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0" r:id="rId4"/>
    <p:sldId id="264" r:id="rId5"/>
    <p:sldId id="265" r:id="rId6"/>
    <p:sldId id="261" r:id="rId7"/>
    <p:sldId id="338" r:id="rId8"/>
    <p:sldId id="339" r:id="rId9"/>
    <p:sldId id="285" r:id="rId10"/>
    <p:sldId id="277" r:id="rId11"/>
    <p:sldId id="274" r:id="rId12"/>
    <p:sldId id="278" r:id="rId13"/>
    <p:sldId id="267" r:id="rId14"/>
    <p:sldId id="279" r:id="rId15"/>
    <p:sldId id="262" r:id="rId16"/>
    <p:sldId id="347" r:id="rId17"/>
    <p:sldId id="280" r:id="rId18"/>
    <p:sldId id="266" r:id="rId19"/>
    <p:sldId id="282" r:id="rId20"/>
    <p:sldId id="283" r:id="rId21"/>
    <p:sldId id="348" r:id="rId22"/>
    <p:sldId id="263" r:id="rId23"/>
    <p:sldId id="287" r:id="rId24"/>
    <p:sldId id="350" r:id="rId25"/>
    <p:sldId id="258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1E2D22-0FA2-4CF1-82EF-4E8814153EF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CC3E18E-04CD-4F28-A680-AB61990E767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F5CDC2-1E64-41A1-8075-9DF5690D4BF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" r="5879"/>
          <a:stretch>
            <a:fillRect/>
          </a:stretch>
        </p:blipFill>
        <p:spPr>
          <a:xfrm>
            <a:off x="-1" y="0"/>
            <a:ext cx="9141385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 flipV="1">
            <a:off x="0" y="747712"/>
            <a:ext cx="12192000" cy="46038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 userDrawn="1"/>
        </p:nvSpPr>
        <p:spPr bwMode="auto">
          <a:xfrm>
            <a:off x="9622070" y="203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zh-CN" altLang="en-US" dirty="0">
                <a:solidFill>
                  <a:srgbClr val="0E58C4"/>
                </a:solidFill>
                <a:latin typeface="FandolFang R" panose="00000500000000000000" pitchFamily="50" charset="-122"/>
              </a:rPr>
              <a:t>小学数学四年级下册</a:t>
            </a:r>
          </a:p>
        </p:txBody>
      </p:sp>
      <p:sp>
        <p:nvSpPr>
          <p:cNvPr id="16" name="KSO_Shape"/>
          <p:cNvSpPr>
            <a:spLocks noChangeAspect="1"/>
          </p:cNvSpPr>
          <p:nvPr userDrawn="1"/>
        </p:nvSpPr>
        <p:spPr bwMode="auto">
          <a:xfrm>
            <a:off x="207730" y="80513"/>
            <a:ext cx="531166" cy="514800"/>
          </a:xfrm>
          <a:custGeom>
            <a:avLst/>
            <a:gdLst>
              <a:gd name="T0" fmla="*/ 912343 w 2122487"/>
              <a:gd name="T1" fmla="*/ 702822 h 2147888"/>
              <a:gd name="T2" fmla="*/ 1019025 w 2122487"/>
              <a:gd name="T3" fmla="*/ 752822 h 2147888"/>
              <a:gd name="T4" fmla="*/ 832155 w 2122487"/>
              <a:gd name="T5" fmla="*/ 978408 h 2147888"/>
              <a:gd name="T6" fmla="*/ 836610 w 2122487"/>
              <a:gd name="T7" fmla="*/ 1025591 h 2147888"/>
              <a:gd name="T8" fmla="*/ 871077 w 2122487"/>
              <a:gd name="T9" fmla="*/ 1060097 h 2147888"/>
              <a:gd name="T10" fmla="*/ 918908 w 2122487"/>
              <a:gd name="T11" fmla="*/ 1064792 h 2147888"/>
              <a:gd name="T12" fmla="*/ 1142824 w 2122487"/>
              <a:gd name="T13" fmla="*/ 878643 h 2147888"/>
              <a:gd name="T14" fmla="*/ 1191827 w 2122487"/>
              <a:gd name="T15" fmla="*/ 988502 h 2147888"/>
              <a:gd name="T16" fmla="*/ 1204958 w 2122487"/>
              <a:gd name="T17" fmla="*/ 1109158 h 2147888"/>
              <a:gd name="T18" fmla="*/ 1179401 w 2122487"/>
              <a:gd name="T19" fmla="*/ 1219955 h 2147888"/>
              <a:gd name="T20" fmla="*/ 1117736 w 2122487"/>
              <a:gd name="T21" fmla="*/ 1312678 h 2147888"/>
              <a:gd name="T22" fmla="*/ 1023715 w 2122487"/>
              <a:gd name="T23" fmla="*/ 1377702 h 2147888"/>
              <a:gd name="T24" fmla="*/ 902964 w 2122487"/>
              <a:gd name="T25" fmla="*/ 1403523 h 2147888"/>
              <a:gd name="T26" fmla="*/ 778931 w 2122487"/>
              <a:gd name="T27" fmla="*/ 1384040 h 2147888"/>
              <a:gd name="T28" fmla="*/ 665215 w 2122487"/>
              <a:gd name="T29" fmla="*/ 1323007 h 2147888"/>
              <a:gd name="T30" fmla="*/ 573772 w 2122487"/>
              <a:gd name="T31" fmla="*/ 1227937 h 2147888"/>
              <a:gd name="T32" fmla="*/ 516094 w 2122487"/>
              <a:gd name="T33" fmla="*/ 1106576 h 2147888"/>
              <a:gd name="T34" fmla="*/ 502494 w 2122487"/>
              <a:gd name="T35" fmla="*/ 976295 h 2147888"/>
              <a:gd name="T36" fmla="*/ 532740 w 2122487"/>
              <a:gd name="T37" fmla="*/ 861037 h 2147888"/>
              <a:gd name="T38" fmla="*/ 599095 w 2122487"/>
              <a:gd name="T39" fmla="*/ 769723 h 2147888"/>
              <a:gd name="T40" fmla="*/ 694523 w 2122487"/>
              <a:gd name="T41" fmla="*/ 709864 h 2147888"/>
              <a:gd name="T42" fmla="*/ 707682 w 2122487"/>
              <a:gd name="T43" fmla="*/ 270333 h 2147888"/>
              <a:gd name="T44" fmla="*/ 967579 w 2122487"/>
              <a:gd name="T45" fmla="*/ 311164 h 2147888"/>
              <a:gd name="T46" fmla="*/ 1199095 w 2122487"/>
              <a:gd name="T47" fmla="*/ 424976 h 2147888"/>
              <a:gd name="T48" fmla="*/ 1065159 w 2122487"/>
              <a:gd name="T49" fmla="*/ 618808 h 2147888"/>
              <a:gd name="T50" fmla="*/ 908704 w 2122487"/>
              <a:gd name="T51" fmla="*/ 552164 h 2147888"/>
              <a:gd name="T52" fmla="*/ 737471 w 2122487"/>
              <a:gd name="T53" fmla="*/ 537849 h 2147888"/>
              <a:gd name="T54" fmla="*/ 574215 w 2122487"/>
              <a:gd name="T55" fmla="*/ 582435 h 2147888"/>
              <a:gd name="T56" fmla="*/ 444031 w 2122487"/>
              <a:gd name="T57" fmla="*/ 680760 h 2147888"/>
              <a:gd name="T58" fmla="*/ 357477 w 2122487"/>
              <a:gd name="T59" fmla="*/ 823904 h 2147888"/>
              <a:gd name="T60" fmla="*/ 327218 w 2122487"/>
              <a:gd name="T61" fmla="*/ 1000841 h 2147888"/>
              <a:gd name="T62" fmla="*/ 365217 w 2122487"/>
              <a:gd name="T63" fmla="*/ 1194908 h 2147888"/>
              <a:gd name="T64" fmla="*/ 466315 w 2122487"/>
              <a:gd name="T65" fmla="*/ 1365508 h 2147888"/>
              <a:gd name="T66" fmla="*/ 613387 w 2122487"/>
              <a:gd name="T67" fmla="*/ 1493165 h 2147888"/>
              <a:gd name="T68" fmla="*/ 788841 w 2122487"/>
              <a:gd name="T69" fmla="*/ 1565207 h 2147888"/>
              <a:gd name="T70" fmla="*/ 973913 w 2122487"/>
              <a:gd name="T71" fmla="*/ 1572012 h 2147888"/>
              <a:gd name="T72" fmla="*/ 1140454 w 2122487"/>
              <a:gd name="T73" fmla="*/ 1512173 h 2147888"/>
              <a:gd name="T74" fmla="*/ 1261958 w 2122487"/>
              <a:gd name="T75" fmla="*/ 1401881 h 2147888"/>
              <a:gd name="T76" fmla="*/ 1333970 w 2122487"/>
              <a:gd name="T77" fmla="*/ 1257093 h 2147888"/>
              <a:gd name="T78" fmla="*/ 1352970 w 2122487"/>
              <a:gd name="T79" fmla="*/ 1091891 h 2147888"/>
              <a:gd name="T80" fmla="*/ 1315439 w 2122487"/>
              <a:gd name="T81" fmla="*/ 918474 h 2147888"/>
              <a:gd name="T82" fmla="*/ 1236860 w 2122487"/>
              <a:gd name="T83" fmla="*/ 776268 h 2147888"/>
              <a:gd name="T84" fmla="*/ 1515992 w 2122487"/>
              <a:gd name="T85" fmla="*/ 787767 h 2147888"/>
              <a:gd name="T86" fmla="*/ 1600201 w 2122487"/>
              <a:gd name="T87" fmla="*/ 1046365 h 2147888"/>
              <a:gd name="T88" fmla="*/ 1601609 w 2122487"/>
              <a:gd name="T89" fmla="*/ 1305669 h 2147888"/>
              <a:gd name="T90" fmla="*/ 1520918 w 2122487"/>
              <a:gd name="T91" fmla="*/ 1543852 h 2147888"/>
              <a:gd name="T92" fmla="*/ 1360241 w 2122487"/>
              <a:gd name="T93" fmla="*/ 1741205 h 2147888"/>
              <a:gd name="T94" fmla="*/ 1120516 w 2122487"/>
              <a:gd name="T95" fmla="*/ 1871678 h 2147888"/>
              <a:gd name="T96" fmla="*/ 933333 w 2122487"/>
              <a:gd name="T97" fmla="*/ 1904296 h 2147888"/>
              <a:gd name="T98" fmla="*/ 637078 w 2122487"/>
              <a:gd name="T99" fmla="*/ 1862291 h 2147888"/>
              <a:gd name="T100" fmla="*/ 363810 w 2122487"/>
              <a:gd name="T101" fmla="*/ 1714923 h 2147888"/>
              <a:gd name="T102" fmla="*/ 147775 w 2122487"/>
              <a:gd name="T103" fmla="*/ 1479789 h 2147888"/>
              <a:gd name="T104" fmla="*/ 36357 w 2122487"/>
              <a:gd name="T105" fmla="*/ 1238790 h 2147888"/>
              <a:gd name="T106" fmla="*/ 3284 w 2122487"/>
              <a:gd name="T107" fmla="*/ 1068424 h 2147888"/>
              <a:gd name="T108" fmla="*/ 30963 w 2122487"/>
              <a:gd name="T109" fmla="*/ 773452 h 2147888"/>
              <a:gd name="T110" fmla="*/ 154578 w 2122487"/>
              <a:gd name="T111" fmla="*/ 533391 h 2147888"/>
              <a:gd name="T112" fmla="*/ 348563 w 2122487"/>
              <a:gd name="T113" fmla="*/ 365371 h 2147888"/>
              <a:gd name="T114" fmla="*/ 592276 w 2122487"/>
              <a:gd name="T115" fmla="*/ 279719 h 2147888"/>
              <a:gd name="T116" fmla="*/ 1692442 w 2122487"/>
              <a:gd name="T117" fmla="*/ 169898 h 2147888"/>
              <a:gd name="T118" fmla="*/ 1726464 w 2122487"/>
              <a:gd name="T119" fmla="*/ 211020 h 2147888"/>
              <a:gd name="T120" fmla="*/ 926586 w 2122487"/>
              <a:gd name="T121" fmla="*/ 1021959 h 2147888"/>
              <a:gd name="T122" fmla="*/ 877782 w 2122487"/>
              <a:gd name="T123" fmla="*/ 1001280 h 2147888"/>
              <a:gd name="T124" fmla="*/ 1654900 w 2122487"/>
              <a:gd name="T125" fmla="*/ 181412 h 21478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22487" h="2147888">
                <a:moveTo>
                  <a:pt x="904800" y="776287"/>
                </a:moveTo>
                <a:lnTo>
                  <a:pt x="914580" y="776287"/>
                </a:lnTo>
                <a:lnTo>
                  <a:pt x="924095" y="776287"/>
                </a:lnTo>
                <a:lnTo>
                  <a:pt x="933610" y="776552"/>
                </a:lnTo>
                <a:lnTo>
                  <a:pt x="943390" y="777081"/>
                </a:lnTo>
                <a:lnTo>
                  <a:pt x="952906" y="777875"/>
                </a:lnTo>
                <a:lnTo>
                  <a:pt x="962421" y="778934"/>
                </a:lnTo>
                <a:lnTo>
                  <a:pt x="971937" y="780257"/>
                </a:lnTo>
                <a:lnTo>
                  <a:pt x="981452" y="781845"/>
                </a:lnTo>
                <a:lnTo>
                  <a:pt x="991232" y="783433"/>
                </a:lnTo>
                <a:lnTo>
                  <a:pt x="1000483" y="785551"/>
                </a:lnTo>
                <a:lnTo>
                  <a:pt x="1009999" y="787668"/>
                </a:lnTo>
                <a:lnTo>
                  <a:pt x="1019250" y="790050"/>
                </a:lnTo>
                <a:lnTo>
                  <a:pt x="1028501" y="792432"/>
                </a:lnTo>
                <a:lnTo>
                  <a:pt x="1037488" y="795343"/>
                </a:lnTo>
                <a:lnTo>
                  <a:pt x="1046475" y="798519"/>
                </a:lnTo>
                <a:lnTo>
                  <a:pt x="1055462" y="801431"/>
                </a:lnTo>
                <a:lnTo>
                  <a:pt x="1064448" y="804872"/>
                </a:lnTo>
                <a:lnTo>
                  <a:pt x="1072907" y="808577"/>
                </a:lnTo>
                <a:lnTo>
                  <a:pt x="1081629" y="812282"/>
                </a:lnTo>
                <a:lnTo>
                  <a:pt x="1090352" y="815988"/>
                </a:lnTo>
                <a:lnTo>
                  <a:pt x="1099074" y="820222"/>
                </a:lnTo>
                <a:lnTo>
                  <a:pt x="1107532" y="824457"/>
                </a:lnTo>
                <a:lnTo>
                  <a:pt x="1115991" y="828956"/>
                </a:lnTo>
                <a:lnTo>
                  <a:pt x="1124449" y="833721"/>
                </a:lnTo>
                <a:lnTo>
                  <a:pt x="1132643" y="838485"/>
                </a:lnTo>
                <a:lnTo>
                  <a:pt x="1140572" y="843778"/>
                </a:lnTo>
                <a:lnTo>
                  <a:pt x="1148766" y="848807"/>
                </a:lnTo>
                <a:lnTo>
                  <a:pt x="1156696" y="854100"/>
                </a:lnTo>
                <a:lnTo>
                  <a:pt x="1164625" y="859658"/>
                </a:lnTo>
                <a:lnTo>
                  <a:pt x="959514" y="1065307"/>
                </a:lnTo>
                <a:lnTo>
                  <a:pt x="956342" y="1068483"/>
                </a:lnTo>
                <a:lnTo>
                  <a:pt x="953699" y="1071394"/>
                </a:lnTo>
                <a:lnTo>
                  <a:pt x="951320" y="1074570"/>
                </a:lnTo>
                <a:lnTo>
                  <a:pt x="948941" y="1078011"/>
                </a:lnTo>
                <a:lnTo>
                  <a:pt x="946826" y="1081452"/>
                </a:lnTo>
                <a:lnTo>
                  <a:pt x="944712" y="1084628"/>
                </a:lnTo>
                <a:lnTo>
                  <a:pt x="943126" y="1088333"/>
                </a:lnTo>
                <a:lnTo>
                  <a:pt x="941804" y="1092039"/>
                </a:lnTo>
                <a:lnTo>
                  <a:pt x="940218" y="1095744"/>
                </a:lnTo>
                <a:lnTo>
                  <a:pt x="938897" y="1099185"/>
                </a:lnTo>
                <a:lnTo>
                  <a:pt x="938104" y="1103155"/>
                </a:lnTo>
                <a:lnTo>
                  <a:pt x="937311" y="1106860"/>
                </a:lnTo>
                <a:lnTo>
                  <a:pt x="936518" y="1110830"/>
                </a:lnTo>
                <a:lnTo>
                  <a:pt x="935989" y="1114536"/>
                </a:lnTo>
                <a:lnTo>
                  <a:pt x="935725" y="1118506"/>
                </a:lnTo>
                <a:lnTo>
                  <a:pt x="935725" y="1122211"/>
                </a:lnTo>
                <a:lnTo>
                  <a:pt x="935725" y="1126181"/>
                </a:lnTo>
                <a:lnTo>
                  <a:pt x="935989" y="1130151"/>
                </a:lnTo>
                <a:lnTo>
                  <a:pt x="936518" y="1133857"/>
                </a:lnTo>
                <a:lnTo>
                  <a:pt x="937311" y="1137827"/>
                </a:lnTo>
                <a:lnTo>
                  <a:pt x="938104" y="1141532"/>
                </a:lnTo>
                <a:lnTo>
                  <a:pt x="938897" y="1145502"/>
                </a:lnTo>
                <a:lnTo>
                  <a:pt x="940218" y="1148943"/>
                </a:lnTo>
                <a:lnTo>
                  <a:pt x="941804" y="1152648"/>
                </a:lnTo>
                <a:lnTo>
                  <a:pt x="943126" y="1156354"/>
                </a:lnTo>
                <a:lnTo>
                  <a:pt x="944712" y="1160059"/>
                </a:lnTo>
                <a:lnTo>
                  <a:pt x="946826" y="1163235"/>
                </a:lnTo>
                <a:lnTo>
                  <a:pt x="948941" y="1166676"/>
                </a:lnTo>
                <a:lnTo>
                  <a:pt x="951320" y="1170116"/>
                </a:lnTo>
                <a:lnTo>
                  <a:pt x="953699" y="1173292"/>
                </a:lnTo>
                <a:lnTo>
                  <a:pt x="956342" y="1176204"/>
                </a:lnTo>
                <a:lnTo>
                  <a:pt x="959514" y="1179380"/>
                </a:lnTo>
                <a:lnTo>
                  <a:pt x="962157" y="1182291"/>
                </a:lnTo>
                <a:lnTo>
                  <a:pt x="965329" y="1184673"/>
                </a:lnTo>
                <a:lnTo>
                  <a:pt x="968501" y="1187320"/>
                </a:lnTo>
                <a:lnTo>
                  <a:pt x="971408" y="1189437"/>
                </a:lnTo>
                <a:lnTo>
                  <a:pt x="974844" y="1191819"/>
                </a:lnTo>
                <a:lnTo>
                  <a:pt x="978280" y="1193407"/>
                </a:lnTo>
                <a:lnTo>
                  <a:pt x="981981" y="1195260"/>
                </a:lnTo>
                <a:lnTo>
                  <a:pt x="985417" y="1196848"/>
                </a:lnTo>
                <a:lnTo>
                  <a:pt x="989117" y="1198171"/>
                </a:lnTo>
                <a:lnTo>
                  <a:pt x="992818" y="1199495"/>
                </a:lnTo>
                <a:lnTo>
                  <a:pt x="996518" y="1200553"/>
                </a:lnTo>
                <a:lnTo>
                  <a:pt x="1000483" y="1201612"/>
                </a:lnTo>
                <a:lnTo>
                  <a:pt x="1004184" y="1202141"/>
                </a:lnTo>
                <a:lnTo>
                  <a:pt x="1008148" y="1202671"/>
                </a:lnTo>
                <a:lnTo>
                  <a:pt x="1012113" y="1202935"/>
                </a:lnTo>
                <a:lnTo>
                  <a:pt x="1016342" y="1202935"/>
                </a:lnTo>
                <a:lnTo>
                  <a:pt x="1020307" y="1202935"/>
                </a:lnTo>
                <a:lnTo>
                  <a:pt x="1024272" y="1202671"/>
                </a:lnTo>
                <a:lnTo>
                  <a:pt x="1028237" y="1202141"/>
                </a:lnTo>
                <a:lnTo>
                  <a:pt x="1032201" y="1201612"/>
                </a:lnTo>
                <a:lnTo>
                  <a:pt x="1035902" y="1200553"/>
                </a:lnTo>
                <a:lnTo>
                  <a:pt x="1039602" y="1199495"/>
                </a:lnTo>
                <a:lnTo>
                  <a:pt x="1043303" y="1198171"/>
                </a:lnTo>
                <a:lnTo>
                  <a:pt x="1047003" y="1196848"/>
                </a:lnTo>
                <a:lnTo>
                  <a:pt x="1050704" y="1195260"/>
                </a:lnTo>
                <a:lnTo>
                  <a:pt x="1054140" y="1193407"/>
                </a:lnTo>
                <a:lnTo>
                  <a:pt x="1057576" y="1191819"/>
                </a:lnTo>
                <a:lnTo>
                  <a:pt x="1061012" y="1189437"/>
                </a:lnTo>
                <a:lnTo>
                  <a:pt x="1064184" y="1187320"/>
                </a:lnTo>
                <a:lnTo>
                  <a:pt x="1067092" y="1184673"/>
                </a:lnTo>
                <a:lnTo>
                  <a:pt x="1070263" y="1182291"/>
                </a:lnTo>
                <a:lnTo>
                  <a:pt x="1073435" y="1179380"/>
                </a:lnTo>
                <a:lnTo>
                  <a:pt x="1277490" y="974790"/>
                </a:lnTo>
                <a:lnTo>
                  <a:pt x="1282776" y="982730"/>
                </a:lnTo>
                <a:lnTo>
                  <a:pt x="1288327" y="990670"/>
                </a:lnTo>
                <a:lnTo>
                  <a:pt x="1293349" y="998610"/>
                </a:lnTo>
                <a:lnTo>
                  <a:pt x="1298106" y="1007080"/>
                </a:lnTo>
                <a:lnTo>
                  <a:pt x="1302864" y="1015284"/>
                </a:lnTo>
                <a:lnTo>
                  <a:pt x="1307358" y="1024018"/>
                </a:lnTo>
                <a:lnTo>
                  <a:pt x="1311851" y="1032488"/>
                </a:lnTo>
                <a:lnTo>
                  <a:pt x="1316080" y="1041222"/>
                </a:lnTo>
                <a:lnTo>
                  <a:pt x="1320309" y="1049956"/>
                </a:lnTo>
                <a:lnTo>
                  <a:pt x="1323745" y="1058955"/>
                </a:lnTo>
                <a:lnTo>
                  <a:pt x="1327710" y="1067954"/>
                </a:lnTo>
                <a:lnTo>
                  <a:pt x="1331146" y="1077217"/>
                </a:lnTo>
                <a:lnTo>
                  <a:pt x="1334582" y="1086216"/>
                </a:lnTo>
                <a:lnTo>
                  <a:pt x="1337490" y="1095744"/>
                </a:lnTo>
                <a:lnTo>
                  <a:pt x="1340662" y="1105007"/>
                </a:lnTo>
                <a:lnTo>
                  <a:pt x="1343569" y="1114536"/>
                </a:lnTo>
                <a:lnTo>
                  <a:pt x="1345948" y="1124328"/>
                </a:lnTo>
                <a:lnTo>
                  <a:pt x="1348327" y="1134386"/>
                </a:lnTo>
                <a:lnTo>
                  <a:pt x="1350442" y="1144179"/>
                </a:lnTo>
                <a:lnTo>
                  <a:pt x="1352556" y="1153971"/>
                </a:lnTo>
                <a:lnTo>
                  <a:pt x="1354142" y="1164029"/>
                </a:lnTo>
                <a:lnTo>
                  <a:pt x="1355464" y="1173822"/>
                </a:lnTo>
                <a:lnTo>
                  <a:pt x="1356785" y="1183350"/>
                </a:lnTo>
                <a:lnTo>
                  <a:pt x="1357578" y="1193143"/>
                </a:lnTo>
                <a:lnTo>
                  <a:pt x="1358371" y="1202935"/>
                </a:lnTo>
                <a:lnTo>
                  <a:pt x="1358900" y="1212464"/>
                </a:lnTo>
                <a:lnTo>
                  <a:pt x="1358900" y="1221992"/>
                </a:lnTo>
                <a:lnTo>
                  <a:pt x="1358900" y="1231520"/>
                </a:lnTo>
                <a:lnTo>
                  <a:pt x="1358900" y="1241048"/>
                </a:lnTo>
                <a:lnTo>
                  <a:pt x="1358371" y="1250576"/>
                </a:lnTo>
                <a:lnTo>
                  <a:pt x="1357843" y="1260104"/>
                </a:lnTo>
                <a:lnTo>
                  <a:pt x="1357050" y="1269368"/>
                </a:lnTo>
                <a:lnTo>
                  <a:pt x="1355728" y="1278631"/>
                </a:lnTo>
                <a:lnTo>
                  <a:pt x="1354406" y="1287895"/>
                </a:lnTo>
                <a:lnTo>
                  <a:pt x="1353085" y="1296893"/>
                </a:lnTo>
                <a:lnTo>
                  <a:pt x="1350970" y="1306157"/>
                </a:lnTo>
                <a:lnTo>
                  <a:pt x="1349120" y="1315156"/>
                </a:lnTo>
                <a:lnTo>
                  <a:pt x="1346741" y="1324154"/>
                </a:lnTo>
                <a:lnTo>
                  <a:pt x="1344627" y="1332889"/>
                </a:lnTo>
                <a:lnTo>
                  <a:pt x="1341983" y="1341358"/>
                </a:lnTo>
                <a:lnTo>
                  <a:pt x="1339076" y="1350092"/>
                </a:lnTo>
                <a:lnTo>
                  <a:pt x="1336168" y="1358826"/>
                </a:lnTo>
                <a:lnTo>
                  <a:pt x="1332732" y="1367296"/>
                </a:lnTo>
                <a:lnTo>
                  <a:pt x="1329560" y="1375500"/>
                </a:lnTo>
                <a:lnTo>
                  <a:pt x="1325860" y="1383970"/>
                </a:lnTo>
                <a:lnTo>
                  <a:pt x="1321895" y="1391910"/>
                </a:lnTo>
                <a:lnTo>
                  <a:pt x="1317930" y="1399850"/>
                </a:lnTo>
                <a:lnTo>
                  <a:pt x="1313701" y="1407790"/>
                </a:lnTo>
                <a:lnTo>
                  <a:pt x="1309208" y="1415730"/>
                </a:lnTo>
                <a:lnTo>
                  <a:pt x="1304450" y="1423406"/>
                </a:lnTo>
                <a:lnTo>
                  <a:pt x="1299428" y="1431081"/>
                </a:lnTo>
                <a:lnTo>
                  <a:pt x="1294406" y="1438492"/>
                </a:lnTo>
                <a:lnTo>
                  <a:pt x="1289384" y="1445638"/>
                </a:lnTo>
                <a:lnTo>
                  <a:pt x="1283833" y="1453049"/>
                </a:lnTo>
                <a:lnTo>
                  <a:pt x="1278018" y="1459930"/>
                </a:lnTo>
                <a:lnTo>
                  <a:pt x="1272203" y="1466812"/>
                </a:lnTo>
                <a:lnTo>
                  <a:pt x="1266388" y="1473428"/>
                </a:lnTo>
                <a:lnTo>
                  <a:pt x="1260044" y="1480045"/>
                </a:lnTo>
                <a:lnTo>
                  <a:pt x="1253701" y="1486397"/>
                </a:lnTo>
                <a:lnTo>
                  <a:pt x="1247093" y="1492749"/>
                </a:lnTo>
                <a:lnTo>
                  <a:pt x="1240221" y="1498837"/>
                </a:lnTo>
                <a:lnTo>
                  <a:pt x="1233613" y="1504659"/>
                </a:lnTo>
                <a:lnTo>
                  <a:pt x="1226212" y="1510218"/>
                </a:lnTo>
                <a:lnTo>
                  <a:pt x="1218811" y="1516040"/>
                </a:lnTo>
                <a:lnTo>
                  <a:pt x="1211674" y="1521334"/>
                </a:lnTo>
                <a:lnTo>
                  <a:pt x="1203745" y="1526362"/>
                </a:lnTo>
                <a:lnTo>
                  <a:pt x="1195815" y="1531391"/>
                </a:lnTo>
                <a:lnTo>
                  <a:pt x="1187885" y="1536155"/>
                </a:lnTo>
                <a:lnTo>
                  <a:pt x="1179691" y="1540655"/>
                </a:lnTo>
                <a:lnTo>
                  <a:pt x="1171233" y="1545154"/>
                </a:lnTo>
                <a:lnTo>
                  <a:pt x="1162775" y="1549389"/>
                </a:lnTo>
                <a:lnTo>
                  <a:pt x="1154053" y="1553359"/>
                </a:lnTo>
                <a:lnTo>
                  <a:pt x="1145066" y="1557064"/>
                </a:lnTo>
                <a:lnTo>
                  <a:pt x="1136079" y="1560240"/>
                </a:lnTo>
                <a:lnTo>
                  <a:pt x="1127092" y="1563681"/>
                </a:lnTo>
                <a:lnTo>
                  <a:pt x="1117577" y="1566592"/>
                </a:lnTo>
                <a:lnTo>
                  <a:pt x="1108325" y="1569239"/>
                </a:lnTo>
                <a:lnTo>
                  <a:pt x="1098546" y="1571886"/>
                </a:lnTo>
                <a:lnTo>
                  <a:pt x="1089030" y="1574003"/>
                </a:lnTo>
                <a:lnTo>
                  <a:pt x="1078986" y="1576385"/>
                </a:lnTo>
                <a:lnTo>
                  <a:pt x="1068942" y="1577973"/>
                </a:lnTo>
                <a:lnTo>
                  <a:pt x="1058633" y="1579296"/>
                </a:lnTo>
                <a:lnTo>
                  <a:pt x="1048589" y="1580620"/>
                </a:lnTo>
                <a:lnTo>
                  <a:pt x="1038545" y="1581678"/>
                </a:lnTo>
                <a:lnTo>
                  <a:pt x="1028501" y="1582208"/>
                </a:lnTo>
                <a:lnTo>
                  <a:pt x="1017928" y="1582472"/>
                </a:lnTo>
                <a:lnTo>
                  <a:pt x="1007884" y="1582737"/>
                </a:lnTo>
                <a:lnTo>
                  <a:pt x="997840" y="1582472"/>
                </a:lnTo>
                <a:lnTo>
                  <a:pt x="987796" y="1582208"/>
                </a:lnTo>
                <a:lnTo>
                  <a:pt x="977752" y="1581414"/>
                </a:lnTo>
                <a:lnTo>
                  <a:pt x="967443" y="1580620"/>
                </a:lnTo>
                <a:lnTo>
                  <a:pt x="957399" y="1579032"/>
                </a:lnTo>
                <a:lnTo>
                  <a:pt x="947355" y="1577708"/>
                </a:lnTo>
                <a:lnTo>
                  <a:pt x="937575" y="1576120"/>
                </a:lnTo>
                <a:lnTo>
                  <a:pt x="927531" y="1574003"/>
                </a:lnTo>
                <a:lnTo>
                  <a:pt x="917487" y="1571886"/>
                </a:lnTo>
                <a:lnTo>
                  <a:pt x="907443" y="1569239"/>
                </a:lnTo>
                <a:lnTo>
                  <a:pt x="897663" y="1566857"/>
                </a:lnTo>
                <a:lnTo>
                  <a:pt x="887883" y="1563681"/>
                </a:lnTo>
                <a:lnTo>
                  <a:pt x="878103" y="1560505"/>
                </a:lnTo>
                <a:lnTo>
                  <a:pt x="868324" y="1557064"/>
                </a:lnTo>
                <a:lnTo>
                  <a:pt x="858808" y="1553359"/>
                </a:lnTo>
                <a:lnTo>
                  <a:pt x="849028" y="1549389"/>
                </a:lnTo>
                <a:lnTo>
                  <a:pt x="839513" y="1545419"/>
                </a:lnTo>
                <a:lnTo>
                  <a:pt x="829997" y="1540919"/>
                </a:lnTo>
                <a:lnTo>
                  <a:pt x="820746" y="1536420"/>
                </a:lnTo>
                <a:lnTo>
                  <a:pt x="811495" y="1531656"/>
                </a:lnTo>
                <a:lnTo>
                  <a:pt x="802508" y="1526627"/>
                </a:lnTo>
                <a:lnTo>
                  <a:pt x="793257" y="1521334"/>
                </a:lnTo>
                <a:lnTo>
                  <a:pt x="784535" y="1515776"/>
                </a:lnTo>
                <a:lnTo>
                  <a:pt x="775548" y="1509953"/>
                </a:lnTo>
                <a:lnTo>
                  <a:pt x="766825" y="1504130"/>
                </a:lnTo>
                <a:lnTo>
                  <a:pt x="758367" y="1498307"/>
                </a:lnTo>
                <a:lnTo>
                  <a:pt x="749909" y="1491691"/>
                </a:lnTo>
                <a:lnTo>
                  <a:pt x="741451" y="1485339"/>
                </a:lnTo>
                <a:lnTo>
                  <a:pt x="733257" y="1478457"/>
                </a:lnTo>
                <a:lnTo>
                  <a:pt x="725063" y="1471840"/>
                </a:lnTo>
                <a:lnTo>
                  <a:pt x="717398" y="1464694"/>
                </a:lnTo>
                <a:lnTo>
                  <a:pt x="709468" y="1457548"/>
                </a:lnTo>
                <a:lnTo>
                  <a:pt x="701803" y="1450137"/>
                </a:lnTo>
                <a:lnTo>
                  <a:pt x="694402" y="1442197"/>
                </a:lnTo>
                <a:lnTo>
                  <a:pt x="687001" y="1434787"/>
                </a:lnTo>
                <a:lnTo>
                  <a:pt x="679864" y="1426582"/>
                </a:lnTo>
                <a:lnTo>
                  <a:pt x="672992" y="1418377"/>
                </a:lnTo>
                <a:lnTo>
                  <a:pt x="666120" y="1410172"/>
                </a:lnTo>
                <a:lnTo>
                  <a:pt x="659512" y="1401967"/>
                </a:lnTo>
                <a:lnTo>
                  <a:pt x="652904" y="1393233"/>
                </a:lnTo>
                <a:lnTo>
                  <a:pt x="646824" y="1384499"/>
                </a:lnTo>
                <a:lnTo>
                  <a:pt x="641009" y="1375500"/>
                </a:lnTo>
                <a:lnTo>
                  <a:pt x="635194" y="1366502"/>
                </a:lnTo>
                <a:lnTo>
                  <a:pt x="629379" y="1357238"/>
                </a:lnTo>
                <a:lnTo>
                  <a:pt x="623829" y="1347975"/>
                </a:lnTo>
                <a:lnTo>
                  <a:pt x="618807" y="1338447"/>
                </a:lnTo>
                <a:lnTo>
                  <a:pt x="613784" y="1328918"/>
                </a:lnTo>
                <a:lnTo>
                  <a:pt x="609027" y="1319126"/>
                </a:lnTo>
                <a:lnTo>
                  <a:pt x="604533" y="1309068"/>
                </a:lnTo>
                <a:lnTo>
                  <a:pt x="600040" y="1299275"/>
                </a:lnTo>
                <a:lnTo>
                  <a:pt x="595811" y="1289218"/>
                </a:lnTo>
                <a:lnTo>
                  <a:pt x="592110" y="1278896"/>
                </a:lnTo>
                <a:lnTo>
                  <a:pt x="588410" y="1268309"/>
                </a:lnTo>
                <a:lnTo>
                  <a:pt x="585238" y="1257987"/>
                </a:lnTo>
                <a:lnTo>
                  <a:pt x="581802" y="1247665"/>
                </a:lnTo>
                <a:lnTo>
                  <a:pt x="578894" y="1237078"/>
                </a:lnTo>
                <a:lnTo>
                  <a:pt x="576515" y="1225962"/>
                </a:lnTo>
                <a:lnTo>
                  <a:pt x="573872" y="1215375"/>
                </a:lnTo>
                <a:lnTo>
                  <a:pt x="572022" y="1204523"/>
                </a:lnTo>
                <a:lnTo>
                  <a:pt x="570172" y="1193937"/>
                </a:lnTo>
                <a:lnTo>
                  <a:pt x="568586" y="1183615"/>
                </a:lnTo>
                <a:lnTo>
                  <a:pt x="567529" y="1173028"/>
                </a:lnTo>
                <a:lnTo>
                  <a:pt x="566736" y="1162441"/>
                </a:lnTo>
                <a:lnTo>
                  <a:pt x="565678" y="1152119"/>
                </a:lnTo>
                <a:lnTo>
                  <a:pt x="565414" y="1141797"/>
                </a:lnTo>
                <a:lnTo>
                  <a:pt x="565150" y="1131210"/>
                </a:lnTo>
                <a:lnTo>
                  <a:pt x="565414" y="1121152"/>
                </a:lnTo>
                <a:lnTo>
                  <a:pt x="565678" y="1110830"/>
                </a:lnTo>
                <a:lnTo>
                  <a:pt x="566471" y="1100773"/>
                </a:lnTo>
                <a:lnTo>
                  <a:pt x="567529" y="1090980"/>
                </a:lnTo>
                <a:lnTo>
                  <a:pt x="568586" y="1080923"/>
                </a:lnTo>
                <a:lnTo>
                  <a:pt x="569907" y="1071130"/>
                </a:lnTo>
                <a:lnTo>
                  <a:pt x="571493" y="1061337"/>
                </a:lnTo>
                <a:lnTo>
                  <a:pt x="573344" y="1051809"/>
                </a:lnTo>
                <a:lnTo>
                  <a:pt x="575723" y="1042281"/>
                </a:lnTo>
                <a:lnTo>
                  <a:pt x="577837" y="1033017"/>
                </a:lnTo>
                <a:lnTo>
                  <a:pt x="580480" y="1023754"/>
                </a:lnTo>
                <a:lnTo>
                  <a:pt x="583123" y="1014755"/>
                </a:lnTo>
                <a:lnTo>
                  <a:pt x="586295" y="1005756"/>
                </a:lnTo>
                <a:lnTo>
                  <a:pt x="589467" y="996757"/>
                </a:lnTo>
                <a:lnTo>
                  <a:pt x="592903" y="988023"/>
                </a:lnTo>
                <a:lnTo>
                  <a:pt x="596604" y="979289"/>
                </a:lnTo>
                <a:lnTo>
                  <a:pt x="600568" y="970820"/>
                </a:lnTo>
                <a:lnTo>
                  <a:pt x="604533" y="962615"/>
                </a:lnTo>
                <a:lnTo>
                  <a:pt x="609027" y="954410"/>
                </a:lnTo>
                <a:lnTo>
                  <a:pt x="613520" y="946205"/>
                </a:lnTo>
                <a:lnTo>
                  <a:pt x="618278" y="938001"/>
                </a:lnTo>
                <a:lnTo>
                  <a:pt x="623036" y="930590"/>
                </a:lnTo>
                <a:lnTo>
                  <a:pt x="628322" y="922650"/>
                </a:lnTo>
                <a:lnTo>
                  <a:pt x="633344" y="915239"/>
                </a:lnTo>
                <a:lnTo>
                  <a:pt x="638895" y="908093"/>
                </a:lnTo>
                <a:lnTo>
                  <a:pt x="644710" y="900947"/>
                </a:lnTo>
                <a:lnTo>
                  <a:pt x="650525" y="894065"/>
                </a:lnTo>
                <a:lnTo>
                  <a:pt x="656340" y="887184"/>
                </a:lnTo>
                <a:lnTo>
                  <a:pt x="662683" y="880567"/>
                </a:lnTo>
                <a:lnTo>
                  <a:pt x="669027" y="873950"/>
                </a:lnTo>
                <a:lnTo>
                  <a:pt x="675371" y="867863"/>
                </a:lnTo>
                <a:lnTo>
                  <a:pt x="682243" y="861511"/>
                </a:lnTo>
                <a:lnTo>
                  <a:pt x="688851" y="855688"/>
                </a:lnTo>
                <a:lnTo>
                  <a:pt x="695988" y="850130"/>
                </a:lnTo>
                <a:lnTo>
                  <a:pt x="703124" y="844572"/>
                </a:lnTo>
                <a:lnTo>
                  <a:pt x="710525" y="839279"/>
                </a:lnTo>
                <a:lnTo>
                  <a:pt x="718190" y="833985"/>
                </a:lnTo>
                <a:lnTo>
                  <a:pt x="725591" y="828956"/>
                </a:lnTo>
                <a:lnTo>
                  <a:pt x="733521" y="824192"/>
                </a:lnTo>
                <a:lnTo>
                  <a:pt x="741451" y="819693"/>
                </a:lnTo>
                <a:lnTo>
                  <a:pt x="749644" y="815458"/>
                </a:lnTo>
                <a:lnTo>
                  <a:pt x="757574" y="811224"/>
                </a:lnTo>
                <a:lnTo>
                  <a:pt x="765768" y="807518"/>
                </a:lnTo>
                <a:lnTo>
                  <a:pt x="774226" y="803813"/>
                </a:lnTo>
                <a:lnTo>
                  <a:pt x="782949" y="800372"/>
                </a:lnTo>
                <a:lnTo>
                  <a:pt x="791671" y="796931"/>
                </a:lnTo>
                <a:lnTo>
                  <a:pt x="800394" y="794285"/>
                </a:lnTo>
                <a:lnTo>
                  <a:pt x="809381" y="791373"/>
                </a:lnTo>
                <a:lnTo>
                  <a:pt x="818632" y="788991"/>
                </a:lnTo>
                <a:lnTo>
                  <a:pt x="827883" y="786345"/>
                </a:lnTo>
                <a:lnTo>
                  <a:pt x="837134" y="784492"/>
                </a:lnTo>
                <a:lnTo>
                  <a:pt x="846650" y="782375"/>
                </a:lnTo>
                <a:lnTo>
                  <a:pt x="856165" y="780787"/>
                </a:lnTo>
                <a:lnTo>
                  <a:pt x="865680" y="779198"/>
                </a:lnTo>
                <a:lnTo>
                  <a:pt x="875460" y="778140"/>
                </a:lnTo>
                <a:lnTo>
                  <a:pt x="885240" y="777346"/>
                </a:lnTo>
                <a:lnTo>
                  <a:pt x="894756" y="776816"/>
                </a:lnTo>
                <a:lnTo>
                  <a:pt x="904800" y="776287"/>
                </a:lnTo>
                <a:close/>
                <a:moveTo>
                  <a:pt x="797783" y="304800"/>
                </a:moveTo>
                <a:lnTo>
                  <a:pt x="819466" y="304800"/>
                </a:lnTo>
                <a:lnTo>
                  <a:pt x="840885" y="305594"/>
                </a:lnTo>
                <a:lnTo>
                  <a:pt x="862304" y="306652"/>
                </a:lnTo>
                <a:lnTo>
                  <a:pt x="883722" y="307975"/>
                </a:lnTo>
                <a:lnTo>
                  <a:pt x="904877" y="310356"/>
                </a:lnTo>
                <a:lnTo>
                  <a:pt x="925767" y="312738"/>
                </a:lnTo>
                <a:lnTo>
                  <a:pt x="946921" y="315913"/>
                </a:lnTo>
                <a:lnTo>
                  <a:pt x="968075" y="319617"/>
                </a:lnTo>
                <a:lnTo>
                  <a:pt x="988701" y="323586"/>
                </a:lnTo>
                <a:lnTo>
                  <a:pt x="1009591" y="328083"/>
                </a:lnTo>
                <a:lnTo>
                  <a:pt x="1029952" y="333111"/>
                </a:lnTo>
                <a:lnTo>
                  <a:pt x="1050577" y="338402"/>
                </a:lnTo>
                <a:lnTo>
                  <a:pt x="1070674" y="344223"/>
                </a:lnTo>
                <a:lnTo>
                  <a:pt x="1090770" y="350838"/>
                </a:lnTo>
                <a:lnTo>
                  <a:pt x="1110603" y="357188"/>
                </a:lnTo>
                <a:lnTo>
                  <a:pt x="1130170" y="364331"/>
                </a:lnTo>
                <a:lnTo>
                  <a:pt x="1149474" y="371740"/>
                </a:lnTo>
                <a:lnTo>
                  <a:pt x="1168513" y="379677"/>
                </a:lnTo>
                <a:lnTo>
                  <a:pt x="1187816" y="387879"/>
                </a:lnTo>
                <a:lnTo>
                  <a:pt x="1206855" y="396611"/>
                </a:lnTo>
                <a:lnTo>
                  <a:pt x="1225629" y="405606"/>
                </a:lnTo>
                <a:lnTo>
                  <a:pt x="1244139" y="415131"/>
                </a:lnTo>
                <a:lnTo>
                  <a:pt x="1262649" y="424656"/>
                </a:lnTo>
                <a:lnTo>
                  <a:pt x="1280895" y="434975"/>
                </a:lnTo>
                <a:lnTo>
                  <a:pt x="1298876" y="445294"/>
                </a:lnTo>
                <a:lnTo>
                  <a:pt x="1316593" y="456406"/>
                </a:lnTo>
                <a:lnTo>
                  <a:pt x="1334310" y="467519"/>
                </a:lnTo>
                <a:lnTo>
                  <a:pt x="1351762" y="479161"/>
                </a:lnTo>
                <a:lnTo>
                  <a:pt x="1368686" y="491067"/>
                </a:lnTo>
                <a:lnTo>
                  <a:pt x="1385609" y="503502"/>
                </a:lnTo>
                <a:lnTo>
                  <a:pt x="1404648" y="517790"/>
                </a:lnTo>
                <a:lnTo>
                  <a:pt x="1423158" y="532871"/>
                </a:lnTo>
                <a:lnTo>
                  <a:pt x="1441404" y="548217"/>
                </a:lnTo>
                <a:lnTo>
                  <a:pt x="1459385" y="563563"/>
                </a:lnTo>
                <a:lnTo>
                  <a:pt x="1273491" y="749565"/>
                </a:lnTo>
                <a:lnTo>
                  <a:pt x="1260270" y="738717"/>
                </a:lnTo>
                <a:lnTo>
                  <a:pt x="1253394" y="733161"/>
                </a:lnTo>
                <a:lnTo>
                  <a:pt x="1246519" y="728134"/>
                </a:lnTo>
                <a:lnTo>
                  <a:pt x="1235149" y="720196"/>
                </a:lnTo>
                <a:lnTo>
                  <a:pt x="1224043" y="712259"/>
                </a:lnTo>
                <a:lnTo>
                  <a:pt x="1212408" y="704850"/>
                </a:lnTo>
                <a:lnTo>
                  <a:pt x="1200773" y="697706"/>
                </a:lnTo>
                <a:lnTo>
                  <a:pt x="1188874" y="690298"/>
                </a:lnTo>
                <a:lnTo>
                  <a:pt x="1176710" y="683684"/>
                </a:lnTo>
                <a:lnTo>
                  <a:pt x="1164811" y="677069"/>
                </a:lnTo>
                <a:lnTo>
                  <a:pt x="1152647" y="670719"/>
                </a:lnTo>
                <a:lnTo>
                  <a:pt x="1140219" y="664634"/>
                </a:lnTo>
                <a:lnTo>
                  <a:pt x="1128055" y="658813"/>
                </a:lnTo>
                <a:lnTo>
                  <a:pt x="1115362" y="653521"/>
                </a:lnTo>
                <a:lnTo>
                  <a:pt x="1102670" y="648229"/>
                </a:lnTo>
                <a:lnTo>
                  <a:pt x="1089713" y="643202"/>
                </a:lnTo>
                <a:lnTo>
                  <a:pt x="1076756" y="638704"/>
                </a:lnTo>
                <a:lnTo>
                  <a:pt x="1064063" y="634206"/>
                </a:lnTo>
                <a:lnTo>
                  <a:pt x="1051106" y="629973"/>
                </a:lnTo>
                <a:lnTo>
                  <a:pt x="1037885" y="626004"/>
                </a:lnTo>
                <a:lnTo>
                  <a:pt x="1024399" y="622565"/>
                </a:lnTo>
                <a:lnTo>
                  <a:pt x="1010913" y="619390"/>
                </a:lnTo>
                <a:lnTo>
                  <a:pt x="997427" y="616479"/>
                </a:lnTo>
                <a:lnTo>
                  <a:pt x="983941" y="613569"/>
                </a:lnTo>
                <a:lnTo>
                  <a:pt x="970191" y="611452"/>
                </a:lnTo>
                <a:lnTo>
                  <a:pt x="956705" y="609336"/>
                </a:lnTo>
                <a:lnTo>
                  <a:pt x="942954" y="607748"/>
                </a:lnTo>
                <a:lnTo>
                  <a:pt x="928940" y="606425"/>
                </a:lnTo>
                <a:lnTo>
                  <a:pt x="915189" y="605102"/>
                </a:lnTo>
                <a:lnTo>
                  <a:pt x="901439" y="604573"/>
                </a:lnTo>
                <a:lnTo>
                  <a:pt x="887424" y="604044"/>
                </a:lnTo>
                <a:lnTo>
                  <a:pt x="873410" y="604044"/>
                </a:lnTo>
                <a:lnTo>
                  <a:pt x="859395" y="604573"/>
                </a:lnTo>
                <a:lnTo>
                  <a:pt x="845380" y="605102"/>
                </a:lnTo>
                <a:lnTo>
                  <a:pt x="831365" y="606425"/>
                </a:lnTo>
                <a:lnTo>
                  <a:pt x="817351" y="607748"/>
                </a:lnTo>
                <a:lnTo>
                  <a:pt x="803071" y="609336"/>
                </a:lnTo>
                <a:lnTo>
                  <a:pt x="789057" y="611452"/>
                </a:lnTo>
                <a:lnTo>
                  <a:pt x="775306" y="613834"/>
                </a:lnTo>
                <a:lnTo>
                  <a:pt x="761820" y="616744"/>
                </a:lnTo>
                <a:lnTo>
                  <a:pt x="748599" y="619919"/>
                </a:lnTo>
                <a:lnTo>
                  <a:pt x="735377" y="623359"/>
                </a:lnTo>
                <a:lnTo>
                  <a:pt x="722156" y="627063"/>
                </a:lnTo>
                <a:lnTo>
                  <a:pt x="709199" y="631296"/>
                </a:lnTo>
                <a:lnTo>
                  <a:pt x="696506" y="635794"/>
                </a:lnTo>
                <a:lnTo>
                  <a:pt x="683814" y="640556"/>
                </a:lnTo>
                <a:lnTo>
                  <a:pt x="671650" y="645584"/>
                </a:lnTo>
                <a:lnTo>
                  <a:pt x="659486" y="650875"/>
                </a:lnTo>
                <a:lnTo>
                  <a:pt x="647323" y="656696"/>
                </a:lnTo>
                <a:lnTo>
                  <a:pt x="635952" y="662517"/>
                </a:lnTo>
                <a:lnTo>
                  <a:pt x="624053" y="668867"/>
                </a:lnTo>
                <a:lnTo>
                  <a:pt x="612682" y="675481"/>
                </a:lnTo>
                <a:lnTo>
                  <a:pt x="601312" y="682361"/>
                </a:lnTo>
                <a:lnTo>
                  <a:pt x="590206" y="689769"/>
                </a:lnTo>
                <a:lnTo>
                  <a:pt x="579100" y="697442"/>
                </a:lnTo>
                <a:lnTo>
                  <a:pt x="568523" y="705115"/>
                </a:lnTo>
                <a:lnTo>
                  <a:pt x="558210" y="713317"/>
                </a:lnTo>
                <a:lnTo>
                  <a:pt x="548162" y="721784"/>
                </a:lnTo>
                <a:lnTo>
                  <a:pt x="537849" y="730515"/>
                </a:lnTo>
                <a:lnTo>
                  <a:pt x="528329" y="739246"/>
                </a:lnTo>
                <a:lnTo>
                  <a:pt x="518810" y="748507"/>
                </a:lnTo>
                <a:lnTo>
                  <a:pt x="509555" y="758032"/>
                </a:lnTo>
                <a:lnTo>
                  <a:pt x="500564" y="767557"/>
                </a:lnTo>
                <a:lnTo>
                  <a:pt x="491838" y="777346"/>
                </a:lnTo>
                <a:lnTo>
                  <a:pt x="483641" y="787665"/>
                </a:lnTo>
                <a:lnTo>
                  <a:pt x="475444" y="798248"/>
                </a:lnTo>
                <a:lnTo>
                  <a:pt x="467246" y="808832"/>
                </a:lnTo>
                <a:lnTo>
                  <a:pt x="459578" y="819679"/>
                </a:lnTo>
                <a:lnTo>
                  <a:pt x="452174" y="831057"/>
                </a:lnTo>
                <a:lnTo>
                  <a:pt x="444770" y="842434"/>
                </a:lnTo>
                <a:lnTo>
                  <a:pt x="438159" y="854340"/>
                </a:lnTo>
                <a:lnTo>
                  <a:pt x="431284" y="866246"/>
                </a:lnTo>
                <a:lnTo>
                  <a:pt x="425202" y="878417"/>
                </a:lnTo>
                <a:lnTo>
                  <a:pt x="419120" y="890852"/>
                </a:lnTo>
                <a:lnTo>
                  <a:pt x="413303" y="903288"/>
                </a:lnTo>
                <a:lnTo>
                  <a:pt x="408014" y="915988"/>
                </a:lnTo>
                <a:lnTo>
                  <a:pt x="402990" y="928952"/>
                </a:lnTo>
                <a:lnTo>
                  <a:pt x="398495" y="941917"/>
                </a:lnTo>
                <a:lnTo>
                  <a:pt x="393999" y="955411"/>
                </a:lnTo>
                <a:lnTo>
                  <a:pt x="390033" y="968905"/>
                </a:lnTo>
                <a:lnTo>
                  <a:pt x="386331" y="982398"/>
                </a:lnTo>
                <a:lnTo>
                  <a:pt x="383158" y="996157"/>
                </a:lnTo>
                <a:lnTo>
                  <a:pt x="379985" y="1010180"/>
                </a:lnTo>
                <a:lnTo>
                  <a:pt x="377076" y="1024467"/>
                </a:lnTo>
                <a:lnTo>
                  <a:pt x="374961" y="1038755"/>
                </a:lnTo>
                <a:lnTo>
                  <a:pt x="372845" y="1053571"/>
                </a:lnTo>
                <a:lnTo>
                  <a:pt x="371523" y="1068388"/>
                </a:lnTo>
                <a:lnTo>
                  <a:pt x="370201" y="1083205"/>
                </a:lnTo>
                <a:lnTo>
                  <a:pt x="369672" y="1098021"/>
                </a:lnTo>
                <a:lnTo>
                  <a:pt x="368879" y="1113367"/>
                </a:lnTo>
                <a:lnTo>
                  <a:pt x="368879" y="1128448"/>
                </a:lnTo>
                <a:lnTo>
                  <a:pt x="369143" y="1143794"/>
                </a:lnTo>
                <a:lnTo>
                  <a:pt x="370201" y="1159140"/>
                </a:lnTo>
                <a:lnTo>
                  <a:pt x="371523" y="1174750"/>
                </a:lnTo>
                <a:lnTo>
                  <a:pt x="372845" y="1190096"/>
                </a:lnTo>
                <a:lnTo>
                  <a:pt x="374961" y="1205971"/>
                </a:lnTo>
                <a:lnTo>
                  <a:pt x="377340" y="1221582"/>
                </a:lnTo>
                <a:lnTo>
                  <a:pt x="380249" y="1237721"/>
                </a:lnTo>
                <a:lnTo>
                  <a:pt x="383687" y="1253332"/>
                </a:lnTo>
                <a:lnTo>
                  <a:pt x="387124" y="1269471"/>
                </a:lnTo>
                <a:lnTo>
                  <a:pt x="391355" y="1285346"/>
                </a:lnTo>
                <a:lnTo>
                  <a:pt x="395850" y="1300957"/>
                </a:lnTo>
                <a:lnTo>
                  <a:pt x="400875" y="1316567"/>
                </a:lnTo>
                <a:lnTo>
                  <a:pt x="406163" y="1331648"/>
                </a:lnTo>
                <a:lnTo>
                  <a:pt x="411716" y="1347259"/>
                </a:lnTo>
                <a:lnTo>
                  <a:pt x="417798" y="1362075"/>
                </a:lnTo>
                <a:lnTo>
                  <a:pt x="423880" y="1376892"/>
                </a:lnTo>
                <a:lnTo>
                  <a:pt x="430755" y="1391709"/>
                </a:lnTo>
                <a:lnTo>
                  <a:pt x="437630" y="1406261"/>
                </a:lnTo>
                <a:lnTo>
                  <a:pt x="445034" y="1420548"/>
                </a:lnTo>
                <a:lnTo>
                  <a:pt x="452967" y="1434571"/>
                </a:lnTo>
                <a:lnTo>
                  <a:pt x="460900" y="1448330"/>
                </a:lnTo>
                <a:lnTo>
                  <a:pt x="469097" y="1462088"/>
                </a:lnTo>
                <a:lnTo>
                  <a:pt x="477823" y="1475582"/>
                </a:lnTo>
                <a:lnTo>
                  <a:pt x="486814" y="1488811"/>
                </a:lnTo>
                <a:lnTo>
                  <a:pt x="496069" y="1502040"/>
                </a:lnTo>
                <a:lnTo>
                  <a:pt x="505589" y="1515005"/>
                </a:lnTo>
                <a:lnTo>
                  <a:pt x="515637" y="1527176"/>
                </a:lnTo>
                <a:lnTo>
                  <a:pt x="525685" y="1539611"/>
                </a:lnTo>
                <a:lnTo>
                  <a:pt x="535733" y="1551782"/>
                </a:lnTo>
                <a:lnTo>
                  <a:pt x="546311" y="1563423"/>
                </a:lnTo>
                <a:lnTo>
                  <a:pt x="557417" y="1575065"/>
                </a:lnTo>
                <a:lnTo>
                  <a:pt x="568523" y="1586442"/>
                </a:lnTo>
                <a:lnTo>
                  <a:pt x="579893" y="1597555"/>
                </a:lnTo>
                <a:lnTo>
                  <a:pt x="591264" y="1608138"/>
                </a:lnTo>
                <a:lnTo>
                  <a:pt x="603163" y="1618457"/>
                </a:lnTo>
                <a:lnTo>
                  <a:pt x="615062" y="1628776"/>
                </a:lnTo>
                <a:lnTo>
                  <a:pt x="627490" y="1638830"/>
                </a:lnTo>
                <a:lnTo>
                  <a:pt x="639919" y="1648355"/>
                </a:lnTo>
                <a:lnTo>
                  <a:pt x="652347" y="1657615"/>
                </a:lnTo>
                <a:lnTo>
                  <a:pt x="665304" y="1666611"/>
                </a:lnTo>
                <a:lnTo>
                  <a:pt x="678261" y="1675342"/>
                </a:lnTo>
                <a:lnTo>
                  <a:pt x="691482" y="1683544"/>
                </a:lnTo>
                <a:lnTo>
                  <a:pt x="704968" y="1691482"/>
                </a:lnTo>
                <a:lnTo>
                  <a:pt x="718454" y="1699155"/>
                </a:lnTo>
                <a:lnTo>
                  <a:pt x="731940" y="1706828"/>
                </a:lnTo>
                <a:lnTo>
                  <a:pt x="745690" y="1713707"/>
                </a:lnTo>
                <a:lnTo>
                  <a:pt x="759441" y="1720057"/>
                </a:lnTo>
                <a:lnTo>
                  <a:pt x="773455" y="1726671"/>
                </a:lnTo>
                <a:lnTo>
                  <a:pt x="787734" y="1732492"/>
                </a:lnTo>
                <a:lnTo>
                  <a:pt x="801749" y="1738313"/>
                </a:lnTo>
                <a:lnTo>
                  <a:pt x="816293" y="1743605"/>
                </a:lnTo>
                <a:lnTo>
                  <a:pt x="830836" y="1748632"/>
                </a:lnTo>
                <a:lnTo>
                  <a:pt x="845380" y="1753130"/>
                </a:lnTo>
                <a:lnTo>
                  <a:pt x="859924" y="1757363"/>
                </a:lnTo>
                <a:lnTo>
                  <a:pt x="874732" y="1761067"/>
                </a:lnTo>
                <a:lnTo>
                  <a:pt x="889275" y="1764771"/>
                </a:lnTo>
                <a:lnTo>
                  <a:pt x="904348" y="1767946"/>
                </a:lnTo>
                <a:lnTo>
                  <a:pt x="918891" y="1770328"/>
                </a:lnTo>
                <a:lnTo>
                  <a:pt x="933699" y="1772709"/>
                </a:lnTo>
                <a:lnTo>
                  <a:pt x="948507" y="1774561"/>
                </a:lnTo>
                <a:lnTo>
                  <a:pt x="963580" y="1776413"/>
                </a:lnTo>
                <a:lnTo>
                  <a:pt x="978388" y="1777471"/>
                </a:lnTo>
                <a:lnTo>
                  <a:pt x="993196" y="1778265"/>
                </a:lnTo>
                <a:lnTo>
                  <a:pt x="1008268" y="1778530"/>
                </a:lnTo>
                <a:lnTo>
                  <a:pt x="1023341" y="1778530"/>
                </a:lnTo>
                <a:lnTo>
                  <a:pt x="1038149" y="1778265"/>
                </a:lnTo>
                <a:lnTo>
                  <a:pt x="1052957" y="1777471"/>
                </a:lnTo>
                <a:lnTo>
                  <a:pt x="1067765" y="1776149"/>
                </a:lnTo>
                <a:lnTo>
                  <a:pt x="1083102" y="1774296"/>
                </a:lnTo>
                <a:lnTo>
                  <a:pt x="1097910" y="1772444"/>
                </a:lnTo>
                <a:lnTo>
                  <a:pt x="1112718" y="1769799"/>
                </a:lnTo>
                <a:lnTo>
                  <a:pt x="1127262" y="1767153"/>
                </a:lnTo>
                <a:lnTo>
                  <a:pt x="1142070" y="1763713"/>
                </a:lnTo>
                <a:lnTo>
                  <a:pt x="1156349" y="1760273"/>
                </a:lnTo>
                <a:lnTo>
                  <a:pt x="1170364" y="1756040"/>
                </a:lnTo>
                <a:lnTo>
                  <a:pt x="1184114" y="1751807"/>
                </a:lnTo>
                <a:lnTo>
                  <a:pt x="1197600" y="1747044"/>
                </a:lnTo>
                <a:lnTo>
                  <a:pt x="1210821" y="1742017"/>
                </a:lnTo>
                <a:lnTo>
                  <a:pt x="1224043" y="1736726"/>
                </a:lnTo>
                <a:lnTo>
                  <a:pt x="1236735" y="1731169"/>
                </a:lnTo>
                <a:lnTo>
                  <a:pt x="1249428" y="1725084"/>
                </a:lnTo>
                <a:lnTo>
                  <a:pt x="1261856" y="1718734"/>
                </a:lnTo>
                <a:lnTo>
                  <a:pt x="1274020" y="1712119"/>
                </a:lnTo>
                <a:lnTo>
                  <a:pt x="1285655" y="1704976"/>
                </a:lnTo>
                <a:lnTo>
                  <a:pt x="1297554" y="1697832"/>
                </a:lnTo>
                <a:lnTo>
                  <a:pt x="1308660" y="1690423"/>
                </a:lnTo>
                <a:lnTo>
                  <a:pt x="1320031" y="1682486"/>
                </a:lnTo>
                <a:lnTo>
                  <a:pt x="1330608" y="1674284"/>
                </a:lnTo>
                <a:lnTo>
                  <a:pt x="1340920" y="1666082"/>
                </a:lnTo>
                <a:lnTo>
                  <a:pt x="1350969" y="1657615"/>
                </a:lnTo>
                <a:lnTo>
                  <a:pt x="1361017" y="1648884"/>
                </a:lnTo>
                <a:lnTo>
                  <a:pt x="1370801" y="1639888"/>
                </a:lnTo>
                <a:lnTo>
                  <a:pt x="1380056" y="1630628"/>
                </a:lnTo>
                <a:lnTo>
                  <a:pt x="1389047" y="1621103"/>
                </a:lnTo>
                <a:lnTo>
                  <a:pt x="1398037" y="1611313"/>
                </a:lnTo>
                <a:lnTo>
                  <a:pt x="1406499" y="1601259"/>
                </a:lnTo>
                <a:lnTo>
                  <a:pt x="1414696" y="1590940"/>
                </a:lnTo>
                <a:lnTo>
                  <a:pt x="1422629" y="1580621"/>
                </a:lnTo>
                <a:lnTo>
                  <a:pt x="1430562" y="1570303"/>
                </a:lnTo>
                <a:lnTo>
                  <a:pt x="1437702" y="1559190"/>
                </a:lnTo>
                <a:lnTo>
                  <a:pt x="1445106" y="1548342"/>
                </a:lnTo>
                <a:lnTo>
                  <a:pt x="1451716" y="1536965"/>
                </a:lnTo>
                <a:lnTo>
                  <a:pt x="1458591" y="1525853"/>
                </a:lnTo>
                <a:lnTo>
                  <a:pt x="1464673" y="1514211"/>
                </a:lnTo>
                <a:lnTo>
                  <a:pt x="1470755" y="1502834"/>
                </a:lnTo>
                <a:lnTo>
                  <a:pt x="1476308" y="1490928"/>
                </a:lnTo>
                <a:lnTo>
                  <a:pt x="1481597" y="1479286"/>
                </a:lnTo>
                <a:lnTo>
                  <a:pt x="1486621" y="1467115"/>
                </a:lnTo>
                <a:lnTo>
                  <a:pt x="1491381" y="1454680"/>
                </a:lnTo>
                <a:lnTo>
                  <a:pt x="1495876" y="1442773"/>
                </a:lnTo>
                <a:lnTo>
                  <a:pt x="1500107" y="1430073"/>
                </a:lnTo>
                <a:lnTo>
                  <a:pt x="1503809" y="1417373"/>
                </a:lnTo>
                <a:lnTo>
                  <a:pt x="1507511" y="1404673"/>
                </a:lnTo>
                <a:lnTo>
                  <a:pt x="1510420" y="1391973"/>
                </a:lnTo>
                <a:lnTo>
                  <a:pt x="1513593" y="1379009"/>
                </a:lnTo>
                <a:lnTo>
                  <a:pt x="1516237" y="1366044"/>
                </a:lnTo>
                <a:lnTo>
                  <a:pt x="1518617" y="1352815"/>
                </a:lnTo>
                <a:lnTo>
                  <a:pt x="1520732" y="1339586"/>
                </a:lnTo>
                <a:lnTo>
                  <a:pt x="1522319" y="1326092"/>
                </a:lnTo>
                <a:lnTo>
                  <a:pt x="1523641" y="1312598"/>
                </a:lnTo>
                <a:lnTo>
                  <a:pt x="1524434" y="1299105"/>
                </a:lnTo>
                <a:lnTo>
                  <a:pt x="1525492" y="1285611"/>
                </a:lnTo>
                <a:lnTo>
                  <a:pt x="1526021" y="1272117"/>
                </a:lnTo>
                <a:lnTo>
                  <a:pt x="1526021" y="1258623"/>
                </a:lnTo>
                <a:lnTo>
                  <a:pt x="1525757" y="1244865"/>
                </a:lnTo>
                <a:lnTo>
                  <a:pt x="1525228" y="1231107"/>
                </a:lnTo>
                <a:lnTo>
                  <a:pt x="1524170" y="1217348"/>
                </a:lnTo>
                <a:lnTo>
                  <a:pt x="1523112" y="1203325"/>
                </a:lnTo>
                <a:lnTo>
                  <a:pt x="1521790" y="1189302"/>
                </a:lnTo>
                <a:lnTo>
                  <a:pt x="1519675" y="1175544"/>
                </a:lnTo>
                <a:lnTo>
                  <a:pt x="1517559" y="1161521"/>
                </a:lnTo>
                <a:lnTo>
                  <a:pt x="1514915" y="1147498"/>
                </a:lnTo>
                <a:lnTo>
                  <a:pt x="1512271" y="1133211"/>
                </a:lnTo>
                <a:lnTo>
                  <a:pt x="1509097" y="1119188"/>
                </a:lnTo>
                <a:lnTo>
                  <a:pt x="1505395" y="1104900"/>
                </a:lnTo>
                <a:lnTo>
                  <a:pt x="1501429" y="1090877"/>
                </a:lnTo>
                <a:lnTo>
                  <a:pt x="1497198" y="1076855"/>
                </a:lnTo>
                <a:lnTo>
                  <a:pt x="1492703" y="1063096"/>
                </a:lnTo>
                <a:lnTo>
                  <a:pt x="1487943" y="1049338"/>
                </a:lnTo>
                <a:lnTo>
                  <a:pt x="1482919" y="1035580"/>
                </a:lnTo>
                <a:lnTo>
                  <a:pt x="1477630" y="1022350"/>
                </a:lnTo>
                <a:lnTo>
                  <a:pt x="1472077" y="1008857"/>
                </a:lnTo>
                <a:lnTo>
                  <a:pt x="1466260" y="995892"/>
                </a:lnTo>
                <a:lnTo>
                  <a:pt x="1460178" y="982927"/>
                </a:lnTo>
                <a:lnTo>
                  <a:pt x="1453832" y="969963"/>
                </a:lnTo>
                <a:lnTo>
                  <a:pt x="1446957" y="957527"/>
                </a:lnTo>
                <a:lnTo>
                  <a:pt x="1440346" y="945092"/>
                </a:lnTo>
                <a:lnTo>
                  <a:pt x="1432942" y="932657"/>
                </a:lnTo>
                <a:lnTo>
                  <a:pt x="1425802" y="920486"/>
                </a:lnTo>
                <a:lnTo>
                  <a:pt x="1418134" y="908844"/>
                </a:lnTo>
                <a:lnTo>
                  <a:pt x="1410201" y="896938"/>
                </a:lnTo>
                <a:lnTo>
                  <a:pt x="1402268" y="885561"/>
                </a:lnTo>
                <a:lnTo>
                  <a:pt x="1398566" y="880534"/>
                </a:lnTo>
                <a:lnTo>
                  <a:pt x="1394335" y="875242"/>
                </a:lnTo>
                <a:lnTo>
                  <a:pt x="1386402" y="864923"/>
                </a:lnTo>
                <a:lnTo>
                  <a:pt x="1572032" y="679450"/>
                </a:lnTo>
                <a:lnTo>
                  <a:pt x="1584724" y="694531"/>
                </a:lnTo>
                <a:lnTo>
                  <a:pt x="1596624" y="709877"/>
                </a:lnTo>
                <a:lnTo>
                  <a:pt x="1608787" y="725752"/>
                </a:lnTo>
                <a:lnTo>
                  <a:pt x="1620422" y="741627"/>
                </a:lnTo>
                <a:lnTo>
                  <a:pt x="1632850" y="759090"/>
                </a:lnTo>
                <a:lnTo>
                  <a:pt x="1644750" y="776817"/>
                </a:lnTo>
                <a:lnTo>
                  <a:pt x="1656120" y="794809"/>
                </a:lnTo>
                <a:lnTo>
                  <a:pt x="1667755" y="812800"/>
                </a:lnTo>
                <a:lnTo>
                  <a:pt x="1678332" y="831321"/>
                </a:lnTo>
                <a:lnTo>
                  <a:pt x="1688909" y="850107"/>
                </a:lnTo>
                <a:lnTo>
                  <a:pt x="1699222" y="869157"/>
                </a:lnTo>
                <a:lnTo>
                  <a:pt x="1709006" y="888207"/>
                </a:lnTo>
                <a:lnTo>
                  <a:pt x="1718525" y="908050"/>
                </a:lnTo>
                <a:lnTo>
                  <a:pt x="1727781" y="927629"/>
                </a:lnTo>
                <a:lnTo>
                  <a:pt x="1736507" y="947473"/>
                </a:lnTo>
                <a:lnTo>
                  <a:pt x="1744704" y="967846"/>
                </a:lnTo>
                <a:lnTo>
                  <a:pt x="1752373" y="988219"/>
                </a:lnTo>
                <a:lnTo>
                  <a:pt x="1760041" y="1009121"/>
                </a:lnTo>
                <a:lnTo>
                  <a:pt x="1767181" y="1030023"/>
                </a:lnTo>
                <a:lnTo>
                  <a:pt x="1773792" y="1051190"/>
                </a:lnTo>
                <a:lnTo>
                  <a:pt x="1779873" y="1072886"/>
                </a:lnTo>
                <a:lnTo>
                  <a:pt x="1785955" y="1094052"/>
                </a:lnTo>
                <a:lnTo>
                  <a:pt x="1790979" y="1115748"/>
                </a:lnTo>
                <a:lnTo>
                  <a:pt x="1795739" y="1137180"/>
                </a:lnTo>
                <a:lnTo>
                  <a:pt x="1799970" y="1158611"/>
                </a:lnTo>
                <a:lnTo>
                  <a:pt x="1803936" y="1179777"/>
                </a:lnTo>
                <a:lnTo>
                  <a:pt x="1806845" y="1201209"/>
                </a:lnTo>
                <a:lnTo>
                  <a:pt x="1809754" y="1222640"/>
                </a:lnTo>
                <a:lnTo>
                  <a:pt x="1811869" y="1243542"/>
                </a:lnTo>
                <a:lnTo>
                  <a:pt x="1813985" y="1264709"/>
                </a:lnTo>
                <a:lnTo>
                  <a:pt x="1815042" y="1285611"/>
                </a:lnTo>
                <a:lnTo>
                  <a:pt x="1815836" y="1306778"/>
                </a:lnTo>
                <a:lnTo>
                  <a:pt x="1816100" y="1327680"/>
                </a:lnTo>
                <a:lnTo>
                  <a:pt x="1816100" y="1348317"/>
                </a:lnTo>
                <a:lnTo>
                  <a:pt x="1815571" y="1369219"/>
                </a:lnTo>
                <a:lnTo>
                  <a:pt x="1814514" y="1389592"/>
                </a:lnTo>
                <a:lnTo>
                  <a:pt x="1812927" y="1410494"/>
                </a:lnTo>
                <a:lnTo>
                  <a:pt x="1810812" y="1431132"/>
                </a:lnTo>
                <a:lnTo>
                  <a:pt x="1808432" y="1451769"/>
                </a:lnTo>
                <a:lnTo>
                  <a:pt x="1805523" y="1472142"/>
                </a:lnTo>
                <a:lnTo>
                  <a:pt x="1801821" y="1492515"/>
                </a:lnTo>
                <a:lnTo>
                  <a:pt x="1797855" y="1512623"/>
                </a:lnTo>
                <a:lnTo>
                  <a:pt x="1793359" y="1532467"/>
                </a:lnTo>
                <a:lnTo>
                  <a:pt x="1788600" y="1552576"/>
                </a:lnTo>
                <a:lnTo>
                  <a:pt x="1783311" y="1572155"/>
                </a:lnTo>
                <a:lnTo>
                  <a:pt x="1777758" y="1591469"/>
                </a:lnTo>
                <a:lnTo>
                  <a:pt x="1771147" y="1611048"/>
                </a:lnTo>
                <a:lnTo>
                  <a:pt x="1764801" y="1630098"/>
                </a:lnTo>
                <a:lnTo>
                  <a:pt x="1757397" y="1648884"/>
                </a:lnTo>
                <a:lnTo>
                  <a:pt x="1749993" y="1667669"/>
                </a:lnTo>
                <a:lnTo>
                  <a:pt x="1741796" y="1685926"/>
                </a:lnTo>
                <a:lnTo>
                  <a:pt x="1733334" y="1704182"/>
                </a:lnTo>
                <a:lnTo>
                  <a:pt x="1724343" y="1722703"/>
                </a:lnTo>
                <a:lnTo>
                  <a:pt x="1714559" y="1740694"/>
                </a:lnTo>
                <a:lnTo>
                  <a:pt x="1704775" y="1758686"/>
                </a:lnTo>
                <a:lnTo>
                  <a:pt x="1694198" y="1776413"/>
                </a:lnTo>
                <a:lnTo>
                  <a:pt x="1683092" y="1793876"/>
                </a:lnTo>
                <a:lnTo>
                  <a:pt x="1671721" y="1810544"/>
                </a:lnTo>
                <a:lnTo>
                  <a:pt x="1659822" y="1827478"/>
                </a:lnTo>
                <a:lnTo>
                  <a:pt x="1647394" y="1844146"/>
                </a:lnTo>
                <a:lnTo>
                  <a:pt x="1634966" y="1860021"/>
                </a:lnTo>
                <a:lnTo>
                  <a:pt x="1621744" y="1875896"/>
                </a:lnTo>
                <a:lnTo>
                  <a:pt x="1608258" y="1891242"/>
                </a:lnTo>
                <a:lnTo>
                  <a:pt x="1594244" y="1906324"/>
                </a:lnTo>
                <a:lnTo>
                  <a:pt x="1579436" y="1921140"/>
                </a:lnTo>
                <a:lnTo>
                  <a:pt x="1564628" y="1935692"/>
                </a:lnTo>
                <a:lnTo>
                  <a:pt x="1549291" y="1949715"/>
                </a:lnTo>
                <a:lnTo>
                  <a:pt x="1533425" y="1963209"/>
                </a:lnTo>
                <a:lnTo>
                  <a:pt x="1517030" y="1976703"/>
                </a:lnTo>
                <a:lnTo>
                  <a:pt x="1500107" y="1989667"/>
                </a:lnTo>
                <a:lnTo>
                  <a:pt x="1482390" y="2002367"/>
                </a:lnTo>
                <a:lnTo>
                  <a:pt x="1464673" y="2014803"/>
                </a:lnTo>
                <a:lnTo>
                  <a:pt x="1446428" y="2026709"/>
                </a:lnTo>
                <a:lnTo>
                  <a:pt x="1427653" y="2037821"/>
                </a:lnTo>
                <a:lnTo>
                  <a:pt x="1408614" y="2048669"/>
                </a:lnTo>
                <a:lnTo>
                  <a:pt x="1389047" y="2059253"/>
                </a:lnTo>
                <a:lnTo>
                  <a:pt x="1368950" y="2069042"/>
                </a:lnTo>
                <a:lnTo>
                  <a:pt x="1348589" y="2078303"/>
                </a:lnTo>
                <a:lnTo>
                  <a:pt x="1327699" y="2087034"/>
                </a:lnTo>
                <a:lnTo>
                  <a:pt x="1306809" y="2095501"/>
                </a:lnTo>
                <a:lnTo>
                  <a:pt x="1285126" y="2102909"/>
                </a:lnTo>
                <a:lnTo>
                  <a:pt x="1263178" y="2110317"/>
                </a:lnTo>
                <a:lnTo>
                  <a:pt x="1240966" y="2116667"/>
                </a:lnTo>
                <a:lnTo>
                  <a:pt x="1218225" y="2123017"/>
                </a:lnTo>
                <a:lnTo>
                  <a:pt x="1206590" y="2125663"/>
                </a:lnTo>
                <a:lnTo>
                  <a:pt x="1194691" y="2128309"/>
                </a:lnTo>
                <a:lnTo>
                  <a:pt x="1183056" y="2130690"/>
                </a:lnTo>
                <a:lnTo>
                  <a:pt x="1171157" y="2133072"/>
                </a:lnTo>
                <a:lnTo>
                  <a:pt x="1159258" y="2135188"/>
                </a:lnTo>
                <a:lnTo>
                  <a:pt x="1147358" y="2137305"/>
                </a:lnTo>
                <a:lnTo>
                  <a:pt x="1135459" y="2139157"/>
                </a:lnTo>
                <a:lnTo>
                  <a:pt x="1123824" y="2141009"/>
                </a:lnTo>
                <a:lnTo>
                  <a:pt x="1111660" y="2142332"/>
                </a:lnTo>
                <a:lnTo>
                  <a:pt x="1099761" y="2143390"/>
                </a:lnTo>
                <a:lnTo>
                  <a:pt x="1075962" y="2145772"/>
                </a:lnTo>
                <a:lnTo>
                  <a:pt x="1052164" y="2147094"/>
                </a:lnTo>
                <a:lnTo>
                  <a:pt x="1028365" y="2147888"/>
                </a:lnTo>
                <a:lnTo>
                  <a:pt x="1004038" y="2147888"/>
                </a:lnTo>
                <a:lnTo>
                  <a:pt x="980239" y="2147359"/>
                </a:lnTo>
                <a:lnTo>
                  <a:pt x="956440" y="2146301"/>
                </a:lnTo>
                <a:lnTo>
                  <a:pt x="932642" y="2144449"/>
                </a:lnTo>
                <a:lnTo>
                  <a:pt x="908843" y="2142067"/>
                </a:lnTo>
                <a:lnTo>
                  <a:pt x="884780" y="2138892"/>
                </a:lnTo>
                <a:lnTo>
                  <a:pt x="860981" y="2135188"/>
                </a:lnTo>
                <a:lnTo>
                  <a:pt x="837183" y="2130690"/>
                </a:lnTo>
                <a:lnTo>
                  <a:pt x="813384" y="2125663"/>
                </a:lnTo>
                <a:lnTo>
                  <a:pt x="789057" y="2120107"/>
                </a:lnTo>
                <a:lnTo>
                  <a:pt x="765522" y="2114022"/>
                </a:lnTo>
                <a:lnTo>
                  <a:pt x="741724" y="2106878"/>
                </a:lnTo>
                <a:lnTo>
                  <a:pt x="718190" y="2099734"/>
                </a:lnTo>
                <a:lnTo>
                  <a:pt x="694920" y="2091532"/>
                </a:lnTo>
                <a:lnTo>
                  <a:pt x="671650" y="2082801"/>
                </a:lnTo>
                <a:lnTo>
                  <a:pt x="648645" y="2073276"/>
                </a:lnTo>
                <a:lnTo>
                  <a:pt x="625904" y="2063486"/>
                </a:lnTo>
                <a:lnTo>
                  <a:pt x="603163" y="2052903"/>
                </a:lnTo>
                <a:lnTo>
                  <a:pt x="580686" y="2042055"/>
                </a:lnTo>
                <a:lnTo>
                  <a:pt x="558474" y="2030149"/>
                </a:lnTo>
                <a:lnTo>
                  <a:pt x="536527" y="2018242"/>
                </a:lnTo>
                <a:lnTo>
                  <a:pt x="514844" y="2005542"/>
                </a:lnTo>
                <a:lnTo>
                  <a:pt x="493425" y="1992313"/>
                </a:lnTo>
                <a:lnTo>
                  <a:pt x="472270" y="1978555"/>
                </a:lnTo>
                <a:lnTo>
                  <a:pt x="451116" y="1964003"/>
                </a:lnTo>
                <a:lnTo>
                  <a:pt x="430491" y="1949186"/>
                </a:lnTo>
                <a:lnTo>
                  <a:pt x="410130" y="1933576"/>
                </a:lnTo>
                <a:lnTo>
                  <a:pt x="390033" y="1917701"/>
                </a:lnTo>
                <a:lnTo>
                  <a:pt x="370465" y="1901296"/>
                </a:lnTo>
                <a:lnTo>
                  <a:pt x="351162" y="1884099"/>
                </a:lnTo>
                <a:lnTo>
                  <a:pt x="332123" y="1867165"/>
                </a:lnTo>
                <a:lnTo>
                  <a:pt x="313613" y="1849174"/>
                </a:lnTo>
                <a:lnTo>
                  <a:pt x="295632" y="1830917"/>
                </a:lnTo>
                <a:lnTo>
                  <a:pt x="278179" y="1812132"/>
                </a:lnTo>
                <a:lnTo>
                  <a:pt x="260727" y="1792553"/>
                </a:lnTo>
                <a:lnTo>
                  <a:pt x="243804" y="1772974"/>
                </a:lnTo>
                <a:lnTo>
                  <a:pt x="227409" y="1753130"/>
                </a:lnTo>
                <a:lnTo>
                  <a:pt x="211543" y="1732492"/>
                </a:lnTo>
                <a:lnTo>
                  <a:pt x="196206" y="1711590"/>
                </a:lnTo>
                <a:lnTo>
                  <a:pt x="181134" y="1690159"/>
                </a:lnTo>
                <a:lnTo>
                  <a:pt x="166590" y="1668463"/>
                </a:lnTo>
                <a:lnTo>
                  <a:pt x="152840" y="1646503"/>
                </a:lnTo>
                <a:lnTo>
                  <a:pt x="139354" y="1624542"/>
                </a:lnTo>
                <a:lnTo>
                  <a:pt x="126397" y="1601788"/>
                </a:lnTo>
                <a:lnTo>
                  <a:pt x="114498" y="1578505"/>
                </a:lnTo>
                <a:lnTo>
                  <a:pt x="102598" y="1555221"/>
                </a:lnTo>
                <a:lnTo>
                  <a:pt x="91492" y="1531673"/>
                </a:lnTo>
                <a:lnTo>
                  <a:pt x="80915" y="1507861"/>
                </a:lnTo>
                <a:lnTo>
                  <a:pt x="70867" y="1483784"/>
                </a:lnTo>
                <a:lnTo>
                  <a:pt x="61612" y="1458913"/>
                </a:lnTo>
                <a:lnTo>
                  <a:pt x="57117" y="1446742"/>
                </a:lnTo>
                <a:lnTo>
                  <a:pt x="52886" y="1434307"/>
                </a:lnTo>
                <a:lnTo>
                  <a:pt x="48655" y="1421871"/>
                </a:lnTo>
                <a:lnTo>
                  <a:pt x="44688" y="1409171"/>
                </a:lnTo>
                <a:lnTo>
                  <a:pt x="40986" y="1396736"/>
                </a:lnTo>
                <a:lnTo>
                  <a:pt x="37284" y="1384036"/>
                </a:lnTo>
                <a:lnTo>
                  <a:pt x="33582" y="1371071"/>
                </a:lnTo>
                <a:lnTo>
                  <a:pt x="30409" y="1358371"/>
                </a:lnTo>
                <a:lnTo>
                  <a:pt x="27236" y="1345407"/>
                </a:lnTo>
                <a:lnTo>
                  <a:pt x="24063" y="1332707"/>
                </a:lnTo>
                <a:lnTo>
                  <a:pt x="21154" y="1319742"/>
                </a:lnTo>
                <a:lnTo>
                  <a:pt x="18774" y="1306513"/>
                </a:lnTo>
                <a:lnTo>
                  <a:pt x="16130" y="1293548"/>
                </a:lnTo>
                <a:lnTo>
                  <a:pt x="14015" y="1280848"/>
                </a:lnTo>
                <a:lnTo>
                  <a:pt x="11635" y="1268148"/>
                </a:lnTo>
                <a:lnTo>
                  <a:pt x="9784" y="1255448"/>
                </a:lnTo>
                <a:lnTo>
                  <a:pt x="7933" y="1242484"/>
                </a:lnTo>
                <a:lnTo>
                  <a:pt x="6346" y="1229784"/>
                </a:lnTo>
                <a:lnTo>
                  <a:pt x="3702" y="1204648"/>
                </a:lnTo>
                <a:lnTo>
                  <a:pt x="1851" y="1179248"/>
                </a:lnTo>
                <a:lnTo>
                  <a:pt x="529" y="1154642"/>
                </a:lnTo>
                <a:lnTo>
                  <a:pt x="0" y="1129507"/>
                </a:lnTo>
                <a:lnTo>
                  <a:pt x="0" y="1105165"/>
                </a:lnTo>
                <a:lnTo>
                  <a:pt x="793" y="1080823"/>
                </a:lnTo>
                <a:lnTo>
                  <a:pt x="1851" y="1056217"/>
                </a:lnTo>
                <a:lnTo>
                  <a:pt x="4231" y="1032405"/>
                </a:lnTo>
                <a:lnTo>
                  <a:pt x="6611" y="1008592"/>
                </a:lnTo>
                <a:lnTo>
                  <a:pt x="9784" y="985044"/>
                </a:lnTo>
                <a:lnTo>
                  <a:pt x="13750" y="961496"/>
                </a:lnTo>
                <a:lnTo>
                  <a:pt x="18245" y="938477"/>
                </a:lnTo>
                <a:lnTo>
                  <a:pt x="23270" y="915723"/>
                </a:lnTo>
                <a:lnTo>
                  <a:pt x="28823" y="894027"/>
                </a:lnTo>
                <a:lnTo>
                  <a:pt x="34905" y="872067"/>
                </a:lnTo>
                <a:lnTo>
                  <a:pt x="41515" y="850636"/>
                </a:lnTo>
                <a:lnTo>
                  <a:pt x="48655" y="829734"/>
                </a:lnTo>
                <a:lnTo>
                  <a:pt x="56323" y="808567"/>
                </a:lnTo>
                <a:lnTo>
                  <a:pt x="64785" y="787929"/>
                </a:lnTo>
                <a:lnTo>
                  <a:pt x="73511" y="767821"/>
                </a:lnTo>
                <a:lnTo>
                  <a:pt x="82766" y="747977"/>
                </a:lnTo>
                <a:lnTo>
                  <a:pt x="92550" y="728398"/>
                </a:lnTo>
                <a:lnTo>
                  <a:pt x="102598" y="709084"/>
                </a:lnTo>
                <a:lnTo>
                  <a:pt x="113704" y="690298"/>
                </a:lnTo>
                <a:lnTo>
                  <a:pt x="124810" y="671777"/>
                </a:lnTo>
                <a:lnTo>
                  <a:pt x="136181" y="653521"/>
                </a:lnTo>
                <a:lnTo>
                  <a:pt x="148345" y="635794"/>
                </a:lnTo>
                <a:lnTo>
                  <a:pt x="161037" y="618331"/>
                </a:lnTo>
                <a:lnTo>
                  <a:pt x="174259" y="601398"/>
                </a:lnTo>
                <a:lnTo>
                  <a:pt x="187480" y="585259"/>
                </a:lnTo>
                <a:lnTo>
                  <a:pt x="200966" y="569384"/>
                </a:lnTo>
                <a:lnTo>
                  <a:pt x="214981" y="553773"/>
                </a:lnTo>
                <a:lnTo>
                  <a:pt x="229260" y="538956"/>
                </a:lnTo>
                <a:lnTo>
                  <a:pt x="243804" y="524404"/>
                </a:lnTo>
                <a:lnTo>
                  <a:pt x="258876" y="510117"/>
                </a:lnTo>
                <a:lnTo>
                  <a:pt x="274477" y="496359"/>
                </a:lnTo>
                <a:lnTo>
                  <a:pt x="290343" y="483129"/>
                </a:lnTo>
                <a:lnTo>
                  <a:pt x="306738" y="470165"/>
                </a:lnTo>
                <a:lnTo>
                  <a:pt x="323132" y="457465"/>
                </a:lnTo>
                <a:lnTo>
                  <a:pt x="340056" y="445294"/>
                </a:lnTo>
                <a:lnTo>
                  <a:pt x="357508" y="433917"/>
                </a:lnTo>
                <a:lnTo>
                  <a:pt x="374961" y="422540"/>
                </a:lnTo>
                <a:lnTo>
                  <a:pt x="392942" y="411956"/>
                </a:lnTo>
                <a:lnTo>
                  <a:pt x="411187" y="401902"/>
                </a:lnTo>
                <a:lnTo>
                  <a:pt x="429697" y="392113"/>
                </a:lnTo>
                <a:lnTo>
                  <a:pt x="447943" y="383117"/>
                </a:lnTo>
                <a:lnTo>
                  <a:pt x="466717" y="374386"/>
                </a:lnTo>
                <a:lnTo>
                  <a:pt x="485492" y="366183"/>
                </a:lnTo>
                <a:lnTo>
                  <a:pt x="504795" y="358511"/>
                </a:lnTo>
                <a:lnTo>
                  <a:pt x="524099" y="351631"/>
                </a:lnTo>
                <a:lnTo>
                  <a:pt x="543931" y="344752"/>
                </a:lnTo>
                <a:lnTo>
                  <a:pt x="564027" y="338667"/>
                </a:lnTo>
                <a:lnTo>
                  <a:pt x="584388" y="333111"/>
                </a:lnTo>
                <a:lnTo>
                  <a:pt x="604749" y="327819"/>
                </a:lnTo>
                <a:lnTo>
                  <a:pt x="625639" y="323321"/>
                </a:lnTo>
                <a:lnTo>
                  <a:pt x="646529" y="319088"/>
                </a:lnTo>
                <a:lnTo>
                  <a:pt x="667684" y="315383"/>
                </a:lnTo>
                <a:lnTo>
                  <a:pt x="689367" y="312208"/>
                </a:lnTo>
                <a:lnTo>
                  <a:pt x="710786" y="309563"/>
                </a:lnTo>
                <a:lnTo>
                  <a:pt x="732733" y="307446"/>
                </a:lnTo>
                <a:lnTo>
                  <a:pt x="754681" y="306123"/>
                </a:lnTo>
                <a:lnTo>
                  <a:pt x="776364" y="305065"/>
                </a:lnTo>
                <a:lnTo>
                  <a:pt x="797783" y="304800"/>
                </a:lnTo>
                <a:close/>
                <a:moveTo>
                  <a:pt x="1971872" y="292100"/>
                </a:moveTo>
                <a:lnTo>
                  <a:pt x="2122487" y="334433"/>
                </a:lnTo>
                <a:lnTo>
                  <a:pt x="1869877" y="587375"/>
                </a:lnTo>
                <a:lnTo>
                  <a:pt x="1719262" y="545042"/>
                </a:lnTo>
                <a:lnTo>
                  <a:pt x="1971872" y="292100"/>
                </a:lnTo>
                <a:close/>
                <a:moveTo>
                  <a:pt x="1898928" y="190500"/>
                </a:moveTo>
                <a:lnTo>
                  <a:pt x="1903425" y="190765"/>
                </a:lnTo>
                <a:lnTo>
                  <a:pt x="1907921" y="191560"/>
                </a:lnTo>
                <a:lnTo>
                  <a:pt x="1912418" y="192355"/>
                </a:lnTo>
                <a:lnTo>
                  <a:pt x="1916650" y="194209"/>
                </a:lnTo>
                <a:lnTo>
                  <a:pt x="1920882" y="196064"/>
                </a:lnTo>
                <a:lnTo>
                  <a:pt x="1925114" y="198183"/>
                </a:lnTo>
                <a:lnTo>
                  <a:pt x="1928818" y="201098"/>
                </a:lnTo>
                <a:lnTo>
                  <a:pt x="1932521" y="204542"/>
                </a:lnTo>
                <a:lnTo>
                  <a:pt x="1935695" y="208251"/>
                </a:lnTo>
                <a:lnTo>
                  <a:pt x="1938604" y="211696"/>
                </a:lnTo>
                <a:lnTo>
                  <a:pt x="1940985" y="215670"/>
                </a:lnTo>
                <a:lnTo>
                  <a:pt x="1942837" y="219909"/>
                </a:lnTo>
                <a:lnTo>
                  <a:pt x="1944159" y="224413"/>
                </a:lnTo>
                <a:lnTo>
                  <a:pt x="1945482" y="228917"/>
                </a:lnTo>
                <a:lnTo>
                  <a:pt x="1946011" y="233156"/>
                </a:lnTo>
                <a:lnTo>
                  <a:pt x="1946275" y="237925"/>
                </a:lnTo>
                <a:lnTo>
                  <a:pt x="1946011" y="242430"/>
                </a:lnTo>
                <a:lnTo>
                  <a:pt x="1945482" y="246934"/>
                </a:lnTo>
                <a:lnTo>
                  <a:pt x="1944159" y="251173"/>
                </a:lnTo>
                <a:lnTo>
                  <a:pt x="1942837" y="255677"/>
                </a:lnTo>
                <a:lnTo>
                  <a:pt x="1940985" y="259916"/>
                </a:lnTo>
                <a:lnTo>
                  <a:pt x="1938604" y="263890"/>
                </a:lnTo>
                <a:lnTo>
                  <a:pt x="1935695" y="267864"/>
                </a:lnTo>
                <a:lnTo>
                  <a:pt x="1932521" y="271044"/>
                </a:lnTo>
                <a:lnTo>
                  <a:pt x="1064661" y="1140336"/>
                </a:lnTo>
                <a:lnTo>
                  <a:pt x="1061222" y="1143515"/>
                </a:lnTo>
                <a:lnTo>
                  <a:pt x="1057255" y="1146430"/>
                </a:lnTo>
                <a:lnTo>
                  <a:pt x="1053287" y="1148814"/>
                </a:lnTo>
                <a:lnTo>
                  <a:pt x="1049055" y="1150934"/>
                </a:lnTo>
                <a:lnTo>
                  <a:pt x="1044558" y="1152259"/>
                </a:lnTo>
                <a:lnTo>
                  <a:pt x="1040326" y="1153318"/>
                </a:lnTo>
                <a:lnTo>
                  <a:pt x="1035829" y="1153848"/>
                </a:lnTo>
                <a:lnTo>
                  <a:pt x="1031597" y="1154113"/>
                </a:lnTo>
                <a:lnTo>
                  <a:pt x="1026571" y="1153848"/>
                </a:lnTo>
                <a:lnTo>
                  <a:pt x="1022075" y="1153318"/>
                </a:lnTo>
                <a:lnTo>
                  <a:pt x="1018107" y="1152259"/>
                </a:lnTo>
                <a:lnTo>
                  <a:pt x="1013610" y="1150934"/>
                </a:lnTo>
                <a:lnTo>
                  <a:pt x="1009378" y="1148814"/>
                </a:lnTo>
                <a:lnTo>
                  <a:pt x="1005411" y="1146430"/>
                </a:lnTo>
                <a:lnTo>
                  <a:pt x="1001443" y="1143515"/>
                </a:lnTo>
                <a:lnTo>
                  <a:pt x="998004" y="1140336"/>
                </a:lnTo>
                <a:lnTo>
                  <a:pt x="994566" y="1136892"/>
                </a:lnTo>
                <a:lnTo>
                  <a:pt x="991921" y="1132917"/>
                </a:lnTo>
                <a:lnTo>
                  <a:pt x="989540" y="1128943"/>
                </a:lnTo>
                <a:lnTo>
                  <a:pt x="987688" y="1124704"/>
                </a:lnTo>
                <a:lnTo>
                  <a:pt x="986101" y="1120465"/>
                </a:lnTo>
                <a:lnTo>
                  <a:pt x="985043" y="1115961"/>
                </a:lnTo>
                <a:lnTo>
                  <a:pt x="984250" y="1111457"/>
                </a:lnTo>
                <a:lnTo>
                  <a:pt x="984250" y="1106953"/>
                </a:lnTo>
                <a:lnTo>
                  <a:pt x="984250" y="1102448"/>
                </a:lnTo>
                <a:lnTo>
                  <a:pt x="985043" y="1097944"/>
                </a:lnTo>
                <a:lnTo>
                  <a:pt x="986101" y="1093440"/>
                </a:lnTo>
                <a:lnTo>
                  <a:pt x="987688" y="1089201"/>
                </a:lnTo>
                <a:lnTo>
                  <a:pt x="989540" y="1084962"/>
                </a:lnTo>
                <a:lnTo>
                  <a:pt x="991921" y="1080723"/>
                </a:lnTo>
                <a:lnTo>
                  <a:pt x="994566" y="1077278"/>
                </a:lnTo>
                <a:lnTo>
                  <a:pt x="998004" y="1073569"/>
                </a:lnTo>
                <a:lnTo>
                  <a:pt x="1865599" y="204542"/>
                </a:lnTo>
                <a:lnTo>
                  <a:pt x="1869303" y="201098"/>
                </a:lnTo>
                <a:lnTo>
                  <a:pt x="1873270" y="198183"/>
                </a:lnTo>
                <a:lnTo>
                  <a:pt x="1877238" y="196064"/>
                </a:lnTo>
                <a:lnTo>
                  <a:pt x="1881470" y="194209"/>
                </a:lnTo>
                <a:lnTo>
                  <a:pt x="1885438" y="192355"/>
                </a:lnTo>
                <a:lnTo>
                  <a:pt x="1889934" y="191560"/>
                </a:lnTo>
                <a:lnTo>
                  <a:pt x="1894431" y="190765"/>
                </a:lnTo>
                <a:lnTo>
                  <a:pt x="1898928" y="190500"/>
                </a:lnTo>
                <a:close/>
                <a:moveTo>
                  <a:pt x="1813227" y="0"/>
                </a:moveTo>
                <a:lnTo>
                  <a:pt x="1855787" y="150615"/>
                </a:lnTo>
                <a:lnTo>
                  <a:pt x="1602807" y="403225"/>
                </a:lnTo>
                <a:lnTo>
                  <a:pt x="1560512" y="252610"/>
                </a:lnTo>
                <a:lnTo>
                  <a:pt x="1813227" y="0"/>
                </a:lnTo>
                <a:close/>
              </a:path>
            </a:pathLst>
          </a:custGeom>
          <a:solidFill>
            <a:srgbClr val="ACCBF9">
              <a:lumMod val="75000"/>
            </a:srgb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jpe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2.jpeg"/><Relationship Id="rId5" Type="http://schemas.openxmlformats.org/officeDocument/2006/relationships/tags" Target="../tags/tag23.xml"/><Relationship Id="rId10" Type="http://schemas.openxmlformats.org/officeDocument/2006/relationships/notesSlide" Target="../notesSlides/notesSlide25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30"/>
          <p:cNvGrpSpPr/>
          <p:nvPr/>
        </p:nvGrpSpPr>
        <p:grpSpPr bwMode="auto">
          <a:xfrm>
            <a:off x="6050584" y="4489526"/>
            <a:ext cx="5068887" cy="399494"/>
            <a:chOff x="7206155" y="5040852"/>
            <a:chExt cx="5067096" cy="398488"/>
          </a:xfrm>
        </p:grpSpPr>
        <p:sp>
          <p:nvSpPr>
            <p:cNvPr id="60" name="文本框 59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4634747" y="3277377"/>
            <a:ext cx="7089913" cy="4151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2.2 </a:t>
            </a:r>
            <a:r>
              <a:rPr lang="zh-CN" altLang="en-US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从同一位置观察不同物体的形状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5" grpId="0"/>
      <p:bldP spid="76" grpId="0"/>
      <p:bldP spid="77" grpId="0"/>
      <p:bldP spid="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3092056" y="3774693"/>
            <a:ext cx="1183481" cy="819150"/>
            <a:chOff x="2858090" y="1083138"/>
            <a:chExt cx="3085048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58090" y="1994682"/>
              <a:ext cx="1238363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3776776" y="1997783"/>
              <a:ext cx="1238363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704773" y="1997783"/>
              <a:ext cx="1238365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779879" y="1083138"/>
              <a:ext cx="1238365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5"/>
          <p:cNvGrpSpPr/>
          <p:nvPr/>
        </p:nvGrpSpPr>
        <p:grpSpPr bwMode="auto">
          <a:xfrm>
            <a:off x="5444794" y="4146168"/>
            <a:ext cx="617934" cy="414338"/>
            <a:chOff x="1428690" y="4520957"/>
            <a:chExt cx="1611608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 flipH="1" flipV="1">
              <a:off x="1959682" y="452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 flipH="1" flipV="1">
              <a:off x="14286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 flipH="1" flipV="1">
              <a:off x="24999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 flipH="1" flipV="1">
              <a:off x="1959682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6"/>
          <p:cNvGrpSpPr/>
          <p:nvPr/>
        </p:nvGrpSpPr>
        <p:grpSpPr bwMode="auto">
          <a:xfrm>
            <a:off x="6999685" y="4306905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组合 7"/>
          <p:cNvGrpSpPr/>
          <p:nvPr/>
        </p:nvGrpSpPr>
        <p:grpSpPr bwMode="auto">
          <a:xfrm>
            <a:off x="8617746" y="4149743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9" name="组合 1"/>
          <p:cNvGrpSpPr/>
          <p:nvPr/>
        </p:nvGrpSpPr>
        <p:grpSpPr bwMode="auto">
          <a:xfrm>
            <a:off x="3098009" y="2749566"/>
            <a:ext cx="1270397" cy="877490"/>
            <a:chOff x="2858263" y="1083138"/>
            <a:chExt cx="3084875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858263" y="1994858"/>
              <a:ext cx="1240311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3774763" y="1997753"/>
              <a:ext cx="1240309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4702827" y="1997753"/>
              <a:ext cx="1240311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2860136" y="1083138"/>
              <a:ext cx="1240310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674061" y="2670078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116529" y="2670078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从前面看</a:t>
            </a: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5459963" y="3163905"/>
            <a:ext cx="663178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7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Rectangle 14"/>
            <p:cNvSpPr>
              <a:spLocks noChangeArrowheads="1"/>
            </p:cNvSpPr>
            <p:nvPr/>
          </p:nvSpPr>
          <p:spPr bwMode="auto">
            <a:xfrm flipH="1" flipV="1">
              <a:off x="2499251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5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6"/>
          <p:cNvGrpSpPr/>
          <p:nvPr/>
        </p:nvGrpSpPr>
        <p:grpSpPr bwMode="auto">
          <a:xfrm>
            <a:off x="6997304" y="3361549"/>
            <a:ext cx="663178" cy="222647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 flipH="1" flipV="1">
              <a:off x="4962539" y="5092461"/>
              <a:ext cx="53815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 flipH="1" flipV="1">
              <a:off x="4421492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8062852" y="2670078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grpSp>
        <p:nvGrpSpPr>
          <p:cNvPr id="36" name="组合 7"/>
          <p:cNvGrpSpPr/>
          <p:nvPr/>
        </p:nvGrpSpPr>
        <p:grpSpPr bwMode="auto">
          <a:xfrm>
            <a:off x="8591551" y="3166287"/>
            <a:ext cx="221456" cy="440531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2483"/>
              <a:ext cx="540001" cy="541578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1576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组合 1"/>
          <p:cNvGrpSpPr/>
          <p:nvPr/>
        </p:nvGrpSpPr>
        <p:grpSpPr bwMode="auto">
          <a:xfrm>
            <a:off x="3018235" y="4801012"/>
            <a:ext cx="1196578" cy="825104"/>
            <a:chOff x="2858090" y="1083138"/>
            <a:chExt cx="3096701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2858090" y="1994261"/>
              <a:ext cx="1238681" cy="1218935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AutoShape 4"/>
            <p:cNvSpPr>
              <a:spLocks noChangeArrowheads="1"/>
            </p:cNvSpPr>
            <p:nvPr/>
          </p:nvSpPr>
          <p:spPr bwMode="auto">
            <a:xfrm>
              <a:off x="377631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>
              <a:off x="470378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4716111" y="1083138"/>
              <a:ext cx="1238680" cy="121585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组合 5"/>
          <p:cNvGrpSpPr/>
          <p:nvPr/>
        </p:nvGrpSpPr>
        <p:grpSpPr bwMode="auto">
          <a:xfrm flipH="1">
            <a:off x="5452510" y="5037949"/>
            <a:ext cx="663179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8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 flipH="1" flipV="1">
              <a:off x="2499250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4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9" name="组合 6"/>
          <p:cNvGrpSpPr/>
          <p:nvPr/>
        </p:nvGrpSpPr>
        <p:grpSpPr bwMode="auto">
          <a:xfrm>
            <a:off x="7042547" y="5242737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3" name="组合 7"/>
          <p:cNvGrpSpPr/>
          <p:nvPr/>
        </p:nvGrpSpPr>
        <p:grpSpPr bwMode="auto">
          <a:xfrm>
            <a:off x="8634415" y="5092718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56" name="直接连接符 55"/>
          <p:cNvCxnSpPr/>
          <p:nvPr/>
        </p:nvCxnSpPr>
        <p:spPr>
          <a:xfrm>
            <a:off x="2801543" y="3721116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2801543" y="4693856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椭圆 57"/>
          <p:cNvSpPr/>
          <p:nvPr/>
        </p:nvSpPr>
        <p:spPr>
          <a:xfrm>
            <a:off x="4804548" y="2627638"/>
            <a:ext cx="1930004" cy="2994201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5" name="圆角矩形 74"/>
          <p:cNvSpPr/>
          <p:nvPr/>
        </p:nvSpPr>
        <p:spPr>
          <a:xfrm>
            <a:off x="4161237" y="2092376"/>
            <a:ext cx="2836069" cy="4379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从前面看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图形不同。</a:t>
            </a:r>
          </a:p>
        </p:txBody>
      </p:sp>
      <p:sp>
        <p:nvSpPr>
          <p:cNvPr id="76" name="矩形 75"/>
          <p:cNvSpPr/>
          <p:nvPr/>
        </p:nvSpPr>
        <p:spPr>
          <a:xfrm>
            <a:off x="677955" y="1254789"/>
            <a:ext cx="6468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交流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: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从上面看这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个物体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形状相同吗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?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5" grpId="0"/>
      <p:bldP spid="58" grpId="0" animBg="1"/>
      <p:bldP spid="75" grpId="0" animBg="1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3092056" y="3774693"/>
            <a:ext cx="1183481" cy="819150"/>
            <a:chOff x="2858090" y="1083138"/>
            <a:chExt cx="3085048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58090" y="1994682"/>
              <a:ext cx="1238363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3776776" y="1997783"/>
              <a:ext cx="1238363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704773" y="1997783"/>
              <a:ext cx="1238365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779879" y="1083138"/>
              <a:ext cx="1238365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5"/>
          <p:cNvGrpSpPr/>
          <p:nvPr/>
        </p:nvGrpSpPr>
        <p:grpSpPr bwMode="auto">
          <a:xfrm>
            <a:off x="5438531" y="4146168"/>
            <a:ext cx="617934" cy="414338"/>
            <a:chOff x="1428690" y="4520957"/>
            <a:chExt cx="1611608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 flipH="1" flipV="1">
              <a:off x="1959682" y="452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 flipH="1" flipV="1">
              <a:off x="14286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 flipH="1" flipV="1">
              <a:off x="24999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 flipH="1" flipV="1">
              <a:off x="1959682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6"/>
          <p:cNvGrpSpPr/>
          <p:nvPr/>
        </p:nvGrpSpPr>
        <p:grpSpPr bwMode="auto">
          <a:xfrm>
            <a:off x="6999685" y="4306905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组合 7"/>
          <p:cNvGrpSpPr/>
          <p:nvPr/>
        </p:nvGrpSpPr>
        <p:grpSpPr bwMode="auto">
          <a:xfrm>
            <a:off x="8617746" y="4149743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9" name="组合 1"/>
          <p:cNvGrpSpPr/>
          <p:nvPr/>
        </p:nvGrpSpPr>
        <p:grpSpPr bwMode="auto">
          <a:xfrm>
            <a:off x="3098009" y="2749566"/>
            <a:ext cx="1270397" cy="877490"/>
            <a:chOff x="2858263" y="1083138"/>
            <a:chExt cx="3084875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858263" y="1994858"/>
              <a:ext cx="1240311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3774763" y="1997753"/>
              <a:ext cx="1240309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4702827" y="1997753"/>
              <a:ext cx="1240311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2860136" y="1083138"/>
              <a:ext cx="1240310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667798" y="2670078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116529" y="2670078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从前面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看</a:t>
            </a: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5459963" y="3163905"/>
            <a:ext cx="663178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7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Rectangle 14"/>
            <p:cNvSpPr>
              <a:spLocks noChangeArrowheads="1"/>
            </p:cNvSpPr>
            <p:nvPr/>
          </p:nvSpPr>
          <p:spPr bwMode="auto">
            <a:xfrm flipH="1" flipV="1">
              <a:off x="2499251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5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6"/>
          <p:cNvGrpSpPr/>
          <p:nvPr/>
        </p:nvGrpSpPr>
        <p:grpSpPr bwMode="auto">
          <a:xfrm>
            <a:off x="6997304" y="3361549"/>
            <a:ext cx="663178" cy="222647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 flipH="1" flipV="1">
              <a:off x="4962539" y="5092461"/>
              <a:ext cx="53815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 flipH="1" flipV="1">
              <a:off x="4421492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8069115" y="2670078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grpSp>
        <p:nvGrpSpPr>
          <p:cNvPr id="36" name="组合 7"/>
          <p:cNvGrpSpPr/>
          <p:nvPr/>
        </p:nvGrpSpPr>
        <p:grpSpPr bwMode="auto">
          <a:xfrm>
            <a:off x="8591551" y="3166287"/>
            <a:ext cx="221456" cy="440531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2483"/>
              <a:ext cx="540001" cy="541578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1576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组合 1"/>
          <p:cNvGrpSpPr/>
          <p:nvPr/>
        </p:nvGrpSpPr>
        <p:grpSpPr bwMode="auto">
          <a:xfrm>
            <a:off x="3018235" y="4801012"/>
            <a:ext cx="1196578" cy="825104"/>
            <a:chOff x="2858090" y="1083138"/>
            <a:chExt cx="3096701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2858090" y="1994261"/>
              <a:ext cx="1238681" cy="1218935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AutoShape 4"/>
            <p:cNvSpPr>
              <a:spLocks noChangeArrowheads="1"/>
            </p:cNvSpPr>
            <p:nvPr/>
          </p:nvSpPr>
          <p:spPr bwMode="auto">
            <a:xfrm>
              <a:off x="377631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>
              <a:off x="470378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4716111" y="1083138"/>
              <a:ext cx="1238680" cy="121585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组合 5"/>
          <p:cNvGrpSpPr/>
          <p:nvPr/>
        </p:nvGrpSpPr>
        <p:grpSpPr bwMode="auto">
          <a:xfrm flipH="1">
            <a:off x="5458773" y="5037949"/>
            <a:ext cx="663179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8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 flipH="1" flipV="1">
              <a:off x="2499250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4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9" name="组合 6"/>
          <p:cNvGrpSpPr/>
          <p:nvPr/>
        </p:nvGrpSpPr>
        <p:grpSpPr bwMode="auto">
          <a:xfrm>
            <a:off x="7042547" y="5242737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3" name="组合 7"/>
          <p:cNvGrpSpPr/>
          <p:nvPr/>
        </p:nvGrpSpPr>
        <p:grpSpPr bwMode="auto">
          <a:xfrm>
            <a:off x="8634415" y="5092718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56" name="直接连接符 55"/>
          <p:cNvCxnSpPr/>
          <p:nvPr/>
        </p:nvCxnSpPr>
        <p:spPr>
          <a:xfrm>
            <a:off x="2801543" y="3721116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2801543" y="4693856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圆角矩形 74"/>
          <p:cNvSpPr/>
          <p:nvPr/>
        </p:nvSpPr>
        <p:spPr>
          <a:xfrm>
            <a:off x="6057201" y="2058515"/>
            <a:ext cx="3911693" cy="4379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从上面和左面看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图形相同。</a:t>
            </a:r>
          </a:p>
        </p:txBody>
      </p:sp>
      <p:sp>
        <p:nvSpPr>
          <p:cNvPr id="78" name="椭圆 77"/>
          <p:cNvSpPr/>
          <p:nvPr/>
        </p:nvSpPr>
        <p:spPr>
          <a:xfrm>
            <a:off x="6430535" y="2591453"/>
            <a:ext cx="1540706" cy="308904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7964123" y="2591453"/>
            <a:ext cx="1540706" cy="308904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18782" y="1207532"/>
            <a:ext cx="7466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交流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: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从上面和左面看这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个物体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形状相同吗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?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8" grpId="0" animBg="1"/>
      <p:bldP spid="79" grpId="0" animBg="1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929084" y="2609850"/>
            <a:ext cx="1183481" cy="819150"/>
            <a:chOff x="2858090" y="1083138"/>
            <a:chExt cx="3085048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58090" y="1994682"/>
              <a:ext cx="1238363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3776776" y="1997783"/>
              <a:ext cx="1238363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704773" y="1997783"/>
              <a:ext cx="1238365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779879" y="1083138"/>
              <a:ext cx="1238365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5"/>
          <p:cNvGrpSpPr/>
          <p:nvPr/>
        </p:nvGrpSpPr>
        <p:grpSpPr bwMode="auto">
          <a:xfrm>
            <a:off x="4281822" y="2981325"/>
            <a:ext cx="617934" cy="414338"/>
            <a:chOff x="1428690" y="4520957"/>
            <a:chExt cx="1611608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 flipH="1" flipV="1">
              <a:off x="1959682" y="452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 flipH="1" flipV="1">
              <a:off x="14286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 flipH="1" flipV="1">
              <a:off x="24999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 flipH="1" flipV="1">
              <a:off x="1959682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6"/>
          <p:cNvGrpSpPr/>
          <p:nvPr/>
        </p:nvGrpSpPr>
        <p:grpSpPr bwMode="auto">
          <a:xfrm>
            <a:off x="5836713" y="3142062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组合 7"/>
          <p:cNvGrpSpPr/>
          <p:nvPr/>
        </p:nvGrpSpPr>
        <p:grpSpPr bwMode="auto">
          <a:xfrm>
            <a:off x="7454774" y="2984900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9" name="组合 1"/>
          <p:cNvGrpSpPr/>
          <p:nvPr/>
        </p:nvGrpSpPr>
        <p:grpSpPr bwMode="auto">
          <a:xfrm>
            <a:off x="1935037" y="1584723"/>
            <a:ext cx="1270397" cy="877490"/>
            <a:chOff x="2858263" y="1083138"/>
            <a:chExt cx="3084875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858263" y="1994858"/>
              <a:ext cx="1240311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3774763" y="1997753"/>
              <a:ext cx="1240309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4702827" y="1997753"/>
              <a:ext cx="1240311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2860136" y="1083138"/>
              <a:ext cx="1240310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511089" y="1505235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953557" y="1505235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从前面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看</a:t>
            </a: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4303254" y="1999062"/>
            <a:ext cx="663178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7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Rectangle 14"/>
            <p:cNvSpPr>
              <a:spLocks noChangeArrowheads="1"/>
            </p:cNvSpPr>
            <p:nvPr/>
          </p:nvSpPr>
          <p:spPr bwMode="auto">
            <a:xfrm flipH="1" flipV="1">
              <a:off x="2499251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5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6"/>
          <p:cNvGrpSpPr/>
          <p:nvPr/>
        </p:nvGrpSpPr>
        <p:grpSpPr bwMode="auto">
          <a:xfrm>
            <a:off x="5834332" y="2196706"/>
            <a:ext cx="663178" cy="222647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 flipH="1" flipV="1">
              <a:off x="4962539" y="5092461"/>
              <a:ext cx="53815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 flipH="1" flipV="1">
              <a:off x="4421492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6899880" y="1505235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grpSp>
        <p:nvGrpSpPr>
          <p:cNvPr id="36" name="组合 7"/>
          <p:cNvGrpSpPr/>
          <p:nvPr/>
        </p:nvGrpSpPr>
        <p:grpSpPr bwMode="auto">
          <a:xfrm>
            <a:off x="7428579" y="2001444"/>
            <a:ext cx="221456" cy="440531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2483"/>
              <a:ext cx="540001" cy="541578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1576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组合 1"/>
          <p:cNvGrpSpPr/>
          <p:nvPr/>
        </p:nvGrpSpPr>
        <p:grpSpPr bwMode="auto">
          <a:xfrm>
            <a:off x="1855263" y="3582377"/>
            <a:ext cx="1196578" cy="825104"/>
            <a:chOff x="2858090" y="1083138"/>
            <a:chExt cx="3096701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2858090" y="1994261"/>
              <a:ext cx="1238681" cy="1218935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AutoShape 4"/>
            <p:cNvSpPr>
              <a:spLocks noChangeArrowheads="1"/>
            </p:cNvSpPr>
            <p:nvPr/>
          </p:nvSpPr>
          <p:spPr bwMode="auto">
            <a:xfrm>
              <a:off x="377631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>
              <a:off x="470378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4716111" y="1083138"/>
              <a:ext cx="1238680" cy="121585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组合 5"/>
          <p:cNvGrpSpPr/>
          <p:nvPr/>
        </p:nvGrpSpPr>
        <p:grpSpPr bwMode="auto">
          <a:xfrm flipH="1">
            <a:off x="4302064" y="3819314"/>
            <a:ext cx="663179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8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 flipH="1" flipV="1">
              <a:off x="2499250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4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9" name="组合 6"/>
          <p:cNvGrpSpPr/>
          <p:nvPr/>
        </p:nvGrpSpPr>
        <p:grpSpPr bwMode="auto">
          <a:xfrm>
            <a:off x="5879575" y="4024102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3" name="组合 7"/>
          <p:cNvGrpSpPr/>
          <p:nvPr/>
        </p:nvGrpSpPr>
        <p:grpSpPr bwMode="auto">
          <a:xfrm>
            <a:off x="7471443" y="3874083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56" name="直接连接符 55"/>
          <p:cNvCxnSpPr/>
          <p:nvPr/>
        </p:nvCxnSpPr>
        <p:spPr>
          <a:xfrm>
            <a:off x="1638571" y="2536101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638571" y="3508841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1240372" y="5170576"/>
            <a:ext cx="7969616" cy="778468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不同形状的立体图形从同一方向进行观察，所看到的形状可能不同，也可能相同。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1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/>
          <p:cNvSpPr txBox="1"/>
          <p:nvPr/>
        </p:nvSpPr>
        <p:spPr>
          <a:xfrm>
            <a:off x="5030927" y="1316580"/>
            <a:ext cx="2090789" cy="284096"/>
          </a:xfrm>
          <a:custGeom>
            <a:avLst/>
            <a:gdLst/>
            <a:ahLst/>
            <a:cxnLst/>
            <a:rect l="l" t="t" r="r" b="b"/>
            <a:pathLst>
              <a:path w="2090789" h="284096">
                <a:moveTo>
                  <a:pt x="949841" y="198855"/>
                </a:moveTo>
                <a:cubicBezTo>
                  <a:pt x="960333" y="197230"/>
                  <a:pt x="968199" y="199881"/>
                  <a:pt x="973439" y="206808"/>
                </a:cubicBezTo>
                <a:cubicBezTo>
                  <a:pt x="978679" y="213735"/>
                  <a:pt x="980512" y="221260"/>
                  <a:pt x="978937" y="229383"/>
                </a:cubicBezTo>
                <a:cubicBezTo>
                  <a:pt x="977275" y="241873"/>
                  <a:pt x="972949" y="252846"/>
                  <a:pt x="965961" y="262302"/>
                </a:cubicBezTo>
                <a:cubicBezTo>
                  <a:pt x="958972" y="271759"/>
                  <a:pt x="948501" y="279024"/>
                  <a:pt x="934549" y="284096"/>
                </a:cubicBezTo>
                <a:lnTo>
                  <a:pt x="927461" y="274478"/>
                </a:lnTo>
                <a:cubicBezTo>
                  <a:pt x="935683" y="269034"/>
                  <a:pt x="941630" y="263927"/>
                  <a:pt x="945301" y="259158"/>
                </a:cubicBezTo>
                <a:cubicBezTo>
                  <a:pt x="948973" y="254390"/>
                  <a:pt x="950808" y="249674"/>
                  <a:pt x="950808" y="245010"/>
                </a:cubicBezTo>
                <a:cubicBezTo>
                  <a:pt x="950337" y="243125"/>
                  <a:pt x="947106" y="240787"/>
                  <a:pt x="941116" y="237997"/>
                </a:cubicBezTo>
                <a:cubicBezTo>
                  <a:pt x="935125" y="235206"/>
                  <a:pt x="932130" y="229148"/>
                  <a:pt x="932130" y="219821"/>
                </a:cubicBezTo>
                <a:cubicBezTo>
                  <a:pt x="932130" y="216485"/>
                  <a:pt x="933001" y="212854"/>
                  <a:pt x="934744" y="208929"/>
                </a:cubicBezTo>
                <a:cubicBezTo>
                  <a:pt x="936487" y="205004"/>
                  <a:pt x="941519" y="201646"/>
                  <a:pt x="949841" y="198855"/>
                </a:cubicBezTo>
                <a:close/>
                <a:moveTo>
                  <a:pt x="2054366" y="191209"/>
                </a:moveTo>
                <a:cubicBezTo>
                  <a:pt x="2051450" y="191373"/>
                  <a:pt x="2048614" y="192480"/>
                  <a:pt x="2045858" y="194530"/>
                </a:cubicBezTo>
                <a:cubicBezTo>
                  <a:pt x="2040345" y="198629"/>
                  <a:pt x="2037588" y="204092"/>
                  <a:pt x="2037588" y="210919"/>
                </a:cubicBezTo>
                <a:cubicBezTo>
                  <a:pt x="2037588" y="217747"/>
                  <a:pt x="2040658" y="222872"/>
                  <a:pt x="2046797" y="226295"/>
                </a:cubicBezTo>
                <a:cubicBezTo>
                  <a:pt x="2052936" y="229718"/>
                  <a:pt x="2058945" y="229545"/>
                  <a:pt x="2064824" y="225774"/>
                </a:cubicBezTo>
                <a:cubicBezTo>
                  <a:pt x="2070703" y="221992"/>
                  <a:pt x="2073465" y="216535"/>
                  <a:pt x="2073112" y="209403"/>
                </a:cubicBezTo>
                <a:cubicBezTo>
                  <a:pt x="2072758" y="202272"/>
                  <a:pt x="2069506" y="196985"/>
                  <a:pt x="2063354" y="193544"/>
                </a:cubicBezTo>
                <a:cubicBezTo>
                  <a:pt x="2060278" y="191823"/>
                  <a:pt x="2057282" y="191045"/>
                  <a:pt x="2054366" y="191209"/>
                </a:cubicBezTo>
                <a:close/>
                <a:moveTo>
                  <a:pt x="2056513" y="171387"/>
                </a:moveTo>
                <a:cubicBezTo>
                  <a:pt x="2061288" y="171492"/>
                  <a:pt x="2066169" y="172593"/>
                  <a:pt x="2071158" y="174689"/>
                </a:cubicBezTo>
                <a:lnTo>
                  <a:pt x="2090789" y="194366"/>
                </a:lnTo>
                <a:lnTo>
                  <a:pt x="2090789" y="223622"/>
                </a:lnTo>
                <a:lnTo>
                  <a:pt x="2078125" y="242006"/>
                </a:lnTo>
                <a:cubicBezTo>
                  <a:pt x="2071254" y="246725"/>
                  <a:pt x="2063090" y="249085"/>
                  <a:pt x="2053634" y="249085"/>
                </a:cubicBezTo>
                <a:cubicBezTo>
                  <a:pt x="2044177" y="249085"/>
                  <a:pt x="2035613" y="245246"/>
                  <a:pt x="2027942" y="237569"/>
                </a:cubicBezTo>
                <a:cubicBezTo>
                  <a:pt x="2020271" y="229892"/>
                  <a:pt x="2016436" y="221638"/>
                  <a:pt x="2016436" y="212808"/>
                </a:cubicBezTo>
                <a:cubicBezTo>
                  <a:pt x="2016436" y="203977"/>
                  <a:pt x="2018501" y="196254"/>
                  <a:pt x="2022631" y="189637"/>
                </a:cubicBezTo>
                <a:cubicBezTo>
                  <a:pt x="2026761" y="183020"/>
                  <a:pt x="2033387" y="177827"/>
                  <a:pt x="2042509" y="174057"/>
                </a:cubicBezTo>
                <a:cubicBezTo>
                  <a:pt x="2047070" y="172171"/>
                  <a:pt x="2051738" y="171282"/>
                  <a:pt x="2056513" y="171387"/>
                </a:cubicBezTo>
                <a:close/>
                <a:moveTo>
                  <a:pt x="1855960" y="146379"/>
                </a:moveTo>
                <a:cubicBezTo>
                  <a:pt x="1852458" y="146342"/>
                  <a:pt x="1848502" y="146703"/>
                  <a:pt x="1844093" y="147463"/>
                </a:cubicBezTo>
                <a:cubicBezTo>
                  <a:pt x="1835275" y="148982"/>
                  <a:pt x="1823468" y="150796"/>
                  <a:pt x="1808672" y="152904"/>
                </a:cubicBezTo>
                <a:lnTo>
                  <a:pt x="1808672" y="167229"/>
                </a:lnTo>
                <a:cubicBezTo>
                  <a:pt x="1816622" y="167291"/>
                  <a:pt x="1826076" y="165945"/>
                  <a:pt x="1837033" y="163192"/>
                </a:cubicBezTo>
                <a:cubicBezTo>
                  <a:pt x="1847991" y="160439"/>
                  <a:pt x="1855147" y="161815"/>
                  <a:pt x="1858502" y="167322"/>
                </a:cubicBezTo>
                <a:cubicBezTo>
                  <a:pt x="1861856" y="172829"/>
                  <a:pt x="1856303" y="177132"/>
                  <a:pt x="1841842" y="180233"/>
                </a:cubicBezTo>
                <a:cubicBezTo>
                  <a:pt x="1827381" y="183334"/>
                  <a:pt x="1816324" y="183712"/>
                  <a:pt x="1808672" y="181368"/>
                </a:cubicBezTo>
                <a:lnTo>
                  <a:pt x="1808672" y="198762"/>
                </a:lnTo>
                <a:cubicBezTo>
                  <a:pt x="1817614" y="198762"/>
                  <a:pt x="1827707" y="197202"/>
                  <a:pt x="1838949" y="194083"/>
                </a:cubicBezTo>
                <a:cubicBezTo>
                  <a:pt x="1850192" y="190964"/>
                  <a:pt x="1857683" y="192638"/>
                  <a:pt x="1861422" y="199106"/>
                </a:cubicBezTo>
                <a:cubicBezTo>
                  <a:pt x="1865162" y="205574"/>
                  <a:pt x="1858836" y="209682"/>
                  <a:pt x="1842447" y="211431"/>
                </a:cubicBezTo>
                <a:cubicBezTo>
                  <a:pt x="1826057" y="213180"/>
                  <a:pt x="1814718" y="213279"/>
                  <a:pt x="1808430" y="211729"/>
                </a:cubicBezTo>
                <a:lnTo>
                  <a:pt x="1807500" y="229104"/>
                </a:lnTo>
                <a:cubicBezTo>
                  <a:pt x="1816268" y="229166"/>
                  <a:pt x="1827406" y="228013"/>
                  <a:pt x="1840912" y="225644"/>
                </a:cubicBezTo>
                <a:cubicBezTo>
                  <a:pt x="1854418" y="223275"/>
                  <a:pt x="1863134" y="224038"/>
                  <a:pt x="1867059" y="227932"/>
                </a:cubicBezTo>
                <a:cubicBezTo>
                  <a:pt x="1870985" y="231827"/>
                  <a:pt x="1873301" y="232193"/>
                  <a:pt x="1874008" y="229030"/>
                </a:cubicBezTo>
                <a:cubicBezTo>
                  <a:pt x="1874715" y="225867"/>
                  <a:pt x="1875263" y="220643"/>
                  <a:pt x="1875654" y="213357"/>
                </a:cubicBezTo>
                <a:cubicBezTo>
                  <a:pt x="1876045" y="206070"/>
                  <a:pt x="1875682" y="193720"/>
                  <a:pt x="1874566" y="176308"/>
                </a:cubicBezTo>
                <a:cubicBezTo>
                  <a:pt x="1873450" y="158895"/>
                  <a:pt x="1870296" y="149354"/>
                  <a:pt x="1865106" y="147686"/>
                </a:cubicBezTo>
                <a:cubicBezTo>
                  <a:pt x="1862511" y="146852"/>
                  <a:pt x="1859462" y="146416"/>
                  <a:pt x="1855960" y="146379"/>
                </a:cubicBezTo>
                <a:close/>
                <a:moveTo>
                  <a:pt x="1246360" y="146379"/>
                </a:moveTo>
                <a:cubicBezTo>
                  <a:pt x="1242858" y="146342"/>
                  <a:pt x="1238902" y="146703"/>
                  <a:pt x="1234493" y="147463"/>
                </a:cubicBezTo>
                <a:cubicBezTo>
                  <a:pt x="1225675" y="148982"/>
                  <a:pt x="1213868" y="150796"/>
                  <a:pt x="1199072" y="152904"/>
                </a:cubicBezTo>
                <a:lnTo>
                  <a:pt x="1199072" y="167229"/>
                </a:lnTo>
                <a:cubicBezTo>
                  <a:pt x="1207022" y="167291"/>
                  <a:pt x="1216476" y="165945"/>
                  <a:pt x="1227433" y="163192"/>
                </a:cubicBezTo>
                <a:cubicBezTo>
                  <a:pt x="1238391" y="160439"/>
                  <a:pt x="1245547" y="161815"/>
                  <a:pt x="1248902" y="167322"/>
                </a:cubicBezTo>
                <a:cubicBezTo>
                  <a:pt x="1252256" y="172829"/>
                  <a:pt x="1246703" y="177132"/>
                  <a:pt x="1232242" y="180233"/>
                </a:cubicBezTo>
                <a:cubicBezTo>
                  <a:pt x="1217781" y="183334"/>
                  <a:pt x="1206724" y="183712"/>
                  <a:pt x="1199072" y="181368"/>
                </a:cubicBezTo>
                <a:lnTo>
                  <a:pt x="1199072" y="198762"/>
                </a:lnTo>
                <a:cubicBezTo>
                  <a:pt x="1208014" y="198762"/>
                  <a:pt x="1218107" y="197202"/>
                  <a:pt x="1229349" y="194083"/>
                </a:cubicBezTo>
                <a:cubicBezTo>
                  <a:pt x="1240592" y="190964"/>
                  <a:pt x="1248083" y="192638"/>
                  <a:pt x="1251822" y="199106"/>
                </a:cubicBezTo>
                <a:cubicBezTo>
                  <a:pt x="1255562" y="205574"/>
                  <a:pt x="1249236" y="209682"/>
                  <a:pt x="1232847" y="211431"/>
                </a:cubicBezTo>
                <a:cubicBezTo>
                  <a:pt x="1216457" y="213180"/>
                  <a:pt x="1205118" y="213279"/>
                  <a:pt x="1198830" y="211729"/>
                </a:cubicBezTo>
                <a:lnTo>
                  <a:pt x="1197900" y="229104"/>
                </a:lnTo>
                <a:cubicBezTo>
                  <a:pt x="1206668" y="229166"/>
                  <a:pt x="1217806" y="228013"/>
                  <a:pt x="1231312" y="225644"/>
                </a:cubicBezTo>
                <a:cubicBezTo>
                  <a:pt x="1244818" y="223275"/>
                  <a:pt x="1253534" y="224038"/>
                  <a:pt x="1257459" y="227932"/>
                </a:cubicBezTo>
                <a:cubicBezTo>
                  <a:pt x="1261385" y="231827"/>
                  <a:pt x="1263701" y="232193"/>
                  <a:pt x="1264408" y="229030"/>
                </a:cubicBezTo>
                <a:cubicBezTo>
                  <a:pt x="1265115" y="225867"/>
                  <a:pt x="1265663" y="220643"/>
                  <a:pt x="1266054" y="213357"/>
                </a:cubicBezTo>
                <a:cubicBezTo>
                  <a:pt x="1266445" y="206070"/>
                  <a:pt x="1266082" y="193720"/>
                  <a:pt x="1264966" y="176308"/>
                </a:cubicBezTo>
                <a:cubicBezTo>
                  <a:pt x="1263850" y="158895"/>
                  <a:pt x="1260696" y="149354"/>
                  <a:pt x="1255506" y="147686"/>
                </a:cubicBezTo>
                <a:cubicBezTo>
                  <a:pt x="1252911" y="146852"/>
                  <a:pt x="1249862" y="146416"/>
                  <a:pt x="1246360" y="146379"/>
                </a:cubicBezTo>
                <a:close/>
                <a:moveTo>
                  <a:pt x="1603784" y="106955"/>
                </a:moveTo>
                <a:cubicBezTo>
                  <a:pt x="1617777" y="106018"/>
                  <a:pt x="1629515" y="108070"/>
                  <a:pt x="1638999" y="113111"/>
                </a:cubicBezTo>
                <a:cubicBezTo>
                  <a:pt x="1651643" y="119834"/>
                  <a:pt x="1657212" y="125886"/>
                  <a:pt x="1655705" y="131268"/>
                </a:cubicBezTo>
                <a:cubicBezTo>
                  <a:pt x="1654198" y="136651"/>
                  <a:pt x="1648114" y="138955"/>
                  <a:pt x="1637455" y="138180"/>
                </a:cubicBezTo>
                <a:cubicBezTo>
                  <a:pt x="1626795" y="137405"/>
                  <a:pt x="1611816" y="137017"/>
                  <a:pt x="1592518" y="137017"/>
                </a:cubicBezTo>
                <a:cubicBezTo>
                  <a:pt x="1573245" y="137017"/>
                  <a:pt x="1552539" y="137987"/>
                  <a:pt x="1530401" y="139928"/>
                </a:cubicBezTo>
                <a:cubicBezTo>
                  <a:pt x="1508262" y="141869"/>
                  <a:pt x="1489733" y="144179"/>
                  <a:pt x="1474813" y="146858"/>
                </a:cubicBezTo>
                <a:cubicBezTo>
                  <a:pt x="1459893" y="149537"/>
                  <a:pt x="1446871" y="152067"/>
                  <a:pt x="1435746" y="154448"/>
                </a:cubicBezTo>
                <a:cubicBezTo>
                  <a:pt x="1424621" y="156830"/>
                  <a:pt x="1413043" y="154244"/>
                  <a:pt x="1401013" y="146691"/>
                </a:cubicBezTo>
                <a:cubicBezTo>
                  <a:pt x="1390112" y="134698"/>
                  <a:pt x="1389336" y="129293"/>
                  <a:pt x="1398688" y="130478"/>
                </a:cubicBezTo>
                <a:cubicBezTo>
                  <a:pt x="1408039" y="131662"/>
                  <a:pt x="1424060" y="131290"/>
                  <a:pt x="1446750" y="129362"/>
                </a:cubicBezTo>
                <a:cubicBezTo>
                  <a:pt x="1469440" y="127433"/>
                  <a:pt x="1493662" y="124515"/>
                  <a:pt x="1519415" y="120609"/>
                </a:cubicBezTo>
                <a:cubicBezTo>
                  <a:pt x="1545169" y="116702"/>
                  <a:pt x="1568377" y="112795"/>
                  <a:pt x="1589039" y="108888"/>
                </a:cubicBezTo>
                <a:cubicBezTo>
                  <a:pt x="1594204" y="107912"/>
                  <a:pt x="1599119" y="107267"/>
                  <a:pt x="1603784" y="106955"/>
                </a:cubicBezTo>
                <a:close/>
                <a:moveTo>
                  <a:pt x="527459" y="106955"/>
                </a:moveTo>
                <a:cubicBezTo>
                  <a:pt x="541452" y="106018"/>
                  <a:pt x="553191" y="108070"/>
                  <a:pt x="562674" y="113111"/>
                </a:cubicBezTo>
                <a:cubicBezTo>
                  <a:pt x="575318" y="119834"/>
                  <a:pt x="580887" y="125886"/>
                  <a:pt x="579380" y="131268"/>
                </a:cubicBezTo>
                <a:cubicBezTo>
                  <a:pt x="577873" y="136651"/>
                  <a:pt x="571789" y="138955"/>
                  <a:pt x="561130" y="138180"/>
                </a:cubicBezTo>
                <a:cubicBezTo>
                  <a:pt x="550470" y="137405"/>
                  <a:pt x="535491" y="137017"/>
                  <a:pt x="516193" y="137017"/>
                </a:cubicBezTo>
                <a:cubicBezTo>
                  <a:pt x="496920" y="137017"/>
                  <a:pt x="476214" y="137987"/>
                  <a:pt x="454076" y="139928"/>
                </a:cubicBezTo>
                <a:cubicBezTo>
                  <a:pt x="431937" y="141869"/>
                  <a:pt x="413408" y="144179"/>
                  <a:pt x="398488" y="146858"/>
                </a:cubicBezTo>
                <a:cubicBezTo>
                  <a:pt x="383568" y="149537"/>
                  <a:pt x="370546" y="152067"/>
                  <a:pt x="359421" y="154448"/>
                </a:cubicBezTo>
                <a:cubicBezTo>
                  <a:pt x="348296" y="156830"/>
                  <a:pt x="336718" y="154244"/>
                  <a:pt x="324688" y="146691"/>
                </a:cubicBezTo>
                <a:cubicBezTo>
                  <a:pt x="313787" y="134698"/>
                  <a:pt x="313011" y="129293"/>
                  <a:pt x="322363" y="130478"/>
                </a:cubicBezTo>
                <a:cubicBezTo>
                  <a:pt x="331714" y="131662"/>
                  <a:pt x="347735" y="131290"/>
                  <a:pt x="370425" y="129362"/>
                </a:cubicBezTo>
                <a:cubicBezTo>
                  <a:pt x="393115" y="127433"/>
                  <a:pt x="417337" y="124515"/>
                  <a:pt x="443090" y="120609"/>
                </a:cubicBezTo>
                <a:cubicBezTo>
                  <a:pt x="468844" y="116702"/>
                  <a:pt x="492052" y="112795"/>
                  <a:pt x="512714" y="108888"/>
                </a:cubicBezTo>
                <a:cubicBezTo>
                  <a:pt x="517880" y="107912"/>
                  <a:pt x="522795" y="107267"/>
                  <a:pt x="527459" y="106955"/>
                </a:cubicBezTo>
                <a:close/>
                <a:moveTo>
                  <a:pt x="767619" y="49469"/>
                </a:moveTo>
                <a:cubicBezTo>
                  <a:pt x="760662" y="50238"/>
                  <a:pt x="755130" y="50852"/>
                  <a:pt x="751025" y="51311"/>
                </a:cubicBezTo>
                <a:cubicBezTo>
                  <a:pt x="754064" y="64507"/>
                  <a:pt x="756197" y="73573"/>
                  <a:pt x="757425" y="78509"/>
                </a:cubicBezTo>
                <a:cubicBezTo>
                  <a:pt x="762745" y="78571"/>
                  <a:pt x="768345" y="78056"/>
                  <a:pt x="774224" y="76965"/>
                </a:cubicBezTo>
                <a:cubicBezTo>
                  <a:pt x="772673" y="72810"/>
                  <a:pt x="771321" y="68494"/>
                  <a:pt x="770168" y="64017"/>
                </a:cubicBezTo>
                <a:cubicBezTo>
                  <a:pt x="769015" y="59540"/>
                  <a:pt x="768165" y="54690"/>
                  <a:pt x="767619" y="49469"/>
                </a:cubicBezTo>
                <a:close/>
                <a:moveTo>
                  <a:pt x="158019" y="49469"/>
                </a:moveTo>
                <a:cubicBezTo>
                  <a:pt x="151062" y="50238"/>
                  <a:pt x="145530" y="50852"/>
                  <a:pt x="141425" y="51311"/>
                </a:cubicBezTo>
                <a:cubicBezTo>
                  <a:pt x="144464" y="64507"/>
                  <a:pt x="146597" y="73573"/>
                  <a:pt x="147825" y="78509"/>
                </a:cubicBezTo>
                <a:cubicBezTo>
                  <a:pt x="153145" y="78571"/>
                  <a:pt x="158745" y="78056"/>
                  <a:pt x="164624" y="76965"/>
                </a:cubicBezTo>
                <a:cubicBezTo>
                  <a:pt x="163073" y="72810"/>
                  <a:pt x="161721" y="68494"/>
                  <a:pt x="160568" y="64017"/>
                </a:cubicBezTo>
                <a:cubicBezTo>
                  <a:pt x="159415" y="59540"/>
                  <a:pt x="158565" y="54690"/>
                  <a:pt x="158019" y="49469"/>
                </a:cubicBezTo>
                <a:close/>
                <a:moveTo>
                  <a:pt x="803003" y="44799"/>
                </a:moveTo>
                <a:cubicBezTo>
                  <a:pt x="797360" y="45568"/>
                  <a:pt x="789373" y="46486"/>
                  <a:pt x="779042" y="47553"/>
                </a:cubicBezTo>
                <a:cubicBezTo>
                  <a:pt x="782738" y="49785"/>
                  <a:pt x="785996" y="53769"/>
                  <a:pt x="788818" y="59505"/>
                </a:cubicBezTo>
                <a:cubicBezTo>
                  <a:pt x="791640" y="65241"/>
                  <a:pt x="791878" y="70410"/>
                  <a:pt x="789534" y="75011"/>
                </a:cubicBezTo>
                <a:cubicBezTo>
                  <a:pt x="795152" y="75073"/>
                  <a:pt x="799437" y="74863"/>
                  <a:pt x="802389" y="74379"/>
                </a:cubicBezTo>
                <a:cubicBezTo>
                  <a:pt x="803853" y="59484"/>
                  <a:pt x="804057" y="49624"/>
                  <a:pt x="803003" y="44799"/>
                </a:cubicBezTo>
                <a:close/>
                <a:moveTo>
                  <a:pt x="193403" y="44799"/>
                </a:moveTo>
                <a:cubicBezTo>
                  <a:pt x="187760" y="45568"/>
                  <a:pt x="179773" y="46486"/>
                  <a:pt x="169442" y="47553"/>
                </a:cubicBezTo>
                <a:cubicBezTo>
                  <a:pt x="173138" y="49785"/>
                  <a:pt x="176396" y="53769"/>
                  <a:pt x="179218" y="59505"/>
                </a:cubicBezTo>
                <a:cubicBezTo>
                  <a:pt x="182040" y="65241"/>
                  <a:pt x="182278" y="70410"/>
                  <a:pt x="179934" y="75011"/>
                </a:cubicBezTo>
                <a:cubicBezTo>
                  <a:pt x="185553" y="75073"/>
                  <a:pt x="189838" y="74863"/>
                  <a:pt x="192789" y="74379"/>
                </a:cubicBezTo>
                <a:cubicBezTo>
                  <a:pt x="194253" y="59484"/>
                  <a:pt x="194457" y="49624"/>
                  <a:pt x="193403" y="44799"/>
                </a:cubicBezTo>
                <a:close/>
                <a:moveTo>
                  <a:pt x="843168" y="38958"/>
                </a:moveTo>
                <a:cubicBezTo>
                  <a:pt x="841171" y="38958"/>
                  <a:pt x="833804" y="39795"/>
                  <a:pt x="821067" y="41469"/>
                </a:cubicBezTo>
                <a:cubicBezTo>
                  <a:pt x="825730" y="44334"/>
                  <a:pt x="827054" y="47943"/>
                  <a:pt x="825039" y="52297"/>
                </a:cubicBezTo>
                <a:cubicBezTo>
                  <a:pt x="823024" y="56650"/>
                  <a:pt x="820528" y="63440"/>
                  <a:pt x="817551" y="72667"/>
                </a:cubicBezTo>
                <a:cubicBezTo>
                  <a:pt x="825042" y="71911"/>
                  <a:pt x="830716" y="71533"/>
                  <a:pt x="834573" y="71533"/>
                </a:cubicBezTo>
                <a:cubicBezTo>
                  <a:pt x="837947" y="62764"/>
                  <a:pt x="840406" y="55143"/>
                  <a:pt x="841950" y="48669"/>
                </a:cubicBezTo>
                <a:cubicBezTo>
                  <a:pt x="843494" y="42195"/>
                  <a:pt x="843900" y="38958"/>
                  <a:pt x="843168" y="38958"/>
                </a:cubicBezTo>
                <a:close/>
                <a:moveTo>
                  <a:pt x="233568" y="38958"/>
                </a:moveTo>
                <a:cubicBezTo>
                  <a:pt x="231571" y="38958"/>
                  <a:pt x="224204" y="39795"/>
                  <a:pt x="211467" y="41469"/>
                </a:cubicBezTo>
                <a:cubicBezTo>
                  <a:pt x="216131" y="44334"/>
                  <a:pt x="217454" y="47943"/>
                  <a:pt x="215439" y="52297"/>
                </a:cubicBezTo>
                <a:cubicBezTo>
                  <a:pt x="213424" y="56650"/>
                  <a:pt x="210928" y="63440"/>
                  <a:pt x="207951" y="72667"/>
                </a:cubicBezTo>
                <a:cubicBezTo>
                  <a:pt x="215442" y="71911"/>
                  <a:pt x="221116" y="71533"/>
                  <a:pt x="224973" y="71533"/>
                </a:cubicBezTo>
                <a:cubicBezTo>
                  <a:pt x="228347" y="62764"/>
                  <a:pt x="230806" y="55143"/>
                  <a:pt x="232350" y="48669"/>
                </a:cubicBezTo>
                <a:cubicBezTo>
                  <a:pt x="233894" y="42195"/>
                  <a:pt x="234300" y="38958"/>
                  <a:pt x="233568" y="38958"/>
                </a:cubicBezTo>
                <a:close/>
                <a:moveTo>
                  <a:pt x="851554" y="18789"/>
                </a:moveTo>
                <a:cubicBezTo>
                  <a:pt x="854490" y="19014"/>
                  <a:pt x="857381" y="19957"/>
                  <a:pt x="860228" y="21619"/>
                </a:cubicBezTo>
                <a:cubicBezTo>
                  <a:pt x="865920" y="24943"/>
                  <a:pt x="870934" y="28596"/>
                  <a:pt x="875269" y="32577"/>
                </a:cubicBezTo>
                <a:cubicBezTo>
                  <a:pt x="879603" y="36558"/>
                  <a:pt x="879693" y="39987"/>
                  <a:pt x="875538" y="42865"/>
                </a:cubicBezTo>
                <a:cubicBezTo>
                  <a:pt x="871384" y="45742"/>
                  <a:pt x="867396" y="51577"/>
                  <a:pt x="863576" y="60370"/>
                </a:cubicBezTo>
                <a:cubicBezTo>
                  <a:pt x="859756" y="69164"/>
                  <a:pt x="853977" y="77910"/>
                  <a:pt x="846238" y="86611"/>
                </a:cubicBezTo>
                <a:cubicBezTo>
                  <a:pt x="838499" y="95311"/>
                  <a:pt x="834059" y="95382"/>
                  <a:pt x="832918" y="86825"/>
                </a:cubicBezTo>
                <a:cubicBezTo>
                  <a:pt x="824496" y="87203"/>
                  <a:pt x="813965" y="88142"/>
                  <a:pt x="801324" y="89643"/>
                </a:cubicBezTo>
                <a:lnTo>
                  <a:pt x="787040" y="91640"/>
                </a:lnTo>
                <a:lnTo>
                  <a:pt x="802585" y="97522"/>
                </a:lnTo>
                <a:cubicBezTo>
                  <a:pt x="807899" y="99853"/>
                  <a:pt x="809561" y="103298"/>
                  <a:pt x="807570" y="107856"/>
                </a:cubicBezTo>
                <a:cubicBezTo>
                  <a:pt x="805580" y="112414"/>
                  <a:pt x="804237" y="117415"/>
                  <a:pt x="803543" y="122860"/>
                </a:cubicBezTo>
                <a:cubicBezTo>
                  <a:pt x="812931" y="120528"/>
                  <a:pt x="821123" y="118779"/>
                  <a:pt x="828118" y="117614"/>
                </a:cubicBezTo>
                <a:cubicBezTo>
                  <a:pt x="835113" y="116448"/>
                  <a:pt x="840939" y="118541"/>
                  <a:pt x="845596" y="123892"/>
                </a:cubicBezTo>
                <a:cubicBezTo>
                  <a:pt x="850253" y="129244"/>
                  <a:pt x="849152" y="132965"/>
                  <a:pt x="842294" y="135054"/>
                </a:cubicBezTo>
                <a:cubicBezTo>
                  <a:pt x="835435" y="137144"/>
                  <a:pt x="822518" y="139597"/>
                  <a:pt x="803543" y="142412"/>
                </a:cubicBezTo>
                <a:cubicBezTo>
                  <a:pt x="803543" y="149593"/>
                  <a:pt x="803158" y="155527"/>
                  <a:pt x="802389" y="160216"/>
                </a:cubicBezTo>
                <a:cubicBezTo>
                  <a:pt x="815734" y="159521"/>
                  <a:pt x="830828" y="157791"/>
                  <a:pt x="847670" y="155025"/>
                </a:cubicBezTo>
                <a:cubicBezTo>
                  <a:pt x="864513" y="152259"/>
                  <a:pt x="876155" y="155571"/>
                  <a:pt x="882598" y="164959"/>
                </a:cubicBezTo>
                <a:cubicBezTo>
                  <a:pt x="889041" y="174348"/>
                  <a:pt x="882515" y="177873"/>
                  <a:pt x="863018" y="175536"/>
                </a:cubicBezTo>
                <a:cubicBezTo>
                  <a:pt x="843522" y="173198"/>
                  <a:pt x="819808" y="173666"/>
                  <a:pt x="791878" y="176940"/>
                </a:cubicBezTo>
                <a:cubicBezTo>
                  <a:pt x="800436" y="182509"/>
                  <a:pt x="802414" y="187380"/>
                  <a:pt x="797813" y="191553"/>
                </a:cubicBezTo>
                <a:cubicBezTo>
                  <a:pt x="793212" y="195727"/>
                  <a:pt x="789292" y="200148"/>
                  <a:pt x="786055" y="204817"/>
                </a:cubicBezTo>
                <a:cubicBezTo>
                  <a:pt x="782818" y="209487"/>
                  <a:pt x="779284" y="213924"/>
                  <a:pt x="775451" y="218128"/>
                </a:cubicBezTo>
                <a:cubicBezTo>
                  <a:pt x="771619" y="222333"/>
                  <a:pt x="772887" y="223864"/>
                  <a:pt x="779256" y="222723"/>
                </a:cubicBezTo>
                <a:cubicBezTo>
                  <a:pt x="785624" y="221582"/>
                  <a:pt x="801068" y="219648"/>
                  <a:pt x="825588" y="216919"/>
                </a:cubicBezTo>
                <a:cubicBezTo>
                  <a:pt x="820453" y="210780"/>
                  <a:pt x="816447" y="204076"/>
                  <a:pt x="813570" y="196809"/>
                </a:cubicBezTo>
                <a:cubicBezTo>
                  <a:pt x="810693" y="189541"/>
                  <a:pt x="812739" y="187166"/>
                  <a:pt x="819709" y="189684"/>
                </a:cubicBezTo>
                <a:cubicBezTo>
                  <a:pt x="826679" y="192201"/>
                  <a:pt x="834217" y="196499"/>
                  <a:pt x="842322" y="202576"/>
                </a:cubicBezTo>
                <a:cubicBezTo>
                  <a:pt x="850427" y="208653"/>
                  <a:pt x="856885" y="216556"/>
                  <a:pt x="861697" y="226286"/>
                </a:cubicBezTo>
                <a:cubicBezTo>
                  <a:pt x="866509" y="236016"/>
                  <a:pt x="867359" y="244970"/>
                  <a:pt x="864246" y="253149"/>
                </a:cubicBezTo>
                <a:cubicBezTo>
                  <a:pt x="861133" y="261329"/>
                  <a:pt x="855769" y="261084"/>
                  <a:pt x="848154" y="252415"/>
                </a:cubicBezTo>
                <a:cubicBezTo>
                  <a:pt x="840539" y="243745"/>
                  <a:pt x="834778" y="236019"/>
                  <a:pt x="830871" y="229235"/>
                </a:cubicBezTo>
                <a:cubicBezTo>
                  <a:pt x="809626" y="233129"/>
                  <a:pt x="793196" y="236586"/>
                  <a:pt x="781581" y="239606"/>
                </a:cubicBezTo>
                <a:cubicBezTo>
                  <a:pt x="769966" y="242626"/>
                  <a:pt x="758761" y="247296"/>
                  <a:pt x="747965" y="253615"/>
                </a:cubicBezTo>
                <a:cubicBezTo>
                  <a:pt x="737168" y="259934"/>
                  <a:pt x="731063" y="257819"/>
                  <a:pt x="729650" y="247271"/>
                </a:cubicBezTo>
                <a:cubicBezTo>
                  <a:pt x="728236" y="236723"/>
                  <a:pt x="730267" y="230382"/>
                  <a:pt x="735742" y="228249"/>
                </a:cubicBezTo>
                <a:cubicBezTo>
                  <a:pt x="741218" y="226115"/>
                  <a:pt x="746532" y="223024"/>
                  <a:pt x="751685" y="218975"/>
                </a:cubicBezTo>
                <a:cubicBezTo>
                  <a:pt x="756839" y="214925"/>
                  <a:pt x="761117" y="209496"/>
                  <a:pt x="764522" y="202687"/>
                </a:cubicBezTo>
                <a:cubicBezTo>
                  <a:pt x="767926" y="195878"/>
                  <a:pt x="770769" y="187997"/>
                  <a:pt x="773052" y="179042"/>
                </a:cubicBezTo>
                <a:cubicBezTo>
                  <a:pt x="751881" y="182118"/>
                  <a:pt x="738344" y="184639"/>
                  <a:pt x="732440" y="186605"/>
                </a:cubicBezTo>
                <a:cubicBezTo>
                  <a:pt x="726537" y="188570"/>
                  <a:pt x="718990" y="185836"/>
                  <a:pt x="709800" y="178400"/>
                </a:cubicBezTo>
                <a:cubicBezTo>
                  <a:pt x="700609" y="170965"/>
                  <a:pt x="703822" y="167248"/>
                  <a:pt x="719436" y="167248"/>
                </a:cubicBezTo>
                <a:cubicBezTo>
                  <a:pt x="732645" y="167248"/>
                  <a:pt x="753245" y="165815"/>
                  <a:pt x="781237" y="162950"/>
                </a:cubicBezTo>
                <a:lnTo>
                  <a:pt x="781237" y="145184"/>
                </a:lnTo>
                <a:cubicBezTo>
                  <a:pt x="774899" y="145940"/>
                  <a:pt x="768091" y="146520"/>
                  <a:pt x="760810" y="146923"/>
                </a:cubicBezTo>
                <a:cubicBezTo>
                  <a:pt x="753530" y="147326"/>
                  <a:pt x="747137" y="145075"/>
                  <a:pt x="741630" y="140170"/>
                </a:cubicBezTo>
                <a:cubicBezTo>
                  <a:pt x="736124" y="135265"/>
                  <a:pt x="737144" y="132534"/>
                  <a:pt x="744690" y="131975"/>
                </a:cubicBezTo>
                <a:cubicBezTo>
                  <a:pt x="752237" y="131417"/>
                  <a:pt x="764419" y="129737"/>
                  <a:pt x="781237" y="126934"/>
                </a:cubicBezTo>
                <a:cubicBezTo>
                  <a:pt x="780493" y="114879"/>
                  <a:pt x="778360" y="104960"/>
                  <a:pt x="774837" y="97178"/>
                </a:cubicBezTo>
                <a:lnTo>
                  <a:pt x="773679" y="93507"/>
                </a:lnTo>
                <a:lnTo>
                  <a:pt x="757071" y="95829"/>
                </a:lnTo>
                <a:cubicBezTo>
                  <a:pt x="751949" y="104610"/>
                  <a:pt x="747524" y="103940"/>
                  <a:pt x="743797" y="93820"/>
                </a:cubicBezTo>
                <a:cubicBezTo>
                  <a:pt x="740071" y="83699"/>
                  <a:pt x="736492" y="73877"/>
                  <a:pt x="733063" y="64352"/>
                </a:cubicBezTo>
                <a:cubicBezTo>
                  <a:pt x="729634" y="54827"/>
                  <a:pt x="726102" y="47218"/>
                  <a:pt x="722469" y="41525"/>
                </a:cubicBezTo>
                <a:cubicBezTo>
                  <a:pt x="718835" y="35832"/>
                  <a:pt x="720264" y="33389"/>
                  <a:pt x="726757" y="34195"/>
                </a:cubicBezTo>
                <a:cubicBezTo>
                  <a:pt x="733249" y="35001"/>
                  <a:pt x="739832" y="35764"/>
                  <a:pt x="746504" y="36484"/>
                </a:cubicBezTo>
                <a:cubicBezTo>
                  <a:pt x="774670" y="34214"/>
                  <a:pt x="796216" y="31551"/>
                  <a:pt x="811142" y="28493"/>
                </a:cubicBezTo>
                <a:cubicBezTo>
                  <a:pt x="826068" y="25436"/>
                  <a:pt x="836558" y="22695"/>
                  <a:pt x="842610" y="20271"/>
                </a:cubicBezTo>
                <a:cubicBezTo>
                  <a:pt x="845636" y="19058"/>
                  <a:pt x="848617" y="18565"/>
                  <a:pt x="851554" y="18789"/>
                </a:cubicBezTo>
                <a:close/>
                <a:moveTo>
                  <a:pt x="241954" y="18789"/>
                </a:moveTo>
                <a:cubicBezTo>
                  <a:pt x="244890" y="19014"/>
                  <a:pt x="247781" y="19957"/>
                  <a:pt x="250628" y="21619"/>
                </a:cubicBezTo>
                <a:cubicBezTo>
                  <a:pt x="256320" y="24943"/>
                  <a:pt x="261334" y="28596"/>
                  <a:pt x="265669" y="32577"/>
                </a:cubicBezTo>
                <a:cubicBezTo>
                  <a:pt x="270003" y="36558"/>
                  <a:pt x="270093" y="39987"/>
                  <a:pt x="265938" y="42865"/>
                </a:cubicBezTo>
                <a:cubicBezTo>
                  <a:pt x="261784" y="45742"/>
                  <a:pt x="257796" y="51577"/>
                  <a:pt x="253976" y="60370"/>
                </a:cubicBezTo>
                <a:cubicBezTo>
                  <a:pt x="250156" y="69164"/>
                  <a:pt x="244377" y="77910"/>
                  <a:pt x="236638" y="86611"/>
                </a:cubicBezTo>
                <a:cubicBezTo>
                  <a:pt x="228899" y="95311"/>
                  <a:pt x="224459" y="95382"/>
                  <a:pt x="223318" y="86825"/>
                </a:cubicBezTo>
                <a:cubicBezTo>
                  <a:pt x="214896" y="87203"/>
                  <a:pt x="204365" y="88142"/>
                  <a:pt x="191724" y="89643"/>
                </a:cubicBezTo>
                <a:lnTo>
                  <a:pt x="177440" y="91640"/>
                </a:lnTo>
                <a:lnTo>
                  <a:pt x="192985" y="97522"/>
                </a:lnTo>
                <a:cubicBezTo>
                  <a:pt x="198299" y="99853"/>
                  <a:pt x="199961" y="103298"/>
                  <a:pt x="197970" y="107856"/>
                </a:cubicBezTo>
                <a:cubicBezTo>
                  <a:pt x="195980" y="112414"/>
                  <a:pt x="194637" y="117415"/>
                  <a:pt x="193943" y="122860"/>
                </a:cubicBezTo>
                <a:cubicBezTo>
                  <a:pt x="203331" y="120528"/>
                  <a:pt x="211523" y="118779"/>
                  <a:pt x="218518" y="117614"/>
                </a:cubicBezTo>
                <a:cubicBezTo>
                  <a:pt x="225513" y="116448"/>
                  <a:pt x="231339" y="118541"/>
                  <a:pt x="235996" y="123892"/>
                </a:cubicBezTo>
                <a:cubicBezTo>
                  <a:pt x="240653" y="129244"/>
                  <a:pt x="239552" y="132965"/>
                  <a:pt x="232694" y="135054"/>
                </a:cubicBezTo>
                <a:cubicBezTo>
                  <a:pt x="225835" y="137144"/>
                  <a:pt x="212918" y="139597"/>
                  <a:pt x="193943" y="142412"/>
                </a:cubicBezTo>
                <a:cubicBezTo>
                  <a:pt x="193943" y="149593"/>
                  <a:pt x="193558" y="155527"/>
                  <a:pt x="192789" y="160216"/>
                </a:cubicBezTo>
                <a:cubicBezTo>
                  <a:pt x="206134" y="159521"/>
                  <a:pt x="221228" y="157791"/>
                  <a:pt x="238070" y="155025"/>
                </a:cubicBezTo>
                <a:cubicBezTo>
                  <a:pt x="254913" y="152259"/>
                  <a:pt x="266555" y="155571"/>
                  <a:pt x="272998" y="164959"/>
                </a:cubicBezTo>
                <a:cubicBezTo>
                  <a:pt x="279441" y="174348"/>
                  <a:pt x="272915" y="177873"/>
                  <a:pt x="253418" y="175536"/>
                </a:cubicBezTo>
                <a:cubicBezTo>
                  <a:pt x="233922" y="173198"/>
                  <a:pt x="210208" y="173666"/>
                  <a:pt x="182278" y="176940"/>
                </a:cubicBezTo>
                <a:cubicBezTo>
                  <a:pt x="190836" y="182509"/>
                  <a:pt x="192814" y="187380"/>
                  <a:pt x="188213" y="191553"/>
                </a:cubicBezTo>
                <a:cubicBezTo>
                  <a:pt x="183612" y="195727"/>
                  <a:pt x="179692" y="200148"/>
                  <a:pt x="176455" y="204817"/>
                </a:cubicBezTo>
                <a:cubicBezTo>
                  <a:pt x="173218" y="209487"/>
                  <a:pt x="169684" y="213924"/>
                  <a:pt x="165851" y="218128"/>
                </a:cubicBezTo>
                <a:cubicBezTo>
                  <a:pt x="162019" y="222333"/>
                  <a:pt x="163287" y="223864"/>
                  <a:pt x="169656" y="222723"/>
                </a:cubicBezTo>
                <a:cubicBezTo>
                  <a:pt x="176024" y="221582"/>
                  <a:pt x="191468" y="219648"/>
                  <a:pt x="215988" y="216919"/>
                </a:cubicBezTo>
                <a:cubicBezTo>
                  <a:pt x="210853" y="210780"/>
                  <a:pt x="206847" y="204076"/>
                  <a:pt x="203970" y="196809"/>
                </a:cubicBezTo>
                <a:cubicBezTo>
                  <a:pt x="201093" y="189541"/>
                  <a:pt x="203139" y="187166"/>
                  <a:pt x="210109" y="189684"/>
                </a:cubicBezTo>
                <a:cubicBezTo>
                  <a:pt x="217079" y="192201"/>
                  <a:pt x="224617" y="196499"/>
                  <a:pt x="232722" y="202576"/>
                </a:cubicBezTo>
                <a:cubicBezTo>
                  <a:pt x="240827" y="208653"/>
                  <a:pt x="247285" y="216556"/>
                  <a:pt x="252097" y="226286"/>
                </a:cubicBezTo>
                <a:cubicBezTo>
                  <a:pt x="256909" y="236016"/>
                  <a:pt x="257759" y="244970"/>
                  <a:pt x="254646" y="253149"/>
                </a:cubicBezTo>
                <a:cubicBezTo>
                  <a:pt x="251533" y="261329"/>
                  <a:pt x="246169" y="261084"/>
                  <a:pt x="238554" y="252415"/>
                </a:cubicBezTo>
                <a:cubicBezTo>
                  <a:pt x="230939" y="243745"/>
                  <a:pt x="225178" y="236019"/>
                  <a:pt x="221271" y="229235"/>
                </a:cubicBezTo>
                <a:cubicBezTo>
                  <a:pt x="200026" y="233129"/>
                  <a:pt x="183596" y="236586"/>
                  <a:pt x="171981" y="239606"/>
                </a:cubicBezTo>
                <a:cubicBezTo>
                  <a:pt x="160366" y="242626"/>
                  <a:pt x="149161" y="247296"/>
                  <a:pt x="138365" y="253615"/>
                </a:cubicBezTo>
                <a:cubicBezTo>
                  <a:pt x="127568" y="259934"/>
                  <a:pt x="121463" y="257819"/>
                  <a:pt x="120050" y="247271"/>
                </a:cubicBezTo>
                <a:cubicBezTo>
                  <a:pt x="118636" y="236723"/>
                  <a:pt x="120667" y="230382"/>
                  <a:pt x="126142" y="228249"/>
                </a:cubicBezTo>
                <a:cubicBezTo>
                  <a:pt x="131618" y="226115"/>
                  <a:pt x="136932" y="223024"/>
                  <a:pt x="142085" y="218975"/>
                </a:cubicBezTo>
                <a:cubicBezTo>
                  <a:pt x="147239" y="214925"/>
                  <a:pt x="151517" y="209496"/>
                  <a:pt x="154922" y="202687"/>
                </a:cubicBezTo>
                <a:cubicBezTo>
                  <a:pt x="158326" y="195878"/>
                  <a:pt x="161170" y="187997"/>
                  <a:pt x="163452" y="179042"/>
                </a:cubicBezTo>
                <a:cubicBezTo>
                  <a:pt x="142281" y="182118"/>
                  <a:pt x="128744" y="184639"/>
                  <a:pt x="122840" y="186605"/>
                </a:cubicBezTo>
                <a:cubicBezTo>
                  <a:pt x="116937" y="188570"/>
                  <a:pt x="109390" y="185836"/>
                  <a:pt x="100200" y="178400"/>
                </a:cubicBezTo>
                <a:cubicBezTo>
                  <a:pt x="91009" y="170965"/>
                  <a:pt x="94222" y="167248"/>
                  <a:pt x="109836" y="167248"/>
                </a:cubicBezTo>
                <a:cubicBezTo>
                  <a:pt x="123045" y="167248"/>
                  <a:pt x="143645" y="165815"/>
                  <a:pt x="171637" y="162950"/>
                </a:cubicBezTo>
                <a:lnTo>
                  <a:pt x="171637" y="145184"/>
                </a:lnTo>
                <a:cubicBezTo>
                  <a:pt x="165300" y="145940"/>
                  <a:pt x="158491" y="146520"/>
                  <a:pt x="151210" y="146923"/>
                </a:cubicBezTo>
                <a:cubicBezTo>
                  <a:pt x="143930" y="147326"/>
                  <a:pt x="137537" y="145075"/>
                  <a:pt x="132030" y="140170"/>
                </a:cubicBezTo>
                <a:cubicBezTo>
                  <a:pt x="126524" y="135265"/>
                  <a:pt x="127544" y="132534"/>
                  <a:pt x="135090" y="131975"/>
                </a:cubicBezTo>
                <a:cubicBezTo>
                  <a:pt x="142637" y="131417"/>
                  <a:pt x="154820" y="129737"/>
                  <a:pt x="171637" y="126934"/>
                </a:cubicBezTo>
                <a:cubicBezTo>
                  <a:pt x="170893" y="114879"/>
                  <a:pt x="168760" y="104960"/>
                  <a:pt x="165238" y="97178"/>
                </a:cubicBezTo>
                <a:lnTo>
                  <a:pt x="164079" y="93507"/>
                </a:lnTo>
                <a:lnTo>
                  <a:pt x="147471" y="95829"/>
                </a:lnTo>
                <a:cubicBezTo>
                  <a:pt x="142349" y="104610"/>
                  <a:pt x="137924" y="103940"/>
                  <a:pt x="134198" y="93820"/>
                </a:cubicBezTo>
                <a:cubicBezTo>
                  <a:pt x="130471" y="83699"/>
                  <a:pt x="126893" y="73877"/>
                  <a:pt x="123463" y="64352"/>
                </a:cubicBezTo>
                <a:cubicBezTo>
                  <a:pt x="120034" y="54827"/>
                  <a:pt x="116502" y="47218"/>
                  <a:pt x="112869" y="41525"/>
                </a:cubicBezTo>
                <a:cubicBezTo>
                  <a:pt x="109235" y="35832"/>
                  <a:pt x="110664" y="33389"/>
                  <a:pt x="117157" y="34195"/>
                </a:cubicBezTo>
                <a:cubicBezTo>
                  <a:pt x="123649" y="35001"/>
                  <a:pt x="130232" y="35764"/>
                  <a:pt x="136904" y="36484"/>
                </a:cubicBezTo>
                <a:cubicBezTo>
                  <a:pt x="165070" y="34214"/>
                  <a:pt x="186616" y="31551"/>
                  <a:pt x="201542" y="28493"/>
                </a:cubicBezTo>
                <a:cubicBezTo>
                  <a:pt x="216468" y="25436"/>
                  <a:pt x="226958" y="22695"/>
                  <a:pt x="233010" y="20271"/>
                </a:cubicBezTo>
                <a:cubicBezTo>
                  <a:pt x="236036" y="19058"/>
                  <a:pt x="239017" y="18565"/>
                  <a:pt x="241954" y="18789"/>
                </a:cubicBezTo>
                <a:close/>
                <a:moveTo>
                  <a:pt x="675067" y="9657"/>
                </a:moveTo>
                <a:cubicBezTo>
                  <a:pt x="680375" y="9657"/>
                  <a:pt x="687162" y="11710"/>
                  <a:pt x="695428" y="15815"/>
                </a:cubicBezTo>
                <a:cubicBezTo>
                  <a:pt x="703694" y="19920"/>
                  <a:pt x="706063" y="24801"/>
                  <a:pt x="702535" y="30456"/>
                </a:cubicBezTo>
                <a:cubicBezTo>
                  <a:pt x="699006" y="36112"/>
                  <a:pt x="696876" y="53295"/>
                  <a:pt x="696145" y="82006"/>
                </a:cubicBezTo>
                <a:cubicBezTo>
                  <a:pt x="711573" y="78112"/>
                  <a:pt x="720686" y="79498"/>
                  <a:pt x="723482" y="86164"/>
                </a:cubicBezTo>
                <a:cubicBezTo>
                  <a:pt x="726279" y="92831"/>
                  <a:pt x="717167" y="99010"/>
                  <a:pt x="696145" y="104703"/>
                </a:cubicBezTo>
                <a:lnTo>
                  <a:pt x="696145" y="128701"/>
                </a:lnTo>
                <a:cubicBezTo>
                  <a:pt x="709341" y="118581"/>
                  <a:pt x="717700" y="114959"/>
                  <a:pt x="721222" y="117837"/>
                </a:cubicBezTo>
                <a:cubicBezTo>
                  <a:pt x="724744" y="120714"/>
                  <a:pt x="716385" y="130022"/>
                  <a:pt x="696145" y="145761"/>
                </a:cubicBezTo>
                <a:cubicBezTo>
                  <a:pt x="696145" y="182620"/>
                  <a:pt x="696337" y="205041"/>
                  <a:pt x="696721" y="213022"/>
                </a:cubicBezTo>
                <a:cubicBezTo>
                  <a:pt x="697106" y="221003"/>
                  <a:pt x="696684" y="228475"/>
                  <a:pt x="695456" y="235439"/>
                </a:cubicBezTo>
                <a:cubicBezTo>
                  <a:pt x="694228" y="242403"/>
                  <a:pt x="690573" y="248948"/>
                  <a:pt x="684489" y="255075"/>
                </a:cubicBezTo>
                <a:cubicBezTo>
                  <a:pt x="678406" y="261202"/>
                  <a:pt x="672884" y="259561"/>
                  <a:pt x="667923" y="250154"/>
                </a:cubicBezTo>
                <a:cubicBezTo>
                  <a:pt x="662962" y="240747"/>
                  <a:pt x="656869" y="231966"/>
                  <a:pt x="649645" y="223812"/>
                </a:cubicBezTo>
                <a:cubicBezTo>
                  <a:pt x="642421" y="215657"/>
                  <a:pt x="643611" y="213335"/>
                  <a:pt x="653217" y="216845"/>
                </a:cubicBezTo>
                <a:cubicBezTo>
                  <a:pt x="662823" y="220355"/>
                  <a:pt x="668549" y="222109"/>
                  <a:pt x="670397" y="222109"/>
                </a:cubicBezTo>
                <a:cubicBezTo>
                  <a:pt x="671935" y="222109"/>
                  <a:pt x="673089" y="221474"/>
                  <a:pt x="673858" y="220203"/>
                </a:cubicBezTo>
                <a:cubicBezTo>
                  <a:pt x="674626" y="218931"/>
                  <a:pt x="675203" y="216550"/>
                  <a:pt x="675588" y="213059"/>
                </a:cubicBezTo>
                <a:cubicBezTo>
                  <a:pt x="675972" y="209568"/>
                  <a:pt x="676164" y="190837"/>
                  <a:pt x="676164" y="156867"/>
                </a:cubicBezTo>
                <a:cubicBezTo>
                  <a:pt x="657573" y="171837"/>
                  <a:pt x="645627" y="181805"/>
                  <a:pt x="640325" y="186772"/>
                </a:cubicBezTo>
                <a:cubicBezTo>
                  <a:pt x="635023" y="191739"/>
                  <a:pt x="630344" y="193119"/>
                  <a:pt x="626288" y="190911"/>
                </a:cubicBezTo>
                <a:cubicBezTo>
                  <a:pt x="622233" y="188704"/>
                  <a:pt x="617858" y="184999"/>
                  <a:pt x="613164" y="179796"/>
                </a:cubicBezTo>
                <a:cubicBezTo>
                  <a:pt x="608469" y="174593"/>
                  <a:pt x="608414" y="171433"/>
                  <a:pt x="612996" y="170317"/>
                </a:cubicBezTo>
                <a:cubicBezTo>
                  <a:pt x="617579" y="169201"/>
                  <a:pt x="623275" y="167130"/>
                  <a:pt x="630083" y="164104"/>
                </a:cubicBezTo>
                <a:cubicBezTo>
                  <a:pt x="636892" y="161078"/>
                  <a:pt x="652253" y="152464"/>
                  <a:pt x="676164" y="138263"/>
                </a:cubicBezTo>
                <a:lnTo>
                  <a:pt x="676164" y="107828"/>
                </a:lnTo>
                <a:cubicBezTo>
                  <a:pt x="673622" y="108585"/>
                  <a:pt x="668428" y="109164"/>
                  <a:pt x="660584" y="109567"/>
                </a:cubicBezTo>
                <a:cubicBezTo>
                  <a:pt x="652739" y="109971"/>
                  <a:pt x="645010" y="108606"/>
                  <a:pt x="637395" y="105475"/>
                </a:cubicBezTo>
                <a:cubicBezTo>
                  <a:pt x="629780" y="102343"/>
                  <a:pt x="631401" y="99435"/>
                  <a:pt x="642259" y="96750"/>
                </a:cubicBezTo>
                <a:cubicBezTo>
                  <a:pt x="653118" y="94065"/>
                  <a:pt x="664419" y="90651"/>
                  <a:pt x="676164" y="86508"/>
                </a:cubicBezTo>
                <a:lnTo>
                  <a:pt x="676164" y="48222"/>
                </a:lnTo>
                <a:cubicBezTo>
                  <a:pt x="676164" y="35001"/>
                  <a:pt x="674413" y="25269"/>
                  <a:pt x="670909" y="19024"/>
                </a:cubicBezTo>
                <a:cubicBezTo>
                  <a:pt x="667405" y="12780"/>
                  <a:pt x="668791" y="9657"/>
                  <a:pt x="675067" y="9657"/>
                </a:cubicBezTo>
                <a:close/>
                <a:moveTo>
                  <a:pt x="65467" y="9657"/>
                </a:moveTo>
                <a:cubicBezTo>
                  <a:pt x="70775" y="9657"/>
                  <a:pt x="77562" y="11710"/>
                  <a:pt x="85828" y="15815"/>
                </a:cubicBezTo>
                <a:cubicBezTo>
                  <a:pt x="94095" y="19920"/>
                  <a:pt x="96463" y="24801"/>
                  <a:pt x="92935" y="30456"/>
                </a:cubicBezTo>
                <a:cubicBezTo>
                  <a:pt x="89406" y="36112"/>
                  <a:pt x="87276" y="53295"/>
                  <a:pt x="86545" y="82006"/>
                </a:cubicBezTo>
                <a:cubicBezTo>
                  <a:pt x="101973" y="78112"/>
                  <a:pt x="111086" y="79498"/>
                  <a:pt x="113883" y="86164"/>
                </a:cubicBezTo>
                <a:cubicBezTo>
                  <a:pt x="116679" y="92831"/>
                  <a:pt x="107567" y="99010"/>
                  <a:pt x="86545" y="104703"/>
                </a:cubicBezTo>
                <a:lnTo>
                  <a:pt x="86545" y="128701"/>
                </a:lnTo>
                <a:cubicBezTo>
                  <a:pt x="99741" y="118581"/>
                  <a:pt x="108100" y="114959"/>
                  <a:pt x="111622" y="117837"/>
                </a:cubicBezTo>
                <a:cubicBezTo>
                  <a:pt x="115144" y="120714"/>
                  <a:pt x="106785" y="130022"/>
                  <a:pt x="86545" y="145761"/>
                </a:cubicBezTo>
                <a:cubicBezTo>
                  <a:pt x="86545" y="182620"/>
                  <a:pt x="86737" y="205041"/>
                  <a:pt x="87121" y="213022"/>
                </a:cubicBezTo>
                <a:cubicBezTo>
                  <a:pt x="87506" y="221003"/>
                  <a:pt x="87084" y="228475"/>
                  <a:pt x="85856" y="235439"/>
                </a:cubicBezTo>
                <a:cubicBezTo>
                  <a:pt x="84628" y="242403"/>
                  <a:pt x="80973" y="248948"/>
                  <a:pt x="74890" y="255075"/>
                </a:cubicBezTo>
                <a:cubicBezTo>
                  <a:pt x="68806" y="261202"/>
                  <a:pt x="63284" y="259561"/>
                  <a:pt x="58323" y="250154"/>
                </a:cubicBezTo>
                <a:cubicBezTo>
                  <a:pt x="53362" y="240747"/>
                  <a:pt x="47270" y="231966"/>
                  <a:pt x="40045" y="223812"/>
                </a:cubicBezTo>
                <a:cubicBezTo>
                  <a:pt x="32821" y="215657"/>
                  <a:pt x="34011" y="213335"/>
                  <a:pt x="43617" y="216845"/>
                </a:cubicBezTo>
                <a:cubicBezTo>
                  <a:pt x="53223" y="220355"/>
                  <a:pt x="58949" y="222109"/>
                  <a:pt x="60797" y="222109"/>
                </a:cubicBezTo>
                <a:cubicBezTo>
                  <a:pt x="62335" y="222109"/>
                  <a:pt x="63489" y="221474"/>
                  <a:pt x="64258" y="220203"/>
                </a:cubicBezTo>
                <a:cubicBezTo>
                  <a:pt x="65027" y="218931"/>
                  <a:pt x="65603" y="216550"/>
                  <a:pt x="65988" y="213059"/>
                </a:cubicBezTo>
                <a:cubicBezTo>
                  <a:pt x="66372" y="209568"/>
                  <a:pt x="66564" y="190837"/>
                  <a:pt x="66564" y="156867"/>
                </a:cubicBezTo>
                <a:cubicBezTo>
                  <a:pt x="47973" y="171837"/>
                  <a:pt x="36027" y="181805"/>
                  <a:pt x="30725" y="186772"/>
                </a:cubicBezTo>
                <a:cubicBezTo>
                  <a:pt x="25423" y="191739"/>
                  <a:pt x="20744" y="193119"/>
                  <a:pt x="16688" y="190911"/>
                </a:cubicBezTo>
                <a:cubicBezTo>
                  <a:pt x="12633" y="188704"/>
                  <a:pt x="8258" y="184999"/>
                  <a:pt x="3564" y="179796"/>
                </a:cubicBezTo>
                <a:cubicBezTo>
                  <a:pt x="-1131" y="174593"/>
                  <a:pt x="-1186" y="171433"/>
                  <a:pt x="3396" y="170317"/>
                </a:cubicBezTo>
                <a:cubicBezTo>
                  <a:pt x="7979" y="169201"/>
                  <a:pt x="13675" y="167130"/>
                  <a:pt x="20484" y="164104"/>
                </a:cubicBezTo>
                <a:cubicBezTo>
                  <a:pt x="27292" y="161078"/>
                  <a:pt x="42653" y="152464"/>
                  <a:pt x="66564" y="138263"/>
                </a:cubicBezTo>
                <a:lnTo>
                  <a:pt x="66564" y="107828"/>
                </a:lnTo>
                <a:cubicBezTo>
                  <a:pt x="64022" y="108585"/>
                  <a:pt x="58828" y="109164"/>
                  <a:pt x="50984" y="109567"/>
                </a:cubicBezTo>
                <a:cubicBezTo>
                  <a:pt x="43140" y="109971"/>
                  <a:pt x="35410" y="108606"/>
                  <a:pt x="27795" y="105475"/>
                </a:cubicBezTo>
                <a:cubicBezTo>
                  <a:pt x="20180" y="102343"/>
                  <a:pt x="21801" y="99435"/>
                  <a:pt x="32660" y="96750"/>
                </a:cubicBezTo>
                <a:cubicBezTo>
                  <a:pt x="43518" y="94065"/>
                  <a:pt x="54819" y="90651"/>
                  <a:pt x="66564" y="86508"/>
                </a:cubicBezTo>
                <a:lnTo>
                  <a:pt x="66564" y="48222"/>
                </a:lnTo>
                <a:cubicBezTo>
                  <a:pt x="66564" y="35001"/>
                  <a:pt x="64813" y="25269"/>
                  <a:pt x="61309" y="19024"/>
                </a:cubicBezTo>
                <a:cubicBezTo>
                  <a:pt x="57805" y="12780"/>
                  <a:pt x="59191" y="9657"/>
                  <a:pt x="65467" y="9657"/>
                </a:cubicBezTo>
                <a:close/>
                <a:moveTo>
                  <a:pt x="1859846" y="65"/>
                </a:moveTo>
                <a:cubicBezTo>
                  <a:pt x="1862168" y="-241"/>
                  <a:pt x="1865183" y="548"/>
                  <a:pt x="1868892" y="2430"/>
                </a:cubicBezTo>
                <a:cubicBezTo>
                  <a:pt x="1876308" y="6194"/>
                  <a:pt x="1882522" y="10947"/>
                  <a:pt x="1887532" y="16689"/>
                </a:cubicBezTo>
                <a:cubicBezTo>
                  <a:pt x="1892543" y="22432"/>
                  <a:pt x="1891244" y="25824"/>
                  <a:pt x="1883635" y="26866"/>
                </a:cubicBezTo>
                <a:cubicBezTo>
                  <a:pt x="1876026" y="27907"/>
                  <a:pt x="1867980" y="29777"/>
                  <a:pt x="1859497" y="32475"/>
                </a:cubicBezTo>
                <a:cubicBezTo>
                  <a:pt x="1851014" y="35172"/>
                  <a:pt x="1839907" y="37563"/>
                  <a:pt x="1826178" y="39646"/>
                </a:cubicBezTo>
                <a:cubicBezTo>
                  <a:pt x="1835517" y="43540"/>
                  <a:pt x="1838943" y="47596"/>
                  <a:pt x="1836456" y="51813"/>
                </a:cubicBezTo>
                <a:cubicBezTo>
                  <a:pt x="1833970" y="56030"/>
                  <a:pt x="1831319" y="60259"/>
                  <a:pt x="1828503" y="64500"/>
                </a:cubicBezTo>
                <a:cubicBezTo>
                  <a:pt x="1843361" y="62256"/>
                  <a:pt x="1855782" y="59555"/>
                  <a:pt x="1865766" y="56399"/>
                </a:cubicBezTo>
                <a:cubicBezTo>
                  <a:pt x="1875750" y="53242"/>
                  <a:pt x="1883905" y="54777"/>
                  <a:pt x="1890230" y="61003"/>
                </a:cubicBezTo>
                <a:cubicBezTo>
                  <a:pt x="1896555" y="67229"/>
                  <a:pt x="1894546" y="71337"/>
                  <a:pt x="1884202" y="73328"/>
                </a:cubicBezTo>
                <a:cubicBezTo>
                  <a:pt x="1873859" y="75318"/>
                  <a:pt x="1865620" y="76887"/>
                  <a:pt x="1859488" y="78035"/>
                </a:cubicBezTo>
                <a:cubicBezTo>
                  <a:pt x="1853355" y="79182"/>
                  <a:pt x="1841551" y="80847"/>
                  <a:pt x="1824076" y="83030"/>
                </a:cubicBezTo>
                <a:cubicBezTo>
                  <a:pt x="1821347" y="91215"/>
                  <a:pt x="1817769" y="97881"/>
                  <a:pt x="1813342" y="103028"/>
                </a:cubicBezTo>
                <a:lnTo>
                  <a:pt x="1850065" y="98415"/>
                </a:lnTo>
                <a:cubicBezTo>
                  <a:pt x="1860520" y="96914"/>
                  <a:pt x="1874634" y="94585"/>
                  <a:pt x="1892406" y="91429"/>
                </a:cubicBezTo>
                <a:cubicBezTo>
                  <a:pt x="1910179" y="88273"/>
                  <a:pt x="1922321" y="86694"/>
                  <a:pt x="1928832" y="86694"/>
                </a:cubicBezTo>
                <a:cubicBezTo>
                  <a:pt x="1937042" y="86694"/>
                  <a:pt x="1943777" y="89941"/>
                  <a:pt x="1949036" y="96433"/>
                </a:cubicBezTo>
                <a:cubicBezTo>
                  <a:pt x="1954294" y="102926"/>
                  <a:pt x="1950741" y="106644"/>
                  <a:pt x="1938376" y="107586"/>
                </a:cubicBezTo>
                <a:cubicBezTo>
                  <a:pt x="1926011" y="108529"/>
                  <a:pt x="1909720" y="109974"/>
                  <a:pt x="1889504" y="111921"/>
                </a:cubicBezTo>
                <a:cubicBezTo>
                  <a:pt x="1869288" y="113868"/>
                  <a:pt x="1842369" y="116708"/>
                  <a:pt x="1808746" y="120441"/>
                </a:cubicBezTo>
                <a:cubicBezTo>
                  <a:pt x="1806105" y="127027"/>
                  <a:pt x="1802967" y="132868"/>
                  <a:pt x="1799333" y="137966"/>
                </a:cubicBezTo>
                <a:cubicBezTo>
                  <a:pt x="1800809" y="138127"/>
                  <a:pt x="1802586" y="138375"/>
                  <a:pt x="1804663" y="138710"/>
                </a:cubicBezTo>
                <a:cubicBezTo>
                  <a:pt x="1806740" y="139045"/>
                  <a:pt x="1816141" y="138093"/>
                  <a:pt x="1832866" y="135854"/>
                </a:cubicBezTo>
                <a:cubicBezTo>
                  <a:pt x="1849590" y="133616"/>
                  <a:pt x="1859698" y="130890"/>
                  <a:pt x="1863190" y="127678"/>
                </a:cubicBezTo>
                <a:cubicBezTo>
                  <a:pt x="1866681" y="124466"/>
                  <a:pt x="1874615" y="125684"/>
                  <a:pt x="1886993" y="131334"/>
                </a:cubicBezTo>
                <a:cubicBezTo>
                  <a:pt x="1899370" y="136983"/>
                  <a:pt x="1903807" y="142431"/>
                  <a:pt x="1900304" y="147677"/>
                </a:cubicBezTo>
                <a:cubicBezTo>
                  <a:pt x="1896800" y="152923"/>
                  <a:pt x="1896022" y="164370"/>
                  <a:pt x="1897969" y="182019"/>
                </a:cubicBezTo>
                <a:cubicBezTo>
                  <a:pt x="1899916" y="199667"/>
                  <a:pt x="1900890" y="213050"/>
                  <a:pt x="1900890" y="222165"/>
                </a:cubicBezTo>
                <a:cubicBezTo>
                  <a:pt x="1900890" y="230996"/>
                  <a:pt x="1899857" y="239132"/>
                  <a:pt x="1897792" y="246573"/>
                </a:cubicBezTo>
                <a:cubicBezTo>
                  <a:pt x="1895727" y="254014"/>
                  <a:pt x="1892068" y="260380"/>
                  <a:pt x="1886816" y="265670"/>
                </a:cubicBezTo>
                <a:cubicBezTo>
                  <a:pt x="1881564" y="270959"/>
                  <a:pt x="1877229" y="270454"/>
                  <a:pt x="1873812" y="264153"/>
                </a:cubicBezTo>
                <a:cubicBezTo>
                  <a:pt x="1870395" y="257853"/>
                  <a:pt x="1866579" y="250492"/>
                  <a:pt x="1862362" y="242071"/>
                </a:cubicBezTo>
                <a:cubicBezTo>
                  <a:pt x="1847045" y="242071"/>
                  <a:pt x="1828522" y="243516"/>
                  <a:pt x="1806793" y="246406"/>
                </a:cubicBezTo>
                <a:cubicBezTo>
                  <a:pt x="1801720" y="262194"/>
                  <a:pt x="1796267" y="265307"/>
                  <a:pt x="1790431" y="255745"/>
                </a:cubicBezTo>
                <a:cubicBezTo>
                  <a:pt x="1784596" y="246182"/>
                  <a:pt x="1782844" y="236995"/>
                  <a:pt x="1785176" y="228184"/>
                </a:cubicBezTo>
                <a:cubicBezTo>
                  <a:pt x="1787507" y="219372"/>
                  <a:pt x="1788869" y="205379"/>
                  <a:pt x="1789259" y="186205"/>
                </a:cubicBezTo>
                <a:cubicBezTo>
                  <a:pt x="1789650" y="167031"/>
                  <a:pt x="1789920" y="156079"/>
                  <a:pt x="1790069" y="153351"/>
                </a:cubicBezTo>
                <a:cubicBezTo>
                  <a:pt x="1776984" y="177473"/>
                  <a:pt x="1763307" y="196074"/>
                  <a:pt x="1749038" y="209152"/>
                </a:cubicBezTo>
                <a:cubicBezTo>
                  <a:pt x="1734770" y="222230"/>
                  <a:pt x="1719521" y="231765"/>
                  <a:pt x="1703292" y="237755"/>
                </a:cubicBezTo>
                <a:cubicBezTo>
                  <a:pt x="1687064" y="243745"/>
                  <a:pt x="1685690" y="241240"/>
                  <a:pt x="1699172" y="230239"/>
                </a:cubicBezTo>
                <a:cubicBezTo>
                  <a:pt x="1712653" y="219238"/>
                  <a:pt x="1726516" y="205850"/>
                  <a:pt x="1740760" y="190074"/>
                </a:cubicBezTo>
                <a:cubicBezTo>
                  <a:pt x="1755004" y="174298"/>
                  <a:pt x="1770200" y="151943"/>
                  <a:pt x="1786348" y="123009"/>
                </a:cubicBezTo>
                <a:cubicBezTo>
                  <a:pt x="1756446" y="129222"/>
                  <a:pt x="1737932" y="132915"/>
                  <a:pt x="1730807" y="134087"/>
                </a:cubicBezTo>
                <a:cubicBezTo>
                  <a:pt x="1723682" y="135259"/>
                  <a:pt x="1715788" y="131737"/>
                  <a:pt x="1707125" y="123520"/>
                </a:cubicBezTo>
                <a:cubicBezTo>
                  <a:pt x="1698462" y="115304"/>
                  <a:pt x="1698614" y="111781"/>
                  <a:pt x="1707581" y="112953"/>
                </a:cubicBezTo>
                <a:cubicBezTo>
                  <a:pt x="1716547" y="114125"/>
                  <a:pt x="1726990" y="114135"/>
                  <a:pt x="1738909" y="112981"/>
                </a:cubicBezTo>
                <a:cubicBezTo>
                  <a:pt x="1750827" y="111828"/>
                  <a:pt x="1768433" y="109794"/>
                  <a:pt x="1791724" y="106879"/>
                </a:cubicBezTo>
                <a:cubicBezTo>
                  <a:pt x="1795172" y="98607"/>
                  <a:pt x="1798049" y="91141"/>
                  <a:pt x="1800356" y="84481"/>
                </a:cubicBezTo>
                <a:cubicBezTo>
                  <a:pt x="1794391" y="86043"/>
                  <a:pt x="1788574" y="86825"/>
                  <a:pt x="1782906" y="86825"/>
                </a:cubicBezTo>
                <a:cubicBezTo>
                  <a:pt x="1776655" y="86825"/>
                  <a:pt x="1770997" y="84369"/>
                  <a:pt x="1765930" y="79458"/>
                </a:cubicBezTo>
                <a:cubicBezTo>
                  <a:pt x="1760864" y="74546"/>
                  <a:pt x="1761909" y="71815"/>
                  <a:pt x="1769065" y="71263"/>
                </a:cubicBezTo>
                <a:cubicBezTo>
                  <a:pt x="1776221" y="70711"/>
                  <a:pt x="1788016" y="69362"/>
                  <a:pt x="1804449" y="67217"/>
                </a:cubicBezTo>
                <a:cubicBezTo>
                  <a:pt x="1807947" y="56737"/>
                  <a:pt x="1809695" y="48874"/>
                  <a:pt x="1809695" y="43627"/>
                </a:cubicBezTo>
                <a:cubicBezTo>
                  <a:pt x="1806396" y="44371"/>
                  <a:pt x="1800310" y="45140"/>
                  <a:pt x="1791436" y="45934"/>
                </a:cubicBezTo>
                <a:cubicBezTo>
                  <a:pt x="1782562" y="46728"/>
                  <a:pt x="1773852" y="46396"/>
                  <a:pt x="1765307" y="44939"/>
                </a:cubicBezTo>
                <a:cubicBezTo>
                  <a:pt x="1756762" y="43482"/>
                  <a:pt x="1762576" y="40192"/>
                  <a:pt x="1782748" y="35070"/>
                </a:cubicBezTo>
                <a:cubicBezTo>
                  <a:pt x="1802920" y="29948"/>
                  <a:pt x="1819530" y="24779"/>
                  <a:pt x="1832578" y="19564"/>
                </a:cubicBezTo>
                <a:cubicBezTo>
                  <a:pt x="1845625" y="14348"/>
                  <a:pt x="1853085" y="9248"/>
                  <a:pt x="1854958" y="4262"/>
                </a:cubicBezTo>
                <a:cubicBezTo>
                  <a:pt x="1855894" y="1769"/>
                  <a:pt x="1857523" y="370"/>
                  <a:pt x="1859846" y="65"/>
                </a:cubicBezTo>
                <a:close/>
                <a:moveTo>
                  <a:pt x="1250246" y="65"/>
                </a:moveTo>
                <a:cubicBezTo>
                  <a:pt x="1252568" y="-241"/>
                  <a:pt x="1255583" y="548"/>
                  <a:pt x="1259292" y="2430"/>
                </a:cubicBezTo>
                <a:cubicBezTo>
                  <a:pt x="1266708" y="6194"/>
                  <a:pt x="1272922" y="10947"/>
                  <a:pt x="1277932" y="16689"/>
                </a:cubicBezTo>
                <a:cubicBezTo>
                  <a:pt x="1282943" y="22432"/>
                  <a:pt x="1281644" y="25824"/>
                  <a:pt x="1274035" y="26866"/>
                </a:cubicBezTo>
                <a:cubicBezTo>
                  <a:pt x="1266426" y="27907"/>
                  <a:pt x="1258380" y="29777"/>
                  <a:pt x="1249897" y="32475"/>
                </a:cubicBezTo>
                <a:cubicBezTo>
                  <a:pt x="1241414" y="35172"/>
                  <a:pt x="1230307" y="37563"/>
                  <a:pt x="1216578" y="39646"/>
                </a:cubicBezTo>
                <a:cubicBezTo>
                  <a:pt x="1225917" y="43540"/>
                  <a:pt x="1229343" y="47596"/>
                  <a:pt x="1226856" y="51813"/>
                </a:cubicBezTo>
                <a:cubicBezTo>
                  <a:pt x="1224370" y="56030"/>
                  <a:pt x="1221719" y="60259"/>
                  <a:pt x="1218903" y="64500"/>
                </a:cubicBezTo>
                <a:cubicBezTo>
                  <a:pt x="1233761" y="62256"/>
                  <a:pt x="1246182" y="59555"/>
                  <a:pt x="1256166" y="56399"/>
                </a:cubicBezTo>
                <a:cubicBezTo>
                  <a:pt x="1266150" y="53242"/>
                  <a:pt x="1274305" y="54777"/>
                  <a:pt x="1280630" y="61003"/>
                </a:cubicBezTo>
                <a:cubicBezTo>
                  <a:pt x="1286955" y="67229"/>
                  <a:pt x="1284946" y="71337"/>
                  <a:pt x="1274602" y="73328"/>
                </a:cubicBezTo>
                <a:cubicBezTo>
                  <a:pt x="1264259" y="75318"/>
                  <a:pt x="1256020" y="76887"/>
                  <a:pt x="1249888" y="78035"/>
                </a:cubicBezTo>
                <a:cubicBezTo>
                  <a:pt x="1243755" y="79182"/>
                  <a:pt x="1231951" y="80847"/>
                  <a:pt x="1214476" y="83030"/>
                </a:cubicBezTo>
                <a:cubicBezTo>
                  <a:pt x="1211747" y="91215"/>
                  <a:pt x="1208169" y="97881"/>
                  <a:pt x="1203742" y="103028"/>
                </a:cubicBezTo>
                <a:lnTo>
                  <a:pt x="1240465" y="98415"/>
                </a:lnTo>
                <a:cubicBezTo>
                  <a:pt x="1250920" y="96914"/>
                  <a:pt x="1265034" y="94585"/>
                  <a:pt x="1282806" y="91429"/>
                </a:cubicBezTo>
                <a:cubicBezTo>
                  <a:pt x="1300579" y="88273"/>
                  <a:pt x="1312721" y="86694"/>
                  <a:pt x="1319232" y="86694"/>
                </a:cubicBezTo>
                <a:cubicBezTo>
                  <a:pt x="1327442" y="86694"/>
                  <a:pt x="1334177" y="89941"/>
                  <a:pt x="1339436" y="96433"/>
                </a:cubicBezTo>
                <a:cubicBezTo>
                  <a:pt x="1344694" y="102926"/>
                  <a:pt x="1341141" y="106644"/>
                  <a:pt x="1328776" y="107586"/>
                </a:cubicBezTo>
                <a:cubicBezTo>
                  <a:pt x="1316411" y="108529"/>
                  <a:pt x="1300120" y="109974"/>
                  <a:pt x="1279904" y="111921"/>
                </a:cubicBezTo>
                <a:cubicBezTo>
                  <a:pt x="1259688" y="113868"/>
                  <a:pt x="1232769" y="116708"/>
                  <a:pt x="1199146" y="120441"/>
                </a:cubicBezTo>
                <a:cubicBezTo>
                  <a:pt x="1196505" y="127027"/>
                  <a:pt x="1193367" y="132868"/>
                  <a:pt x="1189733" y="137966"/>
                </a:cubicBezTo>
                <a:cubicBezTo>
                  <a:pt x="1191209" y="138127"/>
                  <a:pt x="1192986" y="138375"/>
                  <a:pt x="1195063" y="138710"/>
                </a:cubicBezTo>
                <a:cubicBezTo>
                  <a:pt x="1197140" y="139045"/>
                  <a:pt x="1206541" y="138093"/>
                  <a:pt x="1223266" y="135854"/>
                </a:cubicBezTo>
                <a:cubicBezTo>
                  <a:pt x="1239990" y="133616"/>
                  <a:pt x="1250098" y="130890"/>
                  <a:pt x="1253590" y="127678"/>
                </a:cubicBezTo>
                <a:cubicBezTo>
                  <a:pt x="1257081" y="124466"/>
                  <a:pt x="1265015" y="125684"/>
                  <a:pt x="1277393" y="131334"/>
                </a:cubicBezTo>
                <a:cubicBezTo>
                  <a:pt x="1289770" y="136983"/>
                  <a:pt x="1294207" y="142431"/>
                  <a:pt x="1290704" y="147677"/>
                </a:cubicBezTo>
                <a:cubicBezTo>
                  <a:pt x="1287200" y="152923"/>
                  <a:pt x="1286422" y="164370"/>
                  <a:pt x="1288369" y="182019"/>
                </a:cubicBezTo>
                <a:cubicBezTo>
                  <a:pt x="1290316" y="199667"/>
                  <a:pt x="1291290" y="213050"/>
                  <a:pt x="1291290" y="222165"/>
                </a:cubicBezTo>
                <a:cubicBezTo>
                  <a:pt x="1291290" y="230996"/>
                  <a:pt x="1290257" y="239132"/>
                  <a:pt x="1288192" y="246573"/>
                </a:cubicBezTo>
                <a:cubicBezTo>
                  <a:pt x="1286127" y="254014"/>
                  <a:pt x="1282468" y="260380"/>
                  <a:pt x="1277216" y="265670"/>
                </a:cubicBezTo>
                <a:cubicBezTo>
                  <a:pt x="1271964" y="270959"/>
                  <a:pt x="1267629" y="270454"/>
                  <a:pt x="1264212" y="264153"/>
                </a:cubicBezTo>
                <a:cubicBezTo>
                  <a:pt x="1260795" y="257853"/>
                  <a:pt x="1256979" y="250492"/>
                  <a:pt x="1252762" y="242071"/>
                </a:cubicBezTo>
                <a:cubicBezTo>
                  <a:pt x="1237445" y="242071"/>
                  <a:pt x="1218922" y="243516"/>
                  <a:pt x="1197193" y="246406"/>
                </a:cubicBezTo>
                <a:cubicBezTo>
                  <a:pt x="1192120" y="262194"/>
                  <a:pt x="1186667" y="265307"/>
                  <a:pt x="1180831" y="255745"/>
                </a:cubicBezTo>
                <a:cubicBezTo>
                  <a:pt x="1174996" y="246182"/>
                  <a:pt x="1173244" y="236995"/>
                  <a:pt x="1175576" y="228184"/>
                </a:cubicBezTo>
                <a:cubicBezTo>
                  <a:pt x="1177907" y="219372"/>
                  <a:pt x="1179269" y="205379"/>
                  <a:pt x="1179659" y="186205"/>
                </a:cubicBezTo>
                <a:cubicBezTo>
                  <a:pt x="1180050" y="167031"/>
                  <a:pt x="1180320" y="156079"/>
                  <a:pt x="1180469" y="153351"/>
                </a:cubicBezTo>
                <a:cubicBezTo>
                  <a:pt x="1167384" y="177473"/>
                  <a:pt x="1153707" y="196074"/>
                  <a:pt x="1139438" y="209152"/>
                </a:cubicBezTo>
                <a:cubicBezTo>
                  <a:pt x="1125170" y="222230"/>
                  <a:pt x="1109921" y="231765"/>
                  <a:pt x="1093692" y="237755"/>
                </a:cubicBezTo>
                <a:cubicBezTo>
                  <a:pt x="1077464" y="243745"/>
                  <a:pt x="1076090" y="241240"/>
                  <a:pt x="1089572" y="230239"/>
                </a:cubicBezTo>
                <a:cubicBezTo>
                  <a:pt x="1103053" y="219238"/>
                  <a:pt x="1116916" y="205850"/>
                  <a:pt x="1131160" y="190074"/>
                </a:cubicBezTo>
                <a:cubicBezTo>
                  <a:pt x="1145404" y="174298"/>
                  <a:pt x="1160600" y="151943"/>
                  <a:pt x="1176748" y="123009"/>
                </a:cubicBezTo>
                <a:cubicBezTo>
                  <a:pt x="1146846" y="129222"/>
                  <a:pt x="1128332" y="132915"/>
                  <a:pt x="1121207" y="134087"/>
                </a:cubicBezTo>
                <a:cubicBezTo>
                  <a:pt x="1114082" y="135259"/>
                  <a:pt x="1106188" y="131737"/>
                  <a:pt x="1097525" y="123520"/>
                </a:cubicBezTo>
                <a:cubicBezTo>
                  <a:pt x="1088862" y="115304"/>
                  <a:pt x="1089014" y="111781"/>
                  <a:pt x="1097981" y="112953"/>
                </a:cubicBezTo>
                <a:cubicBezTo>
                  <a:pt x="1106947" y="114125"/>
                  <a:pt x="1117390" y="114135"/>
                  <a:pt x="1129309" y="112981"/>
                </a:cubicBezTo>
                <a:cubicBezTo>
                  <a:pt x="1141227" y="111828"/>
                  <a:pt x="1158833" y="109794"/>
                  <a:pt x="1182124" y="106879"/>
                </a:cubicBezTo>
                <a:cubicBezTo>
                  <a:pt x="1185572" y="98607"/>
                  <a:pt x="1188449" y="91141"/>
                  <a:pt x="1190756" y="84481"/>
                </a:cubicBezTo>
                <a:cubicBezTo>
                  <a:pt x="1184791" y="86043"/>
                  <a:pt x="1178974" y="86825"/>
                  <a:pt x="1173306" y="86825"/>
                </a:cubicBezTo>
                <a:cubicBezTo>
                  <a:pt x="1167055" y="86825"/>
                  <a:pt x="1161397" y="84369"/>
                  <a:pt x="1156330" y="79458"/>
                </a:cubicBezTo>
                <a:cubicBezTo>
                  <a:pt x="1151264" y="74546"/>
                  <a:pt x="1152309" y="71815"/>
                  <a:pt x="1159465" y="71263"/>
                </a:cubicBezTo>
                <a:cubicBezTo>
                  <a:pt x="1166621" y="70711"/>
                  <a:pt x="1178416" y="69362"/>
                  <a:pt x="1194849" y="67217"/>
                </a:cubicBezTo>
                <a:cubicBezTo>
                  <a:pt x="1198347" y="56737"/>
                  <a:pt x="1200095" y="48874"/>
                  <a:pt x="1200095" y="43627"/>
                </a:cubicBezTo>
                <a:cubicBezTo>
                  <a:pt x="1196796" y="44371"/>
                  <a:pt x="1190710" y="45140"/>
                  <a:pt x="1181836" y="45934"/>
                </a:cubicBezTo>
                <a:cubicBezTo>
                  <a:pt x="1172962" y="46728"/>
                  <a:pt x="1164252" y="46396"/>
                  <a:pt x="1155707" y="44939"/>
                </a:cubicBezTo>
                <a:cubicBezTo>
                  <a:pt x="1147162" y="43482"/>
                  <a:pt x="1152976" y="40192"/>
                  <a:pt x="1173148" y="35070"/>
                </a:cubicBezTo>
                <a:cubicBezTo>
                  <a:pt x="1193320" y="29948"/>
                  <a:pt x="1209930" y="24779"/>
                  <a:pt x="1222978" y="19564"/>
                </a:cubicBezTo>
                <a:cubicBezTo>
                  <a:pt x="1236025" y="14348"/>
                  <a:pt x="1243485" y="9248"/>
                  <a:pt x="1245358" y="4262"/>
                </a:cubicBezTo>
                <a:cubicBezTo>
                  <a:pt x="1246294" y="1769"/>
                  <a:pt x="1247923" y="370"/>
                  <a:pt x="1250246" y="6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10797" y="1984996"/>
            <a:ext cx="8253755" cy="286603"/>
          </a:xfrm>
          <a:custGeom>
            <a:avLst/>
            <a:gdLst/>
            <a:ahLst/>
            <a:cxnLst/>
            <a:rect l="l" t="t" r="r" b="b"/>
            <a:pathLst>
              <a:path w="8253755" h="286603">
                <a:moveTo>
                  <a:pt x="8173037" y="205847"/>
                </a:moveTo>
                <a:lnTo>
                  <a:pt x="8212867" y="205847"/>
                </a:lnTo>
                <a:lnTo>
                  <a:pt x="8212867" y="245658"/>
                </a:lnTo>
                <a:lnTo>
                  <a:pt x="8173037" y="245658"/>
                </a:lnTo>
                <a:close/>
                <a:moveTo>
                  <a:pt x="4801187" y="205847"/>
                </a:moveTo>
                <a:lnTo>
                  <a:pt x="4841017" y="205847"/>
                </a:lnTo>
                <a:lnTo>
                  <a:pt x="4841017" y="245658"/>
                </a:lnTo>
                <a:lnTo>
                  <a:pt x="4801187" y="245658"/>
                </a:lnTo>
                <a:close/>
                <a:moveTo>
                  <a:pt x="1418892" y="201259"/>
                </a:moveTo>
                <a:cubicBezTo>
                  <a:pt x="1422336" y="200702"/>
                  <a:pt x="1426144" y="200960"/>
                  <a:pt x="1430314" y="202033"/>
                </a:cubicBezTo>
                <a:cubicBezTo>
                  <a:pt x="1438655" y="204179"/>
                  <a:pt x="1444103" y="208690"/>
                  <a:pt x="1446657" y="215567"/>
                </a:cubicBezTo>
                <a:cubicBezTo>
                  <a:pt x="1449212" y="222444"/>
                  <a:pt x="1448853" y="231048"/>
                  <a:pt x="1445578" y="241379"/>
                </a:cubicBezTo>
                <a:cubicBezTo>
                  <a:pt x="1442304" y="251710"/>
                  <a:pt x="1436358" y="261592"/>
                  <a:pt x="1427738" y="271024"/>
                </a:cubicBezTo>
                <a:cubicBezTo>
                  <a:pt x="1419118" y="280456"/>
                  <a:pt x="1410809" y="285591"/>
                  <a:pt x="1402809" y="286428"/>
                </a:cubicBezTo>
                <a:cubicBezTo>
                  <a:pt x="1394810" y="287265"/>
                  <a:pt x="1393247" y="285116"/>
                  <a:pt x="1398121" y="279982"/>
                </a:cubicBezTo>
                <a:cubicBezTo>
                  <a:pt x="1402995" y="274847"/>
                  <a:pt x="1407488" y="269666"/>
                  <a:pt x="1411599" y="264438"/>
                </a:cubicBezTo>
                <a:cubicBezTo>
                  <a:pt x="1415711" y="259211"/>
                  <a:pt x="1419286" y="252951"/>
                  <a:pt x="1422325" y="245658"/>
                </a:cubicBezTo>
                <a:cubicBezTo>
                  <a:pt x="1416855" y="245658"/>
                  <a:pt x="1412257" y="244260"/>
                  <a:pt x="1408530" y="241463"/>
                </a:cubicBezTo>
                <a:cubicBezTo>
                  <a:pt x="1404803" y="238666"/>
                  <a:pt x="1402279" y="235008"/>
                  <a:pt x="1400958" y="230487"/>
                </a:cubicBezTo>
                <a:cubicBezTo>
                  <a:pt x="1399637" y="225966"/>
                  <a:pt x="1399396" y="221743"/>
                  <a:pt x="1400233" y="217818"/>
                </a:cubicBezTo>
                <a:cubicBezTo>
                  <a:pt x="1401069" y="213893"/>
                  <a:pt x="1404208" y="209744"/>
                  <a:pt x="1409646" y="205372"/>
                </a:cubicBezTo>
                <a:cubicBezTo>
                  <a:pt x="1412365" y="203186"/>
                  <a:pt x="1415447" y="201815"/>
                  <a:pt x="1418892" y="201259"/>
                </a:cubicBezTo>
                <a:close/>
                <a:moveTo>
                  <a:pt x="7006350" y="173203"/>
                </a:moveTo>
                <a:cubicBezTo>
                  <a:pt x="7008360" y="173091"/>
                  <a:pt x="7011015" y="173542"/>
                  <a:pt x="7014317" y="174555"/>
                </a:cubicBezTo>
                <a:cubicBezTo>
                  <a:pt x="7027526" y="178611"/>
                  <a:pt x="7037082" y="183405"/>
                  <a:pt x="7042985" y="188936"/>
                </a:cubicBezTo>
                <a:cubicBezTo>
                  <a:pt x="7048889" y="194467"/>
                  <a:pt x="7050845" y="201608"/>
                  <a:pt x="7048854" y="210358"/>
                </a:cubicBezTo>
                <a:cubicBezTo>
                  <a:pt x="7046864" y="219108"/>
                  <a:pt x="7041156" y="220184"/>
                  <a:pt x="7031730" y="213586"/>
                </a:cubicBezTo>
                <a:cubicBezTo>
                  <a:pt x="7022304" y="206988"/>
                  <a:pt x="7013635" y="198932"/>
                  <a:pt x="7005722" y="189420"/>
                </a:cubicBezTo>
                <a:cubicBezTo>
                  <a:pt x="7000114" y="178946"/>
                  <a:pt x="7000322" y="173540"/>
                  <a:pt x="7006350" y="173203"/>
                </a:cubicBezTo>
                <a:close/>
                <a:moveTo>
                  <a:pt x="3634501" y="173203"/>
                </a:moveTo>
                <a:cubicBezTo>
                  <a:pt x="3636510" y="173091"/>
                  <a:pt x="3639166" y="173542"/>
                  <a:pt x="3642468" y="174555"/>
                </a:cubicBezTo>
                <a:cubicBezTo>
                  <a:pt x="3655676" y="178611"/>
                  <a:pt x="3665232" y="183405"/>
                  <a:pt x="3671136" y="188936"/>
                </a:cubicBezTo>
                <a:cubicBezTo>
                  <a:pt x="3677039" y="194467"/>
                  <a:pt x="3678995" y="201608"/>
                  <a:pt x="3677005" y="210358"/>
                </a:cubicBezTo>
                <a:cubicBezTo>
                  <a:pt x="3675014" y="219108"/>
                  <a:pt x="3669306" y="220184"/>
                  <a:pt x="3659880" y="213586"/>
                </a:cubicBezTo>
                <a:cubicBezTo>
                  <a:pt x="3650455" y="206988"/>
                  <a:pt x="3641785" y="198932"/>
                  <a:pt x="3633873" y="189420"/>
                </a:cubicBezTo>
                <a:cubicBezTo>
                  <a:pt x="3628264" y="178946"/>
                  <a:pt x="3628473" y="173540"/>
                  <a:pt x="3634501" y="173203"/>
                </a:cubicBezTo>
                <a:close/>
                <a:moveTo>
                  <a:pt x="881776" y="173203"/>
                </a:moveTo>
                <a:cubicBezTo>
                  <a:pt x="883785" y="173091"/>
                  <a:pt x="886441" y="173542"/>
                  <a:pt x="889743" y="174555"/>
                </a:cubicBezTo>
                <a:cubicBezTo>
                  <a:pt x="902951" y="178611"/>
                  <a:pt x="912507" y="183405"/>
                  <a:pt x="918411" y="188936"/>
                </a:cubicBezTo>
                <a:cubicBezTo>
                  <a:pt x="924315" y="194467"/>
                  <a:pt x="926271" y="201608"/>
                  <a:pt x="924280" y="210358"/>
                </a:cubicBezTo>
                <a:cubicBezTo>
                  <a:pt x="922290" y="219108"/>
                  <a:pt x="916581" y="220184"/>
                  <a:pt x="907156" y="213586"/>
                </a:cubicBezTo>
                <a:cubicBezTo>
                  <a:pt x="897730" y="206988"/>
                  <a:pt x="889061" y="198932"/>
                  <a:pt x="881148" y="189420"/>
                </a:cubicBezTo>
                <a:cubicBezTo>
                  <a:pt x="875539" y="178946"/>
                  <a:pt x="875749" y="173540"/>
                  <a:pt x="881776" y="173203"/>
                </a:cubicBezTo>
                <a:close/>
                <a:moveTo>
                  <a:pt x="6132025" y="147622"/>
                </a:moveTo>
                <a:cubicBezTo>
                  <a:pt x="6128523" y="147585"/>
                  <a:pt x="6124567" y="147946"/>
                  <a:pt x="6120158" y="148706"/>
                </a:cubicBezTo>
                <a:cubicBezTo>
                  <a:pt x="6111340" y="150225"/>
                  <a:pt x="6099533" y="152039"/>
                  <a:pt x="6084737" y="154147"/>
                </a:cubicBezTo>
                <a:lnTo>
                  <a:pt x="6084737" y="168472"/>
                </a:lnTo>
                <a:cubicBezTo>
                  <a:pt x="6092687" y="168534"/>
                  <a:pt x="6102140" y="167189"/>
                  <a:pt x="6113098" y="164435"/>
                </a:cubicBezTo>
                <a:cubicBezTo>
                  <a:pt x="6124055" y="161682"/>
                  <a:pt x="6131211" y="163059"/>
                  <a:pt x="6134566" y="168565"/>
                </a:cubicBezTo>
                <a:cubicBezTo>
                  <a:pt x="6137921" y="174072"/>
                  <a:pt x="6132368" y="178375"/>
                  <a:pt x="6117907" y="181476"/>
                </a:cubicBezTo>
                <a:cubicBezTo>
                  <a:pt x="6103446" y="184577"/>
                  <a:pt x="6092389" y="184955"/>
                  <a:pt x="6084737" y="182611"/>
                </a:cubicBezTo>
                <a:lnTo>
                  <a:pt x="6084737" y="200005"/>
                </a:lnTo>
                <a:cubicBezTo>
                  <a:pt x="6093679" y="200005"/>
                  <a:pt x="6103771" y="198446"/>
                  <a:pt x="6115014" y="195326"/>
                </a:cubicBezTo>
                <a:cubicBezTo>
                  <a:pt x="6126257" y="192207"/>
                  <a:pt x="6133748" y="193881"/>
                  <a:pt x="6137487" y="200349"/>
                </a:cubicBezTo>
                <a:cubicBezTo>
                  <a:pt x="6141226" y="206817"/>
                  <a:pt x="6134901" y="210925"/>
                  <a:pt x="6118512" y="212674"/>
                </a:cubicBezTo>
                <a:cubicBezTo>
                  <a:pt x="6102122" y="214423"/>
                  <a:pt x="6090783" y="214522"/>
                  <a:pt x="6084495" y="212972"/>
                </a:cubicBezTo>
                <a:lnTo>
                  <a:pt x="6083565" y="230347"/>
                </a:lnTo>
                <a:cubicBezTo>
                  <a:pt x="6092333" y="230409"/>
                  <a:pt x="6103471" y="229256"/>
                  <a:pt x="6116977" y="226887"/>
                </a:cubicBezTo>
                <a:cubicBezTo>
                  <a:pt x="6130483" y="224518"/>
                  <a:pt x="6139199" y="225281"/>
                  <a:pt x="6143124" y="229175"/>
                </a:cubicBezTo>
                <a:cubicBezTo>
                  <a:pt x="6147049" y="233070"/>
                  <a:pt x="6149365" y="233436"/>
                  <a:pt x="6150072" y="230273"/>
                </a:cubicBezTo>
                <a:cubicBezTo>
                  <a:pt x="6150779" y="227110"/>
                  <a:pt x="6151328" y="221886"/>
                  <a:pt x="6151719" y="214600"/>
                </a:cubicBezTo>
                <a:cubicBezTo>
                  <a:pt x="6152109" y="207313"/>
                  <a:pt x="6151747" y="194964"/>
                  <a:pt x="6150630" y="177551"/>
                </a:cubicBezTo>
                <a:cubicBezTo>
                  <a:pt x="6149514" y="160138"/>
                  <a:pt x="6146361" y="150597"/>
                  <a:pt x="6141171" y="148929"/>
                </a:cubicBezTo>
                <a:cubicBezTo>
                  <a:pt x="6138575" y="148095"/>
                  <a:pt x="6135527" y="147659"/>
                  <a:pt x="6132025" y="147622"/>
                </a:cubicBezTo>
                <a:close/>
                <a:moveTo>
                  <a:pt x="2769700" y="147622"/>
                </a:moveTo>
                <a:cubicBezTo>
                  <a:pt x="2766198" y="147585"/>
                  <a:pt x="2762242" y="147946"/>
                  <a:pt x="2757833" y="148706"/>
                </a:cubicBezTo>
                <a:cubicBezTo>
                  <a:pt x="2749015" y="150225"/>
                  <a:pt x="2737208" y="152039"/>
                  <a:pt x="2722412" y="154147"/>
                </a:cubicBezTo>
                <a:lnTo>
                  <a:pt x="2722412" y="168472"/>
                </a:lnTo>
                <a:cubicBezTo>
                  <a:pt x="2730362" y="168534"/>
                  <a:pt x="2739816" y="167189"/>
                  <a:pt x="2750773" y="164435"/>
                </a:cubicBezTo>
                <a:cubicBezTo>
                  <a:pt x="2761731" y="161682"/>
                  <a:pt x="2768887" y="163059"/>
                  <a:pt x="2772242" y="168565"/>
                </a:cubicBezTo>
                <a:cubicBezTo>
                  <a:pt x="2775597" y="174072"/>
                  <a:pt x="2770043" y="178375"/>
                  <a:pt x="2755582" y="181476"/>
                </a:cubicBezTo>
                <a:cubicBezTo>
                  <a:pt x="2741121" y="184577"/>
                  <a:pt x="2730064" y="184955"/>
                  <a:pt x="2722412" y="182611"/>
                </a:cubicBezTo>
                <a:lnTo>
                  <a:pt x="2722412" y="200005"/>
                </a:lnTo>
                <a:cubicBezTo>
                  <a:pt x="2731354" y="200005"/>
                  <a:pt x="2741447" y="198446"/>
                  <a:pt x="2752689" y="195326"/>
                </a:cubicBezTo>
                <a:cubicBezTo>
                  <a:pt x="2763932" y="192207"/>
                  <a:pt x="2771423" y="193881"/>
                  <a:pt x="2775162" y="200349"/>
                </a:cubicBezTo>
                <a:cubicBezTo>
                  <a:pt x="2778902" y="206817"/>
                  <a:pt x="2772576" y="210925"/>
                  <a:pt x="2756187" y="212674"/>
                </a:cubicBezTo>
                <a:cubicBezTo>
                  <a:pt x="2739797" y="214423"/>
                  <a:pt x="2728458" y="214522"/>
                  <a:pt x="2722170" y="212972"/>
                </a:cubicBezTo>
                <a:lnTo>
                  <a:pt x="2721240" y="230347"/>
                </a:lnTo>
                <a:cubicBezTo>
                  <a:pt x="2730009" y="230409"/>
                  <a:pt x="2741146" y="229256"/>
                  <a:pt x="2754652" y="226887"/>
                </a:cubicBezTo>
                <a:cubicBezTo>
                  <a:pt x="2768158" y="224518"/>
                  <a:pt x="2776874" y="225281"/>
                  <a:pt x="2780799" y="229175"/>
                </a:cubicBezTo>
                <a:cubicBezTo>
                  <a:pt x="2784724" y="233070"/>
                  <a:pt x="2787041" y="233436"/>
                  <a:pt x="2787748" y="230273"/>
                </a:cubicBezTo>
                <a:cubicBezTo>
                  <a:pt x="2788454" y="227110"/>
                  <a:pt x="2789003" y="221886"/>
                  <a:pt x="2789394" y="214600"/>
                </a:cubicBezTo>
                <a:cubicBezTo>
                  <a:pt x="2789785" y="207313"/>
                  <a:pt x="2789422" y="194964"/>
                  <a:pt x="2788306" y="177551"/>
                </a:cubicBezTo>
                <a:cubicBezTo>
                  <a:pt x="2787189" y="160138"/>
                  <a:pt x="2784036" y="150597"/>
                  <a:pt x="2778846" y="148929"/>
                </a:cubicBezTo>
                <a:cubicBezTo>
                  <a:pt x="2776251" y="148095"/>
                  <a:pt x="2773202" y="147659"/>
                  <a:pt x="2769700" y="147622"/>
                </a:cubicBezTo>
                <a:close/>
                <a:moveTo>
                  <a:pt x="7419120" y="142790"/>
                </a:moveTo>
                <a:cubicBezTo>
                  <a:pt x="7422724" y="143156"/>
                  <a:pt x="7428128" y="146247"/>
                  <a:pt x="7435333" y="152064"/>
                </a:cubicBezTo>
                <a:cubicBezTo>
                  <a:pt x="7445912" y="163424"/>
                  <a:pt x="7448669" y="170091"/>
                  <a:pt x="7443602" y="172063"/>
                </a:cubicBezTo>
                <a:cubicBezTo>
                  <a:pt x="7438536" y="174035"/>
                  <a:pt x="7432174" y="181727"/>
                  <a:pt x="7424516" y="195140"/>
                </a:cubicBezTo>
                <a:cubicBezTo>
                  <a:pt x="7416857" y="208553"/>
                  <a:pt x="7406116" y="221576"/>
                  <a:pt x="7392294" y="234208"/>
                </a:cubicBezTo>
                <a:cubicBezTo>
                  <a:pt x="7378472" y="246839"/>
                  <a:pt x="7366940" y="255568"/>
                  <a:pt x="7357700" y="260392"/>
                </a:cubicBezTo>
                <a:cubicBezTo>
                  <a:pt x="7348461" y="265217"/>
                  <a:pt x="7338170" y="269024"/>
                  <a:pt x="7326828" y="271815"/>
                </a:cubicBezTo>
                <a:cubicBezTo>
                  <a:pt x="7315486" y="274605"/>
                  <a:pt x="7316008" y="271638"/>
                  <a:pt x="7328391" y="262913"/>
                </a:cubicBezTo>
                <a:cubicBezTo>
                  <a:pt x="7340774" y="254188"/>
                  <a:pt x="7354445" y="242158"/>
                  <a:pt x="7369402" y="226822"/>
                </a:cubicBezTo>
                <a:cubicBezTo>
                  <a:pt x="7384360" y="211487"/>
                  <a:pt x="7395484" y="196715"/>
                  <a:pt x="7402777" y="182508"/>
                </a:cubicBezTo>
                <a:cubicBezTo>
                  <a:pt x="7410070" y="168302"/>
                  <a:pt x="7413716" y="157422"/>
                  <a:pt x="7413716" y="149869"/>
                </a:cubicBezTo>
                <a:cubicBezTo>
                  <a:pt x="7413716" y="144784"/>
                  <a:pt x="7415518" y="142424"/>
                  <a:pt x="7419120" y="142790"/>
                </a:cubicBezTo>
                <a:close/>
                <a:moveTo>
                  <a:pt x="4047271" y="142790"/>
                </a:moveTo>
                <a:cubicBezTo>
                  <a:pt x="4050874" y="143156"/>
                  <a:pt x="4056278" y="146247"/>
                  <a:pt x="4063484" y="152064"/>
                </a:cubicBezTo>
                <a:cubicBezTo>
                  <a:pt x="4074063" y="163424"/>
                  <a:pt x="4076819" y="170091"/>
                  <a:pt x="4071753" y="172063"/>
                </a:cubicBezTo>
                <a:cubicBezTo>
                  <a:pt x="4066687" y="174035"/>
                  <a:pt x="4060324" y="181727"/>
                  <a:pt x="4052666" y="195140"/>
                </a:cubicBezTo>
                <a:cubicBezTo>
                  <a:pt x="4045007" y="208553"/>
                  <a:pt x="4034267" y="221576"/>
                  <a:pt x="4020444" y="234208"/>
                </a:cubicBezTo>
                <a:cubicBezTo>
                  <a:pt x="4006622" y="246839"/>
                  <a:pt x="3995091" y="255568"/>
                  <a:pt x="3985851" y="260392"/>
                </a:cubicBezTo>
                <a:cubicBezTo>
                  <a:pt x="3976611" y="265217"/>
                  <a:pt x="3966321" y="269024"/>
                  <a:pt x="3954979" y="271815"/>
                </a:cubicBezTo>
                <a:cubicBezTo>
                  <a:pt x="3943637" y="274605"/>
                  <a:pt x="3944158" y="271638"/>
                  <a:pt x="3956541" y="262913"/>
                </a:cubicBezTo>
                <a:cubicBezTo>
                  <a:pt x="3968925" y="254188"/>
                  <a:pt x="3982596" y="242158"/>
                  <a:pt x="3997553" y="226822"/>
                </a:cubicBezTo>
                <a:cubicBezTo>
                  <a:pt x="4012510" y="211487"/>
                  <a:pt x="4023635" y="196715"/>
                  <a:pt x="4030927" y="182508"/>
                </a:cubicBezTo>
                <a:cubicBezTo>
                  <a:pt x="4038220" y="168302"/>
                  <a:pt x="4041866" y="157422"/>
                  <a:pt x="4041866" y="149869"/>
                </a:cubicBezTo>
                <a:cubicBezTo>
                  <a:pt x="4041866" y="144784"/>
                  <a:pt x="4043668" y="142424"/>
                  <a:pt x="4047271" y="142790"/>
                </a:cubicBezTo>
                <a:close/>
                <a:moveTo>
                  <a:pt x="1294546" y="142790"/>
                </a:moveTo>
                <a:cubicBezTo>
                  <a:pt x="1298149" y="143156"/>
                  <a:pt x="1303553" y="146247"/>
                  <a:pt x="1310759" y="152064"/>
                </a:cubicBezTo>
                <a:cubicBezTo>
                  <a:pt x="1321338" y="163424"/>
                  <a:pt x="1324094" y="170091"/>
                  <a:pt x="1319028" y="172063"/>
                </a:cubicBezTo>
                <a:cubicBezTo>
                  <a:pt x="1313962" y="174035"/>
                  <a:pt x="1307599" y="181727"/>
                  <a:pt x="1299941" y="195140"/>
                </a:cubicBezTo>
                <a:cubicBezTo>
                  <a:pt x="1292282" y="208553"/>
                  <a:pt x="1281542" y="221576"/>
                  <a:pt x="1267720" y="234208"/>
                </a:cubicBezTo>
                <a:cubicBezTo>
                  <a:pt x="1253898" y="246839"/>
                  <a:pt x="1242366" y="255568"/>
                  <a:pt x="1233126" y="260392"/>
                </a:cubicBezTo>
                <a:cubicBezTo>
                  <a:pt x="1223887" y="265217"/>
                  <a:pt x="1213596" y="269024"/>
                  <a:pt x="1202254" y="271815"/>
                </a:cubicBezTo>
                <a:cubicBezTo>
                  <a:pt x="1190912" y="274605"/>
                  <a:pt x="1191433" y="271638"/>
                  <a:pt x="1203816" y="262913"/>
                </a:cubicBezTo>
                <a:cubicBezTo>
                  <a:pt x="1216200" y="254188"/>
                  <a:pt x="1229871" y="242158"/>
                  <a:pt x="1244828" y="226822"/>
                </a:cubicBezTo>
                <a:cubicBezTo>
                  <a:pt x="1259785" y="211487"/>
                  <a:pt x="1270911" y="196715"/>
                  <a:pt x="1278203" y="182508"/>
                </a:cubicBezTo>
                <a:cubicBezTo>
                  <a:pt x="1285495" y="168302"/>
                  <a:pt x="1289142" y="157422"/>
                  <a:pt x="1289142" y="149869"/>
                </a:cubicBezTo>
                <a:cubicBezTo>
                  <a:pt x="1289142" y="144784"/>
                  <a:pt x="1290943" y="142424"/>
                  <a:pt x="1294546" y="142790"/>
                </a:cubicBezTo>
                <a:close/>
                <a:moveTo>
                  <a:pt x="7012868" y="142627"/>
                </a:moveTo>
                <a:cubicBezTo>
                  <a:pt x="7015636" y="141923"/>
                  <a:pt x="7020630" y="142725"/>
                  <a:pt x="7027851" y="145032"/>
                </a:cubicBezTo>
                <a:cubicBezTo>
                  <a:pt x="7042294" y="149645"/>
                  <a:pt x="7049515" y="157093"/>
                  <a:pt x="7049515" y="167375"/>
                </a:cubicBezTo>
                <a:cubicBezTo>
                  <a:pt x="7049515" y="178313"/>
                  <a:pt x="7042874" y="180019"/>
                  <a:pt x="7029590" y="172491"/>
                </a:cubicBezTo>
                <a:cubicBezTo>
                  <a:pt x="7020736" y="164429"/>
                  <a:pt x="7014621" y="156684"/>
                  <a:pt x="7011248" y="149255"/>
                </a:cubicBezTo>
                <a:cubicBezTo>
                  <a:pt x="7009560" y="145540"/>
                  <a:pt x="7010101" y="143331"/>
                  <a:pt x="7012868" y="142627"/>
                </a:cubicBezTo>
                <a:close/>
                <a:moveTo>
                  <a:pt x="3641019" y="142627"/>
                </a:moveTo>
                <a:cubicBezTo>
                  <a:pt x="3643786" y="141923"/>
                  <a:pt x="3648780" y="142725"/>
                  <a:pt x="3656002" y="145032"/>
                </a:cubicBezTo>
                <a:cubicBezTo>
                  <a:pt x="3670444" y="149645"/>
                  <a:pt x="3677666" y="157093"/>
                  <a:pt x="3677666" y="167375"/>
                </a:cubicBezTo>
                <a:cubicBezTo>
                  <a:pt x="3677666" y="178313"/>
                  <a:pt x="3671024" y="180019"/>
                  <a:pt x="3657741" y="172491"/>
                </a:cubicBezTo>
                <a:cubicBezTo>
                  <a:pt x="3648886" y="164429"/>
                  <a:pt x="3642772" y="156684"/>
                  <a:pt x="3639398" y="149255"/>
                </a:cubicBezTo>
                <a:cubicBezTo>
                  <a:pt x="3637711" y="145540"/>
                  <a:pt x="3638252" y="143331"/>
                  <a:pt x="3641019" y="142627"/>
                </a:cubicBezTo>
                <a:close/>
                <a:moveTo>
                  <a:pt x="888294" y="142627"/>
                </a:moveTo>
                <a:cubicBezTo>
                  <a:pt x="891061" y="141923"/>
                  <a:pt x="896056" y="142725"/>
                  <a:pt x="903277" y="145032"/>
                </a:cubicBezTo>
                <a:cubicBezTo>
                  <a:pt x="917720" y="149645"/>
                  <a:pt x="924941" y="157093"/>
                  <a:pt x="924941" y="167375"/>
                </a:cubicBezTo>
                <a:cubicBezTo>
                  <a:pt x="924941" y="178313"/>
                  <a:pt x="918299" y="180019"/>
                  <a:pt x="905017" y="172491"/>
                </a:cubicBezTo>
                <a:cubicBezTo>
                  <a:pt x="896161" y="164429"/>
                  <a:pt x="890047" y="156684"/>
                  <a:pt x="886673" y="149255"/>
                </a:cubicBezTo>
                <a:cubicBezTo>
                  <a:pt x="884986" y="145540"/>
                  <a:pt x="885527" y="143331"/>
                  <a:pt x="888294" y="142627"/>
                </a:cubicBezTo>
                <a:close/>
                <a:moveTo>
                  <a:pt x="7945712" y="132084"/>
                </a:moveTo>
                <a:cubicBezTo>
                  <a:pt x="7943014" y="131526"/>
                  <a:pt x="7929238" y="133398"/>
                  <a:pt x="7904384" y="137702"/>
                </a:cubicBezTo>
                <a:lnTo>
                  <a:pt x="7907565" y="169644"/>
                </a:lnTo>
                <a:cubicBezTo>
                  <a:pt x="7923278" y="166531"/>
                  <a:pt x="7935892" y="164392"/>
                  <a:pt x="7945404" y="163226"/>
                </a:cubicBezTo>
                <a:cubicBezTo>
                  <a:pt x="7947538" y="151878"/>
                  <a:pt x="7948796" y="143990"/>
                  <a:pt x="7949181" y="139562"/>
                </a:cubicBezTo>
                <a:cubicBezTo>
                  <a:pt x="7949565" y="135135"/>
                  <a:pt x="7948409" y="132642"/>
                  <a:pt x="7945712" y="132084"/>
                </a:cubicBezTo>
                <a:close/>
                <a:moveTo>
                  <a:pt x="4583387" y="132084"/>
                </a:moveTo>
                <a:cubicBezTo>
                  <a:pt x="4580689" y="131526"/>
                  <a:pt x="4566913" y="133398"/>
                  <a:pt x="4542059" y="137702"/>
                </a:cubicBezTo>
                <a:lnTo>
                  <a:pt x="4545240" y="169644"/>
                </a:lnTo>
                <a:cubicBezTo>
                  <a:pt x="4560954" y="166531"/>
                  <a:pt x="4573567" y="164392"/>
                  <a:pt x="4583080" y="163226"/>
                </a:cubicBezTo>
                <a:cubicBezTo>
                  <a:pt x="4585213" y="151878"/>
                  <a:pt x="4586472" y="143990"/>
                  <a:pt x="4586856" y="139562"/>
                </a:cubicBezTo>
                <a:cubicBezTo>
                  <a:pt x="4587241" y="135135"/>
                  <a:pt x="4586084" y="132642"/>
                  <a:pt x="4583387" y="132084"/>
                </a:cubicBezTo>
                <a:close/>
                <a:moveTo>
                  <a:pt x="6726265" y="130981"/>
                </a:moveTo>
                <a:cubicBezTo>
                  <a:pt x="6728593" y="130399"/>
                  <a:pt x="6732604" y="130936"/>
                  <a:pt x="6738296" y="132595"/>
                </a:cubicBezTo>
                <a:cubicBezTo>
                  <a:pt x="6749682" y="135913"/>
                  <a:pt x="6757877" y="140939"/>
                  <a:pt x="6762881" y="147673"/>
                </a:cubicBezTo>
                <a:cubicBezTo>
                  <a:pt x="6767886" y="154408"/>
                  <a:pt x="6769120" y="162693"/>
                  <a:pt x="6766584" y="172528"/>
                </a:cubicBezTo>
                <a:cubicBezTo>
                  <a:pt x="6764047" y="182363"/>
                  <a:pt x="6756051" y="180044"/>
                  <a:pt x="6742594" y="165570"/>
                </a:cubicBezTo>
                <a:cubicBezTo>
                  <a:pt x="6732486" y="151568"/>
                  <a:pt x="6726397" y="141742"/>
                  <a:pt x="6724326" y="136093"/>
                </a:cubicBezTo>
                <a:cubicBezTo>
                  <a:pt x="6723290" y="133268"/>
                  <a:pt x="6723936" y="131564"/>
                  <a:pt x="6726265" y="130981"/>
                </a:cubicBezTo>
                <a:close/>
                <a:moveTo>
                  <a:pt x="3354416" y="130981"/>
                </a:moveTo>
                <a:cubicBezTo>
                  <a:pt x="3356744" y="130399"/>
                  <a:pt x="3360754" y="130936"/>
                  <a:pt x="3366447" y="132595"/>
                </a:cubicBezTo>
                <a:cubicBezTo>
                  <a:pt x="3377832" y="135913"/>
                  <a:pt x="3386027" y="140939"/>
                  <a:pt x="3391032" y="147673"/>
                </a:cubicBezTo>
                <a:cubicBezTo>
                  <a:pt x="3396036" y="154408"/>
                  <a:pt x="3397270" y="162693"/>
                  <a:pt x="3394734" y="172528"/>
                </a:cubicBezTo>
                <a:cubicBezTo>
                  <a:pt x="3392198" y="182363"/>
                  <a:pt x="3384201" y="180044"/>
                  <a:pt x="3370745" y="165570"/>
                </a:cubicBezTo>
                <a:cubicBezTo>
                  <a:pt x="3360637" y="151568"/>
                  <a:pt x="3354547" y="141742"/>
                  <a:pt x="3352476" y="136093"/>
                </a:cubicBezTo>
                <a:cubicBezTo>
                  <a:pt x="3351440" y="133268"/>
                  <a:pt x="3352087" y="131564"/>
                  <a:pt x="3354416" y="130981"/>
                </a:cubicBezTo>
                <a:close/>
                <a:moveTo>
                  <a:pt x="7667484" y="128437"/>
                </a:moveTo>
                <a:cubicBezTo>
                  <a:pt x="7670756" y="127210"/>
                  <a:pt x="7678426" y="128983"/>
                  <a:pt x="7690490" y="133758"/>
                </a:cubicBezTo>
                <a:cubicBezTo>
                  <a:pt x="7714618" y="143308"/>
                  <a:pt x="7731957" y="152337"/>
                  <a:pt x="7742505" y="160845"/>
                </a:cubicBezTo>
                <a:cubicBezTo>
                  <a:pt x="7753054" y="169353"/>
                  <a:pt x="7758082" y="180168"/>
                  <a:pt x="7757592" y="193289"/>
                </a:cubicBezTo>
                <a:cubicBezTo>
                  <a:pt x="7757102" y="206411"/>
                  <a:pt x="7751438" y="208454"/>
                  <a:pt x="7740598" y="199419"/>
                </a:cubicBezTo>
                <a:cubicBezTo>
                  <a:pt x="7729759" y="190384"/>
                  <a:pt x="7718470" y="181240"/>
                  <a:pt x="7706730" y="171988"/>
                </a:cubicBezTo>
                <a:cubicBezTo>
                  <a:pt x="7694992" y="162736"/>
                  <a:pt x="7683032" y="152448"/>
                  <a:pt x="7670854" y="141125"/>
                </a:cubicBezTo>
                <a:cubicBezTo>
                  <a:pt x="7665335" y="133894"/>
                  <a:pt x="7664212" y="129665"/>
                  <a:pt x="7667484" y="128437"/>
                </a:cubicBezTo>
                <a:close/>
                <a:moveTo>
                  <a:pt x="5748702" y="123080"/>
                </a:moveTo>
                <a:cubicBezTo>
                  <a:pt x="5742872" y="123824"/>
                  <a:pt x="5732659" y="125219"/>
                  <a:pt x="5718062" y="127265"/>
                </a:cubicBezTo>
                <a:cubicBezTo>
                  <a:pt x="5720343" y="147419"/>
                  <a:pt x="5721878" y="164178"/>
                  <a:pt x="5722666" y="177541"/>
                </a:cubicBezTo>
                <a:cubicBezTo>
                  <a:pt x="5723454" y="190905"/>
                  <a:pt x="5724182" y="202287"/>
                  <a:pt x="5724852" y="211688"/>
                </a:cubicBezTo>
                <a:cubicBezTo>
                  <a:pt x="5730458" y="211688"/>
                  <a:pt x="5740987" y="211012"/>
                  <a:pt x="5756441" y="209660"/>
                </a:cubicBezTo>
                <a:cubicBezTo>
                  <a:pt x="5756441" y="173321"/>
                  <a:pt x="5755678" y="150768"/>
                  <a:pt x="5754152" y="141999"/>
                </a:cubicBezTo>
                <a:cubicBezTo>
                  <a:pt x="5752627" y="133231"/>
                  <a:pt x="5750810" y="126924"/>
                  <a:pt x="5748702" y="123080"/>
                </a:cubicBezTo>
                <a:close/>
                <a:moveTo>
                  <a:pt x="2376852" y="123080"/>
                </a:moveTo>
                <a:cubicBezTo>
                  <a:pt x="2371023" y="123824"/>
                  <a:pt x="2360809" y="125219"/>
                  <a:pt x="2346212" y="127265"/>
                </a:cubicBezTo>
                <a:cubicBezTo>
                  <a:pt x="2348494" y="147419"/>
                  <a:pt x="2350029" y="164178"/>
                  <a:pt x="2350816" y="177541"/>
                </a:cubicBezTo>
                <a:cubicBezTo>
                  <a:pt x="2351604" y="190905"/>
                  <a:pt x="2352332" y="202287"/>
                  <a:pt x="2353002" y="211688"/>
                </a:cubicBezTo>
                <a:cubicBezTo>
                  <a:pt x="2358608" y="211688"/>
                  <a:pt x="2369138" y="211012"/>
                  <a:pt x="2384591" y="209660"/>
                </a:cubicBezTo>
                <a:cubicBezTo>
                  <a:pt x="2384591" y="173321"/>
                  <a:pt x="2383828" y="150768"/>
                  <a:pt x="2382303" y="141999"/>
                </a:cubicBezTo>
                <a:cubicBezTo>
                  <a:pt x="2380777" y="133231"/>
                  <a:pt x="2378960" y="126924"/>
                  <a:pt x="2376852" y="123080"/>
                </a:cubicBezTo>
                <a:close/>
                <a:moveTo>
                  <a:pt x="5806410" y="117238"/>
                </a:moveTo>
                <a:cubicBezTo>
                  <a:pt x="5791638" y="118764"/>
                  <a:pt x="5779311" y="120072"/>
                  <a:pt x="5769426" y="121163"/>
                </a:cubicBezTo>
                <a:cubicBezTo>
                  <a:pt x="5771670" y="121994"/>
                  <a:pt x="5773010" y="123263"/>
                  <a:pt x="5773444" y="124968"/>
                </a:cubicBezTo>
                <a:cubicBezTo>
                  <a:pt x="5773878" y="126673"/>
                  <a:pt x="5774095" y="130279"/>
                  <a:pt x="5774095" y="135786"/>
                </a:cubicBezTo>
                <a:cubicBezTo>
                  <a:pt x="5778821" y="135860"/>
                  <a:pt x="5784507" y="134710"/>
                  <a:pt x="5791155" y="132335"/>
                </a:cubicBezTo>
                <a:cubicBezTo>
                  <a:pt x="5797803" y="129960"/>
                  <a:pt x="5803042" y="131727"/>
                  <a:pt x="5806875" y="137637"/>
                </a:cubicBezTo>
                <a:cubicBezTo>
                  <a:pt x="5810707" y="143547"/>
                  <a:pt x="5808198" y="147463"/>
                  <a:pt x="5799350" y="149385"/>
                </a:cubicBezTo>
                <a:cubicBezTo>
                  <a:pt x="5790501" y="151307"/>
                  <a:pt x="5782083" y="152268"/>
                  <a:pt x="5774095" y="152268"/>
                </a:cubicBezTo>
                <a:lnTo>
                  <a:pt x="5774095" y="168472"/>
                </a:lnTo>
                <a:cubicBezTo>
                  <a:pt x="5778783" y="168559"/>
                  <a:pt x="5784058" y="167607"/>
                  <a:pt x="5789918" y="165617"/>
                </a:cubicBezTo>
                <a:cubicBezTo>
                  <a:pt x="5795778" y="163626"/>
                  <a:pt x="5800636" y="165319"/>
                  <a:pt x="5804493" y="170695"/>
                </a:cubicBezTo>
                <a:cubicBezTo>
                  <a:pt x="5808351" y="176072"/>
                  <a:pt x="5806481" y="179988"/>
                  <a:pt x="5798885" y="182443"/>
                </a:cubicBezTo>
                <a:cubicBezTo>
                  <a:pt x="5791288" y="184899"/>
                  <a:pt x="5783025" y="186127"/>
                  <a:pt x="5774095" y="186127"/>
                </a:cubicBezTo>
                <a:lnTo>
                  <a:pt x="5774095" y="207000"/>
                </a:lnTo>
                <a:lnTo>
                  <a:pt x="5805647" y="203912"/>
                </a:lnTo>
                <a:cubicBezTo>
                  <a:pt x="5807086" y="188694"/>
                  <a:pt x="5808000" y="171904"/>
                  <a:pt x="5808391" y="153543"/>
                </a:cubicBezTo>
                <a:cubicBezTo>
                  <a:pt x="5808782" y="135181"/>
                  <a:pt x="5808121" y="123080"/>
                  <a:pt x="5806410" y="117238"/>
                </a:cubicBezTo>
                <a:close/>
                <a:moveTo>
                  <a:pt x="2434560" y="117238"/>
                </a:moveTo>
                <a:cubicBezTo>
                  <a:pt x="2419789" y="118764"/>
                  <a:pt x="2407461" y="120072"/>
                  <a:pt x="2397576" y="121163"/>
                </a:cubicBezTo>
                <a:cubicBezTo>
                  <a:pt x="2399821" y="121994"/>
                  <a:pt x="2401160" y="123263"/>
                  <a:pt x="2401594" y="124968"/>
                </a:cubicBezTo>
                <a:cubicBezTo>
                  <a:pt x="2402029" y="126673"/>
                  <a:pt x="2402245" y="130279"/>
                  <a:pt x="2402245" y="135786"/>
                </a:cubicBezTo>
                <a:cubicBezTo>
                  <a:pt x="2406971" y="135860"/>
                  <a:pt x="2412657" y="134710"/>
                  <a:pt x="2419305" y="132335"/>
                </a:cubicBezTo>
                <a:cubicBezTo>
                  <a:pt x="2425952" y="129960"/>
                  <a:pt x="2431193" y="131727"/>
                  <a:pt x="2435025" y="137637"/>
                </a:cubicBezTo>
                <a:cubicBezTo>
                  <a:pt x="2438857" y="143547"/>
                  <a:pt x="2436349" y="147463"/>
                  <a:pt x="2427500" y="149385"/>
                </a:cubicBezTo>
                <a:cubicBezTo>
                  <a:pt x="2418651" y="151307"/>
                  <a:pt x="2410233" y="152268"/>
                  <a:pt x="2402245" y="152268"/>
                </a:cubicBezTo>
                <a:lnTo>
                  <a:pt x="2402245" y="168472"/>
                </a:lnTo>
                <a:cubicBezTo>
                  <a:pt x="2406934" y="168559"/>
                  <a:pt x="2412208" y="167607"/>
                  <a:pt x="2418068" y="165617"/>
                </a:cubicBezTo>
                <a:cubicBezTo>
                  <a:pt x="2423928" y="163626"/>
                  <a:pt x="2428787" y="165319"/>
                  <a:pt x="2432644" y="170695"/>
                </a:cubicBezTo>
                <a:cubicBezTo>
                  <a:pt x="2436501" y="176072"/>
                  <a:pt x="2434631" y="179988"/>
                  <a:pt x="2427035" y="182443"/>
                </a:cubicBezTo>
                <a:cubicBezTo>
                  <a:pt x="2419438" y="184899"/>
                  <a:pt x="2411175" y="186127"/>
                  <a:pt x="2402245" y="186127"/>
                </a:cubicBezTo>
                <a:lnTo>
                  <a:pt x="2402245" y="207000"/>
                </a:lnTo>
                <a:lnTo>
                  <a:pt x="2433797" y="203912"/>
                </a:lnTo>
                <a:cubicBezTo>
                  <a:pt x="2435236" y="188694"/>
                  <a:pt x="2436150" y="171904"/>
                  <a:pt x="2436541" y="153543"/>
                </a:cubicBezTo>
                <a:cubicBezTo>
                  <a:pt x="2436932" y="135181"/>
                  <a:pt x="2436271" y="123080"/>
                  <a:pt x="2434560" y="117238"/>
                </a:cubicBezTo>
                <a:close/>
                <a:moveTo>
                  <a:pt x="5867838" y="110457"/>
                </a:moveTo>
                <a:cubicBezTo>
                  <a:pt x="5864279" y="109533"/>
                  <a:pt x="5850928" y="110702"/>
                  <a:pt x="5827785" y="113964"/>
                </a:cubicBezTo>
                <a:cubicBezTo>
                  <a:pt x="5835574" y="119967"/>
                  <a:pt x="5838275" y="125114"/>
                  <a:pt x="5835887" y="129405"/>
                </a:cubicBezTo>
                <a:cubicBezTo>
                  <a:pt x="5833499" y="133696"/>
                  <a:pt x="5831537" y="141423"/>
                  <a:pt x="5829999" y="152585"/>
                </a:cubicBezTo>
                <a:cubicBezTo>
                  <a:pt x="5828461" y="163747"/>
                  <a:pt x="5826948" y="179938"/>
                  <a:pt x="5825460" y="201159"/>
                </a:cubicBezTo>
                <a:cubicBezTo>
                  <a:pt x="5837291" y="199596"/>
                  <a:pt x="5845740" y="199698"/>
                  <a:pt x="5850807" y="201465"/>
                </a:cubicBezTo>
                <a:cubicBezTo>
                  <a:pt x="5855873" y="203233"/>
                  <a:pt x="5858893" y="205763"/>
                  <a:pt x="5859867" y="209056"/>
                </a:cubicBezTo>
                <a:cubicBezTo>
                  <a:pt x="5860841" y="212349"/>
                  <a:pt x="5862720" y="207769"/>
                  <a:pt x="5865504" y="195317"/>
                </a:cubicBezTo>
                <a:cubicBezTo>
                  <a:pt x="5868288" y="182865"/>
                  <a:pt x="5870263" y="170001"/>
                  <a:pt x="5871429" y="156724"/>
                </a:cubicBezTo>
                <a:cubicBezTo>
                  <a:pt x="5872595" y="143447"/>
                  <a:pt x="5873178" y="132208"/>
                  <a:pt x="5873178" y="123005"/>
                </a:cubicBezTo>
                <a:cubicBezTo>
                  <a:pt x="5873178" y="115564"/>
                  <a:pt x="5871398" y="111381"/>
                  <a:pt x="5867838" y="110457"/>
                </a:cubicBezTo>
                <a:close/>
                <a:moveTo>
                  <a:pt x="2495989" y="110457"/>
                </a:moveTo>
                <a:cubicBezTo>
                  <a:pt x="2492429" y="109533"/>
                  <a:pt x="2479078" y="110702"/>
                  <a:pt x="2455935" y="113964"/>
                </a:cubicBezTo>
                <a:cubicBezTo>
                  <a:pt x="2463724" y="119967"/>
                  <a:pt x="2466425" y="125114"/>
                  <a:pt x="2464037" y="129405"/>
                </a:cubicBezTo>
                <a:cubicBezTo>
                  <a:pt x="2461650" y="133696"/>
                  <a:pt x="2459687" y="141423"/>
                  <a:pt x="2458149" y="152585"/>
                </a:cubicBezTo>
                <a:cubicBezTo>
                  <a:pt x="2456611" y="163747"/>
                  <a:pt x="2455098" y="179938"/>
                  <a:pt x="2453610" y="201159"/>
                </a:cubicBezTo>
                <a:cubicBezTo>
                  <a:pt x="2465442" y="199596"/>
                  <a:pt x="2473891" y="199698"/>
                  <a:pt x="2478957" y="201465"/>
                </a:cubicBezTo>
                <a:cubicBezTo>
                  <a:pt x="2484024" y="203233"/>
                  <a:pt x="2487044" y="205763"/>
                  <a:pt x="2488017" y="209056"/>
                </a:cubicBezTo>
                <a:cubicBezTo>
                  <a:pt x="2488991" y="212349"/>
                  <a:pt x="2490870" y="207769"/>
                  <a:pt x="2493654" y="195317"/>
                </a:cubicBezTo>
                <a:cubicBezTo>
                  <a:pt x="2496438" y="182865"/>
                  <a:pt x="2498413" y="170001"/>
                  <a:pt x="2499579" y="156724"/>
                </a:cubicBezTo>
                <a:cubicBezTo>
                  <a:pt x="2500745" y="143447"/>
                  <a:pt x="2501328" y="132208"/>
                  <a:pt x="2501328" y="123005"/>
                </a:cubicBezTo>
                <a:cubicBezTo>
                  <a:pt x="2501328" y="115564"/>
                  <a:pt x="2499548" y="111381"/>
                  <a:pt x="2495989" y="110457"/>
                </a:cubicBezTo>
                <a:close/>
                <a:moveTo>
                  <a:pt x="6665176" y="107313"/>
                </a:moveTo>
                <a:cubicBezTo>
                  <a:pt x="6660916" y="107691"/>
                  <a:pt x="6650072" y="109617"/>
                  <a:pt x="6632648" y="113089"/>
                </a:cubicBezTo>
                <a:lnTo>
                  <a:pt x="6633670" y="146297"/>
                </a:lnTo>
                <a:cubicBezTo>
                  <a:pt x="6640529" y="145652"/>
                  <a:pt x="6646237" y="144126"/>
                  <a:pt x="6650795" y="141720"/>
                </a:cubicBezTo>
                <a:cubicBezTo>
                  <a:pt x="6655353" y="139314"/>
                  <a:pt x="6660276" y="140713"/>
                  <a:pt x="6665566" y="145915"/>
                </a:cubicBezTo>
                <a:cubicBezTo>
                  <a:pt x="6670856" y="151118"/>
                  <a:pt x="6669336" y="155422"/>
                  <a:pt x="6661008" y="158826"/>
                </a:cubicBezTo>
                <a:cubicBezTo>
                  <a:pt x="6652680" y="162231"/>
                  <a:pt x="6643617" y="163933"/>
                  <a:pt x="6633820" y="163933"/>
                </a:cubicBezTo>
                <a:lnTo>
                  <a:pt x="6634824" y="194145"/>
                </a:lnTo>
                <a:cubicBezTo>
                  <a:pt x="6638743" y="194257"/>
                  <a:pt x="6644584" y="192728"/>
                  <a:pt x="6652348" y="189559"/>
                </a:cubicBezTo>
                <a:cubicBezTo>
                  <a:pt x="6660112" y="186390"/>
                  <a:pt x="6665318" y="186558"/>
                  <a:pt x="6667966" y="190062"/>
                </a:cubicBezTo>
                <a:cubicBezTo>
                  <a:pt x="6670614" y="193565"/>
                  <a:pt x="6672564" y="193342"/>
                  <a:pt x="6673817" y="189392"/>
                </a:cubicBezTo>
                <a:cubicBezTo>
                  <a:pt x="6675070" y="185442"/>
                  <a:pt x="6675891" y="172022"/>
                  <a:pt x="6676282" y="149134"/>
                </a:cubicBezTo>
                <a:cubicBezTo>
                  <a:pt x="6676672" y="126245"/>
                  <a:pt x="6675984" y="113458"/>
                  <a:pt x="6674217" y="110773"/>
                </a:cubicBezTo>
                <a:cubicBezTo>
                  <a:pt x="6672450" y="108088"/>
                  <a:pt x="6669436" y="106935"/>
                  <a:pt x="6665176" y="107313"/>
                </a:cubicBezTo>
                <a:close/>
                <a:moveTo>
                  <a:pt x="3293326" y="107313"/>
                </a:moveTo>
                <a:cubicBezTo>
                  <a:pt x="3289066" y="107691"/>
                  <a:pt x="3278223" y="109617"/>
                  <a:pt x="3260798" y="113089"/>
                </a:cubicBezTo>
                <a:lnTo>
                  <a:pt x="3261821" y="146297"/>
                </a:lnTo>
                <a:cubicBezTo>
                  <a:pt x="3268680" y="145652"/>
                  <a:pt x="3274388" y="144126"/>
                  <a:pt x="3278945" y="141720"/>
                </a:cubicBezTo>
                <a:cubicBezTo>
                  <a:pt x="3283503" y="139314"/>
                  <a:pt x="3288427" y="140713"/>
                  <a:pt x="3293717" y="145915"/>
                </a:cubicBezTo>
                <a:cubicBezTo>
                  <a:pt x="3299006" y="151118"/>
                  <a:pt x="3297487" y="155422"/>
                  <a:pt x="3289159" y="158826"/>
                </a:cubicBezTo>
                <a:cubicBezTo>
                  <a:pt x="3280831" y="162231"/>
                  <a:pt x="3271768" y="163933"/>
                  <a:pt x="3261970" y="163933"/>
                </a:cubicBezTo>
                <a:lnTo>
                  <a:pt x="3262974" y="194145"/>
                </a:lnTo>
                <a:cubicBezTo>
                  <a:pt x="3266894" y="194257"/>
                  <a:pt x="3272735" y="192728"/>
                  <a:pt x="3280499" y="189559"/>
                </a:cubicBezTo>
                <a:cubicBezTo>
                  <a:pt x="3288263" y="186390"/>
                  <a:pt x="3293469" y="186558"/>
                  <a:pt x="3296117" y="190062"/>
                </a:cubicBezTo>
                <a:cubicBezTo>
                  <a:pt x="3298765" y="193565"/>
                  <a:pt x="3300715" y="193342"/>
                  <a:pt x="3301968" y="189392"/>
                </a:cubicBezTo>
                <a:cubicBezTo>
                  <a:pt x="3303220" y="185442"/>
                  <a:pt x="3304042" y="172022"/>
                  <a:pt x="3304432" y="149134"/>
                </a:cubicBezTo>
                <a:cubicBezTo>
                  <a:pt x="3304823" y="126245"/>
                  <a:pt x="3304135" y="113458"/>
                  <a:pt x="3302367" y="110773"/>
                </a:cubicBezTo>
                <a:cubicBezTo>
                  <a:pt x="3300600" y="108088"/>
                  <a:pt x="3297586" y="106935"/>
                  <a:pt x="3293326" y="107313"/>
                </a:cubicBezTo>
                <a:close/>
                <a:moveTo>
                  <a:pt x="7955034" y="106871"/>
                </a:moveTo>
                <a:cubicBezTo>
                  <a:pt x="7957925" y="106791"/>
                  <a:pt x="7961286" y="107577"/>
                  <a:pt x="7965115" y="109229"/>
                </a:cubicBezTo>
                <a:cubicBezTo>
                  <a:pt x="7972773" y="112534"/>
                  <a:pt x="7979353" y="116748"/>
                  <a:pt x="7984853" y="121870"/>
                </a:cubicBezTo>
                <a:cubicBezTo>
                  <a:pt x="7990354" y="126993"/>
                  <a:pt x="7990260" y="131780"/>
                  <a:pt x="7984574" y="136232"/>
                </a:cubicBezTo>
                <a:cubicBezTo>
                  <a:pt x="7978888" y="140685"/>
                  <a:pt x="7973167" y="150123"/>
                  <a:pt x="7967412" y="164547"/>
                </a:cubicBezTo>
                <a:cubicBezTo>
                  <a:pt x="7977532" y="174828"/>
                  <a:pt x="7976661" y="180214"/>
                  <a:pt x="7964798" y="180704"/>
                </a:cubicBezTo>
                <a:cubicBezTo>
                  <a:pt x="7952936" y="181194"/>
                  <a:pt x="7934515" y="183268"/>
                  <a:pt x="7909537" y="186927"/>
                </a:cubicBezTo>
                <a:cubicBezTo>
                  <a:pt x="7905283" y="200396"/>
                  <a:pt x="7900626" y="203214"/>
                  <a:pt x="7895566" y="195382"/>
                </a:cubicBezTo>
                <a:cubicBezTo>
                  <a:pt x="7890506" y="187550"/>
                  <a:pt x="7887008" y="177061"/>
                  <a:pt x="7885073" y="163914"/>
                </a:cubicBezTo>
                <a:cubicBezTo>
                  <a:pt x="7883138" y="150768"/>
                  <a:pt x="7880013" y="140461"/>
                  <a:pt x="7875697" y="132995"/>
                </a:cubicBezTo>
                <a:cubicBezTo>
                  <a:pt x="7871381" y="125529"/>
                  <a:pt x="7872355" y="121796"/>
                  <a:pt x="7878618" y="121796"/>
                </a:cubicBezTo>
                <a:cubicBezTo>
                  <a:pt x="7883616" y="121796"/>
                  <a:pt x="7888177" y="122180"/>
                  <a:pt x="7892300" y="122949"/>
                </a:cubicBezTo>
                <a:cubicBezTo>
                  <a:pt x="7896424" y="123718"/>
                  <a:pt x="7905723" y="122611"/>
                  <a:pt x="7920196" y="119629"/>
                </a:cubicBezTo>
                <a:cubicBezTo>
                  <a:pt x="7934670" y="116646"/>
                  <a:pt x="7943860" y="113341"/>
                  <a:pt x="7947767" y="109713"/>
                </a:cubicBezTo>
                <a:cubicBezTo>
                  <a:pt x="7949720" y="107899"/>
                  <a:pt x="7952143" y="106952"/>
                  <a:pt x="7955034" y="106871"/>
                </a:cubicBezTo>
                <a:close/>
                <a:moveTo>
                  <a:pt x="4592710" y="106871"/>
                </a:moveTo>
                <a:cubicBezTo>
                  <a:pt x="4595601" y="106791"/>
                  <a:pt x="4598961" y="107577"/>
                  <a:pt x="4602790" y="109229"/>
                </a:cubicBezTo>
                <a:cubicBezTo>
                  <a:pt x="4610449" y="112534"/>
                  <a:pt x="4617028" y="116748"/>
                  <a:pt x="4622529" y="121870"/>
                </a:cubicBezTo>
                <a:cubicBezTo>
                  <a:pt x="4628029" y="126993"/>
                  <a:pt x="4627936" y="131780"/>
                  <a:pt x="4622250" y="136232"/>
                </a:cubicBezTo>
                <a:cubicBezTo>
                  <a:pt x="4616563" y="140685"/>
                  <a:pt x="4610842" y="150123"/>
                  <a:pt x="4605088" y="164547"/>
                </a:cubicBezTo>
                <a:cubicBezTo>
                  <a:pt x="4615208" y="174828"/>
                  <a:pt x="4614337" y="180214"/>
                  <a:pt x="4602474" y="180704"/>
                </a:cubicBezTo>
                <a:cubicBezTo>
                  <a:pt x="4590611" y="181194"/>
                  <a:pt x="4572191" y="183268"/>
                  <a:pt x="4547212" y="186927"/>
                </a:cubicBezTo>
                <a:cubicBezTo>
                  <a:pt x="4542958" y="200396"/>
                  <a:pt x="4538301" y="203214"/>
                  <a:pt x="4533241" y="195382"/>
                </a:cubicBezTo>
                <a:cubicBezTo>
                  <a:pt x="4528181" y="187550"/>
                  <a:pt x="4524684" y="177061"/>
                  <a:pt x="4522749" y="163914"/>
                </a:cubicBezTo>
                <a:cubicBezTo>
                  <a:pt x="4520814" y="150768"/>
                  <a:pt x="4517689" y="140461"/>
                  <a:pt x="4513373" y="132995"/>
                </a:cubicBezTo>
                <a:cubicBezTo>
                  <a:pt x="4509057" y="125529"/>
                  <a:pt x="4510030" y="121796"/>
                  <a:pt x="4516293" y="121796"/>
                </a:cubicBezTo>
                <a:cubicBezTo>
                  <a:pt x="4521292" y="121796"/>
                  <a:pt x="4525852" y="122180"/>
                  <a:pt x="4529976" y="122949"/>
                </a:cubicBezTo>
                <a:cubicBezTo>
                  <a:pt x="4534100" y="123718"/>
                  <a:pt x="4543399" y="122611"/>
                  <a:pt x="4557872" y="119629"/>
                </a:cubicBezTo>
                <a:cubicBezTo>
                  <a:pt x="4572346" y="116646"/>
                  <a:pt x="4581536" y="113341"/>
                  <a:pt x="4585443" y="109713"/>
                </a:cubicBezTo>
                <a:cubicBezTo>
                  <a:pt x="4587396" y="107899"/>
                  <a:pt x="4589818" y="106952"/>
                  <a:pt x="4592710" y="106871"/>
                </a:cubicBezTo>
                <a:close/>
                <a:moveTo>
                  <a:pt x="568023" y="99100"/>
                </a:moveTo>
                <a:cubicBezTo>
                  <a:pt x="577083" y="100327"/>
                  <a:pt x="584490" y="102591"/>
                  <a:pt x="590245" y="105890"/>
                </a:cubicBezTo>
                <a:cubicBezTo>
                  <a:pt x="597599" y="108916"/>
                  <a:pt x="599910" y="113089"/>
                  <a:pt x="597174" y="118410"/>
                </a:cubicBezTo>
                <a:cubicBezTo>
                  <a:pt x="594440" y="123731"/>
                  <a:pt x="593460" y="145360"/>
                  <a:pt x="594235" y="183299"/>
                </a:cubicBezTo>
                <a:cubicBezTo>
                  <a:pt x="595010" y="221238"/>
                  <a:pt x="593674" y="246951"/>
                  <a:pt x="590226" y="260439"/>
                </a:cubicBezTo>
                <a:cubicBezTo>
                  <a:pt x="586778" y="273926"/>
                  <a:pt x="581703" y="275315"/>
                  <a:pt x="574999" y="264606"/>
                </a:cubicBezTo>
                <a:cubicBezTo>
                  <a:pt x="568296" y="253896"/>
                  <a:pt x="565527" y="245488"/>
                  <a:pt x="566692" y="239379"/>
                </a:cubicBezTo>
                <a:cubicBezTo>
                  <a:pt x="567858" y="233271"/>
                  <a:pt x="569220" y="220925"/>
                  <a:pt x="570776" y="202340"/>
                </a:cubicBezTo>
                <a:cubicBezTo>
                  <a:pt x="572333" y="183755"/>
                  <a:pt x="572156" y="164965"/>
                  <a:pt x="570246" y="145971"/>
                </a:cubicBezTo>
                <a:cubicBezTo>
                  <a:pt x="568336" y="126977"/>
                  <a:pt x="565223" y="114110"/>
                  <a:pt x="560907" y="107369"/>
                </a:cubicBezTo>
                <a:cubicBezTo>
                  <a:pt x="556591" y="100628"/>
                  <a:pt x="558963" y="97872"/>
                  <a:pt x="568023" y="99100"/>
                </a:cubicBezTo>
                <a:close/>
                <a:moveTo>
                  <a:pt x="7413344" y="81724"/>
                </a:moveTo>
                <a:cubicBezTo>
                  <a:pt x="7418268" y="83039"/>
                  <a:pt x="7423973" y="87348"/>
                  <a:pt x="7430459" y="94653"/>
                </a:cubicBezTo>
                <a:cubicBezTo>
                  <a:pt x="7437280" y="102616"/>
                  <a:pt x="7438133" y="108253"/>
                  <a:pt x="7433017" y="111564"/>
                </a:cubicBezTo>
                <a:cubicBezTo>
                  <a:pt x="7427901" y="114875"/>
                  <a:pt x="7422270" y="120373"/>
                  <a:pt x="7416125" y="128056"/>
                </a:cubicBezTo>
                <a:cubicBezTo>
                  <a:pt x="7409980" y="135739"/>
                  <a:pt x="7403096" y="142992"/>
                  <a:pt x="7395475" y="149813"/>
                </a:cubicBezTo>
                <a:cubicBezTo>
                  <a:pt x="7387854" y="156634"/>
                  <a:pt x="7379064" y="161471"/>
                  <a:pt x="7369104" y="164324"/>
                </a:cubicBezTo>
                <a:cubicBezTo>
                  <a:pt x="7359146" y="167176"/>
                  <a:pt x="7357952" y="164510"/>
                  <a:pt x="7365524" y="156324"/>
                </a:cubicBezTo>
                <a:cubicBezTo>
                  <a:pt x="7373095" y="148139"/>
                  <a:pt x="7380506" y="139082"/>
                  <a:pt x="7387754" y="129154"/>
                </a:cubicBezTo>
                <a:cubicBezTo>
                  <a:pt x="7395004" y="119226"/>
                  <a:pt x="7399391" y="111772"/>
                  <a:pt x="7400916" y="106792"/>
                </a:cubicBezTo>
                <a:cubicBezTo>
                  <a:pt x="7402442" y="101813"/>
                  <a:pt x="7403664" y="96061"/>
                  <a:pt x="7404582" y="89537"/>
                </a:cubicBezTo>
                <a:cubicBezTo>
                  <a:pt x="7405500" y="83014"/>
                  <a:pt x="7408420" y="80409"/>
                  <a:pt x="7413344" y="81724"/>
                </a:cubicBezTo>
                <a:close/>
                <a:moveTo>
                  <a:pt x="4041494" y="81724"/>
                </a:moveTo>
                <a:cubicBezTo>
                  <a:pt x="4046418" y="83039"/>
                  <a:pt x="4052123" y="87348"/>
                  <a:pt x="4058610" y="94653"/>
                </a:cubicBezTo>
                <a:cubicBezTo>
                  <a:pt x="4065431" y="102616"/>
                  <a:pt x="4066283" y="108253"/>
                  <a:pt x="4061167" y="111564"/>
                </a:cubicBezTo>
                <a:cubicBezTo>
                  <a:pt x="4056052" y="114875"/>
                  <a:pt x="4050421" y="120373"/>
                  <a:pt x="4044276" y="128056"/>
                </a:cubicBezTo>
                <a:cubicBezTo>
                  <a:pt x="4038130" y="135739"/>
                  <a:pt x="4031247" y="142992"/>
                  <a:pt x="4023626" y="149813"/>
                </a:cubicBezTo>
                <a:cubicBezTo>
                  <a:pt x="4016004" y="156634"/>
                  <a:pt x="4007214" y="161471"/>
                  <a:pt x="3997255" y="164324"/>
                </a:cubicBezTo>
                <a:cubicBezTo>
                  <a:pt x="3987296" y="167176"/>
                  <a:pt x="3986102" y="164510"/>
                  <a:pt x="3993674" y="156324"/>
                </a:cubicBezTo>
                <a:cubicBezTo>
                  <a:pt x="4001246" y="148139"/>
                  <a:pt x="4008656" y="139082"/>
                  <a:pt x="4015905" y="129154"/>
                </a:cubicBezTo>
                <a:cubicBezTo>
                  <a:pt x="4023155" y="119226"/>
                  <a:pt x="4027542" y="111772"/>
                  <a:pt x="4029067" y="106792"/>
                </a:cubicBezTo>
                <a:cubicBezTo>
                  <a:pt x="4030593" y="101813"/>
                  <a:pt x="4031814" y="96061"/>
                  <a:pt x="4032732" y="89537"/>
                </a:cubicBezTo>
                <a:cubicBezTo>
                  <a:pt x="4033650" y="83014"/>
                  <a:pt x="4036571" y="80409"/>
                  <a:pt x="4041494" y="81724"/>
                </a:cubicBezTo>
                <a:close/>
                <a:moveTo>
                  <a:pt x="1288770" y="81724"/>
                </a:moveTo>
                <a:cubicBezTo>
                  <a:pt x="1293694" y="83039"/>
                  <a:pt x="1299398" y="87348"/>
                  <a:pt x="1305885" y="94653"/>
                </a:cubicBezTo>
                <a:cubicBezTo>
                  <a:pt x="1312706" y="102616"/>
                  <a:pt x="1313559" y="108253"/>
                  <a:pt x="1308443" y="111564"/>
                </a:cubicBezTo>
                <a:cubicBezTo>
                  <a:pt x="1303327" y="114875"/>
                  <a:pt x="1297696" y="120373"/>
                  <a:pt x="1291551" y="128056"/>
                </a:cubicBezTo>
                <a:cubicBezTo>
                  <a:pt x="1285405" y="135739"/>
                  <a:pt x="1278522" y="142992"/>
                  <a:pt x="1270901" y="149813"/>
                </a:cubicBezTo>
                <a:cubicBezTo>
                  <a:pt x="1263280" y="156634"/>
                  <a:pt x="1254489" y="161471"/>
                  <a:pt x="1244531" y="164324"/>
                </a:cubicBezTo>
                <a:cubicBezTo>
                  <a:pt x="1234571" y="167176"/>
                  <a:pt x="1233378" y="164510"/>
                  <a:pt x="1240949" y="156324"/>
                </a:cubicBezTo>
                <a:cubicBezTo>
                  <a:pt x="1248521" y="148139"/>
                  <a:pt x="1255931" y="139082"/>
                  <a:pt x="1263180" y="129154"/>
                </a:cubicBezTo>
                <a:cubicBezTo>
                  <a:pt x="1270430" y="119226"/>
                  <a:pt x="1274817" y="111772"/>
                  <a:pt x="1276343" y="106792"/>
                </a:cubicBezTo>
                <a:cubicBezTo>
                  <a:pt x="1277868" y="101813"/>
                  <a:pt x="1279090" y="96061"/>
                  <a:pt x="1280007" y="89537"/>
                </a:cubicBezTo>
                <a:cubicBezTo>
                  <a:pt x="1280925" y="83014"/>
                  <a:pt x="1283846" y="80409"/>
                  <a:pt x="1288770" y="81724"/>
                </a:cubicBezTo>
                <a:close/>
                <a:moveTo>
                  <a:pt x="7006057" y="81054"/>
                </a:moveTo>
                <a:lnTo>
                  <a:pt x="6999322" y="89854"/>
                </a:lnTo>
                <a:cubicBezTo>
                  <a:pt x="7003552" y="90275"/>
                  <a:pt x="7007362" y="91757"/>
                  <a:pt x="7010754" y="94300"/>
                </a:cubicBezTo>
                <a:cubicBezTo>
                  <a:pt x="7014146" y="96842"/>
                  <a:pt x="7017771" y="99385"/>
                  <a:pt x="7021628" y="101927"/>
                </a:cubicBezTo>
                <a:cubicBezTo>
                  <a:pt x="7026180" y="96111"/>
                  <a:pt x="7029218" y="91373"/>
                  <a:pt x="7030744" y="87714"/>
                </a:cubicBezTo>
                <a:cubicBezTo>
                  <a:pt x="7032270" y="84056"/>
                  <a:pt x="7031885" y="82226"/>
                  <a:pt x="7029590" y="82226"/>
                </a:cubicBezTo>
                <a:cubicBezTo>
                  <a:pt x="7026130" y="82226"/>
                  <a:pt x="7022242" y="82809"/>
                  <a:pt x="7017926" y="83975"/>
                </a:cubicBezTo>
                <a:cubicBezTo>
                  <a:pt x="7013610" y="85141"/>
                  <a:pt x="7009654" y="84167"/>
                  <a:pt x="7006057" y="81054"/>
                </a:cubicBezTo>
                <a:close/>
                <a:moveTo>
                  <a:pt x="3634208" y="81054"/>
                </a:moveTo>
                <a:lnTo>
                  <a:pt x="3627473" y="89854"/>
                </a:lnTo>
                <a:cubicBezTo>
                  <a:pt x="3631702" y="90275"/>
                  <a:pt x="3635513" y="91757"/>
                  <a:pt x="3638905" y="94300"/>
                </a:cubicBezTo>
                <a:cubicBezTo>
                  <a:pt x="3642297" y="96842"/>
                  <a:pt x="3645922" y="99385"/>
                  <a:pt x="3649779" y="101927"/>
                </a:cubicBezTo>
                <a:cubicBezTo>
                  <a:pt x="3654330" y="96111"/>
                  <a:pt x="3657369" y="91373"/>
                  <a:pt x="3658895" y="87714"/>
                </a:cubicBezTo>
                <a:cubicBezTo>
                  <a:pt x="3660420" y="84056"/>
                  <a:pt x="3660035" y="82226"/>
                  <a:pt x="3657741" y="82226"/>
                </a:cubicBezTo>
                <a:cubicBezTo>
                  <a:pt x="3654281" y="82226"/>
                  <a:pt x="3650393" y="82809"/>
                  <a:pt x="3646077" y="83975"/>
                </a:cubicBezTo>
                <a:cubicBezTo>
                  <a:pt x="3641761" y="85141"/>
                  <a:pt x="3637804" y="84167"/>
                  <a:pt x="3634208" y="81054"/>
                </a:cubicBezTo>
                <a:close/>
                <a:moveTo>
                  <a:pt x="881483" y="81054"/>
                </a:moveTo>
                <a:lnTo>
                  <a:pt x="874748" y="89854"/>
                </a:lnTo>
                <a:cubicBezTo>
                  <a:pt x="878978" y="90275"/>
                  <a:pt x="882788" y="91757"/>
                  <a:pt x="886180" y="94300"/>
                </a:cubicBezTo>
                <a:cubicBezTo>
                  <a:pt x="889573" y="96842"/>
                  <a:pt x="893197" y="99385"/>
                  <a:pt x="897054" y="101927"/>
                </a:cubicBezTo>
                <a:cubicBezTo>
                  <a:pt x="901606" y="96111"/>
                  <a:pt x="904644" y="91373"/>
                  <a:pt x="906170" y="87714"/>
                </a:cubicBezTo>
                <a:cubicBezTo>
                  <a:pt x="907695" y="84056"/>
                  <a:pt x="907310" y="82226"/>
                  <a:pt x="905017" y="82226"/>
                </a:cubicBezTo>
                <a:cubicBezTo>
                  <a:pt x="901556" y="82226"/>
                  <a:pt x="897668" y="82809"/>
                  <a:pt x="893352" y="83975"/>
                </a:cubicBezTo>
                <a:cubicBezTo>
                  <a:pt x="889036" y="85141"/>
                  <a:pt x="885079" y="84167"/>
                  <a:pt x="881483" y="81054"/>
                </a:cubicBezTo>
                <a:close/>
                <a:moveTo>
                  <a:pt x="5400165" y="79110"/>
                </a:moveTo>
                <a:cubicBezTo>
                  <a:pt x="5398887" y="78856"/>
                  <a:pt x="5393133" y="80366"/>
                  <a:pt x="5382901" y="83640"/>
                </a:cubicBezTo>
                <a:cubicBezTo>
                  <a:pt x="5383645" y="100483"/>
                  <a:pt x="5384358" y="115142"/>
                  <a:pt x="5385040" y="127619"/>
                </a:cubicBezTo>
                <a:cubicBezTo>
                  <a:pt x="5385796" y="127755"/>
                  <a:pt x="5390919" y="126131"/>
                  <a:pt x="5400407" y="122745"/>
                </a:cubicBezTo>
                <a:cubicBezTo>
                  <a:pt x="5401883" y="108817"/>
                  <a:pt x="5402813" y="99233"/>
                  <a:pt x="5403197" y="93993"/>
                </a:cubicBezTo>
                <a:cubicBezTo>
                  <a:pt x="5403581" y="88753"/>
                  <a:pt x="5403492" y="85026"/>
                  <a:pt x="5402927" y="82812"/>
                </a:cubicBezTo>
                <a:cubicBezTo>
                  <a:pt x="5402363" y="80598"/>
                  <a:pt x="5401442" y="79364"/>
                  <a:pt x="5400165" y="79110"/>
                </a:cubicBezTo>
                <a:close/>
                <a:moveTo>
                  <a:pt x="2028315" y="79110"/>
                </a:moveTo>
                <a:cubicBezTo>
                  <a:pt x="2027038" y="78856"/>
                  <a:pt x="2021283" y="80366"/>
                  <a:pt x="2011051" y="83640"/>
                </a:cubicBezTo>
                <a:cubicBezTo>
                  <a:pt x="2011795" y="100483"/>
                  <a:pt x="2012508" y="115142"/>
                  <a:pt x="2013190" y="127619"/>
                </a:cubicBezTo>
                <a:cubicBezTo>
                  <a:pt x="2013947" y="127755"/>
                  <a:pt x="2019070" y="126131"/>
                  <a:pt x="2028557" y="122745"/>
                </a:cubicBezTo>
                <a:cubicBezTo>
                  <a:pt x="2030033" y="108817"/>
                  <a:pt x="2030963" y="99233"/>
                  <a:pt x="2031348" y="93993"/>
                </a:cubicBezTo>
                <a:cubicBezTo>
                  <a:pt x="2031732" y="88753"/>
                  <a:pt x="2031642" y="85026"/>
                  <a:pt x="2031078" y="82812"/>
                </a:cubicBezTo>
                <a:cubicBezTo>
                  <a:pt x="2030513" y="80598"/>
                  <a:pt x="2029592" y="79364"/>
                  <a:pt x="2028315" y="79110"/>
                </a:cubicBezTo>
                <a:close/>
                <a:moveTo>
                  <a:pt x="4345346" y="75794"/>
                </a:moveTo>
                <a:cubicBezTo>
                  <a:pt x="4342980" y="75220"/>
                  <a:pt x="4339963" y="75225"/>
                  <a:pt x="4336295" y="75808"/>
                </a:cubicBezTo>
                <a:cubicBezTo>
                  <a:pt x="4328959" y="76974"/>
                  <a:pt x="4316119" y="79305"/>
                  <a:pt x="4297776" y="82803"/>
                </a:cubicBezTo>
                <a:lnTo>
                  <a:pt x="4297776" y="112438"/>
                </a:lnTo>
                <a:cubicBezTo>
                  <a:pt x="4308616" y="110987"/>
                  <a:pt x="4317273" y="108873"/>
                  <a:pt x="4323747" y="106095"/>
                </a:cubicBezTo>
                <a:cubicBezTo>
                  <a:pt x="4330221" y="103316"/>
                  <a:pt x="4336072" y="104612"/>
                  <a:pt x="4341299" y="109983"/>
                </a:cubicBezTo>
                <a:cubicBezTo>
                  <a:pt x="4346527" y="115353"/>
                  <a:pt x="4343771" y="119461"/>
                  <a:pt x="4333030" y="122308"/>
                </a:cubicBezTo>
                <a:cubicBezTo>
                  <a:pt x="4322290" y="125154"/>
                  <a:pt x="4310538" y="126577"/>
                  <a:pt x="4297776" y="126577"/>
                </a:cubicBezTo>
                <a:lnTo>
                  <a:pt x="4297776" y="152120"/>
                </a:lnTo>
                <a:cubicBezTo>
                  <a:pt x="4309361" y="150681"/>
                  <a:pt x="4318218" y="148765"/>
                  <a:pt x="4324352" y="146371"/>
                </a:cubicBezTo>
                <a:cubicBezTo>
                  <a:pt x="4330485" y="143978"/>
                  <a:pt x="4336342" y="145763"/>
                  <a:pt x="4341923" y="151729"/>
                </a:cubicBezTo>
                <a:cubicBezTo>
                  <a:pt x="4347504" y="157695"/>
                  <a:pt x="4342257" y="161806"/>
                  <a:pt x="4326184" y="164063"/>
                </a:cubicBezTo>
                <a:cubicBezTo>
                  <a:pt x="4310111" y="166320"/>
                  <a:pt x="4300548" y="166668"/>
                  <a:pt x="4297497" y="165105"/>
                </a:cubicBezTo>
                <a:cubicBezTo>
                  <a:pt x="4296865" y="178437"/>
                  <a:pt x="4296177" y="190455"/>
                  <a:pt x="4295432" y="201159"/>
                </a:cubicBezTo>
                <a:cubicBezTo>
                  <a:pt x="4309472" y="199695"/>
                  <a:pt x="4319828" y="197968"/>
                  <a:pt x="4326501" y="195977"/>
                </a:cubicBezTo>
                <a:cubicBezTo>
                  <a:pt x="4333173" y="193987"/>
                  <a:pt x="4338868" y="194098"/>
                  <a:pt x="4343588" y="196312"/>
                </a:cubicBezTo>
                <a:cubicBezTo>
                  <a:pt x="4348307" y="198526"/>
                  <a:pt x="4350840" y="200275"/>
                  <a:pt x="4351187" y="201558"/>
                </a:cubicBezTo>
                <a:cubicBezTo>
                  <a:pt x="4351534" y="202842"/>
                  <a:pt x="4352229" y="202436"/>
                  <a:pt x="4353271" y="200340"/>
                </a:cubicBezTo>
                <a:cubicBezTo>
                  <a:pt x="4354313" y="198244"/>
                  <a:pt x="4354833" y="188421"/>
                  <a:pt x="4354833" y="170872"/>
                </a:cubicBezTo>
                <a:cubicBezTo>
                  <a:pt x="4354833" y="152268"/>
                  <a:pt x="4354641" y="133212"/>
                  <a:pt x="4354257" y="113703"/>
                </a:cubicBezTo>
                <a:cubicBezTo>
                  <a:pt x="4353872" y="94195"/>
                  <a:pt x="4352617" y="82710"/>
                  <a:pt x="4350489" y="79250"/>
                </a:cubicBezTo>
                <a:cubicBezTo>
                  <a:pt x="4349426" y="77520"/>
                  <a:pt x="4347711" y="76368"/>
                  <a:pt x="4345346" y="75794"/>
                </a:cubicBezTo>
                <a:close/>
                <a:moveTo>
                  <a:pt x="7965612" y="66499"/>
                </a:moveTo>
                <a:cubicBezTo>
                  <a:pt x="7970354" y="66991"/>
                  <a:pt x="7974208" y="68515"/>
                  <a:pt x="7977179" y="71073"/>
                </a:cubicBezTo>
                <a:cubicBezTo>
                  <a:pt x="7983120" y="76189"/>
                  <a:pt x="7982130" y="80484"/>
                  <a:pt x="7974212" y="83956"/>
                </a:cubicBezTo>
                <a:cubicBezTo>
                  <a:pt x="7966293" y="87429"/>
                  <a:pt x="7952380" y="90539"/>
                  <a:pt x="7932475" y="93286"/>
                </a:cubicBezTo>
                <a:cubicBezTo>
                  <a:pt x="7912569" y="96033"/>
                  <a:pt x="7897829" y="94970"/>
                  <a:pt x="7888254" y="90096"/>
                </a:cubicBezTo>
                <a:cubicBezTo>
                  <a:pt x="7878680" y="85221"/>
                  <a:pt x="7877607" y="81913"/>
                  <a:pt x="7885036" y="80171"/>
                </a:cubicBezTo>
                <a:cubicBezTo>
                  <a:pt x="7892465" y="78428"/>
                  <a:pt x="7901816" y="76751"/>
                  <a:pt x="7913090" y="75138"/>
                </a:cubicBezTo>
                <a:cubicBezTo>
                  <a:pt x="7923830" y="73613"/>
                  <a:pt x="7935712" y="71275"/>
                  <a:pt x="7948734" y="68125"/>
                </a:cubicBezTo>
                <a:cubicBezTo>
                  <a:pt x="7955246" y="66550"/>
                  <a:pt x="7960872" y="66008"/>
                  <a:pt x="7965612" y="66499"/>
                </a:cubicBezTo>
                <a:close/>
                <a:moveTo>
                  <a:pt x="4603288" y="66499"/>
                </a:moveTo>
                <a:cubicBezTo>
                  <a:pt x="4608029" y="66991"/>
                  <a:pt x="4611885" y="68515"/>
                  <a:pt x="4614855" y="71073"/>
                </a:cubicBezTo>
                <a:cubicBezTo>
                  <a:pt x="4620795" y="76189"/>
                  <a:pt x="4619806" y="80484"/>
                  <a:pt x="4611887" y="83956"/>
                </a:cubicBezTo>
                <a:cubicBezTo>
                  <a:pt x="4603968" y="87429"/>
                  <a:pt x="4590056" y="90539"/>
                  <a:pt x="4570151" y="93286"/>
                </a:cubicBezTo>
                <a:cubicBezTo>
                  <a:pt x="4550245" y="96033"/>
                  <a:pt x="4535505" y="94970"/>
                  <a:pt x="4525930" y="90096"/>
                </a:cubicBezTo>
                <a:cubicBezTo>
                  <a:pt x="4516355" y="85221"/>
                  <a:pt x="4515283" y="81913"/>
                  <a:pt x="4522712" y="80171"/>
                </a:cubicBezTo>
                <a:cubicBezTo>
                  <a:pt x="4530140" y="78428"/>
                  <a:pt x="4539492" y="76751"/>
                  <a:pt x="4550766" y="75138"/>
                </a:cubicBezTo>
                <a:cubicBezTo>
                  <a:pt x="4561506" y="73613"/>
                  <a:pt x="4573388" y="71275"/>
                  <a:pt x="4586410" y="68125"/>
                </a:cubicBezTo>
                <a:cubicBezTo>
                  <a:pt x="4592921" y="66550"/>
                  <a:pt x="4598547" y="66008"/>
                  <a:pt x="4603288" y="66499"/>
                </a:cubicBezTo>
                <a:close/>
                <a:moveTo>
                  <a:pt x="6443980" y="61553"/>
                </a:moveTo>
                <a:cubicBezTo>
                  <a:pt x="6447173" y="60942"/>
                  <a:pt x="6452938" y="62438"/>
                  <a:pt x="6461272" y="66041"/>
                </a:cubicBezTo>
                <a:cubicBezTo>
                  <a:pt x="6472720" y="69787"/>
                  <a:pt x="6476886" y="74921"/>
                  <a:pt x="6473774" y="81445"/>
                </a:cubicBezTo>
                <a:cubicBezTo>
                  <a:pt x="6470660" y="87969"/>
                  <a:pt x="6469687" y="102709"/>
                  <a:pt x="6470852" y="125665"/>
                </a:cubicBezTo>
                <a:cubicBezTo>
                  <a:pt x="6472018" y="148622"/>
                  <a:pt x="6469926" y="164048"/>
                  <a:pt x="6464574" y="171942"/>
                </a:cubicBezTo>
                <a:cubicBezTo>
                  <a:pt x="6459222" y="179836"/>
                  <a:pt x="6454528" y="178772"/>
                  <a:pt x="6450491" y="168751"/>
                </a:cubicBezTo>
                <a:cubicBezTo>
                  <a:pt x="6446454" y="158730"/>
                  <a:pt x="6445022" y="151090"/>
                  <a:pt x="6446194" y="145832"/>
                </a:cubicBezTo>
                <a:cubicBezTo>
                  <a:pt x="6447366" y="140573"/>
                  <a:pt x="6447952" y="129076"/>
                  <a:pt x="6447952" y="111341"/>
                </a:cubicBezTo>
                <a:cubicBezTo>
                  <a:pt x="6447952" y="93233"/>
                  <a:pt x="6446004" y="79355"/>
                  <a:pt x="6442110" y="69706"/>
                </a:cubicBezTo>
                <a:cubicBezTo>
                  <a:pt x="6440162" y="64882"/>
                  <a:pt x="6440786" y="62164"/>
                  <a:pt x="6443980" y="61553"/>
                </a:cubicBezTo>
                <a:close/>
                <a:moveTo>
                  <a:pt x="3072130" y="61553"/>
                </a:moveTo>
                <a:cubicBezTo>
                  <a:pt x="3075324" y="60942"/>
                  <a:pt x="3081088" y="62438"/>
                  <a:pt x="3089422" y="66041"/>
                </a:cubicBezTo>
                <a:cubicBezTo>
                  <a:pt x="3100870" y="69787"/>
                  <a:pt x="3105037" y="74921"/>
                  <a:pt x="3101924" y="81445"/>
                </a:cubicBezTo>
                <a:cubicBezTo>
                  <a:pt x="3098811" y="87969"/>
                  <a:pt x="3097837" y="102709"/>
                  <a:pt x="3099003" y="125665"/>
                </a:cubicBezTo>
                <a:cubicBezTo>
                  <a:pt x="3100169" y="148622"/>
                  <a:pt x="3098076" y="164048"/>
                  <a:pt x="3092724" y="171942"/>
                </a:cubicBezTo>
                <a:cubicBezTo>
                  <a:pt x="3087373" y="179836"/>
                  <a:pt x="3082678" y="178772"/>
                  <a:pt x="3078641" y="168751"/>
                </a:cubicBezTo>
                <a:cubicBezTo>
                  <a:pt x="3074604" y="158730"/>
                  <a:pt x="3073172" y="151090"/>
                  <a:pt x="3074344" y="145832"/>
                </a:cubicBezTo>
                <a:cubicBezTo>
                  <a:pt x="3075516" y="140573"/>
                  <a:pt x="3076102" y="129076"/>
                  <a:pt x="3076102" y="111341"/>
                </a:cubicBezTo>
                <a:cubicBezTo>
                  <a:pt x="3076102" y="93233"/>
                  <a:pt x="3074155" y="79355"/>
                  <a:pt x="3070261" y="69706"/>
                </a:cubicBezTo>
                <a:cubicBezTo>
                  <a:pt x="3068314" y="64882"/>
                  <a:pt x="3068937" y="62164"/>
                  <a:pt x="3072130" y="61553"/>
                </a:cubicBezTo>
                <a:close/>
                <a:moveTo>
                  <a:pt x="7290468" y="56535"/>
                </a:moveTo>
                <a:cubicBezTo>
                  <a:pt x="7275498" y="59648"/>
                  <a:pt x="7265650" y="61248"/>
                  <a:pt x="7260926" y="61334"/>
                </a:cubicBezTo>
                <a:cubicBezTo>
                  <a:pt x="7271814" y="65291"/>
                  <a:pt x="7276859" y="69458"/>
                  <a:pt x="7276059" y="73836"/>
                </a:cubicBezTo>
                <a:cubicBezTo>
                  <a:pt x="7275260" y="78214"/>
                  <a:pt x="7274103" y="90313"/>
                  <a:pt x="7272590" y="110132"/>
                </a:cubicBezTo>
                <a:cubicBezTo>
                  <a:pt x="7274550" y="110132"/>
                  <a:pt x="7283064" y="108414"/>
                  <a:pt x="7298132" y="104978"/>
                </a:cubicBezTo>
                <a:cubicBezTo>
                  <a:pt x="7298132" y="89277"/>
                  <a:pt x="7297574" y="78645"/>
                  <a:pt x="7296458" y="73083"/>
                </a:cubicBezTo>
                <a:cubicBezTo>
                  <a:pt x="7295342" y="67520"/>
                  <a:pt x="7293345" y="62004"/>
                  <a:pt x="7290468" y="56535"/>
                </a:cubicBezTo>
                <a:close/>
                <a:moveTo>
                  <a:pt x="3918618" y="56535"/>
                </a:moveTo>
                <a:cubicBezTo>
                  <a:pt x="3903648" y="59648"/>
                  <a:pt x="3893801" y="61248"/>
                  <a:pt x="3889076" y="61334"/>
                </a:cubicBezTo>
                <a:cubicBezTo>
                  <a:pt x="3899965" y="65291"/>
                  <a:pt x="3905010" y="69458"/>
                  <a:pt x="3904210" y="73836"/>
                </a:cubicBezTo>
                <a:cubicBezTo>
                  <a:pt x="3903410" y="78214"/>
                  <a:pt x="3902253" y="90313"/>
                  <a:pt x="3900740" y="110132"/>
                </a:cubicBezTo>
                <a:cubicBezTo>
                  <a:pt x="3902700" y="110132"/>
                  <a:pt x="3911214" y="108414"/>
                  <a:pt x="3926283" y="104978"/>
                </a:cubicBezTo>
                <a:cubicBezTo>
                  <a:pt x="3926283" y="89277"/>
                  <a:pt x="3925725" y="78645"/>
                  <a:pt x="3924609" y="73083"/>
                </a:cubicBezTo>
                <a:cubicBezTo>
                  <a:pt x="3923492" y="67520"/>
                  <a:pt x="3921495" y="62004"/>
                  <a:pt x="3918618" y="56535"/>
                </a:cubicBezTo>
                <a:close/>
                <a:moveTo>
                  <a:pt x="1165893" y="56535"/>
                </a:moveTo>
                <a:cubicBezTo>
                  <a:pt x="1150924" y="59648"/>
                  <a:pt x="1141076" y="61248"/>
                  <a:pt x="1136351" y="61334"/>
                </a:cubicBezTo>
                <a:cubicBezTo>
                  <a:pt x="1147240" y="65291"/>
                  <a:pt x="1152285" y="69458"/>
                  <a:pt x="1151485" y="73836"/>
                </a:cubicBezTo>
                <a:cubicBezTo>
                  <a:pt x="1150685" y="78214"/>
                  <a:pt x="1149528" y="90313"/>
                  <a:pt x="1148015" y="110132"/>
                </a:cubicBezTo>
                <a:cubicBezTo>
                  <a:pt x="1149975" y="110132"/>
                  <a:pt x="1158489" y="108414"/>
                  <a:pt x="1173558" y="104978"/>
                </a:cubicBezTo>
                <a:cubicBezTo>
                  <a:pt x="1173558" y="89277"/>
                  <a:pt x="1173000" y="78645"/>
                  <a:pt x="1171884" y="73083"/>
                </a:cubicBezTo>
                <a:cubicBezTo>
                  <a:pt x="1170768" y="67520"/>
                  <a:pt x="1168771" y="62004"/>
                  <a:pt x="1165893" y="56535"/>
                </a:cubicBezTo>
                <a:close/>
                <a:moveTo>
                  <a:pt x="5407278" y="55798"/>
                </a:moveTo>
                <a:cubicBezTo>
                  <a:pt x="5409590" y="55483"/>
                  <a:pt x="5412276" y="55747"/>
                  <a:pt x="5415336" y="56591"/>
                </a:cubicBezTo>
                <a:cubicBezTo>
                  <a:pt x="5421456" y="58277"/>
                  <a:pt x="5427115" y="61428"/>
                  <a:pt x="5432312" y="66041"/>
                </a:cubicBezTo>
                <a:cubicBezTo>
                  <a:pt x="5437508" y="70655"/>
                  <a:pt x="5437539" y="76115"/>
                  <a:pt x="5432405" y="82422"/>
                </a:cubicBezTo>
                <a:cubicBezTo>
                  <a:pt x="5427270" y="88728"/>
                  <a:pt x="5423221" y="100576"/>
                  <a:pt x="5420256" y="117964"/>
                </a:cubicBezTo>
                <a:cubicBezTo>
                  <a:pt x="5426482" y="126596"/>
                  <a:pt x="5426399" y="131932"/>
                  <a:pt x="5420005" y="133972"/>
                </a:cubicBezTo>
                <a:cubicBezTo>
                  <a:pt x="5413612" y="136012"/>
                  <a:pt x="5402335" y="138787"/>
                  <a:pt x="5386175" y="142297"/>
                </a:cubicBezTo>
                <a:cubicBezTo>
                  <a:pt x="5385406" y="152901"/>
                  <a:pt x="5383022" y="158770"/>
                  <a:pt x="5379022" y="159905"/>
                </a:cubicBezTo>
                <a:cubicBezTo>
                  <a:pt x="5375022" y="161040"/>
                  <a:pt x="5372331" y="157933"/>
                  <a:pt x="5370948" y="150585"/>
                </a:cubicBezTo>
                <a:cubicBezTo>
                  <a:pt x="5369565" y="143236"/>
                  <a:pt x="5367702" y="130769"/>
                  <a:pt x="5365357" y="113182"/>
                </a:cubicBezTo>
                <a:cubicBezTo>
                  <a:pt x="5363013" y="95596"/>
                  <a:pt x="5360077" y="83097"/>
                  <a:pt x="5356549" y="75687"/>
                </a:cubicBezTo>
                <a:cubicBezTo>
                  <a:pt x="5353020" y="68277"/>
                  <a:pt x="5354205" y="64987"/>
                  <a:pt x="5360102" y="65818"/>
                </a:cubicBezTo>
                <a:cubicBezTo>
                  <a:pt x="5365999" y="66649"/>
                  <a:pt x="5369990" y="67427"/>
                  <a:pt x="5372073" y="68153"/>
                </a:cubicBezTo>
                <a:cubicBezTo>
                  <a:pt x="5374157" y="68878"/>
                  <a:pt x="5377369" y="68900"/>
                  <a:pt x="5381710" y="68218"/>
                </a:cubicBezTo>
                <a:cubicBezTo>
                  <a:pt x="5386051" y="67536"/>
                  <a:pt x="5389647" y="66478"/>
                  <a:pt x="5392500" y="65046"/>
                </a:cubicBezTo>
                <a:cubicBezTo>
                  <a:pt x="5395353" y="63613"/>
                  <a:pt x="5398342" y="61424"/>
                  <a:pt x="5401467" y="58479"/>
                </a:cubicBezTo>
                <a:cubicBezTo>
                  <a:pt x="5403030" y="57006"/>
                  <a:pt x="5404967" y="56112"/>
                  <a:pt x="5407278" y="55798"/>
                </a:cubicBezTo>
                <a:close/>
                <a:moveTo>
                  <a:pt x="2035429" y="55798"/>
                </a:moveTo>
                <a:cubicBezTo>
                  <a:pt x="2037740" y="55483"/>
                  <a:pt x="2040426" y="55747"/>
                  <a:pt x="2043486" y="56591"/>
                </a:cubicBezTo>
                <a:cubicBezTo>
                  <a:pt x="2049607" y="58277"/>
                  <a:pt x="2055265" y="61428"/>
                  <a:pt x="2060462" y="66041"/>
                </a:cubicBezTo>
                <a:cubicBezTo>
                  <a:pt x="2065659" y="70655"/>
                  <a:pt x="2065689" y="76115"/>
                  <a:pt x="2060555" y="82422"/>
                </a:cubicBezTo>
                <a:cubicBezTo>
                  <a:pt x="2055420" y="88728"/>
                  <a:pt x="2051371" y="100576"/>
                  <a:pt x="2048407" y="117964"/>
                </a:cubicBezTo>
                <a:cubicBezTo>
                  <a:pt x="2054633" y="126596"/>
                  <a:pt x="2054549" y="131932"/>
                  <a:pt x="2048156" y="133972"/>
                </a:cubicBezTo>
                <a:cubicBezTo>
                  <a:pt x="2041763" y="136012"/>
                  <a:pt x="2030486" y="138787"/>
                  <a:pt x="2014325" y="142297"/>
                </a:cubicBezTo>
                <a:cubicBezTo>
                  <a:pt x="2013556" y="152901"/>
                  <a:pt x="2011172" y="158770"/>
                  <a:pt x="2007173" y="159905"/>
                </a:cubicBezTo>
                <a:cubicBezTo>
                  <a:pt x="2003173" y="161040"/>
                  <a:pt x="2000481" y="157933"/>
                  <a:pt x="1999098" y="150585"/>
                </a:cubicBezTo>
                <a:cubicBezTo>
                  <a:pt x="1997715" y="143236"/>
                  <a:pt x="1995852" y="130769"/>
                  <a:pt x="1993508" y="113182"/>
                </a:cubicBezTo>
                <a:cubicBezTo>
                  <a:pt x="1991164" y="95596"/>
                  <a:pt x="1988228" y="83097"/>
                  <a:pt x="1984699" y="75687"/>
                </a:cubicBezTo>
                <a:cubicBezTo>
                  <a:pt x="1981171" y="68277"/>
                  <a:pt x="1982355" y="64987"/>
                  <a:pt x="1988253" y="65818"/>
                </a:cubicBezTo>
                <a:cubicBezTo>
                  <a:pt x="1994150" y="66649"/>
                  <a:pt x="1998140" y="67427"/>
                  <a:pt x="2000224" y="68153"/>
                </a:cubicBezTo>
                <a:cubicBezTo>
                  <a:pt x="2002308" y="68878"/>
                  <a:pt x="2005520" y="68900"/>
                  <a:pt x="2009861" y="68218"/>
                </a:cubicBezTo>
                <a:cubicBezTo>
                  <a:pt x="2014201" y="67536"/>
                  <a:pt x="2017798" y="66478"/>
                  <a:pt x="2020650" y="65046"/>
                </a:cubicBezTo>
                <a:cubicBezTo>
                  <a:pt x="2023503" y="63613"/>
                  <a:pt x="2026492" y="61424"/>
                  <a:pt x="2029617" y="58479"/>
                </a:cubicBezTo>
                <a:cubicBezTo>
                  <a:pt x="2031180" y="57006"/>
                  <a:pt x="2033117" y="56112"/>
                  <a:pt x="2035429" y="55798"/>
                </a:cubicBezTo>
                <a:close/>
                <a:moveTo>
                  <a:pt x="4348246" y="53761"/>
                </a:moveTo>
                <a:cubicBezTo>
                  <a:pt x="4350380" y="53852"/>
                  <a:pt x="4353215" y="54619"/>
                  <a:pt x="4356750" y="56060"/>
                </a:cubicBezTo>
                <a:cubicBezTo>
                  <a:pt x="4363819" y="58944"/>
                  <a:pt x="4370736" y="62386"/>
                  <a:pt x="4377502" y="66385"/>
                </a:cubicBezTo>
                <a:cubicBezTo>
                  <a:pt x="4384267" y="70385"/>
                  <a:pt x="4385511" y="75746"/>
                  <a:pt x="4381232" y="82468"/>
                </a:cubicBezTo>
                <a:cubicBezTo>
                  <a:pt x="4376953" y="89190"/>
                  <a:pt x="4375387" y="100917"/>
                  <a:pt x="4376534" y="117647"/>
                </a:cubicBezTo>
                <a:cubicBezTo>
                  <a:pt x="4377682" y="134378"/>
                  <a:pt x="4378847" y="153558"/>
                  <a:pt x="4380032" y="175188"/>
                </a:cubicBezTo>
                <a:cubicBezTo>
                  <a:pt x="4381216" y="196818"/>
                  <a:pt x="4379973" y="212935"/>
                  <a:pt x="4376302" y="223539"/>
                </a:cubicBezTo>
                <a:cubicBezTo>
                  <a:pt x="4372631" y="234143"/>
                  <a:pt x="4367781" y="241841"/>
                  <a:pt x="4361754" y="246635"/>
                </a:cubicBezTo>
                <a:cubicBezTo>
                  <a:pt x="4355726" y="251428"/>
                  <a:pt x="4351218" y="246982"/>
                  <a:pt x="4348229" y="233296"/>
                </a:cubicBezTo>
                <a:cubicBezTo>
                  <a:pt x="4345240" y="219610"/>
                  <a:pt x="4341758" y="212606"/>
                  <a:pt x="4337783" y="212283"/>
                </a:cubicBezTo>
                <a:cubicBezTo>
                  <a:pt x="4333808" y="211961"/>
                  <a:pt x="4319549" y="213617"/>
                  <a:pt x="4295005" y="217251"/>
                </a:cubicBezTo>
                <a:cubicBezTo>
                  <a:pt x="4291061" y="239302"/>
                  <a:pt x="4285647" y="244768"/>
                  <a:pt x="4278764" y="233650"/>
                </a:cubicBezTo>
                <a:cubicBezTo>
                  <a:pt x="4271880" y="222531"/>
                  <a:pt x="4269803" y="211592"/>
                  <a:pt x="4272531" y="200833"/>
                </a:cubicBezTo>
                <a:cubicBezTo>
                  <a:pt x="4275260" y="190074"/>
                  <a:pt x="4277012" y="168925"/>
                  <a:pt x="4277787" y="137386"/>
                </a:cubicBezTo>
                <a:cubicBezTo>
                  <a:pt x="4278562" y="105847"/>
                  <a:pt x="4277006" y="85438"/>
                  <a:pt x="4273117" y="76161"/>
                </a:cubicBezTo>
                <a:cubicBezTo>
                  <a:pt x="4269230" y="66885"/>
                  <a:pt x="4271425" y="63607"/>
                  <a:pt x="4279703" y="66330"/>
                </a:cubicBezTo>
                <a:cubicBezTo>
                  <a:pt x="4287982" y="69052"/>
                  <a:pt x="4300390" y="68559"/>
                  <a:pt x="4316929" y="64851"/>
                </a:cubicBezTo>
                <a:cubicBezTo>
                  <a:pt x="4333467" y="61142"/>
                  <a:pt x="4342471" y="58029"/>
                  <a:pt x="4343941" y="55512"/>
                </a:cubicBezTo>
                <a:cubicBezTo>
                  <a:pt x="4344676" y="54253"/>
                  <a:pt x="4346111" y="53669"/>
                  <a:pt x="4348246" y="53761"/>
                </a:cubicBezTo>
                <a:close/>
                <a:moveTo>
                  <a:pt x="204668" y="53072"/>
                </a:moveTo>
                <a:cubicBezTo>
                  <a:pt x="212675" y="52396"/>
                  <a:pt x="219649" y="54726"/>
                  <a:pt x="225588" y="60060"/>
                </a:cubicBezTo>
                <a:cubicBezTo>
                  <a:pt x="233507" y="67173"/>
                  <a:pt x="232189" y="71477"/>
                  <a:pt x="221635" y="72971"/>
                </a:cubicBezTo>
                <a:cubicBezTo>
                  <a:pt x="211080" y="74465"/>
                  <a:pt x="196123" y="76682"/>
                  <a:pt x="176763" y="79622"/>
                </a:cubicBezTo>
                <a:cubicBezTo>
                  <a:pt x="187652" y="84880"/>
                  <a:pt x="192052" y="89820"/>
                  <a:pt x="189962" y="94439"/>
                </a:cubicBezTo>
                <a:cubicBezTo>
                  <a:pt x="187872" y="99059"/>
                  <a:pt x="181916" y="114274"/>
                  <a:pt x="172094" y="140083"/>
                </a:cubicBezTo>
                <a:cubicBezTo>
                  <a:pt x="191119" y="155859"/>
                  <a:pt x="203657" y="167678"/>
                  <a:pt x="209710" y="175541"/>
                </a:cubicBezTo>
                <a:cubicBezTo>
                  <a:pt x="215762" y="183405"/>
                  <a:pt x="216534" y="191026"/>
                  <a:pt x="212026" y="198405"/>
                </a:cubicBezTo>
                <a:cubicBezTo>
                  <a:pt x="207518" y="205785"/>
                  <a:pt x="200451" y="204228"/>
                  <a:pt x="190827" y="193736"/>
                </a:cubicBezTo>
                <a:cubicBezTo>
                  <a:pt x="181203" y="183243"/>
                  <a:pt x="171163" y="172534"/>
                  <a:pt x="160708" y="161607"/>
                </a:cubicBezTo>
                <a:cubicBezTo>
                  <a:pt x="148814" y="177420"/>
                  <a:pt x="137212" y="188558"/>
                  <a:pt x="125901" y="195019"/>
                </a:cubicBezTo>
                <a:cubicBezTo>
                  <a:pt x="120246" y="198250"/>
                  <a:pt x="114836" y="200823"/>
                  <a:pt x="109672" y="202737"/>
                </a:cubicBezTo>
                <a:lnTo>
                  <a:pt x="97715" y="205792"/>
                </a:lnTo>
                <a:lnTo>
                  <a:pt x="103744" y="207186"/>
                </a:lnTo>
                <a:cubicBezTo>
                  <a:pt x="119495" y="211031"/>
                  <a:pt x="140657" y="214683"/>
                  <a:pt x="167229" y="218144"/>
                </a:cubicBezTo>
                <a:cubicBezTo>
                  <a:pt x="193801" y="221604"/>
                  <a:pt x="219737" y="221777"/>
                  <a:pt x="245038" y="218664"/>
                </a:cubicBezTo>
                <a:cubicBezTo>
                  <a:pt x="270338" y="215551"/>
                  <a:pt x="279110" y="217099"/>
                  <a:pt x="271352" y="223306"/>
                </a:cubicBezTo>
                <a:cubicBezTo>
                  <a:pt x="263595" y="229513"/>
                  <a:pt x="252021" y="236347"/>
                  <a:pt x="236629" y="243807"/>
                </a:cubicBezTo>
                <a:cubicBezTo>
                  <a:pt x="221238" y="251267"/>
                  <a:pt x="209217" y="254600"/>
                  <a:pt x="200566" y="253806"/>
                </a:cubicBezTo>
                <a:cubicBezTo>
                  <a:pt x="191916" y="253013"/>
                  <a:pt x="177305" y="249122"/>
                  <a:pt x="156736" y="242133"/>
                </a:cubicBezTo>
                <a:cubicBezTo>
                  <a:pt x="136167" y="235144"/>
                  <a:pt x="118460" y="229448"/>
                  <a:pt x="103614" y="225045"/>
                </a:cubicBezTo>
                <a:cubicBezTo>
                  <a:pt x="88768" y="220643"/>
                  <a:pt x="76508" y="217139"/>
                  <a:pt x="66835" y="214534"/>
                </a:cubicBezTo>
                <a:cubicBezTo>
                  <a:pt x="57161" y="211930"/>
                  <a:pt x="48805" y="212711"/>
                  <a:pt x="41766" y="216878"/>
                </a:cubicBezTo>
                <a:cubicBezTo>
                  <a:pt x="34728" y="221046"/>
                  <a:pt x="28719" y="224159"/>
                  <a:pt x="23740" y="226217"/>
                </a:cubicBezTo>
                <a:cubicBezTo>
                  <a:pt x="18760" y="228276"/>
                  <a:pt x="12643" y="226134"/>
                  <a:pt x="5387" y="219790"/>
                </a:cubicBezTo>
                <a:cubicBezTo>
                  <a:pt x="-1868" y="213446"/>
                  <a:pt x="-1794" y="209753"/>
                  <a:pt x="5611" y="208712"/>
                </a:cubicBezTo>
                <a:cubicBezTo>
                  <a:pt x="13015" y="207670"/>
                  <a:pt x="20363" y="205803"/>
                  <a:pt x="27656" y="203112"/>
                </a:cubicBezTo>
                <a:cubicBezTo>
                  <a:pt x="34949" y="200421"/>
                  <a:pt x="41801" y="198442"/>
                  <a:pt x="48213" y="197177"/>
                </a:cubicBezTo>
                <a:cubicBezTo>
                  <a:pt x="47468" y="187355"/>
                  <a:pt x="44948" y="178081"/>
                  <a:pt x="40650" y="169356"/>
                </a:cubicBezTo>
                <a:cubicBezTo>
                  <a:pt x="36353" y="160631"/>
                  <a:pt x="34790" y="153403"/>
                  <a:pt x="35962" y="147673"/>
                </a:cubicBezTo>
                <a:cubicBezTo>
                  <a:pt x="37134" y="141944"/>
                  <a:pt x="38496" y="137386"/>
                  <a:pt x="40045" y="134000"/>
                </a:cubicBezTo>
                <a:cubicBezTo>
                  <a:pt x="41596" y="130614"/>
                  <a:pt x="39267" y="130478"/>
                  <a:pt x="33060" y="133591"/>
                </a:cubicBezTo>
                <a:cubicBezTo>
                  <a:pt x="26853" y="136704"/>
                  <a:pt x="20239" y="136468"/>
                  <a:pt x="13219" y="132884"/>
                </a:cubicBezTo>
                <a:cubicBezTo>
                  <a:pt x="6200" y="129299"/>
                  <a:pt x="5533" y="126599"/>
                  <a:pt x="11219" y="124782"/>
                </a:cubicBezTo>
                <a:cubicBezTo>
                  <a:pt x="16906" y="122965"/>
                  <a:pt x="22509" y="120587"/>
                  <a:pt x="28028" y="117647"/>
                </a:cubicBezTo>
                <a:cubicBezTo>
                  <a:pt x="33547" y="114708"/>
                  <a:pt x="38375" y="111158"/>
                  <a:pt x="42511" y="106997"/>
                </a:cubicBezTo>
                <a:cubicBezTo>
                  <a:pt x="46647" y="102836"/>
                  <a:pt x="53713" y="103921"/>
                  <a:pt x="63709" y="110252"/>
                </a:cubicBezTo>
                <a:cubicBezTo>
                  <a:pt x="73706" y="116584"/>
                  <a:pt x="75526" y="122394"/>
                  <a:pt x="69169" y="127684"/>
                </a:cubicBezTo>
                <a:cubicBezTo>
                  <a:pt x="62813" y="132974"/>
                  <a:pt x="58922" y="139314"/>
                  <a:pt x="57496" y="146706"/>
                </a:cubicBezTo>
                <a:cubicBezTo>
                  <a:pt x="56070" y="154098"/>
                  <a:pt x="57886" y="162128"/>
                  <a:pt x="62947" y="170798"/>
                </a:cubicBezTo>
                <a:cubicBezTo>
                  <a:pt x="68007" y="179467"/>
                  <a:pt x="68199" y="188700"/>
                  <a:pt x="63524" y="198498"/>
                </a:cubicBezTo>
                <a:cubicBezTo>
                  <a:pt x="69055" y="199472"/>
                  <a:pt x="75172" y="200683"/>
                  <a:pt x="81876" y="202131"/>
                </a:cubicBezTo>
                <a:lnTo>
                  <a:pt x="88952" y="203766"/>
                </a:lnTo>
                <a:lnTo>
                  <a:pt x="89561" y="202817"/>
                </a:lnTo>
                <a:cubicBezTo>
                  <a:pt x="90707" y="201697"/>
                  <a:pt x="92433" y="200342"/>
                  <a:pt x="94740" y="198749"/>
                </a:cubicBezTo>
                <a:cubicBezTo>
                  <a:pt x="103967" y="192381"/>
                  <a:pt x="112981" y="184605"/>
                  <a:pt x="121780" y="175421"/>
                </a:cubicBezTo>
                <a:cubicBezTo>
                  <a:pt x="130580" y="166237"/>
                  <a:pt x="137962" y="156864"/>
                  <a:pt x="143927" y="147301"/>
                </a:cubicBezTo>
                <a:cubicBezTo>
                  <a:pt x="129181" y="134490"/>
                  <a:pt x="117907" y="123920"/>
                  <a:pt x="110107" y="115592"/>
                </a:cubicBezTo>
                <a:cubicBezTo>
                  <a:pt x="102305" y="107263"/>
                  <a:pt x="104991" y="105524"/>
                  <a:pt x="118162" y="110373"/>
                </a:cubicBezTo>
                <a:cubicBezTo>
                  <a:pt x="131333" y="115223"/>
                  <a:pt x="143611" y="121356"/>
                  <a:pt x="154997" y="128772"/>
                </a:cubicBezTo>
                <a:cubicBezTo>
                  <a:pt x="161632" y="113083"/>
                  <a:pt x="164615" y="97568"/>
                  <a:pt x="163945" y="82226"/>
                </a:cubicBezTo>
                <a:cubicBezTo>
                  <a:pt x="146433" y="85314"/>
                  <a:pt x="132803" y="88226"/>
                  <a:pt x="123055" y="90961"/>
                </a:cubicBezTo>
                <a:cubicBezTo>
                  <a:pt x="113306" y="93695"/>
                  <a:pt x="103843" y="91540"/>
                  <a:pt x="94665" y="84496"/>
                </a:cubicBezTo>
                <a:cubicBezTo>
                  <a:pt x="85488" y="77451"/>
                  <a:pt x="85593" y="73929"/>
                  <a:pt x="94982" y="73929"/>
                </a:cubicBezTo>
                <a:cubicBezTo>
                  <a:pt x="102498" y="73929"/>
                  <a:pt x="113000" y="72776"/>
                  <a:pt x="126487" y="70469"/>
                </a:cubicBezTo>
                <a:cubicBezTo>
                  <a:pt x="139974" y="68162"/>
                  <a:pt x="152085" y="65858"/>
                  <a:pt x="162820" y="63558"/>
                </a:cubicBezTo>
                <a:cubicBezTo>
                  <a:pt x="173554" y="61257"/>
                  <a:pt x="184719" y="58321"/>
                  <a:pt x="196315" y="54749"/>
                </a:cubicBezTo>
                <a:cubicBezTo>
                  <a:pt x="199214" y="53856"/>
                  <a:pt x="201999" y="53297"/>
                  <a:pt x="204668" y="53072"/>
                </a:cubicBezTo>
                <a:close/>
                <a:moveTo>
                  <a:pt x="6993933" y="41714"/>
                </a:moveTo>
                <a:lnTo>
                  <a:pt x="6956126" y="45708"/>
                </a:lnTo>
                <a:cubicBezTo>
                  <a:pt x="6956126" y="73966"/>
                  <a:pt x="6955638" y="103093"/>
                  <a:pt x="6954665" y="133088"/>
                </a:cubicBezTo>
                <a:lnTo>
                  <a:pt x="6952964" y="169022"/>
                </a:lnTo>
                <a:lnTo>
                  <a:pt x="6956506" y="165998"/>
                </a:lnTo>
                <a:cubicBezTo>
                  <a:pt x="6966199" y="158805"/>
                  <a:pt x="6976198" y="150439"/>
                  <a:pt x="6986505" y="140902"/>
                </a:cubicBezTo>
                <a:cubicBezTo>
                  <a:pt x="6996811" y="131364"/>
                  <a:pt x="7005704" y="122577"/>
                  <a:pt x="7013182" y="114541"/>
                </a:cubicBezTo>
                <a:cubicBezTo>
                  <a:pt x="7003248" y="107347"/>
                  <a:pt x="6996432" y="102411"/>
                  <a:pt x="6992737" y="99732"/>
                </a:cubicBezTo>
                <a:cubicBezTo>
                  <a:pt x="6984452" y="107880"/>
                  <a:pt x="6976450" y="113421"/>
                  <a:pt x="6968729" y="116354"/>
                </a:cubicBezTo>
                <a:cubicBezTo>
                  <a:pt x="6961008" y="119288"/>
                  <a:pt x="6960696" y="116500"/>
                  <a:pt x="6967790" y="107992"/>
                </a:cubicBezTo>
                <a:cubicBezTo>
                  <a:pt x="6974884" y="99484"/>
                  <a:pt x="6981305" y="88945"/>
                  <a:pt x="6987054" y="76375"/>
                </a:cubicBezTo>
                <a:cubicBezTo>
                  <a:pt x="6992802" y="63806"/>
                  <a:pt x="6995093" y="53443"/>
                  <a:pt x="6993928" y="45289"/>
                </a:cubicBezTo>
                <a:close/>
                <a:moveTo>
                  <a:pt x="3622084" y="41714"/>
                </a:moveTo>
                <a:lnTo>
                  <a:pt x="3584276" y="45708"/>
                </a:lnTo>
                <a:cubicBezTo>
                  <a:pt x="3584276" y="73966"/>
                  <a:pt x="3583789" y="103093"/>
                  <a:pt x="3582815" y="133088"/>
                </a:cubicBezTo>
                <a:lnTo>
                  <a:pt x="3581115" y="169022"/>
                </a:lnTo>
                <a:lnTo>
                  <a:pt x="3584657" y="165998"/>
                </a:lnTo>
                <a:cubicBezTo>
                  <a:pt x="3594349" y="158805"/>
                  <a:pt x="3604349" y="150439"/>
                  <a:pt x="3614655" y="140902"/>
                </a:cubicBezTo>
                <a:cubicBezTo>
                  <a:pt x="3624962" y="131364"/>
                  <a:pt x="3633854" y="122577"/>
                  <a:pt x="3641333" y="114541"/>
                </a:cubicBezTo>
                <a:cubicBezTo>
                  <a:pt x="3631399" y="107347"/>
                  <a:pt x="3624584" y="102411"/>
                  <a:pt x="3620888" y="99732"/>
                </a:cubicBezTo>
                <a:cubicBezTo>
                  <a:pt x="3612603" y="107880"/>
                  <a:pt x="3604600" y="113421"/>
                  <a:pt x="3596880" y="116354"/>
                </a:cubicBezTo>
                <a:cubicBezTo>
                  <a:pt x="3589159" y="119288"/>
                  <a:pt x="3588846" y="116500"/>
                  <a:pt x="3595940" y="107992"/>
                </a:cubicBezTo>
                <a:cubicBezTo>
                  <a:pt x="3603034" y="99484"/>
                  <a:pt x="3609456" y="88945"/>
                  <a:pt x="3615204" y="76375"/>
                </a:cubicBezTo>
                <a:cubicBezTo>
                  <a:pt x="3620953" y="63806"/>
                  <a:pt x="3623244" y="53443"/>
                  <a:pt x="3622078" y="45289"/>
                </a:cubicBezTo>
                <a:close/>
                <a:moveTo>
                  <a:pt x="869359" y="41714"/>
                </a:moveTo>
                <a:lnTo>
                  <a:pt x="831551" y="45708"/>
                </a:lnTo>
                <a:cubicBezTo>
                  <a:pt x="831551" y="73966"/>
                  <a:pt x="831064" y="103093"/>
                  <a:pt x="830091" y="133088"/>
                </a:cubicBezTo>
                <a:lnTo>
                  <a:pt x="828390" y="169022"/>
                </a:lnTo>
                <a:lnTo>
                  <a:pt x="831933" y="165998"/>
                </a:lnTo>
                <a:cubicBezTo>
                  <a:pt x="841625" y="158805"/>
                  <a:pt x="851624" y="150439"/>
                  <a:pt x="861931" y="140902"/>
                </a:cubicBezTo>
                <a:cubicBezTo>
                  <a:pt x="872237" y="131364"/>
                  <a:pt x="881129" y="122577"/>
                  <a:pt x="888608" y="114541"/>
                </a:cubicBezTo>
                <a:cubicBezTo>
                  <a:pt x="878674" y="107347"/>
                  <a:pt x="871859" y="102411"/>
                  <a:pt x="868163" y="99732"/>
                </a:cubicBezTo>
                <a:cubicBezTo>
                  <a:pt x="859878" y="107880"/>
                  <a:pt x="851875" y="113421"/>
                  <a:pt x="844155" y="116354"/>
                </a:cubicBezTo>
                <a:cubicBezTo>
                  <a:pt x="836434" y="119288"/>
                  <a:pt x="836121" y="116500"/>
                  <a:pt x="843216" y="107992"/>
                </a:cubicBezTo>
                <a:cubicBezTo>
                  <a:pt x="850310" y="99484"/>
                  <a:pt x="856731" y="88945"/>
                  <a:pt x="862479" y="76375"/>
                </a:cubicBezTo>
                <a:cubicBezTo>
                  <a:pt x="868228" y="63806"/>
                  <a:pt x="870519" y="53443"/>
                  <a:pt x="869353" y="45289"/>
                </a:cubicBezTo>
                <a:close/>
                <a:moveTo>
                  <a:pt x="7069728" y="33783"/>
                </a:moveTo>
                <a:cubicBezTo>
                  <a:pt x="7063858" y="34366"/>
                  <a:pt x="7051456" y="35651"/>
                  <a:pt x="7032523" y="37638"/>
                </a:cubicBezTo>
                <a:lnTo>
                  <a:pt x="7008862" y="40137"/>
                </a:lnTo>
                <a:lnTo>
                  <a:pt x="7022121" y="48303"/>
                </a:lnTo>
                <a:cubicBezTo>
                  <a:pt x="7025600" y="52575"/>
                  <a:pt x="7025826" y="56377"/>
                  <a:pt x="7022800" y="59707"/>
                </a:cubicBezTo>
                <a:cubicBezTo>
                  <a:pt x="7019774" y="63037"/>
                  <a:pt x="7016227" y="66457"/>
                  <a:pt x="7012159" y="69967"/>
                </a:cubicBezTo>
                <a:cubicBezTo>
                  <a:pt x="7015780" y="69483"/>
                  <a:pt x="7020218" y="68729"/>
                  <a:pt x="7025470" y="67706"/>
                </a:cubicBezTo>
                <a:cubicBezTo>
                  <a:pt x="7030722" y="66683"/>
                  <a:pt x="7034924" y="64931"/>
                  <a:pt x="7038074" y="62451"/>
                </a:cubicBezTo>
                <a:cubicBezTo>
                  <a:pt x="7041224" y="59970"/>
                  <a:pt x="7045611" y="59784"/>
                  <a:pt x="7051236" y="61893"/>
                </a:cubicBezTo>
                <a:cubicBezTo>
                  <a:pt x="7056860" y="64001"/>
                  <a:pt x="7061870" y="67058"/>
                  <a:pt x="7066268" y="71064"/>
                </a:cubicBezTo>
                <a:cubicBezTo>
                  <a:pt x="7070664" y="75070"/>
                  <a:pt x="7070558" y="78741"/>
                  <a:pt x="7065951" y="82077"/>
                </a:cubicBezTo>
                <a:cubicBezTo>
                  <a:pt x="7061344" y="85414"/>
                  <a:pt x="7057173" y="90065"/>
                  <a:pt x="7053440" y="96030"/>
                </a:cubicBezTo>
                <a:cubicBezTo>
                  <a:pt x="7049708" y="101996"/>
                  <a:pt x="7044895" y="108259"/>
                  <a:pt x="7039004" y="114820"/>
                </a:cubicBezTo>
                <a:cubicBezTo>
                  <a:pt x="7051307" y="123737"/>
                  <a:pt x="7061691" y="130115"/>
                  <a:pt x="7070156" y="133953"/>
                </a:cubicBezTo>
                <a:cubicBezTo>
                  <a:pt x="7078620" y="137792"/>
                  <a:pt x="7087996" y="141798"/>
                  <a:pt x="7098284" y="145971"/>
                </a:cubicBezTo>
                <a:cubicBezTo>
                  <a:pt x="7108572" y="150145"/>
                  <a:pt x="7108547" y="153596"/>
                  <a:pt x="7098210" y="156324"/>
                </a:cubicBezTo>
                <a:cubicBezTo>
                  <a:pt x="7087872" y="159053"/>
                  <a:pt x="7078031" y="160615"/>
                  <a:pt x="7068686" y="161012"/>
                </a:cubicBezTo>
                <a:cubicBezTo>
                  <a:pt x="7059340" y="161409"/>
                  <a:pt x="7052380" y="158507"/>
                  <a:pt x="7047804" y="152306"/>
                </a:cubicBezTo>
                <a:cubicBezTo>
                  <a:pt x="7043227" y="146105"/>
                  <a:pt x="7036083" y="138310"/>
                  <a:pt x="7026372" y="128921"/>
                </a:cubicBezTo>
                <a:cubicBezTo>
                  <a:pt x="7019960" y="136945"/>
                  <a:pt x="7010608" y="145320"/>
                  <a:pt x="6998318" y="154045"/>
                </a:cubicBezTo>
                <a:cubicBezTo>
                  <a:pt x="6986028" y="162770"/>
                  <a:pt x="6973563" y="168742"/>
                  <a:pt x="6960925" y="171960"/>
                </a:cubicBezTo>
                <a:cubicBezTo>
                  <a:pt x="6957766" y="172765"/>
                  <a:pt x="6955304" y="173244"/>
                  <a:pt x="6953540" y="173398"/>
                </a:cubicBezTo>
                <a:lnTo>
                  <a:pt x="6952764" y="173273"/>
                </a:lnTo>
                <a:lnTo>
                  <a:pt x="6950284" y="225678"/>
                </a:lnTo>
                <a:cubicBezTo>
                  <a:pt x="6995900" y="223384"/>
                  <a:pt x="7026260" y="221461"/>
                  <a:pt x="7041366" y="219911"/>
                </a:cubicBezTo>
                <a:cubicBezTo>
                  <a:pt x="7056472" y="218361"/>
                  <a:pt x="7068050" y="217182"/>
                  <a:pt x="7076100" y="216376"/>
                </a:cubicBezTo>
                <a:cubicBezTo>
                  <a:pt x="7084148" y="215570"/>
                  <a:pt x="7090102" y="217111"/>
                  <a:pt x="7093958" y="220999"/>
                </a:cubicBezTo>
                <a:cubicBezTo>
                  <a:pt x="7097816" y="224887"/>
                  <a:pt x="7100495" y="223706"/>
                  <a:pt x="7101996" y="217455"/>
                </a:cubicBezTo>
                <a:cubicBezTo>
                  <a:pt x="7103496" y="211204"/>
                  <a:pt x="7104051" y="195088"/>
                  <a:pt x="7103660" y="169105"/>
                </a:cubicBezTo>
                <a:cubicBezTo>
                  <a:pt x="7103270" y="143122"/>
                  <a:pt x="7102690" y="117083"/>
                  <a:pt x="7101921" y="90988"/>
                </a:cubicBezTo>
                <a:cubicBezTo>
                  <a:pt x="7101152" y="64894"/>
                  <a:pt x="7098529" y="48545"/>
                  <a:pt x="7094052" y="41940"/>
                </a:cubicBezTo>
                <a:cubicBezTo>
                  <a:pt x="7089574" y="35336"/>
                  <a:pt x="7081466" y="32617"/>
                  <a:pt x="7069728" y="33783"/>
                </a:cubicBezTo>
                <a:close/>
                <a:moveTo>
                  <a:pt x="3697878" y="33783"/>
                </a:moveTo>
                <a:cubicBezTo>
                  <a:pt x="3692009" y="34366"/>
                  <a:pt x="3679607" y="35651"/>
                  <a:pt x="3660673" y="37638"/>
                </a:cubicBezTo>
                <a:lnTo>
                  <a:pt x="3637013" y="40137"/>
                </a:lnTo>
                <a:lnTo>
                  <a:pt x="3650272" y="48303"/>
                </a:lnTo>
                <a:cubicBezTo>
                  <a:pt x="3653751" y="52575"/>
                  <a:pt x="3653977" y="56377"/>
                  <a:pt x="3650951" y="59707"/>
                </a:cubicBezTo>
                <a:cubicBezTo>
                  <a:pt x="3647924" y="63037"/>
                  <a:pt x="3644378" y="66457"/>
                  <a:pt x="3640309" y="69967"/>
                </a:cubicBezTo>
                <a:cubicBezTo>
                  <a:pt x="3643931" y="69483"/>
                  <a:pt x="3648368" y="68729"/>
                  <a:pt x="3653621" y="67706"/>
                </a:cubicBezTo>
                <a:cubicBezTo>
                  <a:pt x="3658873" y="66683"/>
                  <a:pt x="3663074" y="64931"/>
                  <a:pt x="3666224" y="62451"/>
                </a:cubicBezTo>
                <a:cubicBezTo>
                  <a:pt x="3669374" y="59970"/>
                  <a:pt x="3673762" y="59784"/>
                  <a:pt x="3679386" y="61893"/>
                </a:cubicBezTo>
                <a:cubicBezTo>
                  <a:pt x="3685011" y="64001"/>
                  <a:pt x="3690021" y="67058"/>
                  <a:pt x="3694418" y="71064"/>
                </a:cubicBezTo>
                <a:cubicBezTo>
                  <a:pt x="3698814" y="75070"/>
                  <a:pt x="3698709" y="78741"/>
                  <a:pt x="3694102" y="82077"/>
                </a:cubicBezTo>
                <a:cubicBezTo>
                  <a:pt x="3689494" y="85414"/>
                  <a:pt x="3685324" y="90065"/>
                  <a:pt x="3681591" y="96030"/>
                </a:cubicBezTo>
                <a:cubicBezTo>
                  <a:pt x="3677858" y="101996"/>
                  <a:pt x="3673046" y="108259"/>
                  <a:pt x="3667154" y="114820"/>
                </a:cubicBezTo>
                <a:cubicBezTo>
                  <a:pt x="3679457" y="123737"/>
                  <a:pt x="3689842" y="130115"/>
                  <a:pt x="3698306" y="133953"/>
                </a:cubicBezTo>
                <a:cubicBezTo>
                  <a:pt x="3706771" y="137792"/>
                  <a:pt x="3716147" y="141798"/>
                  <a:pt x="3726434" y="145971"/>
                </a:cubicBezTo>
                <a:cubicBezTo>
                  <a:pt x="3736722" y="150145"/>
                  <a:pt x="3736697" y="153596"/>
                  <a:pt x="3726360" y="156324"/>
                </a:cubicBezTo>
                <a:cubicBezTo>
                  <a:pt x="3716023" y="159053"/>
                  <a:pt x="3706181" y="160615"/>
                  <a:pt x="3696836" y="161012"/>
                </a:cubicBezTo>
                <a:cubicBezTo>
                  <a:pt x="3687491" y="161409"/>
                  <a:pt x="3680531" y="158507"/>
                  <a:pt x="3675954" y="152306"/>
                </a:cubicBezTo>
                <a:cubicBezTo>
                  <a:pt x="3671377" y="146105"/>
                  <a:pt x="3664234" y="138310"/>
                  <a:pt x="3654523" y="128921"/>
                </a:cubicBezTo>
                <a:cubicBezTo>
                  <a:pt x="3648111" y="136945"/>
                  <a:pt x="3638760" y="145320"/>
                  <a:pt x="3626468" y="154045"/>
                </a:cubicBezTo>
                <a:cubicBezTo>
                  <a:pt x="3614178" y="162770"/>
                  <a:pt x="3601713" y="168742"/>
                  <a:pt x="3589075" y="171960"/>
                </a:cubicBezTo>
                <a:cubicBezTo>
                  <a:pt x="3585916" y="172765"/>
                  <a:pt x="3583454" y="173244"/>
                  <a:pt x="3581691" y="173398"/>
                </a:cubicBezTo>
                <a:lnTo>
                  <a:pt x="3580914" y="173273"/>
                </a:lnTo>
                <a:lnTo>
                  <a:pt x="3578434" y="225678"/>
                </a:lnTo>
                <a:cubicBezTo>
                  <a:pt x="3624050" y="223384"/>
                  <a:pt x="3654411" y="221461"/>
                  <a:pt x="3669517" y="219911"/>
                </a:cubicBezTo>
                <a:cubicBezTo>
                  <a:pt x="3684623" y="218361"/>
                  <a:pt x="3696201" y="217182"/>
                  <a:pt x="3704250" y="216376"/>
                </a:cubicBezTo>
                <a:cubicBezTo>
                  <a:pt x="3712299" y="215570"/>
                  <a:pt x="3718252" y="217111"/>
                  <a:pt x="3722109" y="220999"/>
                </a:cubicBezTo>
                <a:cubicBezTo>
                  <a:pt x="3725966" y="224887"/>
                  <a:pt x="3728645" y="223706"/>
                  <a:pt x="3730146" y="217455"/>
                </a:cubicBezTo>
                <a:cubicBezTo>
                  <a:pt x="3731647" y="211204"/>
                  <a:pt x="3732202" y="195088"/>
                  <a:pt x="3731811" y="169105"/>
                </a:cubicBezTo>
                <a:cubicBezTo>
                  <a:pt x="3731420" y="143122"/>
                  <a:pt x="3730840" y="117083"/>
                  <a:pt x="3730071" y="90988"/>
                </a:cubicBezTo>
                <a:cubicBezTo>
                  <a:pt x="3729303" y="64894"/>
                  <a:pt x="3726679" y="48545"/>
                  <a:pt x="3722202" y="41940"/>
                </a:cubicBezTo>
                <a:cubicBezTo>
                  <a:pt x="3717725" y="35336"/>
                  <a:pt x="3709617" y="32617"/>
                  <a:pt x="3697878" y="33783"/>
                </a:cubicBezTo>
                <a:close/>
                <a:moveTo>
                  <a:pt x="945154" y="33783"/>
                </a:moveTo>
                <a:cubicBezTo>
                  <a:pt x="939284" y="34366"/>
                  <a:pt x="926882" y="35651"/>
                  <a:pt x="907949" y="37638"/>
                </a:cubicBezTo>
                <a:lnTo>
                  <a:pt x="884289" y="40137"/>
                </a:lnTo>
                <a:lnTo>
                  <a:pt x="897547" y="48303"/>
                </a:lnTo>
                <a:cubicBezTo>
                  <a:pt x="901026" y="52575"/>
                  <a:pt x="901252" y="56377"/>
                  <a:pt x="898226" y="59707"/>
                </a:cubicBezTo>
                <a:cubicBezTo>
                  <a:pt x="895200" y="63037"/>
                  <a:pt x="891653" y="66457"/>
                  <a:pt x="887585" y="69967"/>
                </a:cubicBezTo>
                <a:cubicBezTo>
                  <a:pt x="891206" y="69483"/>
                  <a:pt x="895643" y="68729"/>
                  <a:pt x="900896" y="67706"/>
                </a:cubicBezTo>
                <a:cubicBezTo>
                  <a:pt x="906148" y="66683"/>
                  <a:pt x="910349" y="64931"/>
                  <a:pt x="913499" y="62451"/>
                </a:cubicBezTo>
                <a:cubicBezTo>
                  <a:pt x="916650" y="59970"/>
                  <a:pt x="921037" y="59784"/>
                  <a:pt x="926662" y="61893"/>
                </a:cubicBezTo>
                <a:cubicBezTo>
                  <a:pt x="932286" y="64001"/>
                  <a:pt x="937296" y="67058"/>
                  <a:pt x="941693" y="71064"/>
                </a:cubicBezTo>
                <a:cubicBezTo>
                  <a:pt x="946090" y="75070"/>
                  <a:pt x="945984" y="78741"/>
                  <a:pt x="941377" y="82077"/>
                </a:cubicBezTo>
                <a:cubicBezTo>
                  <a:pt x="936769" y="85414"/>
                  <a:pt x="932599" y="90065"/>
                  <a:pt x="928866" y="96030"/>
                </a:cubicBezTo>
                <a:cubicBezTo>
                  <a:pt x="925133" y="101996"/>
                  <a:pt x="920321" y="108259"/>
                  <a:pt x="914430" y="114820"/>
                </a:cubicBezTo>
                <a:cubicBezTo>
                  <a:pt x="926733" y="123737"/>
                  <a:pt x="937117" y="130115"/>
                  <a:pt x="945581" y="133953"/>
                </a:cubicBezTo>
                <a:cubicBezTo>
                  <a:pt x="954046" y="137792"/>
                  <a:pt x="963422" y="141798"/>
                  <a:pt x="973710" y="145971"/>
                </a:cubicBezTo>
                <a:cubicBezTo>
                  <a:pt x="983998" y="150145"/>
                  <a:pt x="983973" y="153596"/>
                  <a:pt x="973635" y="156324"/>
                </a:cubicBezTo>
                <a:cubicBezTo>
                  <a:pt x="963298" y="159053"/>
                  <a:pt x="953457" y="160615"/>
                  <a:pt x="944111" y="161012"/>
                </a:cubicBezTo>
                <a:cubicBezTo>
                  <a:pt x="934766" y="161409"/>
                  <a:pt x="927806" y="158507"/>
                  <a:pt x="923229" y="152306"/>
                </a:cubicBezTo>
                <a:cubicBezTo>
                  <a:pt x="918653" y="146105"/>
                  <a:pt x="911509" y="138310"/>
                  <a:pt x="901798" y="128921"/>
                </a:cubicBezTo>
                <a:cubicBezTo>
                  <a:pt x="895386" y="136945"/>
                  <a:pt x="886034" y="145320"/>
                  <a:pt x="873744" y="154045"/>
                </a:cubicBezTo>
                <a:cubicBezTo>
                  <a:pt x="861453" y="162770"/>
                  <a:pt x="848989" y="168742"/>
                  <a:pt x="836351" y="171960"/>
                </a:cubicBezTo>
                <a:cubicBezTo>
                  <a:pt x="833191" y="172765"/>
                  <a:pt x="830730" y="173244"/>
                  <a:pt x="828965" y="173398"/>
                </a:cubicBezTo>
                <a:lnTo>
                  <a:pt x="828189" y="173273"/>
                </a:lnTo>
                <a:lnTo>
                  <a:pt x="825709" y="225678"/>
                </a:lnTo>
                <a:cubicBezTo>
                  <a:pt x="871326" y="223384"/>
                  <a:pt x="901686" y="221461"/>
                  <a:pt x="916793" y="219911"/>
                </a:cubicBezTo>
                <a:cubicBezTo>
                  <a:pt x="931898" y="218361"/>
                  <a:pt x="943476" y="217182"/>
                  <a:pt x="951525" y="216376"/>
                </a:cubicBezTo>
                <a:cubicBezTo>
                  <a:pt x="959574" y="215570"/>
                  <a:pt x="965528" y="217111"/>
                  <a:pt x="969384" y="220999"/>
                </a:cubicBezTo>
                <a:cubicBezTo>
                  <a:pt x="973241" y="224887"/>
                  <a:pt x="975920" y="223706"/>
                  <a:pt x="977421" y="217455"/>
                </a:cubicBezTo>
                <a:cubicBezTo>
                  <a:pt x="978922" y="211204"/>
                  <a:pt x="979477" y="195088"/>
                  <a:pt x="979086" y="169105"/>
                </a:cubicBezTo>
                <a:cubicBezTo>
                  <a:pt x="978696" y="143122"/>
                  <a:pt x="978115" y="117083"/>
                  <a:pt x="977347" y="90988"/>
                </a:cubicBezTo>
                <a:cubicBezTo>
                  <a:pt x="976578" y="64894"/>
                  <a:pt x="973954" y="48545"/>
                  <a:pt x="969477" y="41940"/>
                </a:cubicBezTo>
                <a:cubicBezTo>
                  <a:pt x="965001" y="35336"/>
                  <a:pt x="956892" y="32617"/>
                  <a:pt x="945154" y="33783"/>
                </a:cubicBezTo>
                <a:close/>
                <a:moveTo>
                  <a:pt x="28811" y="32839"/>
                </a:moveTo>
                <a:cubicBezTo>
                  <a:pt x="31011" y="32249"/>
                  <a:pt x="34527" y="32369"/>
                  <a:pt x="39357" y="33197"/>
                </a:cubicBezTo>
                <a:cubicBezTo>
                  <a:pt x="49019" y="34852"/>
                  <a:pt x="57018" y="38896"/>
                  <a:pt x="63356" y="45326"/>
                </a:cubicBezTo>
                <a:cubicBezTo>
                  <a:pt x="69693" y="51757"/>
                  <a:pt x="71638" y="58736"/>
                  <a:pt x="69188" y="66264"/>
                </a:cubicBezTo>
                <a:cubicBezTo>
                  <a:pt x="66738" y="73793"/>
                  <a:pt x="61836" y="75656"/>
                  <a:pt x="54482" y="71855"/>
                </a:cubicBezTo>
                <a:cubicBezTo>
                  <a:pt x="47127" y="68053"/>
                  <a:pt x="40622" y="62513"/>
                  <a:pt x="34967" y="55233"/>
                </a:cubicBezTo>
                <a:cubicBezTo>
                  <a:pt x="29956" y="46911"/>
                  <a:pt x="27020" y="40744"/>
                  <a:pt x="26158" y="36731"/>
                </a:cubicBezTo>
                <a:cubicBezTo>
                  <a:pt x="25727" y="34725"/>
                  <a:pt x="26612" y="33428"/>
                  <a:pt x="28811" y="32839"/>
                </a:cubicBezTo>
                <a:close/>
                <a:moveTo>
                  <a:pt x="372276" y="31325"/>
                </a:moveTo>
                <a:cubicBezTo>
                  <a:pt x="378850" y="32266"/>
                  <a:pt x="384961" y="34186"/>
                  <a:pt x="390611" y="37085"/>
                </a:cubicBezTo>
                <a:cubicBezTo>
                  <a:pt x="401909" y="42883"/>
                  <a:pt x="409775" y="51267"/>
                  <a:pt x="414209" y="62237"/>
                </a:cubicBezTo>
                <a:cubicBezTo>
                  <a:pt x="418643" y="73207"/>
                  <a:pt x="419226" y="85296"/>
                  <a:pt x="415958" y="98504"/>
                </a:cubicBezTo>
                <a:cubicBezTo>
                  <a:pt x="412690" y="111713"/>
                  <a:pt x="403819" y="122242"/>
                  <a:pt x="389345" y="130093"/>
                </a:cubicBezTo>
                <a:cubicBezTo>
                  <a:pt x="399726" y="133665"/>
                  <a:pt x="407961" y="140337"/>
                  <a:pt x="414051" y="150110"/>
                </a:cubicBezTo>
                <a:cubicBezTo>
                  <a:pt x="420140" y="159884"/>
                  <a:pt x="422174" y="172714"/>
                  <a:pt x="420153" y="188601"/>
                </a:cubicBezTo>
                <a:cubicBezTo>
                  <a:pt x="418131" y="204489"/>
                  <a:pt x="410919" y="217387"/>
                  <a:pt x="398517" y="227296"/>
                </a:cubicBezTo>
                <a:cubicBezTo>
                  <a:pt x="386114" y="237206"/>
                  <a:pt x="372100" y="241959"/>
                  <a:pt x="356473" y="241556"/>
                </a:cubicBezTo>
                <a:cubicBezTo>
                  <a:pt x="340846" y="241153"/>
                  <a:pt x="327268" y="236220"/>
                  <a:pt x="315740" y="226757"/>
                </a:cubicBezTo>
                <a:cubicBezTo>
                  <a:pt x="304213" y="217294"/>
                  <a:pt x="296793" y="202740"/>
                  <a:pt x="293481" y="183095"/>
                </a:cubicBezTo>
                <a:lnTo>
                  <a:pt x="320773" y="177811"/>
                </a:lnTo>
                <a:cubicBezTo>
                  <a:pt x="324320" y="189779"/>
                  <a:pt x="329312" y="198607"/>
                  <a:pt x="335749" y="204293"/>
                </a:cubicBezTo>
                <a:cubicBezTo>
                  <a:pt x="342185" y="209980"/>
                  <a:pt x="350014" y="212848"/>
                  <a:pt x="359235" y="212897"/>
                </a:cubicBezTo>
                <a:cubicBezTo>
                  <a:pt x="368457" y="212947"/>
                  <a:pt x="375951" y="209198"/>
                  <a:pt x="381718" y="201652"/>
                </a:cubicBezTo>
                <a:cubicBezTo>
                  <a:pt x="387485" y="194105"/>
                  <a:pt x="389996" y="185457"/>
                  <a:pt x="389252" y="175709"/>
                </a:cubicBezTo>
                <a:cubicBezTo>
                  <a:pt x="388508" y="165961"/>
                  <a:pt x="384772" y="158426"/>
                  <a:pt x="378043" y="153106"/>
                </a:cubicBezTo>
                <a:cubicBezTo>
                  <a:pt x="371316" y="147785"/>
                  <a:pt x="359077" y="143860"/>
                  <a:pt x="341329" y="141330"/>
                </a:cubicBezTo>
                <a:lnTo>
                  <a:pt x="341329" y="120959"/>
                </a:lnTo>
                <a:cubicBezTo>
                  <a:pt x="358718" y="119309"/>
                  <a:pt x="370847" y="115238"/>
                  <a:pt x="377718" y="108746"/>
                </a:cubicBezTo>
                <a:cubicBezTo>
                  <a:pt x="384589" y="102253"/>
                  <a:pt x="387661" y="93850"/>
                  <a:pt x="386936" y="83538"/>
                </a:cubicBezTo>
                <a:cubicBezTo>
                  <a:pt x="386211" y="73225"/>
                  <a:pt x="381702" y="65759"/>
                  <a:pt x="373411" y="61139"/>
                </a:cubicBezTo>
                <a:cubicBezTo>
                  <a:pt x="365121" y="56519"/>
                  <a:pt x="356234" y="56029"/>
                  <a:pt x="346753" y="59669"/>
                </a:cubicBezTo>
                <a:cubicBezTo>
                  <a:pt x="337271" y="63310"/>
                  <a:pt x="329275" y="74332"/>
                  <a:pt x="322764" y="92737"/>
                </a:cubicBezTo>
                <a:lnTo>
                  <a:pt x="295807" y="88551"/>
                </a:lnTo>
                <a:cubicBezTo>
                  <a:pt x="300619" y="72056"/>
                  <a:pt x="307300" y="58922"/>
                  <a:pt x="315852" y="49149"/>
                </a:cubicBezTo>
                <a:cubicBezTo>
                  <a:pt x="324404" y="39376"/>
                  <a:pt x="336176" y="33473"/>
                  <a:pt x="351171" y="31439"/>
                </a:cubicBezTo>
                <a:cubicBezTo>
                  <a:pt x="358668" y="30422"/>
                  <a:pt x="365703" y="30384"/>
                  <a:pt x="372276" y="31325"/>
                </a:cubicBezTo>
                <a:close/>
                <a:moveTo>
                  <a:pt x="5128549" y="30020"/>
                </a:moveTo>
                <a:cubicBezTo>
                  <a:pt x="5129996" y="30015"/>
                  <a:pt x="5131780" y="30324"/>
                  <a:pt x="5133902" y="30946"/>
                </a:cubicBezTo>
                <a:cubicBezTo>
                  <a:pt x="5142391" y="33432"/>
                  <a:pt x="5149613" y="37138"/>
                  <a:pt x="5155566" y="42061"/>
                </a:cubicBezTo>
                <a:cubicBezTo>
                  <a:pt x="5161519" y="46985"/>
                  <a:pt x="5162465" y="52290"/>
                  <a:pt x="5158403" y="57977"/>
                </a:cubicBezTo>
                <a:cubicBezTo>
                  <a:pt x="5154341" y="63663"/>
                  <a:pt x="5149839" y="72977"/>
                  <a:pt x="5144897" y="85919"/>
                </a:cubicBezTo>
                <a:cubicBezTo>
                  <a:pt x="5139954" y="98861"/>
                  <a:pt x="5135201" y="112748"/>
                  <a:pt x="5130637" y="127582"/>
                </a:cubicBezTo>
                <a:cubicBezTo>
                  <a:pt x="5149600" y="133547"/>
                  <a:pt x="5161736" y="141711"/>
                  <a:pt x="5167044" y="152073"/>
                </a:cubicBezTo>
                <a:cubicBezTo>
                  <a:pt x="5172352" y="162435"/>
                  <a:pt x="5172749" y="172063"/>
                  <a:pt x="5168235" y="180955"/>
                </a:cubicBezTo>
                <a:cubicBezTo>
                  <a:pt x="5163720" y="189848"/>
                  <a:pt x="5156307" y="186877"/>
                  <a:pt x="5145994" y="172044"/>
                </a:cubicBezTo>
                <a:cubicBezTo>
                  <a:pt x="5135682" y="157211"/>
                  <a:pt x="5128795" y="145559"/>
                  <a:pt x="5125335" y="137088"/>
                </a:cubicBezTo>
                <a:cubicBezTo>
                  <a:pt x="5119270" y="154489"/>
                  <a:pt x="5110657" y="170763"/>
                  <a:pt x="5099495" y="185913"/>
                </a:cubicBezTo>
                <a:cubicBezTo>
                  <a:pt x="5088333" y="201062"/>
                  <a:pt x="5076312" y="212082"/>
                  <a:pt x="5063432" y="218971"/>
                </a:cubicBezTo>
                <a:cubicBezTo>
                  <a:pt x="5050552" y="225861"/>
                  <a:pt x="5049030" y="222918"/>
                  <a:pt x="5058865" y="210144"/>
                </a:cubicBezTo>
                <a:cubicBezTo>
                  <a:pt x="5068700" y="197370"/>
                  <a:pt x="5078237" y="182701"/>
                  <a:pt x="5087477" y="166137"/>
                </a:cubicBezTo>
                <a:cubicBezTo>
                  <a:pt x="5096717" y="149574"/>
                  <a:pt x="5104261" y="133302"/>
                  <a:pt x="5110108" y="117322"/>
                </a:cubicBezTo>
                <a:cubicBezTo>
                  <a:pt x="5115956" y="101341"/>
                  <a:pt x="5120427" y="86096"/>
                  <a:pt x="5123521" y="71585"/>
                </a:cubicBezTo>
                <a:cubicBezTo>
                  <a:pt x="5126616" y="57074"/>
                  <a:pt x="5126997" y="46052"/>
                  <a:pt x="5124665" y="38517"/>
                </a:cubicBezTo>
                <a:cubicBezTo>
                  <a:pt x="5122916" y="32866"/>
                  <a:pt x="5124211" y="30034"/>
                  <a:pt x="5128549" y="30020"/>
                </a:cubicBezTo>
                <a:close/>
                <a:moveTo>
                  <a:pt x="1756700" y="30020"/>
                </a:moveTo>
                <a:cubicBezTo>
                  <a:pt x="1758146" y="30015"/>
                  <a:pt x="1759930" y="30324"/>
                  <a:pt x="1762053" y="30946"/>
                </a:cubicBezTo>
                <a:cubicBezTo>
                  <a:pt x="1770542" y="33432"/>
                  <a:pt x="1777763" y="37138"/>
                  <a:pt x="1783716" y="42061"/>
                </a:cubicBezTo>
                <a:cubicBezTo>
                  <a:pt x="1789669" y="46985"/>
                  <a:pt x="1790615" y="52290"/>
                  <a:pt x="1786553" y="57977"/>
                </a:cubicBezTo>
                <a:cubicBezTo>
                  <a:pt x="1782491" y="63663"/>
                  <a:pt x="1777990" y="72977"/>
                  <a:pt x="1773047" y="85919"/>
                </a:cubicBezTo>
                <a:cubicBezTo>
                  <a:pt x="1768105" y="98861"/>
                  <a:pt x="1763352" y="112748"/>
                  <a:pt x="1758787" y="127582"/>
                </a:cubicBezTo>
                <a:cubicBezTo>
                  <a:pt x="1777751" y="133547"/>
                  <a:pt x="1789887" y="141711"/>
                  <a:pt x="1795195" y="152073"/>
                </a:cubicBezTo>
                <a:cubicBezTo>
                  <a:pt x="1800503" y="162435"/>
                  <a:pt x="1800900" y="172063"/>
                  <a:pt x="1796385" y="180955"/>
                </a:cubicBezTo>
                <a:cubicBezTo>
                  <a:pt x="1791871" y="189848"/>
                  <a:pt x="1784457" y="186877"/>
                  <a:pt x="1774145" y="172044"/>
                </a:cubicBezTo>
                <a:cubicBezTo>
                  <a:pt x="1763832" y="157211"/>
                  <a:pt x="1756945" y="145559"/>
                  <a:pt x="1753486" y="137088"/>
                </a:cubicBezTo>
                <a:cubicBezTo>
                  <a:pt x="1747421" y="154489"/>
                  <a:pt x="1738807" y="170763"/>
                  <a:pt x="1727645" y="185913"/>
                </a:cubicBezTo>
                <a:cubicBezTo>
                  <a:pt x="1716483" y="201062"/>
                  <a:pt x="1704462" y="212082"/>
                  <a:pt x="1691583" y="218971"/>
                </a:cubicBezTo>
                <a:cubicBezTo>
                  <a:pt x="1678702" y="225861"/>
                  <a:pt x="1677180" y="222918"/>
                  <a:pt x="1687015" y="210144"/>
                </a:cubicBezTo>
                <a:cubicBezTo>
                  <a:pt x="1696850" y="197370"/>
                  <a:pt x="1706388" y="182701"/>
                  <a:pt x="1715627" y="166137"/>
                </a:cubicBezTo>
                <a:cubicBezTo>
                  <a:pt x="1724867" y="149574"/>
                  <a:pt x="1732411" y="133302"/>
                  <a:pt x="1738258" y="117322"/>
                </a:cubicBezTo>
                <a:cubicBezTo>
                  <a:pt x="1744106" y="101341"/>
                  <a:pt x="1748577" y="86096"/>
                  <a:pt x="1751672" y="71585"/>
                </a:cubicBezTo>
                <a:cubicBezTo>
                  <a:pt x="1754766" y="57074"/>
                  <a:pt x="1755147" y="46052"/>
                  <a:pt x="1752816" y="38517"/>
                </a:cubicBezTo>
                <a:cubicBezTo>
                  <a:pt x="1751067" y="32866"/>
                  <a:pt x="1752362" y="30034"/>
                  <a:pt x="1756700" y="30020"/>
                </a:cubicBezTo>
                <a:close/>
                <a:moveTo>
                  <a:pt x="6414526" y="30015"/>
                </a:moveTo>
                <a:cubicBezTo>
                  <a:pt x="6417754" y="30679"/>
                  <a:pt x="6420870" y="32276"/>
                  <a:pt x="6423878" y="34806"/>
                </a:cubicBezTo>
                <a:cubicBezTo>
                  <a:pt x="6429894" y="39866"/>
                  <a:pt x="6428973" y="44353"/>
                  <a:pt x="6421116" y="48266"/>
                </a:cubicBezTo>
                <a:cubicBezTo>
                  <a:pt x="6413259" y="52178"/>
                  <a:pt x="6399682" y="55363"/>
                  <a:pt x="6380384" y="57818"/>
                </a:cubicBezTo>
                <a:cubicBezTo>
                  <a:pt x="6388160" y="62804"/>
                  <a:pt x="6389320" y="67390"/>
                  <a:pt x="6383862" y="71576"/>
                </a:cubicBezTo>
                <a:cubicBezTo>
                  <a:pt x="6378406" y="75762"/>
                  <a:pt x="6372623" y="81482"/>
                  <a:pt x="6366514" y="88737"/>
                </a:cubicBezTo>
                <a:cubicBezTo>
                  <a:pt x="6360406" y="95993"/>
                  <a:pt x="6355744" y="100783"/>
                  <a:pt x="6352525" y="103109"/>
                </a:cubicBezTo>
                <a:cubicBezTo>
                  <a:pt x="6349306" y="105434"/>
                  <a:pt x="6350181" y="106237"/>
                  <a:pt x="6355148" y="105518"/>
                </a:cubicBezTo>
                <a:cubicBezTo>
                  <a:pt x="6360115" y="104799"/>
                  <a:pt x="6373538" y="103013"/>
                  <a:pt x="6395416" y="100160"/>
                </a:cubicBezTo>
                <a:cubicBezTo>
                  <a:pt x="6393927" y="95856"/>
                  <a:pt x="6391998" y="89627"/>
                  <a:pt x="6389630" y="81473"/>
                </a:cubicBezTo>
                <a:cubicBezTo>
                  <a:pt x="6387260" y="73318"/>
                  <a:pt x="6390222" y="71126"/>
                  <a:pt x="6398513" y="74896"/>
                </a:cubicBezTo>
                <a:cubicBezTo>
                  <a:pt x="6406804" y="78667"/>
                  <a:pt x="6413426" y="83448"/>
                  <a:pt x="6418382" y="89240"/>
                </a:cubicBezTo>
                <a:cubicBezTo>
                  <a:pt x="6423336" y="95032"/>
                  <a:pt x="6426024" y="101158"/>
                  <a:pt x="6426446" y="107620"/>
                </a:cubicBezTo>
                <a:cubicBezTo>
                  <a:pt x="6426868" y="114082"/>
                  <a:pt x="6424582" y="119635"/>
                  <a:pt x="6419590" y="124279"/>
                </a:cubicBezTo>
                <a:cubicBezTo>
                  <a:pt x="6414598" y="128924"/>
                  <a:pt x="6408618" y="125021"/>
                  <a:pt x="6401648" y="112569"/>
                </a:cubicBezTo>
                <a:cubicBezTo>
                  <a:pt x="6388464" y="115520"/>
                  <a:pt x="6379428" y="117263"/>
                  <a:pt x="6374542" y="117796"/>
                </a:cubicBezTo>
                <a:cubicBezTo>
                  <a:pt x="6383100" y="121653"/>
                  <a:pt x="6386600" y="125737"/>
                  <a:pt x="6385044" y="130047"/>
                </a:cubicBezTo>
                <a:cubicBezTo>
                  <a:pt x="6383488" y="134356"/>
                  <a:pt x="6382709" y="140939"/>
                  <a:pt x="6382709" y="149794"/>
                </a:cubicBezTo>
                <a:cubicBezTo>
                  <a:pt x="6383590" y="149881"/>
                  <a:pt x="6388060" y="148734"/>
                  <a:pt x="6396122" y="146353"/>
                </a:cubicBezTo>
                <a:cubicBezTo>
                  <a:pt x="6404184" y="143971"/>
                  <a:pt x="6410968" y="145658"/>
                  <a:pt x="6416474" y="151413"/>
                </a:cubicBezTo>
                <a:cubicBezTo>
                  <a:pt x="6421981" y="157167"/>
                  <a:pt x="6419603" y="161462"/>
                  <a:pt x="6409340" y="164296"/>
                </a:cubicBezTo>
                <a:cubicBezTo>
                  <a:pt x="6399078" y="167130"/>
                  <a:pt x="6389735" y="169520"/>
                  <a:pt x="6381314" y="171467"/>
                </a:cubicBezTo>
                <a:cubicBezTo>
                  <a:pt x="6380694" y="181575"/>
                  <a:pt x="6380384" y="188750"/>
                  <a:pt x="6380384" y="192992"/>
                </a:cubicBezTo>
                <a:cubicBezTo>
                  <a:pt x="6383844" y="192409"/>
                  <a:pt x="6393658" y="190316"/>
                  <a:pt x="6409824" y="186713"/>
                </a:cubicBezTo>
                <a:cubicBezTo>
                  <a:pt x="6425990" y="183110"/>
                  <a:pt x="6435825" y="183398"/>
                  <a:pt x="6439329" y="187578"/>
                </a:cubicBezTo>
                <a:cubicBezTo>
                  <a:pt x="6442833" y="191758"/>
                  <a:pt x="6432334" y="197193"/>
                  <a:pt x="6407833" y="203884"/>
                </a:cubicBezTo>
                <a:cubicBezTo>
                  <a:pt x="6383332" y="210575"/>
                  <a:pt x="6364124" y="216624"/>
                  <a:pt x="6350209" y="222032"/>
                </a:cubicBezTo>
                <a:cubicBezTo>
                  <a:pt x="6336294" y="227439"/>
                  <a:pt x="6326877" y="231368"/>
                  <a:pt x="6321960" y="233817"/>
                </a:cubicBezTo>
                <a:cubicBezTo>
                  <a:pt x="6317042" y="236266"/>
                  <a:pt x="6312227" y="235727"/>
                  <a:pt x="6307514" y="232198"/>
                </a:cubicBezTo>
                <a:cubicBezTo>
                  <a:pt x="6302801" y="228670"/>
                  <a:pt x="6298761" y="223197"/>
                  <a:pt x="6295394" y="215781"/>
                </a:cubicBezTo>
                <a:cubicBezTo>
                  <a:pt x="6292027" y="208364"/>
                  <a:pt x="6295521" y="205053"/>
                  <a:pt x="6305877" y="205847"/>
                </a:cubicBezTo>
                <a:cubicBezTo>
                  <a:pt x="6316233" y="206640"/>
                  <a:pt x="6334018" y="203794"/>
                  <a:pt x="6359232" y="197308"/>
                </a:cubicBezTo>
                <a:lnTo>
                  <a:pt x="6359232" y="175616"/>
                </a:lnTo>
                <a:cubicBezTo>
                  <a:pt x="6352658" y="177154"/>
                  <a:pt x="6346969" y="178317"/>
                  <a:pt x="6342162" y="179104"/>
                </a:cubicBezTo>
                <a:cubicBezTo>
                  <a:pt x="6337356" y="179892"/>
                  <a:pt x="6331996" y="177436"/>
                  <a:pt x="6326080" y="171737"/>
                </a:cubicBezTo>
                <a:cubicBezTo>
                  <a:pt x="6320164" y="166038"/>
                  <a:pt x="6320766" y="162919"/>
                  <a:pt x="6327884" y="162379"/>
                </a:cubicBezTo>
                <a:cubicBezTo>
                  <a:pt x="6335004" y="161840"/>
                  <a:pt x="6345452" y="159846"/>
                  <a:pt x="6359232" y="156398"/>
                </a:cubicBezTo>
                <a:cubicBezTo>
                  <a:pt x="6359232" y="141714"/>
                  <a:pt x="6357792" y="130608"/>
                  <a:pt x="6354916" y="123080"/>
                </a:cubicBezTo>
                <a:cubicBezTo>
                  <a:pt x="6343976" y="127582"/>
                  <a:pt x="6335481" y="131433"/>
                  <a:pt x="6329428" y="134632"/>
                </a:cubicBezTo>
                <a:cubicBezTo>
                  <a:pt x="6323376" y="137832"/>
                  <a:pt x="6318692" y="138179"/>
                  <a:pt x="6315374" y="135674"/>
                </a:cubicBezTo>
                <a:cubicBezTo>
                  <a:pt x="6312056" y="133169"/>
                  <a:pt x="6309976" y="128868"/>
                  <a:pt x="6309132" y="122773"/>
                </a:cubicBezTo>
                <a:cubicBezTo>
                  <a:pt x="6308289" y="116677"/>
                  <a:pt x="6312090" y="111998"/>
                  <a:pt x="6320536" y="108736"/>
                </a:cubicBezTo>
                <a:cubicBezTo>
                  <a:pt x="6328982" y="105474"/>
                  <a:pt x="6337158" y="98576"/>
                  <a:pt x="6345065" y="88040"/>
                </a:cubicBezTo>
                <a:cubicBezTo>
                  <a:pt x="6352972" y="77504"/>
                  <a:pt x="6357303" y="68950"/>
                  <a:pt x="6358060" y="62376"/>
                </a:cubicBezTo>
                <a:cubicBezTo>
                  <a:pt x="6351994" y="63939"/>
                  <a:pt x="6345818" y="64516"/>
                  <a:pt x="6339530" y="64106"/>
                </a:cubicBezTo>
                <a:cubicBezTo>
                  <a:pt x="6333242" y="63697"/>
                  <a:pt x="6327559" y="61319"/>
                  <a:pt x="6322480" y="56972"/>
                </a:cubicBezTo>
                <a:cubicBezTo>
                  <a:pt x="6317402" y="52625"/>
                  <a:pt x="6318627" y="49903"/>
                  <a:pt x="6326154" y="48805"/>
                </a:cubicBezTo>
                <a:cubicBezTo>
                  <a:pt x="6333682" y="47707"/>
                  <a:pt x="6346900" y="45038"/>
                  <a:pt x="6365808" y="40796"/>
                </a:cubicBezTo>
                <a:cubicBezTo>
                  <a:pt x="6384716" y="36555"/>
                  <a:pt x="6397617" y="33231"/>
                  <a:pt x="6404512" y="30825"/>
                </a:cubicBezTo>
                <a:cubicBezTo>
                  <a:pt x="6407960" y="29622"/>
                  <a:pt x="6411298" y="29352"/>
                  <a:pt x="6414526" y="30015"/>
                </a:cubicBezTo>
                <a:close/>
                <a:moveTo>
                  <a:pt x="3042676" y="30015"/>
                </a:moveTo>
                <a:cubicBezTo>
                  <a:pt x="3045904" y="30679"/>
                  <a:pt x="3049022" y="32276"/>
                  <a:pt x="3052029" y="34806"/>
                </a:cubicBezTo>
                <a:cubicBezTo>
                  <a:pt x="3058044" y="39866"/>
                  <a:pt x="3057123" y="44353"/>
                  <a:pt x="3049266" y="48266"/>
                </a:cubicBezTo>
                <a:cubicBezTo>
                  <a:pt x="3041410" y="52178"/>
                  <a:pt x="3027832" y="55363"/>
                  <a:pt x="3008534" y="57818"/>
                </a:cubicBezTo>
                <a:cubicBezTo>
                  <a:pt x="3016311" y="62804"/>
                  <a:pt x="3017470" y="67390"/>
                  <a:pt x="3012013" y="71576"/>
                </a:cubicBezTo>
                <a:cubicBezTo>
                  <a:pt x="3006556" y="75762"/>
                  <a:pt x="3000773" y="81482"/>
                  <a:pt x="2994665" y="88737"/>
                </a:cubicBezTo>
                <a:cubicBezTo>
                  <a:pt x="2988557" y="95993"/>
                  <a:pt x="2983894" y="100783"/>
                  <a:pt x="2980676" y="103109"/>
                </a:cubicBezTo>
                <a:cubicBezTo>
                  <a:pt x="2977457" y="105434"/>
                  <a:pt x="2978332" y="106237"/>
                  <a:pt x="2983298" y="105518"/>
                </a:cubicBezTo>
                <a:cubicBezTo>
                  <a:pt x="2988266" y="104799"/>
                  <a:pt x="3001688" y="103013"/>
                  <a:pt x="3023566" y="100160"/>
                </a:cubicBezTo>
                <a:cubicBezTo>
                  <a:pt x="3022077" y="95856"/>
                  <a:pt x="3020149" y="89627"/>
                  <a:pt x="3017780" y="81473"/>
                </a:cubicBezTo>
                <a:cubicBezTo>
                  <a:pt x="3015411" y="73318"/>
                  <a:pt x="3018372" y="71126"/>
                  <a:pt x="3026663" y="74896"/>
                </a:cubicBezTo>
                <a:cubicBezTo>
                  <a:pt x="3034954" y="78667"/>
                  <a:pt x="3041577" y="83448"/>
                  <a:pt x="3046532" y="89240"/>
                </a:cubicBezTo>
                <a:cubicBezTo>
                  <a:pt x="3051486" y="95032"/>
                  <a:pt x="3054175" y="101158"/>
                  <a:pt x="3054596" y="107620"/>
                </a:cubicBezTo>
                <a:cubicBezTo>
                  <a:pt x="3055018" y="114082"/>
                  <a:pt x="3052733" y="119635"/>
                  <a:pt x="3047741" y="124279"/>
                </a:cubicBezTo>
                <a:cubicBezTo>
                  <a:pt x="3042749" y="128924"/>
                  <a:pt x="3036768" y="125021"/>
                  <a:pt x="3029798" y="112569"/>
                </a:cubicBezTo>
                <a:cubicBezTo>
                  <a:pt x="3016614" y="115520"/>
                  <a:pt x="3007579" y="117263"/>
                  <a:pt x="3002693" y="117796"/>
                </a:cubicBezTo>
                <a:cubicBezTo>
                  <a:pt x="3011250" y="121653"/>
                  <a:pt x="3014751" y="125737"/>
                  <a:pt x="3013194" y="130047"/>
                </a:cubicBezTo>
                <a:cubicBezTo>
                  <a:pt x="3011638" y="134356"/>
                  <a:pt x="3010860" y="140939"/>
                  <a:pt x="3010860" y="149794"/>
                </a:cubicBezTo>
                <a:cubicBezTo>
                  <a:pt x="3011740" y="149881"/>
                  <a:pt x="3016211" y="148734"/>
                  <a:pt x="3024273" y="146353"/>
                </a:cubicBezTo>
                <a:cubicBezTo>
                  <a:pt x="3032334" y="143971"/>
                  <a:pt x="3039119" y="145658"/>
                  <a:pt x="3044625" y="151413"/>
                </a:cubicBezTo>
                <a:cubicBezTo>
                  <a:pt x="3050132" y="157167"/>
                  <a:pt x="3047753" y="161462"/>
                  <a:pt x="3037491" y="164296"/>
                </a:cubicBezTo>
                <a:cubicBezTo>
                  <a:pt x="3027228" y="167130"/>
                  <a:pt x="3017886" y="169520"/>
                  <a:pt x="3009464" y="171467"/>
                </a:cubicBezTo>
                <a:cubicBezTo>
                  <a:pt x="3008844" y="181575"/>
                  <a:pt x="3008534" y="188750"/>
                  <a:pt x="3008534" y="192992"/>
                </a:cubicBezTo>
                <a:cubicBezTo>
                  <a:pt x="3011994" y="192409"/>
                  <a:pt x="3021808" y="190316"/>
                  <a:pt x="3037974" y="186713"/>
                </a:cubicBezTo>
                <a:cubicBezTo>
                  <a:pt x="3054141" y="183110"/>
                  <a:pt x="3063976" y="183398"/>
                  <a:pt x="3067479" y="187578"/>
                </a:cubicBezTo>
                <a:cubicBezTo>
                  <a:pt x="3070983" y="191758"/>
                  <a:pt x="3060484" y="197193"/>
                  <a:pt x="3035984" y="203884"/>
                </a:cubicBezTo>
                <a:cubicBezTo>
                  <a:pt x="3011483" y="210575"/>
                  <a:pt x="2992275" y="216624"/>
                  <a:pt x="2978359" y="222032"/>
                </a:cubicBezTo>
                <a:cubicBezTo>
                  <a:pt x="2964444" y="227439"/>
                  <a:pt x="2955027" y="231368"/>
                  <a:pt x="2950110" y="233817"/>
                </a:cubicBezTo>
                <a:cubicBezTo>
                  <a:pt x="2945193" y="236266"/>
                  <a:pt x="2940377" y="235727"/>
                  <a:pt x="2935664" y="232198"/>
                </a:cubicBezTo>
                <a:cubicBezTo>
                  <a:pt x="2930951" y="228670"/>
                  <a:pt x="2926911" y="223197"/>
                  <a:pt x="2923544" y="215781"/>
                </a:cubicBezTo>
                <a:cubicBezTo>
                  <a:pt x="2920177" y="208364"/>
                  <a:pt x="2923671" y="205053"/>
                  <a:pt x="2934027" y="205847"/>
                </a:cubicBezTo>
                <a:cubicBezTo>
                  <a:pt x="2944383" y="206640"/>
                  <a:pt x="2962168" y="203794"/>
                  <a:pt x="2987382" y="197308"/>
                </a:cubicBezTo>
                <a:lnTo>
                  <a:pt x="2987382" y="175616"/>
                </a:lnTo>
                <a:cubicBezTo>
                  <a:pt x="2980809" y="177154"/>
                  <a:pt x="2975119" y="178317"/>
                  <a:pt x="2970313" y="179104"/>
                </a:cubicBezTo>
                <a:cubicBezTo>
                  <a:pt x="2965507" y="179892"/>
                  <a:pt x="2960147" y="177436"/>
                  <a:pt x="2954230" y="171737"/>
                </a:cubicBezTo>
                <a:cubicBezTo>
                  <a:pt x="2948314" y="166038"/>
                  <a:pt x="2948916" y="162919"/>
                  <a:pt x="2956035" y="162379"/>
                </a:cubicBezTo>
                <a:cubicBezTo>
                  <a:pt x="2963154" y="161840"/>
                  <a:pt x="2973603" y="159846"/>
                  <a:pt x="2987382" y="156398"/>
                </a:cubicBezTo>
                <a:cubicBezTo>
                  <a:pt x="2987382" y="141714"/>
                  <a:pt x="2985943" y="130608"/>
                  <a:pt x="2983066" y="123080"/>
                </a:cubicBezTo>
                <a:cubicBezTo>
                  <a:pt x="2972127" y="127582"/>
                  <a:pt x="2963631" y="131433"/>
                  <a:pt x="2957579" y="134632"/>
                </a:cubicBezTo>
                <a:cubicBezTo>
                  <a:pt x="2951527" y="137832"/>
                  <a:pt x="2946842" y="138179"/>
                  <a:pt x="2943524" y="135674"/>
                </a:cubicBezTo>
                <a:cubicBezTo>
                  <a:pt x="2940207" y="133169"/>
                  <a:pt x="2938126" y="128868"/>
                  <a:pt x="2937283" y="122773"/>
                </a:cubicBezTo>
                <a:cubicBezTo>
                  <a:pt x="2936440" y="116677"/>
                  <a:pt x="2940241" y="111998"/>
                  <a:pt x="2948687" y="108736"/>
                </a:cubicBezTo>
                <a:cubicBezTo>
                  <a:pt x="2957133" y="105474"/>
                  <a:pt x="2965309" y="98576"/>
                  <a:pt x="2973215" y="88040"/>
                </a:cubicBezTo>
                <a:cubicBezTo>
                  <a:pt x="2981122" y="77504"/>
                  <a:pt x="2985453" y="68950"/>
                  <a:pt x="2986210" y="62376"/>
                </a:cubicBezTo>
                <a:cubicBezTo>
                  <a:pt x="2980145" y="63939"/>
                  <a:pt x="2973969" y="64516"/>
                  <a:pt x="2967681" y="64106"/>
                </a:cubicBezTo>
                <a:cubicBezTo>
                  <a:pt x="2961393" y="63697"/>
                  <a:pt x="2955709" y="61319"/>
                  <a:pt x="2950631" y="56972"/>
                </a:cubicBezTo>
                <a:cubicBezTo>
                  <a:pt x="2945552" y="52625"/>
                  <a:pt x="2946777" y="49903"/>
                  <a:pt x="2954305" y="48805"/>
                </a:cubicBezTo>
                <a:cubicBezTo>
                  <a:pt x="2961833" y="47707"/>
                  <a:pt x="2975051" y="45038"/>
                  <a:pt x="2993958" y="40796"/>
                </a:cubicBezTo>
                <a:cubicBezTo>
                  <a:pt x="3012865" y="36555"/>
                  <a:pt x="3025767" y="33231"/>
                  <a:pt x="3032663" y="30825"/>
                </a:cubicBezTo>
                <a:cubicBezTo>
                  <a:pt x="3036111" y="29622"/>
                  <a:pt x="3039449" y="29352"/>
                  <a:pt x="3042676" y="30015"/>
                </a:cubicBezTo>
                <a:close/>
                <a:moveTo>
                  <a:pt x="7333726" y="26037"/>
                </a:moveTo>
                <a:cubicBezTo>
                  <a:pt x="7337332" y="26971"/>
                  <a:pt x="7340821" y="29070"/>
                  <a:pt x="7344194" y="32332"/>
                </a:cubicBezTo>
                <a:cubicBezTo>
                  <a:pt x="7350942" y="38855"/>
                  <a:pt x="7349202" y="43540"/>
                  <a:pt x="7338976" y="46387"/>
                </a:cubicBezTo>
                <a:cubicBezTo>
                  <a:pt x="7328751" y="49233"/>
                  <a:pt x="7317133" y="51276"/>
                  <a:pt x="7304122" y="52516"/>
                </a:cubicBezTo>
                <a:cubicBezTo>
                  <a:pt x="7317344" y="56014"/>
                  <a:pt x="7322984" y="60767"/>
                  <a:pt x="7321042" y="66776"/>
                </a:cubicBezTo>
                <a:cubicBezTo>
                  <a:pt x="7319102" y="72785"/>
                  <a:pt x="7318131" y="83727"/>
                  <a:pt x="7318131" y="99602"/>
                </a:cubicBezTo>
                <a:cubicBezTo>
                  <a:pt x="7322422" y="99007"/>
                  <a:pt x="7327330" y="97884"/>
                  <a:pt x="7332856" y="96235"/>
                </a:cubicBezTo>
                <a:cubicBezTo>
                  <a:pt x="7338381" y="94585"/>
                  <a:pt x="7344312" y="96687"/>
                  <a:pt x="7350650" y="102541"/>
                </a:cubicBezTo>
                <a:cubicBezTo>
                  <a:pt x="7356988" y="108395"/>
                  <a:pt x="7354482" y="112519"/>
                  <a:pt x="7343134" y="114913"/>
                </a:cubicBezTo>
                <a:lnTo>
                  <a:pt x="7318131" y="119080"/>
                </a:lnTo>
                <a:cubicBezTo>
                  <a:pt x="7318131" y="145472"/>
                  <a:pt x="7318516" y="164063"/>
                  <a:pt x="7319284" y="174853"/>
                </a:cubicBezTo>
                <a:cubicBezTo>
                  <a:pt x="7320054" y="185643"/>
                  <a:pt x="7319648" y="196191"/>
                  <a:pt x="7318066" y="206498"/>
                </a:cubicBezTo>
                <a:cubicBezTo>
                  <a:pt x="7316484" y="216804"/>
                  <a:pt x="7313936" y="225324"/>
                  <a:pt x="7310420" y="232059"/>
                </a:cubicBezTo>
                <a:cubicBezTo>
                  <a:pt x="7306904" y="238793"/>
                  <a:pt x="7302616" y="236549"/>
                  <a:pt x="7297556" y="225324"/>
                </a:cubicBezTo>
                <a:cubicBezTo>
                  <a:pt x="7292496" y="214100"/>
                  <a:pt x="7290942" y="205084"/>
                  <a:pt x="7292896" y="198275"/>
                </a:cubicBezTo>
                <a:cubicBezTo>
                  <a:pt x="7294849" y="191466"/>
                  <a:pt x="7296210" y="182233"/>
                  <a:pt x="7296979" y="170574"/>
                </a:cubicBezTo>
                <a:cubicBezTo>
                  <a:pt x="7297748" y="158916"/>
                  <a:pt x="7298132" y="142694"/>
                  <a:pt x="7298132" y="121908"/>
                </a:cubicBezTo>
                <a:cubicBezTo>
                  <a:pt x="7283336" y="125703"/>
                  <a:pt x="7274736" y="128084"/>
                  <a:pt x="7272329" y="129051"/>
                </a:cubicBezTo>
                <a:cubicBezTo>
                  <a:pt x="7269290" y="160938"/>
                  <a:pt x="7262934" y="183736"/>
                  <a:pt x="7253260" y="197447"/>
                </a:cubicBezTo>
                <a:cubicBezTo>
                  <a:pt x="7243587" y="211158"/>
                  <a:pt x="7232890" y="220674"/>
                  <a:pt x="7221170" y="225994"/>
                </a:cubicBezTo>
                <a:cubicBezTo>
                  <a:pt x="7209450" y="231315"/>
                  <a:pt x="7204830" y="231637"/>
                  <a:pt x="7207310" y="226962"/>
                </a:cubicBezTo>
                <a:cubicBezTo>
                  <a:pt x="7209790" y="222286"/>
                  <a:pt x="7215068" y="215338"/>
                  <a:pt x="7223142" y="206116"/>
                </a:cubicBezTo>
                <a:cubicBezTo>
                  <a:pt x="7231216" y="196895"/>
                  <a:pt x="7237367" y="185367"/>
                  <a:pt x="7241596" y="171532"/>
                </a:cubicBezTo>
                <a:cubicBezTo>
                  <a:pt x="7245826" y="157698"/>
                  <a:pt x="7249106" y="145050"/>
                  <a:pt x="7251438" y="133591"/>
                </a:cubicBezTo>
                <a:cubicBezTo>
                  <a:pt x="7236443" y="137448"/>
                  <a:pt x="7227172" y="139773"/>
                  <a:pt x="7223625" y="140567"/>
                </a:cubicBezTo>
                <a:cubicBezTo>
                  <a:pt x="7220078" y="141361"/>
                  <a:pt x="7213905" y="138548"/>
                  <a:pt x="7205106" y="132130"/>
                </a:cubicBezTo>
                <a:cubicBezTo>
                  <a:pt x="7196306" y="125712"/>
                  <a:pt x="7197819" y="122010"/>
                  <a:pt x="7209644" y="121024"/>
                </a:cubicBezTo>
                <a:cubicBezTo>
                  <a:pt x="7221470" y="120038"/>
                  <a:pt x="7235836" y="117784"/>
                  <a:pt x="7252740" y="114262"/>
                </a:cubicBezTo>
                <a:cubicBezTo>
                  <a:pt x="7253434" y="105319"/>
                  <a:pt x="7253589" y="96492"/>
                  <a:pt x="7253205" y="87779"/>
                </a:cubicBezTo>
                <a:cubicBezTo>
                  <a:pt x="7252820" y="79067"/>
                  <a:pt x="7251301" y="70735"/>
                  <a:pt x="7248647" y="62786"/>
                </a:cubicBezTo>
                <a:cubicBezTo>
                  <a:pt x="7231060" y="54278"/>
                  <a:pt x="7229296" y="48774"/>
                  <a:pt x="7243354" y="46275"/>
                </a:cubicBezTo>
                <a:cubicBezTo>
                  <a:pt x="7257412" y="43776"/>
                  <a:pt x="7272208" y="40588"/>
                  <a:pt x="7287742" y="36713"/>
                </a:cubicBezTo>
                <a:cubicBezTo>
                  <a:pt x="7303276" y="32837"/>
                  <a:pt x="7314882" y="29507"/>
                  <a:pt x="7322558" y="26723"/>
                </a:cubicBezTo>
                <a:cubicBezTo>
                  <a:pt x="7326398" y="25331"/>
                  <a:pt x="7330120" y="25102"/>
                  <a:pt x="7333726" y="26037"/>
                </a:cubicBezTo>
                <a:close/>
                <a:moveTo>
                  <a:pt x="3961876" y="26037"/>
                </a:moveTo>
                <a:cubicBezTo>
                  <a:pt x="3965482" y="26971"/>
                  <a:pt x="3968972" y="29070"/>
                  <a:pt x="3972345" y="32332"/>
                </a:cubicBezTo>
                <a:cubicBezTo>
                  <a:pt x="3979092" y="38855"/>
                  <a:pt x="3977353" y="43540"/>
                  <a:pt x="3967127" y="46387"/>
                </a:cubicBezTo>
                <a:cubicBezTo>
                  <a:pt x="3956901" y="49233"/>
                  <a:pt x="3945283" y="51276"/>
                  <a:pt x="3932273" y="52516"/>
                </a:cubicBezTo>
                <a:cubicBezTo>
                  <a:pt x="3945494" y="56014"/>
                  <a:pt x="3951134" y="60767"/>
                  <a:pt x="3949193" y="66776"/>
                </a:cubicBezTo>
                <a:cubicBezTo>
                  <a:pt x="3947252" y="72785"/>
                  <a:pt x="3946281" y="83727"/>
                  <a:pt x="3946281" y="99602"/>
                </a:cubicBezTo>
                <a:cubicBezTo>
                  <a:pt x="3950573" y="99007"/>
                  <a:pt x="3955481" y="97884"/>
                  <a:pt x="3961006" y="96235"/>
                </a:cubicBezTo>
                <a:cubicBezTo>
                  <a:pt x="3966531" y="94585"/>
                  <a:pt x="3972463" y="96687"/>
                  <a:pt x="3978800" y="102541"/>
                </a:cubicBezTo>
                <a:cubicBezTo>
                  <a:pt x="3985138" y="108395"/>
                  <a:pt x="3982633" y="112519"/>
                  <a:pt x="3971285" y="114913"/>
                </a:cubicBezTo>
                <a:lnTo>
                  <a:pt x="3946281" y="119080"/>
                </a:lnTo>
                <a:cubicBezTo>
                  <a:pt x="3946281" y="145472"/>
                  <a:pt x="3946666" y="164063"/>
                  <a:pt x="3947435" y="174853"/>
                </a:cubicBezTo>
                <a:cubicBezTo>
                  <a:pt x="3948204" y="185643"/>
                  <a:pt x="3947798" y="196191"/>
                  <a:pt x="3946217" y="206498"/>
                </a:cubicBezTo>
                <a:cubicBezTo>
                  <a:pt x="3944635" y="216804"/>
                  <a:pt x="3942087" y="225324"/>
                  <a:pt x="3938571" y="232059"/>
                </a:cubicBezTo>
                <a:cubicBezTo>
                  <a:pt x="3935055" y="238793"/>
                  <a:pt x="3930766" y="236549"/>
                  <a:pt x="3925706" y="225324"/>
                </a:cubicBezTo>
                <a:cubicBezTo>
                  <a:pt x="3920646" y="214100"/>
                  <a:pt x="3919092" y="205084"/>
                  <a:pt x="3921046" y="198275"/>
                </a:cubicBezTo>
                <a:cubicBezTo>
                  <a:pt x="3922999" y="191466"/>
                  <a:pt x="3924360" y="182233"/>
                  <a:pt x="3925130" y="170574"/>
                </a:cubicBezTo>
                <a:cubicBezTo>
                  <a:pt x="3925898" y="158916"/>
                  <a:pt x="3926283" y="142694"/>
                  <a:pt x="3926283" y="121908"/>
                </a:cubicBezTo>
                <a:cubicBezTo>
                  <a:pt x="3911487" y="125703"/>
                  <a:pt x="3902886" y="128084"/>
                  <a:pt x="3900480" y="129051"/>
                </a:cubicBezTo>
                <a:cubicBezTo>
                  <a:pt x="3897441" y="160938"/>
                  <a:pt x="3891085" y="183736"/>
                  <a:pt x="3881411" y="197447"/>
                </a:cubicBezTo>
                <a:cubicBezTo>
                  <a:pt x="3871737" y="211158"/>
                  <a:pt x="3861040" y="220674"/>
                  <a:pt x="3849320" y="225994"/>
                </a:cubicBezTo>
                <a:cubicBezTo>
                  <a:pt x="3837600" y="231315"/>
                  <a:pt x="3832980" y="231637"/>
                  <a:pt x="3835460" y="226962"/>
                </a:cubicBezTo>
                <a:cubicBezTo>
                  <a:pt x="3837941" y="222286"/>
                  <a:pt x="3843218" y="215338"/>
                  <a:pt x="3851292" y="206116"/>
                </a:cubicBezTo>
                <a:cubicBezTo>
                  <a:pt x="3859366" y="196895"/>
                  <a:pt x="3865518" y="185367"/>
                  <a:pt x="3869747" y="171532"/>
                </a:cubicBezTo>
                <a:cubicBezTo>
                  <a:pt x="3873976" y="157698"/>
                  <a:pt x="3877256" y="145050"/>
                  <a:pt x="3879588" y="133591"/>
                </a:cubicBezTo>
                <a:cubicBezTo>
                  <a:pt x="3864593" y="137448"/>
                  <a:pt x="3855323" y="139773"/>
                  <a:pt x="3851776" y="140567"/>
                </a:cubicBezTo>
                <a:cubicBezTo>
                  <a:pt x="3848229" y="141361"/>
                  <a:pt x="3842056" y="138548"/>
                  <a:pt x="3833256" y="132130"/>
                </a:cubicBezTo>
                <a:cubicBezTo>
                  <a:pt x="3824457" y="125712"/>
                  <a:pt x="3825970" y="122010"/>
                  <a:pt x="3837795" y="121024"/>
                </a:cubicBezTo>
                <a:cubicBezTo>
                  <a:pt x="3849621" y="120038"/>
                  <a:pt x="3863986" y="117784"/>
                  <a:pt x="3880890" y="114262"/>
                </a:cubicBezTo>
                <a:cubicBezTo>
                  <a:pt x="3881585" y="105319"/>
                  <a:pt x="3881740" y="96492"/>
                  <a:pt x="3881355" y="87779"/>
                </a:cubicBezTo>
                <a:cubicBezTo>
                  <a:pt x="3880971" y="79067"/>
                  <a:pt x="3879452" y="70735"/>
                  <a:pt x="3876797" y="62786"/>
                </a:cubicBezTo>
                <a:cubicBezTo>
                  <a:pt x="3859211" y="54278"/>
                  <a:pt x="3857446" y="48774"/>
                  <a:pt x="3871505" y="46275"/>
                </a:cubicBezTo>
                <a:cubicBezTo>
                  <a:pt x="3885563" y="43776"/>
                  <a:pt x="3900359" y="40588"/>
                  <a:pt x="3915893" y="36713"/>
                </a:cubicBezTo>
                <a:cubicBezTo>
                  <a:pt x="3931427" y="32837"/>
                  <a:pt x="3943032" y="29507"/>
                  <a:pt x="3950709" y="26723"/>
                </a:cubicBezTo>
                <a:cubicBezTo>
                  <a:pt x="3954548" y="25331"/>
                  <a:pt x="3958270" y="25102"/>
                  <a:pt x="3961876" y="26037"/>
                </a:cubicBezTo>
                <a:close/>
                <a:moveTo>
                  <a:pt x="1209151" y="26037"/>
                </a:moveTo>
                <a:cubicBezTo>
                  <a:pt x="1212757" y="26971"/>
                  <a:pt x="1216247" y="29070"/>
                  <a:pt x="1219620" y="32332"/>
                </a:cubicBezTo>
                <a:cubicBezTo>
                  <a:pt x="1226367" y="38855"/>
                  <a:pt x="1224628" y="43540"/>
                  <a:pt x="1214402" y="46387"/>
                </a:cubicBezTo>
                <a:cubicBezTo>
                  <a:pt x="1204176" y="49233"/>
                  <a:pt x="1192558" y="51276"/>
                  <a:pt x="1179548" y="52516"/>
                </a:cubicBezTo>
                <a:cubicBezTo>
                  <a:pt x="1192769" y="56014"/>
                  <a:pt x="1198409" y="60767"/>
                  <a:pt x="1196469" y="66776"/>
                </a:cubicBezTo>
                <a:cubicBezTo>
                  <a:pt x="1194528" y="72785"/>
                  <a:pt x="1193557" y="83727"/>
                  <a:pt x="1193557" y="99602"/>
                </a:cubicBezTo>
                <a:cubicBezTo>
                  <a:pt x="1197848" y="99007"/>
                  <a:pt x="1202756" y="97884"/>
                  <a:pt x="1208282" y="96235"/>
                </a:cubicBezTo>
                <a:cubicBezTo>
                  <a:pt x="1213807" y="94585"/>
                  <a:pt x="1219738" y="96687"/>
                  <a:pt x="1226075" y="102541"/>
                </a:cubicBezTo>
                <a:cubicBezTo>
                  <a:pt x="1232413" y="108395"/>
                  <a:pt x="1229908" y="112519"/>
                  <a:pt x="1218560" y="114913"/>
                </a:cubicBezTo>
                <a:lnTo>
                  <a:pt x="1193557" y="119080"/>
                </a:lnTo>
                <a:cubicBezTo>
                  <a:pt x="1193557" y="145472"/>
                  <a:pt x="1193941" y="164063"/>
                  <a:pt x="1194710" y="174853"/>
                </a:cubicBezTo>
                <a:cubicBezTo>
                  <a:pt x="1195479" y="185643"/>
                  <a:pt x="1195073" y="196191"/>
                  <a:pt x="1193492" y="206498"/>
                </a:cubicBezTo>
                <a:cubicBezTo>
                  <a:pt x="1191911" y="216804"/>
                  <a:pt x="1189362" y="225324"/>
                  <a:pt x="1185846" y="232059"/>
                </a:cubicBezTo>
                <a:cubicBezTo>
                  <a:pt x="1182329" y="238793"/>
                  <a:pt x="1178042" y="236549"/>
                  <a:pt x="1172981" y="225324"/>
                </a:cubicBezTo>
                <a:cubicBezTo>
                  <a:pt x="1167921" y="214100"/>
                  <a:pt x="1166368" y="205084"/>
                  <a:pt x="1168321" y="198275"/>
                </a:cubicBezTo>
                <a:cubicBezTo>
                  <a:pt x="1170275" y="191466"/>
                  <a:pt x="1171636" y="182233"/>
                  <a:pt x="1172404" y="170574"/>
                </a:cubicBezTo>
                <a:cubicBezTo>
                  <a:pt x="1173173" y="158916"/>
                  <a:pt x="1173558" y="142694"/>
                  <a:pt x="1173558" y="121908"/>
                </a:cubicBezTo>
                <a:cubicBezTo>
                  <a:pt x="1158762" y="125703"/>
                  <a:pt x="1150161" y="128084"/>
                  <a:pt x="1147755" y="129051"/>
                </a:cubicBezTo>
                <a:cubicBezTo>
                  <a:pt x="1144716" y="160938"/>
                  <a:pt x="1138360" y="183736"/>
                  <a:pt x="1128687" y="197447"/>
                </a:cubicBezTo>
                <a:cubicBezTo>
                  <a:pt x="1119012" y="211158"/>
                  <a:pt x="1108316" y="220674"/>
                  <a:pt x="1096595" y="225994"/>
                </a:cubicBezTo>
                <a:cubicBezTo>
                  <a:pt x="1084875" y="231315"/>
                  <a:pt x="1080255" y="231637"/>
                  <a:pt x="1082736" y="226962"/>
                </a:cubicBezTo>
                <a:cubicBezTo>
                  <a:pt x="1085216" y="222286"/>
                  <a:pt x="1090493" y="215338"/>
                  <a:pt x="1098567" y="206116"/>
                </a:cubicBezTo>
                <a:cubicBezTo>
                  <a:pt x="1106641" y="196895"/>
                  <a:pt x="1112793" y="185367"/>
                  <a:pt x="1117022" y="171532"/>
                </a:cubicBezTo>
                <a:cubicBezTo>
                  <a:pt x="1121251" y="157698"/>
                  <a:pt x="1124532" y="145050"/>
                  <a:pt x="1126863" y="133591"/>
                </a:cubicBezTo>
                <a:cubicBezTo>
                  <a:pt x="1111869" y="137448"/>
                  <a:pt x="1102598" y="139773"/>
                  <a:pt x="1099051" y="140567"/>
                </a:cubicBezTo>
                <a:cubicBezTo>
                  <a:pt x="1095504" y="141361"/>
                  <a:pt x="1089331" y="138548"/>
                  <a:pt x="1080531" y="132130"/>
                </a:cubicBezTo>
                <a:cubicBezTo>
                  <a:pt x="1071732" y="125712"/>
                  <a:pt x="1073244" y="122010"/>
                  <a:pt x="1085071" y="121024"/>
                </a:cubicBezTo>
                <a:cubicBezTo>
                  <a:pt x="1096896" y="120038"/>
                  <a:pt x="1111261" y="117784"/>
                  <a:pt x="1128166" y="114262"/>
                </a:cubicBezTo>
                <a:cubicBezTo>
                  <a:pt x="1128860" y="105319"/>
                  <a:pt x="1129015" y="96492"/>
                  <a:pt x="1128631" y="87779"/>
                </a:cubicBezTo>
                <a:cubicBezTo>
                  <a:pt x="1128246" y="79067"/>
                  <a:pt x="1126727" y="70735"/>
                  <a:pt x="1124073" y="62786"/>
                </a:cubicBezTo>
                <a:cubicBezTo>
                  <a:pt x="1106486" y="54278"/>
                  <a:pt x="1104722" y="48774"/>
                  <a:pt x="1118780" y="46275"/>
                </a:cubicBezTo>
                <a:cubicBezTo>
                  <a:pt x="1132838" y="43776"/>
                  <a:pt x="1147634" y="40588"/>
                  <a:pt x="1163168" y="36713"/>
                </a:cubicBezTo>
                <a:cubicBezTo>
                  <a:pt x="1178702" y="32837"/>
                  <a:pt x="1190307" y="29507"/>
                  <a:pt x="1197984" y="26723"/>
                </a:cubicBezTo>
                <a:cubicBezTo>
                  <a:pt x="1201823" y="25331"/>
                  <a:pt x="1205545" y="25102"/>
                  <a:pt x="1209151" y="26037"/>
                </a:cubicBezTo>
                <a:close/>
                <a:moveTo>
                  <a:pt x="8197742" y="25020"/>
                </a:moveTo>
                <a:cubicBezTo>
                  <a:pt x="8220216" y="21821"/>
                  <a:pt x="8238056" y="32908"/>
                  <a:pt x="8251265" y="58284"/>
                </a:cubicBezTo>
                <a:cubicBezTo>
                  <a:pt x="8259128" y="85928"/>
                  <a:pt x="8248369" y="113362"/>
                  <a:pt x="8218988" y="140585"/>
                </a:cubicBezTo>
                <a:cubicBezTo>
                  <a:pt x="8210232" y="153732"/>
                  <a:pt x="8205854" y="169297"/>
                  <a:pt x="8205854" y="187280"/>
                </a:cubicBezTo>
                <a:lnTo>
                  <a:pt x="8177800" y="187280"/>
                </a:lnTo>
                <a:cubicBezTo>
                  <a:pt x="8176956" y="155704"/>
                  <a:pt x="8189886" y="126949"/>
                  <a:pt x="8216588" y="101016"/>
                </a:cubicBezTo>
                <a:cubicBezTo>
                  <a:pt x="8222578" y="92061"/>
                  <a:pt x="8225195" y="82543"/>
                  <a:pt x="8224438" y="72459"/>
                </a:cubicBezTo>
                <a:cubicBezTo>
                  <a:pt x="8220358" y="58730"/>
                  <a:pt x="8212613" y="52256"/>
                  <a:pt x="8201202" y="53037"/>
                </a:cubicBezTo>
                <a:lnTo>
                  <a:pt x="8196626" y="53037"/>
                </a:lnTo>
                <a:cubicBezTo>
                  <a:pt x="8182550" y="53707"/>
                  <a:pt x="8175902" y="65768"/>
                  <a:pt x="8176684" y="89221"/>
                </a:cubicBezTo>
                <a:lnTo>
                  <a:pt x="8147438" y="89221"/>
                </a:lnTo>
                <a:cubicBezTo>
                  <a:pt x="8146608" y="57124"/>
                  <a:pt x="8156759" y="37417"/>
                  <a:pt x="8177892" y="30099"/>
                </a:cubicBezTo>
                <a:cubicBezTo>
                  <a:pt x="8181328" y="27520"/>
                  <a:pt x="8187945" y="25827"/>
                  <a:pt x="8197742" y="25020"/>
                </a:cubicBezTo>
                <a:close/>
                <a:moveTo>
                  <a:pt x="4825893" y="25020"/>
                </a:moveTo>
                <a:cubicBezTo>
                  <a:pt x="4848366" y="21821"/>
                  <a:pt x="4866207" y="32908"/>
                  <a:pt x="4879415" y="58284"/>
                </a:cubicBezTo>
                <a:cubicBezTo>
                  <a:pt x="4887279" y="85928"/>
                  <a:pt x="4876519" y="113362"/>
                  <a:pt x="4847138" y="140585"/>
                </a:cubicBezTo>
                <a:cubicBezTo>
                  <a:pt x="4838382" y="153732"/>
                  <a:pt x="4834004" y="169297"/>
                  <a:pt x="4834004" y="187280"/>
                </a:cubicBezTo>
                <a:lnTo>
                  <a:pt x="4805950" y="187280"/>
                </a:lnTo>
                <a:cubicBezTo>
                  <a:pt x="4805107" y="155704"/>
                  <a:pt x="4818036" y="126949"/>
                  <a:pt x="4844738" y="101016"/>
                </a:cubicBezTo>
                <a:cubicBezTo>
                  <a:pt x="4850728" y="92061"/>
                  <a:pt x="4853346" y="82543"/>
                  <a:pt x="4852589" y="72459"/>
                </a:cubicBezTo>
                <a:cubicBezTo>
                  <a:pt x="4848509" y="58730"/>
                  <a:pt x="4840763" y="52256"/>
                  <a:pt x="4829353" y="53037"/>
                </a:cubicBezTo>
                <a:lnTo>
                  <a:pt x="4824777" y="53037"/>
                </a:lnTo>
                <a:cubicBezTo>
                  <a:pt x="4810700" y="53707"/>
                  <a:pt x="4804052" y="65768"/>
                  <a:pt x="4804834" y="89221"/>
                </a:cubicBezTo>
                <a:lnTo>
                  <a:pt x="4775589" y="89221"/>
                </a:lnTo>
                <a:cubicBezTo>
                  <a:pt x="4774758" y="57124"/>
                  <a:pt x="4784909" y="37417"/>
                  <a:pt x="4806043" y="30099"/>
                </a:cubicBezTo>
                <a:cubicBezTo>
                  <a:pt x="4809479" y="27520"/>
                  <a:pt x="4816095" y="25827"/>
                  <a:pt x="4825893" y="25020"/>
                </a:cubicBezTo>
                <a:close/>
                <a:moveTo>
                  <a:pt x="7717681" y="24979"/>
                </a:moveTo>
                <a:cubicBezTo>
                  <a:pt x="7722336" y="25028"/>
                  <a:pt x="7726602" y="25889"/>
                  <a:pt x="7730478" y="27560"/>
                </a:cubicBezTo>
                <a:cubicBezTo>
                  <a:pt x="7738230" y="30902"/>
                  <a:pt x="7744226" y="35597"/>
                  <a:pt x="7748468" y="41643"/>
                </a:cubicBezTo>
                <a:cubicBezTo>
                  <a:pt x="7752709" y="47689"/>
                  <a:pt x="7747804" y="50712"/>
                  <a:pt x="7733752" y="50712"/>
                </a:cubicBezTo>
                <a:cubicBezTo>
                  <a:pt x="7722937" y="50712"/>
                  <a:pt x="7711778" y="50901"/>
                  <a:pt x="7700275" y="51279"/>
                </a:cubicBezTo>
                <a:cubicBezTo>
                  <a:pt x="7688772" y="51658"/>
                  <a:pt x="7675442" y="52721"/>
                  <a:pt x="7660287" y="54470"/>
                </a:cubicBezTo>
                <a:cubicBezTo>
                  <a:pt x="7670395" y="62345"/>
                  <a:pt x="7673346" y="68360"/>
                  <a:pt x="7669142" y="72515"/>
                </a:cubicBezTo>
                <a:cubicBezTo>
                  <a:pt x="7664938" y="76670"/>
                  <a:pt x="7656132" y="88055"/>
                  <a:pt x="7642725" y="106671"/>
                </a:cubicBezTo>
                <a:cubicBezTo>
                  <a:pt x="7643494" y="141671"/>
                  <a:pt x="7644077" y="168373"/>
                  <a:pt x="7644474" y="186778"/>
                </a:cubicBezTo>
                <a:cubicBezTo>
                  <a:pt x="7644871" y="205183"/>
                  <a:pt x="7643872" y="223098"/>
                  <a:pt x="7641479" y="240524"/>
                </a:cubicBezTo>
                <a:cubicBezTo>
                  <a:pt x="7639086" y="257949"/>
                  <a:pt x="7633814" y="260522"/>
                  <a:pt x="7625666" y="248244"/>
                </a:cubicBezTo>
                <a:cubicBezTo>
                  <a:pt x="7617518" y="235966"/>
                  <a:pt x="7614804" y="225018"/>
                  <a:pt x="7617526" y="215400"/>
                </a:cubicBezTo>
                <a:cubicBezTo>
                  <a:pt x="7620250" y="205781"/>
                  <a:pt x="7621610" y="194833"/>
                  <a:pt x="7621610" y="182555"/>
                </a:cubicBezTo>
                <a:lnTo>
                  <a:pt x="7621610" y="128921"/>
                </a:lnTo>
                <a:cubicBezTo>
                  <a:pt x="7605438" y="153949"/>
                  <a:pt x="7588471" y="173365"/>
                  <a:pt x="7570711" y="187169"/>
                </a:cubicBezTo>
                <a:cubicBezTo>
                  <a:pt x="7552951" y="200972"/>
                  <a:pt x="7536372" y="210668"/>
                  <a:pt x="7520974" y="216255"/>
                </a:cubicBezTo>
                <a:cubicBezTo>
                  <a:pt x="7505577" y="221843"/>
                  <a:pt x="7505428" y="218525"/>
                  <a:pt x="7520528" y="206302"/>
                </a:cubicBezTo>
                <a:cubicBezTo>
                  <a:pt x="7535628" y="194080"/>
                  <a:pt x="7551844" y="179110"/>
                  <a:pt x="7569176" y="161394"/>
                </a:cubicBezTo>
                <a:cubicBezTo>
                  <a:pt x="7586508" y="143677"/>
                  <a:pt x="7602046" y="124171"/>
                  <a:pt x="7615788" y="102876"/>
                </a:cubicBezTo>
                <a:cubicBezTo>
                  <a:pt x="7615056" y="95298"/>
                  <a:pt x="7613316" y="88381"/>
                  <a:pt x="7610569" y="82124"/>
                </a:cubicBezTo>
                <a:cubicBezTo>
                  <a:pt x="7607822" y="75867"/>
                  <a:pt x="7609890" y="73579"/>
                  <a:pt x="7616774" y="75259"/>
                </a:cubicBezTo>
                <a:cubicBezTo>
                  <a:pt x="7623656" y="76940"/>
                  <a:pt x="7628760" y="79212"/>
                  <a:pt x="7632084" y="82077"/>
                </a:cubicBezTo>
                <a:cubicBezTo>
                  <a:pt x="7640666" y="67281"/>
                  <a:pt x="7644505" y="58383"/>
                  <a:pt x="7643600" y="55381"/>
                </a:cubicBezTo>
                <a:cubicBezTo>
                  <a:pt x="7599014" y="62376"/>
                  <a:pt x="7571434" y="67043"/>
                  <a:pt x="7560860" y="69381"/>
                </a:cubicBezTo>
                <a:cubicBezTo>
                  <a:pt x="7550287" y="71718"/>
                  <a:pt x="7540456" y="68847"/>
                  <a:pt x="7531364" y="60767"/>
                </a:cubicBezTo>
                <a:cubicBezTo>
                  <a:pt x="7522274" y="52687"/>
                  <a:pt x="7522937" y="48393"/>
                  <a:pt x="7533355" y="47884"/>
                </a:cubicBezTo>
                <a:cubicBezTo>
                  <a:pt x="7543773" y="47376"/>
                  <a:pt x="7553332" y="46746"/>
                  <a:pt x="7562032" y="45996"/>
                </a:cubicBezTo>
                <a:cubicBezTo>
                  <a:pt x="7570732" y="45246"/>
                  <a:pt x="7593609" y="42722"/>
                  <a:pt x="7630661" y="38424"/>
                </a:cubicBezTo>
                <a:cubicBezTo>
                  <a:pt x="7667712" y="34127"/>
                  <a:pt x="7691674" y="30406"/>
                  <a:pt x="7702545" y="27262"/>
                </a:cubicBezTo>
                <a:cubicBezTo>
                  <a:pt x="7707980" y="25690"/>
                  <a:pt x="7713026" y="24929"/>
                  <a:pt x="7717681" y="24979"/>
                </a:cubicBezTo>
                <a:close/>
                <a:moveTo>
                  <a:pt x="5849923" y="23197"/>
                </a:moveTo>
                <a:cubicBezTo>
                  <a:pt x="5856112" y="21982"/>
                  <a:pt x="5862530" y="24391"/>
                  <a:pt x="5869178" y="30425"/>
                </a:cubicBezTo>
                <a:cubicBezTo>
                  <a:pt x="5875826" y="36458"/>
                  <a:pt x="5874787" y="40951"/>
                  <a:pt x="5866062" y="43903"/>
                </a:cubicBezTo>
                <a:cubicBezTo>
                  <a:pt x="5857337" y="46855"/>
                  <a:pt x="5834854" y="50768"/>
                  <a:pt x="5798615" y="55642"/>
                </a:cubicBezTo>
                <a:cubicBezTo>
                  <a:pt x="5806391" y="62302"/>
                  <a:pt x="5806965" y="67867"/>
                  <a:pt x="5800336" y="72338"/>
                </a:cubicBezTo>
                <a:cubicBezTo>
                  <a:pt x="5793706" y="76810"/>
                  <a:pt x="5782237" y="88229"/>
                  <a:pt x="5765928" y="106597"/>
                </a:cubicBezTo>
                <a:cubicBezTo>
                  <a:pt x="5790411" y="103521"/>
                  <a:pt x="5811709" y="100634"/>
                  <a:pt x="5829822" y="97937"/>
                </a:cubicBezTo>
                <a:cubicBezTo>
                  <a:pt x="5847936" y="95239"/>
                  <a:pt x="5860099" y="92700"/>
                  <a:pt x="5866313" y="90319"/>
                </a:cubicBezTo>
                <a:cubicBezTo>
                  <a:pt x="5872527" y="87938"/>
                  <a:pt x="5878535" y="88018"/>
                  <a:pt x="5884340" y="90561"/>
                </a:cubicBezTo>
                <a:cubicBezTo>
                  <a:pt x="5890144" y="93103"/>
                  <a:pt x="5897151" y="98033"/>
                  <a:pt x="5905362" y="105350"/>
                </a:cubicBezTo>
                <a:cubicBezTo>
                  <a:pt x="5913572" y="112668"/>
                  <a:pt x="5915479" y="118723"/>
                  <a:pt x="5911082" y="123517"/>
                </a:cubicBezTo>
                <a:cubicBezTo>
                  <a:pt x="5906685" y="128310"/>
                  <a:pt x="5903365" y="136133"/>
                  <a:pt x="5901120" y="146985"/>
                </a:cubicBezTo>
                <a:cubicBezTo>
                  <a:pt x="5898876" y="157837"/>
                  <a:pt x="5896965" y="171514"/>
                  <a:pt x="5895390" y="188015"/>
                </a:cubicBezTo>
                <a:cubicBezTo>
                  <a:pt x="5893815" y="204516"/>
                  <a:pt x="5890588" y="218057"/>
                  <a:pt x="5885707" y="228636"/>
                </a:cubicBezTo>
                <a:cubicBezTo>
                  <a:pt x="5880827" y="239215"/>
                  <a:pt x="5874787" y="246641"/>
                  <a:pt x="5867587" y="250914"/>
                </a:cubicBezTo>
                <a:cubicBezTo>
                  <a:pt x="5860388" y="255186"/>
                  <a:pt x="5855647" y="251831"/>
                  <a:pt x="5853365" y="240849"/>
                </a:cubicBezTo>
                <a:cubicBezTo>
                  <a:pt x="5851083" y="229867"/>
                  <a:pt x="5849080" y="222075"/>
                  <a:pt x="5847356" y="217474"/>
                </a:cubicBezTo>
                <a:cubicBezTo>
                  <a:pt x="5838178" y="216804"/>
                  <a:pt x="5820006" y="217638"/>
                  <a:pt x="5792838" y="219976"/>
                </a:cubicBezTo>
                <a:cubicBezTo>
                  <a:pt x="5765671" y="222314"/>
                  <a:pt x="5742792" y="224196"/>
                  <a:pt x="5724201" y="225622"/>
                </a:cubicBezTo>
                <a:cubicBezTo>
                  <a:pt x="5717987" y="241311"/>
                  <a:pt x="5712667" y="244604"/>
                  <a:pt x="5708239" y="235501"/>
                </a:cubicBezTo>
                <a:cubicBezTo>
                  <a:pt x="5703811" y="226397"/>
                  <a:pt x="5701204" y="213614"/>
                  <a:pt x="5700416" y="197149"/>
                </a:cubicBezTo>
                <a:cubicBezTo>
                  <a:pt x="5699628" y="180685"/>
                  <a:pt x="5698100" y="166379"/>
                  <a:pt x="5695830" y="154231"/>
                </a:cubicBezTo>
                <a:cubicBezTo>
                  <a:pt x="5693561" y="142083"/>
                  <a:pt x="5690256" y="130912"/>
                  <a:pt x="5685915" y="120717"/>
                </a:cubicBezTo>
                <a:cubicBezTo>
                  <a:pt x="5681574" y="110522"/>
                  <a:pt x="5683099" y="106033"/>
                  <a:pt x="5690491" y="107248"/>
                </a:cubicBezTo>
                <a:cubicBezTo>
                  <a:pt x="5697883" y="108463"/>
                  <a:pt x="5703628" y="109632"/>
                  <a:pt x="5707727" y="110755"/>
                </a:cubicBezTo>
                <a:cubicBezTo>
                  <a:pt x="5711826" y="111877"/>
                  <a:pt x="5725708" y="111372"/>
                  <a:pt x="5749371" y="109239"/>
                </a:cubicBezTo>
                <a:cubicBezTo>
                  <a:pt x="5760360" y="92396"/>
                  <a:pt x="5766815" y="80701"/>
                  <a:pt x="5768738" y="74152"/>
                </a:cubicBezTo>
                <a:cubicBezTo>
                  <a:pt x="5770660" y="67604"/>
                  <a:pt x="5771621" y="62513"/>
                  <a:pt x="5771621" y="58879"/>
                </a:cubicBezTo>
                <a:cubicBezTo>
                  <a:pt x="5767628" y="59611"/>
                  <a:pt x="5762961" y="60376"/>
                  <a:pt x="5757622" y="61176"/>
                </a:cubicBezTo>
                <a:cubicBezTo>
                  <a:pt x="5752283" y="61976"/>
                  <a:pt x="5747623" y="62165"/>
                  <a:pt x="5743641" y="61744"/>
                </a:cubicBezTo>
                <a:cubicBezTo>
                  <a:pt x="5739660" y="61322"/>
                  <a:pt x="5734377" y="57995"/>
                  <a:pt x="5727791" y="51763"/>
                </a:cubicBezTo>
                <a:cubicBezTo>
                  <a:pt x="5721206" y="45531"/>
                  <a:pt x="5725329" y="42415"/>
                  <a:pt x="5740163" y="42415"/>
                </a:cubicBezTo>
                <a:cubicBezTo>
                  <a:pt x="5752354" y="42415"/>
                  <a:pt x="5768424" y="40688"/>
                  <a:pt x="5788374" y="37234"/>
                </a:cubicBezTo>
                <a:cubicBezTo>
                  <a:pt x="5808323" y="33780"/>
                  <a:pt x="5822021" y="30881"/>
                  <a:pt x="5829469" y="28537"/>
                </a:cubicBezTo>
                <a:cubicBezTo>
                  <a:pt x="5836916" y="26192"/>
                  <a:pt x="5843735" y="24413"/>
                  <a:pt x="5849923" y="23197"/>
                </a:cubicBezTo>
                <a:close/>
                <a:moveTo>
                  <a:pt x="2478073" y="23197"/>
                </a:moveTo>
                <a:cubicBezTo>
                  <a:pt x="2484262" y="21982"/>
                  <a:pt x="2490681" y="24391"/>
                  <a:pt x="2497328" y="30425"/>
                </a:cubicBezTo>
                <a:cubicBezTo>
                  <a:pt x="2503976" y="36458"/>
                  <a:pt x="2502937" y="40951"/>
                  <a:pt x="2494212" y="43903"/>
                </a:cubicBezTo>
                <a:cubicBezTo>
                  <a:pt x="2485487" y="46855"/>
                  <a:pt x="2463005" y="50768"/>
                  <a:pt x="2426765" y="55642"/>
                </a:cubicBezTo>
                <a:cubicBezTo>
                  <a:pt x="2434541" y="62302"/>
                  <a:pt x="2435115" y="67867"/>
                  <a:pt x="2428486" y="72338"/>
                </a:cubicBezTo>
                <a:cubicBezTo>
                  <a:pt x="2421857" y="76810"/>
                  <a:pt x="2410388" y="88229"/>
                  <a:pt x="2394079" y="106597"/>
                </a:cubicBezTo>
                <a:cubicBezTo>
                  <a:pt x="2418561" y="103521"/>
                  <a:pt x="2439859" y="100634"/>
                  <a:pt x="2457972" y="97937"/>
                </a:cubicBezTo>
                <a:cubicBezTo>
                  <a:pt x="2476086" y="95239"/>
                  <a:pt x="2488250" y="92700"/>
                  <a:pt x="2494463" y="90319"/>
                </a:cubicBezTo>
                <a:cubicBezTo>
                  <a:pt x="2500677" y="87938"/>
                  <a:pt x="2506686" y="88018"/>
                  <a:pt x="2512490" y="90561"/>
                </a:cubicBezTo>
                <a:cubicBezTo>
                  <a:pt x="2518294" y="93103"/>
                  <a:pt x="2525302" y="98033"/>
                  <a:pt x="2533512" y="105350"/>
                </a:cubicBezTo>
                <a:cubicBezTo>
                  <a:pt x="2541722" y="112668"/>
                  <a:pt x="2543629" y="118723"/>
                  <a:pt x="2539232" y="123517"/>
                </a:cubicBezTo>
                <a:cubicBezTo>
                  <a:pt x="2534836" y="128310"/>
                  <a:pt x="2531515" y="136133"/>
                  <a:pt x="2529270" y="146985"/>
                </a:cubicBezTo>
                <a:cubicBezTo>
                  <a:pt x="2527026" y="157837"/>
                  <a:pt x="2525115" y="171514"/>
                  <a:pt x="2523540" y="188015"/>
                </a:cubicBezTo>
                <a:cubicBezTo>
                  <a:pt x="2521966" y="204516"/>
                  <a:pt x="2518738" y="218057"/>
                  <a:pt x="2513857" y="228636"/>
                </a:cubicBezTo>
                <a:cubicBezTo>
                  <a:pt x="2508977" y="239215"/>
                  <a:pt x="2502937" y="246641"/>
                  <a:pt x="2495737" y="250914"/>
                </a:cubicBezTo>
                <a:cubicBezTo>
                  <a:pt x="2488538" y="255186"/>
                  <a:pt x="2483797" y="251831"/>
                  <a:pt x="2481515" y="240849"/>
                </a:cubicBezTo>
                <a:cubicBezTo>
                  <a:pt x="2479233" y="229867"/>
                  <a:pt x="2477230" y="222075"/>
                  <a:pt x="2475506" y="217474"/>
                </a:cubicBezTo>
                <a:cubicBezTo>
                  <a:pt x="2466329" y="216804"/>
                  <a:pt x="2448156" y="217638"/>
                  <a:pt x="2420989" y="219976"/>
                </a:cubicBezTo>
                <a:cubicBezTo>
                  <a:pt x="2393821" y="222314"/>
                  <a:pt x="2370942" y="224196"/>
                  <a:pt x="2352351" y="225622"/>
                </a:cubicBezTo>
                <a:cubicBezTo>
                  <a:pt x="2346137" y="241311"/>
                  <a:pt x="2340817" y="244604"/>
                  <a:pt x="2336389" y="235501"/>
                </a:cubicBezTo>
                <a:cubicBezTo>
                  <a:pt x="2331961" y="226397"/>
                  <a:pt x="2329354" y="213614"/>
                  <a:pt x="2328566" y="197149"/>
                </a:cubicBezTo>
                <a:cubicBezTo>
                  <a:pt x="2327779" y="180685"/>
                  <a:pt x="2326250" y="166379"/>
                  <a:pt x="2323981" y="154231"/>
                </a:cubicBezTo>
                <a:cubicBezTo>
                  <a:pt x="2321711" y="142083"/>
                  <a:pt x="2318406" y="130912"/>
                  <a:pt x="2314065" y="120717"/>
                </a:cubicBezTo>
                <a:cubicBezTo>
                  <a:pt x="2309724" y="110522"/>
                  <a:pt x="2311250" y="106033"/>
                  <a:pt x="2318641" y="107248"/>
                </a:cubicBezTo>
                <a:cubicBezTo>
                  <a:pt x="2326033" y="108463"/>
                  <a:pt x="2331779" y="109632"/>
                  <a:pt x="2335877" y="110755"/>
                </a:cubicBezTo>
                <a:cubicBezTo>
                  <a:pt x="2339977" y="111877"/>
                  <a:pt x="2353858" y="111372"/>
                  <a:pt x="2377521" y="109239"/>
                </a:cubicBezTo>
                <a:cubicBezTo>
                  <a:pt x="2388510" y="92396"/>
                  <a:pt x="2394965" y="80701"/>
                  <a:pt x="2396888" y="74152"/>
                </a:cubicBezTo>
                <a:cubicBezTo>
                  <a:pt x="2398810" y="67604"/>
                  <a:pt x="2399771" y="62513"/>
                  <a:pt x="2399771" y="58879"/>
                </a:cubicBezTo>
                <a:cubicBezTo>
                  <a:pt x="2395778" y="59611"/>
                  <a:pt x="2391111" y="60376"/>
                  <a:pt x="2385772" y="61176"/>
                </a:cubicBezTo>
                <a:cubicBezTo>
                  <a:pt x="2380433" y="61976"/>
                  <a:pt x="2375773" y="62165"/>
                  <a:pt x="2371792" y="61744"/>
                </a:cubicBezTo>
                <a:cubicBezTo>
                  <a:pt x="2367810" y="61322"/>
                  <a:pt x="2362527" y="57995"/>
                  <a:pt x="2355941" y="51763"/>
                </a:cubicBezTo>
                <a:cubicBezTo>
                  <a:pt x="2349356" y="45531"/>
                  <a:pt x="2353480" y="42415"/>
                  <a:pt x="2368313" y="42415"/>
                </a:cubicBezTo>
                <a:cubicBezTo>
                  <a:pt x="2380504" y="42415"/>
                  <a:pt x="2396575" y="40688"/>
                  <a:pt x="2416524" y="37234"/>
                </a:cubicBezTo>
                <a:cubicBezTo>
                  <a:pt x="2436473" y="33780"/>
                  <a:pt x="2450171" y="30881"/>
                  <a:pt x="2457619" y="28537"/>
                </a:cubicBezTo>
                <a:cubicBezTo>
                  <a:pt x="2465067" y="26192"/>
                  <a:pt x="2471885" y="24413"/>
                  <a:pt x="2478073" y="23197"/>
                </a:cubicBezTo>
                <a:close/>
                <a:moveTo>
                  <a:pt x="5210287" y="18528"/>
                </a:moveTo>
                <a:cubicBezTo>
                  <a:pt x="5211708" y="18399"/>
                  <a:pt x="5213478" y="18644"/>
                  <a:pt x="5215599" y="19263"/>
                </a:cubicBezTo>
                <a:cubicBezTo>
                  <a:pt x="5224082" y="21737"/>
                  <a:pt x="5231304" y="25414"/>
                  <a:pt x="5237263" y="30295"/>
                </a:cubicBezTo>
                <a:cubicBezTo>
                  <a:pt x="5243223" y="35175"/>
                  <a:pt x="5244804" y="40012"/>
                  <a:pt x="5242007" y="44805"/>
                </a:cubicBezTo>
                <a:cubicBezTo>
                  <a:pt x="5239211" y="49599"/>
                  <a:pt x="5236255" y="59390"/>
                  <a:pt x="5233142" y="74180"/>
                </a:cubicBezTo>
                <a:cubicBezTo>
                  <a:pt x="5230030" y="88970"/>
                  <a:pt x="5226216" y="105195"/>
                  <a:pt x="5221701" y="122856"/>
                </a:cubicBezTo>
                <a:cubicBezTo>
                  <a:pt x="5240801" y="151766"/>
                  <a:pt x="5256664" y="171954"/>
                  <a:pt x="5269289" y="183420"/>
                </a:cubicBezTo>
                <a:cubicBezTo>
                  <a:pt x="5281915" y="194886"/>
                  <a:pt x="5296401" y="204470"/>
                  <a:pt x="5312747" y="212172"/>
                </a:cubicBezTo>
                <a:cubicBezTo>
                  <a:pt x="5329093" y="219874"/>
                  <a:pt x="5330836" y="224267"/>
                  <a:pt x="5317974" y="225352"/>
                </a:cubicBezTo>
                <a:cubicBezTo>
                  <a:pt x="5305113" y="226438"/>
                  <a:pt x="5292094" y="226776"/>
                  <a:pt x="5278916" y="226366"/>
                </a:cubicBezTo>
                <a:cubicBezTo>
                  <a:pt x="5265739" y="225957"/>
                  <a:pt x="5254887" y="218438"/>
                  <a:pt x="5246360" y="203810"/>
                </a:cubicBezTo>
                <a:cubicBezTo>
                  <a:pt x="5237834" y="189181"/>
                  <a:pt x="5227729" y="166940"/>
                  <a:pt x="5216046" y="137088"/>
                </a:cubicBezTo>
                <a:cubicBezTo>
                  <a:pt x="5206248" y="167077"/>
                  <a:pt x="5194999" y="190210"/>
                  <a:pt x="5182299" y="206488"/>
                </a:cubicBezTo>
                <a:cubicBezTo>
                  <a:pt x="5169599" y="222767"/>
                  <a:pt x="5155067" y="234921"/>
                  <a:pt x="5138702" y="242951"/>
                </a:cubicBezTo>
                <a:cubicBezTo>
                  <a:pt x="5122337" y="250982"/>
                  <a:pt x="5121391" y="247255"/>
                  <a:pt x="5135865" y="231771"/>
                </a:cubicBezTo>
                <a:cubicBezTo>
                  <a:pt x="5150338" y="216286"/>
                  <a:pt x="5163007" y="197875"/>
                  <a:pt x="5173872" y="176537"/>
                </a:cubicBezTo>
                <a:cubicBezTo>
                  <a:pt x="5184736" y="155199"/>
                  <a:pt x="5192677" y="134911"/>
                  <a:pt x="5197693" y="115675"/>
                </a:cubicBezTo>
                <a:cubicBezTo>
                  <a:pt x="5202710" y="96439"/>
                  <a:pt x="5206189" y="79684"/>
                  <a:pt x="5208130" y="65409"/>
                </a:cubicBezTo>
                <a:cubicBezTo>
                  <a:pt x="5210071" y="51134"/>
                  <a:pt x="5209680" y="39255"/>
                  <a:pt x="5206958" y="29774"/>
                </a:cubicBezTo>
                <a:cubicBezTo>
                  <a:pt x="5204916" y="22662"/>
                  <a:pt x="5206026" y="18914"/>
                  <a:pt x="5210287" y="18528"/>
                </a:cubicBezTo>
                <a:close/>
                <a:moveTo>
                  <a:pt x="1838438" y="18528"/>
                </a:moveTo>
                <a:cubicBezTo>
                  <a:pt x="1839858" y="18399"/>
                  <a:pt x="1841629" y="18644"/>
                  <a:pt x="1843750" y="19263"/>
                </a:cubicBezTo>
                <a:cubicBezTo>
                  <a:pt x="1852233" y="21737"/>
                  <a:pt x="1859454" y="25414"/>
                  <a:pt x="1865413" y="30295"/>
                </a:cubicBezTo>
                <a:cubicBezTo>
                  <a:pt x="1871373" y="35175"/>
                  <a:pt x="1872954" y="40012"/>
                  <a:pt x="1870158" y="44805"/>
                </a:cubicBezTo>
                <a:cubicBezTo>
                  <a:pt x="1867361" y="49599"/>
                  <a:pt x="1864406" y="59390"/>
                  <a:pt x="1861293" y="74180"/>
                </a:cubicBezTo>
                <a:cubicBezTo>
                  <a:pt x="1858180" y="88970"/>
                  <a:pt x="1854366" y="105195"/>
                  <a:pt x="1849852" y="122856"/>
                </a:cubicBezTo>
                <a:cubicBezTo>
                  <a:pt x="1868951" y="151766"/>
                  <a:pt x="1884814" y="171954"/>
                  <a:pt x="1897440" y="183420"/>
                </a:cubicBezTo>
                <a:cubicBezTo>
                  <a:pt x="1910065" y="194886"/>
                  <a:pt x="1924551" y="204470"/>
                  <a:pt x="1940897" y="212172"/>
                </a:cubicBezTo>
                <a:cubicBezTo>
                  <a:pt x="1957243" y="219874"/>
                  <a:pt x="1958986" y="224267"/>
                  <a:pt x="1946125" y="225352"/>
                </a:cubicBezTo>
                <a:cubicBezTo>
                  <a:pt x="1933264" y="226438"/>
                  <a:pt x="1920245" y="226776"/>
                  <a:pt x="1907067" y="226366"/>
                </a:cubicBezTo>
                <a:cubicBezTo>
                  <a:pt x="1893890" y="225957"/>
                  <a:pt x="1883037" y="218438"/>
                  <a:pt x="1874511" y="203810"/>
                </a:cubicBezTo>
                <a:cubicBezTo>
                  <a:pt x="1865984" y="189181"/>
                  <a:pt x="1855879" y="166940"/>
                  <a:pt x="1844197" y="137088"/>
                </a:cubicBezTo>
                <a:cubicBezTo>
                  <a:pt x="1834399" y="167077"/>
                  <a:pt x="1823150" y="190210"/>
                  <a:pt x="1810450" y="206488"/>
                </a:cubicBezTo>
                <a:cubicBezTo>
                  <a:pt x="1797750" y="222767"/>
                  <a:pt x="1783217" y="234921"/>
                  <a:pt x="1766852" y="242951"/>
                </a:cubicBezTo>
                <a:cubicBezTo>
                  <a:pt x="1750487" y="250982"/>
                  <a:pt x="1749541" y="247255"/>
                  <a:pt x="1764015" y="231771"/>
                </a:cubicBezTo>
                <a:cubicBezTo>
                  <a:pt x="1778489" y="216286"/>
                  <a:pt x="1791158" y="197875"/>
                  <a:pt x="1802022" y="176537"/>
                </a:cubicBezTo>
                <a:cubicBezTo>
                  <a:pt x="1812886" y="155199"/>
                  <a:pt x="1820827" y="134911"/>
                  <a:pt x="1825844" y="115675"/>
                </a:cubicBezTo>
                <a:cubicBezTo>
                  <a:pt x="1830861" y="96439"/>
                  <a:pt x="1834339" y="79684"/>
                  <a:pt x="1836281" y="65409"/>
                </a:cubicBezTo>
                <a:cubicBezTo>
                  <a:pt x="1838222" y="51134"/>
                  <a:pt x="1837830" y="39255"/>
                  <a:pt x="1835109" y="29774"/>
                </a:cubicBezTo>
                <a:cubicBezTo>
                  <a:pt x="1833067" y="22662"/>
                  <a:pt x="1834176" y="18914"/>
                  <a:pt x="1838438" y="18528"/>
                </a:cubicBezTo>
                <a:close/>
                <a:moveTo>
                  <a:pt x="8000134" y="17551"/>
                </a:moveTo>
                <a:cubicBezTo>
                  <a:pt x="8004430" y="18081"/>
                  <a:pt x="8009096" y="19669"/>
                  <a:pt x="8014135" y="22314"/>
                </a:cubicBezTo>
                <a:cubicBezTo>
                  <a:pt x="8024212" y="27603"/>
                  <a:pt x="8032174" y="32673"/>
                  <a:pt x="8038022" y="37522"/>
                </a:cubicBezTo>
                <a:cubicBezTo>
                  <a:pt x="8043870" y="42371"/>
                  <a:pt x="8045218" y="46963"/>
                  <a:pt x="8042068" y="51298"/>
                </a:cubicBezTo>
                <a:cubicBezTo>
                  <a:pt x="8038918" y="55633"/>
                  <a:pt x="8036964" y="64596"/>
                  <a:pt x="8036208" y="78189"/>
                </a:cubicBezTo>
                <a:cubicBezTo>
                  <a:pt x="8035452" y="91782"/>
                  <a:pt x="8035852" y="114885"/>
                  <a:pt x="8037408" y="147497"/>
                </a:cubicBezTo>
                <a:cubicBezTo>
                  <a:pt x="8038964" y="180109"/>
                  <a:pt x="8040335" y="204768"/>
                  <a:pt x="8041520" y="221474"/>
                </a:cubicBezTo>
                <a:cubicBezTo>
                  <a:pt x="8042704" y="238180"/>
                  <a:pt x="8039116" y="252613"/>
                  <a:pt x="8030758" y="264773"/>
                </a:cubicBezTo>
                <a:cubicBezTo>
                  <a:pt x="8022398" y="276934"/>
                  <a:pt x="8015279" y="277343"/>
                  <a:pt x="8009400" y="266001"/>
                </a:cubicBezTo>
                <a:cubicBezTo>
                  <a:pt x="8003522" y="254659"/>
                  <a:pt x="7994837" y="243351"/>
                  <a:pt x="7983346" y="232078"/>
                </a:cubicBezTo>
                <a:cubicBezTo>
                  <a:pt x="7971856" y="220804"/>
                  <a:pt x="7972940" y="217111"/>
                  <a:pt x="7986602" y="220999"/>
                </a:cubicBezTo>
                <a:cubicBezTo>
                  <a:pt x="8000264" y="224887"/>
                  <a:pt x="8007854" y="225222"/>
                  <a:pt x="8009372" y="222004"/>
                </a:cubicBezTo>
                <a:cubicBezTo>
                  <a:pt x="8010892" y="218785"/>
                  <a:pt x="8011844" y="210656"/>
                  <a:pt x="8012228" y="197615"/>
                </a:cubicBezTo>
                <a:cubicBezTo>
                  <a:pt x="8012612" y="184573"/>
                  <a:pt x="8011844" y="157477"/>
                  <a:pt x="8009922" y="116326"/>
                </a:cubicBezTo>
                <a:cubicBezTo>
                  <a:pt x="8007999" y="75176"/>
                  <a:pt x="8005208" y="52771"/>
                  <a:pt x="8001550" y="49112"/>
                </a:cubicBezTo>
                <a:cubicBezTo>
                  <a:pt x="7997892" y="45453"/>
                  <a:pt x="7992099" y="43441"/>
                  <a:pt x="7984174" y="43075"/>
                </a:cubicBezTo>
                <a:cubicBezTo>
                  <a:pt x="7976249" y="42709"/>
                  <a:pt x="7963546" y="43500"/>
                  <a:pt x="7946065" y="45447"/>
                </a:cubicBezTo>
                <a:cubicBezTo>
                  <a:pt x="7928584" y="47394"/>
                  <a:pt x="7902616" y="50203"/>
                  <a:pt x="7868162" y="53874"/>
                </a:cubicBezTo>
                <a:cubicBezTo>
                  <a:pt x="7868919" y="108606"/>
                  <a:pt x="7868910" y="150067"/>
                  <a:pt x="7868134" y="178258"/>
                </a:cubicBezTo>
                <a:cubicBezTo>
                  <a:pt x="7867360" y="206448"/>
                  <a:pt x="7864563" y="228038"/>
                  <a:pt x="7859744" y="243026"/>
                </a:cubicBezTo>
                <a:cubicBezTo>
                  <a:pt x="7854926" y="258014"/>
                  <a:pt x="7849268" y="259329"/>
                  <a:pt x="7842769" y="246970"/>
                </a:cubicBezTo>
                <a:cubicBezTo>
                  <a:pt x="7836270" y="234611"/>
                  <a:pt x="7834190" y="225008"/>
                  <a:pt x="7836528" y="218162"/>
                </a:cubicBezTo>
                <a:cubicBezTo>
                  <a:pt x="7838865" y="211316"/>
                  <a:pt x="7841200" y="197388"/>
                  <a:pt x="7843532" y="176379"/>
                </a:cubicBezTo>
                <a:cubicBezTo>
                  <a:pt x="7845864" y="155369"/>
                  <a:pt x="7847029" y="130186"/>
                  <a:pt x="7847029" y="100830"/>
                </a:cubicBezTo>
                <a:cubicBezTo>
                  <a:pt x="7847029" y="71275"/>
                  <a:pt x="7844694" y="52396"/>
                  <a:pt x="7840025" y="44191"/>
                </a:cubicBezTo>
                <a:cubicBezTo>
                  <a:pt x="7835356" y="35987"/>
                  <a:pt x="7836307" y="32294"/>
                  <a:pt x="7842880" y="33113"/>
                </a:cubicBezTo>
                <a:cubicBezTo>
                  <a:pt x="7849454" y="33932"/>
                  <a:pt x="7854998" y="34905"/>
                  <a:pt x="7859512" y="36034"/>
                </a:cubicBezTo>
                <a:cubicBezTo>
                  <a:pt x="7864026" y="37162"/>
                  <a:pt x="7875582" y="36967"/>
                  <a:pt x="7894180" y="35448"/>
                </a:cubicBezTo>
                <a:cubicBezTo>
                  <a:pt x="7912776" y="33928"/>
                  <a:pt x="7931346" y="31622"/>
                  <a:pt x="7949888" y="28527"/>
                </a:cubicBezTo>
                <a:cubicBezTo>
                  <a:pt x="7968429" y="25433"/>
                  <a:pt x="7981254" y="22301"/>
                  <a:pt x="7988360" y="19132"/>
                </a:cubicBezTo>
                <a:cubicBezTo>
                  <a:pt x="7991913" y="17548"/>
                  <a:pt x="7995838" y="17021"/>
                  <a:pt x="8000134" y="17551"/>
                </a:cubicBezTo>
                <a:close/>
                <a:moveTo>
                  <a:pt x="4637809" y="17551"/>
                </a:moveTo>
                <a:cubicBezTo>
                  <a:pt x="4642105" y="18081"/>
                  <a:pt x="4646772" y="19669"/>
                  <a:pt x="4651811" y="22314"/>
                </a:cubicBezTo>
                <a:cubicBezTo>
                  <a:pt x="4661888" y="27603"/>
                  <a:pt x="4669850" y="32673"/>
                  <a:pt x="4675698" y="37522"/>
                </a:cubicBezTo>
                <a:cubicBezTo>
                  <a:pt x="4681545" y="42371"/>
                  <a:pt x="4682894" y="46963"/>
                  <a:pt x="4679744" y="51298"/>
                </a:cubicBezTo>
                <a:cubicBezTo>
                  <a:pt x="4676594" y="55633"/>
                  <a:pt x="4674640" y="64596"/>
                  <a:pt x="4673884" y="78189"/>
                </a:cubicBezTo>
                <a:cubicBezTo>
                  <a:pt x="4673127" y="91782"/>
                  <a:pt x="4673527" y="114885"/>
                  <a:pt x="4675084" y="147497"/>
                </a:cubicBezTo>
                <a:cubicBezTo>
                  <a:pt x="4676640" y="180109"/>
                  <a:pt x="4678010" y="204768"/>
                  <a:pt x="4679195" y="221474"/>
                </a:cubicBezTo>
                <a:cubicBezTo>
                  <a:pt x="4680380" y="238180"/>
                  <a:pt x="4676792" y="252613"/>
                  <a:pt x="4668433" y="264773"/>
                </a:cubicBezTo>
                <a:cubicBezTo>
                  <a:pt x="4660074" y="276934"/>
                  <a:pt x="4652955" y="277343"/>
                  <a:pt x="4647076" y="266001"/>
                </a:cubicBezTo>
                <a:cubicBezTo>
                  <a:pt x="4641197" y="254659"/>
                  <a:pt x="4632513" y="243351"/>
                  <a:pt x="4621022" y="232078"/>
                </a:cubicBezTo>
                <a:cubicBezTo>
                  <a:pt x="4609531" y="220804"/>
                  <a:pt x="4610616" y="217111"/>
                  <a:pt x="4624277" y="220999"/>
                </a:cubicBezTo>
                <a:cubicBezTo>
                  <a:pt x="4637939" y="224887"/>
                  <a:pt x="4645529" y="225222"/>
                  <a:pt x="4647048" y="222004"/>
                </a:cubicBezTo>
                <a:cubicBezTo>
                  <a:pt x="4648568" y="218785"/>
                  <a:pt x="4649519" y="210656"/>
                  <a:pt x="4649904" y="197615"/>
                </a:cubicBezTo>
                <a:cubicBezTo>
                  <a:pt x="4650288" y="184573"/>
                  <a:pt x="4649519" y="157477"/>
                  <a:pt x="4647597" y="116326"/>
                </a:cubicBezTo>
                <a:cubicBezTo>
                  <a:pt x="4645675" y="75176"/>
                  <a:pt x="4642884" y="52771"/>
                  <a:pt x="4639225" y="49112"/>
                </a:cubicBezTo>
                <a:cubicBezTo>
                  <a:pt x="4635567" y="45453"/>
                  <a:pt x="4629775" y="43441"/>
                  <a:pt x="4621850" y="43075"/>
                </a:cubicBezTo>
                <a:cubicBezTo>
                  <a:pt x="4613925" y="42709"/>
                  <a:pt x="4601222" y="43500"/>
                  <a:pt x="4583740" y="45447"/>
                </a:cubicBezTo>
                <a:cubicBezTo>
                  <a:pt x="4566259" y="47394"/>
                  <a:pt x="4540292" y="50203"/>
                  <a:pt x="4505838" y="53874"/>
                </a:cubicBezTo>
                <a:cubicBezTo>
                  <a:pt x="4506595" y="108606"/>
                  <a:pt x="4506585" y="150067"/>
                  <a:pt x="4505810" y="178258"/>
                </a:cubicBezTo>
                <a:cubicBezTo>
                  <a:pt x="4505035" y="206448"/>
                  <a:pt x="4502238" y="228038"/>
                  <a:pt x="4497420" y="243026"/>
                </a:cubicBezTo>
                <a:cubicBezTo>
                  <a:pt x="4492602" y="258014"/>
                  <a:pt x="4486943" y="259329"/>
                  <a:pt x="4480444" y="246970"/>
                </a:cubicBezTo>
                <a:cubicBezTo>
                  <a:pt x="4473946" y="234611"/>
                  <a:pt x="4471865" y="225008"/>
                  <a:pt x="4474203" y="218162"/>
                </a:cubicBezTo>
                <a:cubicBezTo>
                  <a:pt x="4476541" y="211316"/>
                  <a:pt x="4478876" y="197388"/>
                  <a:pt x="4481207" y="176379"/>
                </a:cubicBezTo>
                <a:cubicBezTo>
                  <a:pt x="4483539" y="155369"/>
                  <a:pt x="4484705" y="130186"/>
                  <a:pt x="4484705" y="100830"/>
                </a:cubicBezTo>
                <a:cubicBezTo>
                  <a:pt x="4484705" y="71275"/>
                  <a:pt x="4482370" y="52396"/>
                  <a:pt x="4477700" y="44191"/>
                </a:cubicBezTo>
                <a:cubicBezTo>
                  <a:pt x="4473031" y="35987"/>
                  <a:pt x="4473983" y="32294"/>
                  <a:pt x="4480556" y="33113"/>
                </a:cubicBezTo>
                <a:cubicBezTo>
                  <a:pt x="4487129" y="33932"/>
                  <a:pt x="4492673" y="34905"/>
                  <a:pt x="4497188" y="36034"/>
                </a:cubicBezTo>
                <a:cubicBezTo>
                  <a:pt x="4501702" y="37162"/>
                  <a:pt x="4513258" y="36967"/>
                  <a:pt x="4531855" y="35448"/>
                </a:cubicBezTo>
                <a:cubicBezTo>
                  <a:pt x="4550453" y="33928"/>
                  <a:pt x="4569022" y="31622"/>
                  <a:pt x="4587563" y="28527"/>
                </a:cubicBezTo>
                <a:cubicBezTo>
                  <a:pt x="4606105" y="25433"/>
                  <a:pt x="4618929" y="22301"/>
                  <a:pt x="4626035" y="19132"/>
                </a:cubicBezTo>
                <a:cubicBezTo>
                  <a:pt x="4629589" y="17548"/>
                  <a:pt x="4633513" y="17021"/>
                  <a:pt x="4637809" y="17551"/>
                </a:cubicBezTo>
                <a:close/>
                <a:moveTo>
                  <a:pt x="5500145" y="15540"/>
                </a:moveTo>
                <a:cubicBezTo>
                  <a:pt x="5502966" y="15445"/>
                  <a:pt x="5506310" y="16128"/>
                  <a:pt x="5510177" y="17588"/>
                </a:cubicBezTo>
                <a:cubicBezTo>
                  <a:pt x="5517909" y="20509"/>
                  <a:pt x="5523729" y="24053"/>
                  <a:pt x="5527636" y="28220"/>
                </a:cubicBezTo>
                <a:lnTo>
                  <a:pt x="5528585" y="38808"/>
                </a:lnTo>
                <a:lnTo>
                  <a:pt x="5533896" y="37206"/>
                </a:lnTo>
                <a:cubicBezTo>
                  <a:pt x="5540475" y="38421"/>
                  <a:pt x="5544816" y="39199"/>
                  <a:pt x="5546919" y="39540"/>
                </a:cubicBezTo>
                <a:cubicBezTo>
                  <a:pt x="5549021" y="39882"/>
                  <a:pt x="5552726" y="39699"/>
                  <a:pt x="5558034" y="38992"/>
                </a:cubicBezTo>
                <a:cubicBezTo>
                  <a:pt x="5563342" y="38285"/>
                  <a:pt x="5568896" y="36846"/>
                  <a:pt x="5574694" y="34676"/>
                </a:cubicBezTo>
                <a:cubicBezTo>
                  <a:pt x="5580491" y="32505"/>
                  <a:pt x="5584792" y="29746"/>
                  <a:pt x="5587595" y="26397"/>
                </a:cubicBezTo>
                <a:cubicBezTo>
                  <a:pt x="5590398" y="23048"/>
                  <a:pt x="5595325" y="23055"/>
                  <a:pt x="5602376" y="26416"/>
                </a:cubicBezTo>
                <a:cubicBezTo>
                  <a:pt x="5609426" y="29777"/>
                  <a:pt x="5615470" y="34145"/>
                  <a:pt x="5620505" y="39522"/>
                </a:cubicBezTo>
                <a:cubicBezTo>
                  <a:pt x="5625540" y="44898"/>
                  <a:pt x="5624145" y="49183"/>
                  <a:pt x="5616319" y="52377"/>
                </a:cubicBezTo>
                <a:cubicBezTo>
                  <a:pt x="5608493" y="55571"/>
                  <a:pt x="5596450" y="69315"/>
                  <a:pt x="5580191" y="93612"/>
                </a:cubicBezTo>
                <a:cubicBezTo>
                  <a:pt x="5598534" y="106957"/>
                  <a:pt x="5611680" y="121263"/>
                  <a:pt x="5619630" y="136530"/>
                </a:cubicBezTo>
                <a:cubicBezTo>
                  <a:pt x="5627580" y="151797"/>
                  <a:pt x="5627518" y="167381"/>
                  <a:pt x="5619444" y="183281"/>
                </a:cubicBezTo>
                <a:cubicBezTo>
                  <a:pt x="5611370" y="199180"/>
                  <a:pt x="5603910" y="202089"/>
                  <a:pt x="5597064" y="192006"/>
                </a:cubicBezTo>
                <a:cubicBezTo>
                  <a:pt x="5590218" y="181922"/>
                  <a:pt x="5581195" y="172171"/>
                  <a:pt x="5569996" y="162752"/>
                </a:cubicBezTo>
                <a:cubicBezTo>
                  <a:pt x="5558797" y="153332"/>
                  <a:pt x="5559426" y="149983"/>
                  <a:pt x="5571884" y="152706"/>
                </a:cubicBezTo>
                <a:cubicBezTo>
                  <a:pt x="5584342" y="155428"/>
                  <a:pt x="5591542" y="156740"/>
                  <a:pt x="5593483" y="156640"/>
                </a:cubicBezTo>
                <a:cubicBezTo>
                  <a:pt x="5595424" y="156541"/>
                  <a:pt x="5595452" y="152318"/>
                  <a:pt x="5593567" y="143971"/>
                </a:cubicBezTo>
                <a:cubicBezTo>
                  <a:pt x="5591681" y="135625"/>
                  <a:pt x="5587951" y="127361"/>
                  <a:pt x="5582377" y="119182"/>
                </a:cubicBezTo>
                <a:cubicBezTo>
                  <a:pt x="5576802" y="111003"/>
                  <a:pt x="5571909" y="105326"/>
                  <a:pt x="5567699" y="102151"/>
                </a:cubicBezTo>
                <a:cubicBezTo>
                  <a:pt x="5563488" y="98976"/>
                  <a:pt x="5562552" y="95171"/>
                  <a:pt x="5564889" y="90737"/>
                </a:cubicBezTo>
                <a:cubicBezTo>
                  <a:pt x="5567227" y="86304"/>
                  <a:pt x="5570923" y="78096"/>
                  <a:pt x="5575977" y="66116"/>
                </a:cubicBezTo>
                <a:cubicBezTo>
                  <a:pt x="5581031" y="54135"/>
                  <a:pt x="5583574" y="48182"/>
                  <a:pt x="5583605" y="48256"/>
                </a:cubicBezTo>
                <a:cubicBezTo>
                  <a:pt x="5583635" y="48331"/>
                  <a:pt x="5581639" y="48941"/>
                  <a:pt x="5577614" y="50089"/>
                </a:cubicBezTo>
                <a:cubicBezTo>
                  <a:pt x="5573590" y="51236"/>
                  <a:pt x="5567447" y="52764"/>
                  <a:pt x="5559188" y="54674"/>
                </a:cubicBezTo>
                <a:lnTo>
                  <a:pt x="5559188" y="133516"/>
                </a:lnTo>
                <a:cubicBezTo>
                  <a:pt x="5559188" y="173005"/>
                  <a:pt x="5558781" y="204628"/>
                  <a:pt x="5557969" y="228385"/>
                </a:cubicBezTo>
                <a:cubicBezTo>
                  <a:pt x="5557157" y="252141"/>
                  <a:pt x="5553991" y="268103"/>
                  <a:pt x="5548472" y="276270"/>
                </a:cubicBezTo>
                <a:cubicBezTo>
                  <a:pt x="5542953" y="284437"/>
                  <a:pt x="5539247" y="277693"/>
                  <a:pt x="5537356" y="256039"/>
                </a:cubicBezTo>
                <a:cubicBezTo>
                  <a:pt x="5535465" y="234384"/>
                  <a:pt x="5534910" y="210302"/>
                  <a:pt x="5535691" y="183792"/>
                </a:cubicBezTo>
                <a:cubicBezTo>
                  <a:pt x="5536473" y="157282"/>
                  <a:pt x="5537059" y="130016"/>
                  <a:pt x="5537449" y="101992"/>
                </a:cubicBezTo>
                <a:cubicBezTo>
                  <a:pt x="5537840" y="73969"/>
                  <a:pt x="5535701" y="55862"/>
                  <a:pt x="5531031" y="47670"/>
                </a:cubicBezTo>
                <a:lnTo>
                  <a:pt x="5528731" y="40438"/>
                </a:lnTo>
                <a:lnTo>
                  <a:pt x="5528771" y="40880"/>
                </a:lnTo>
                <a:cubicBezTo>
                  <a:pt x="5525620" y="45153"/>
                  <a:pt x="5523667" y="53896"/>
                  <a:pt x="5522911" y="67111"/>
                </a:cubicBezTo>
                <a:cubicBezTo>
                  <a:pt x="5522154" y="80326"/>
                  <a:pt x="5521578" y="95940"/>
                  <a:pt x="5521181" y="113955"/>
                </a:cubicBezTo>
                <a:cubicBezTo>
                  <a:pt x="5520783" y="131969"/>
                  <a:pt x="5519382" y="147590"/>
                  <a:pt x="5516976" y="160817"/>
                </a:cubicBezTo>
                <a:cubicBezTo>
                  <a:pt x="5514570" y="174044"/>
                  <a:pt x="5509116" y="185070"/>
                  <a:pt x="5500614" y="193894"/>
                </a:cubicBezTo>
                <a:cubicBezTo>
                  <a:pt x="5492113" y="202718"/>
                  <a:pt x="5486013" y="202830"/>
                  <a:pt x="5482318" y="194229"/>
                </a:cubicBezTo>
                <a:cubicBezTo>
                  <a:pt x="5478622" y="185628"/>
                  <a:pt x="5473168" y="177824"/>
                  <a:pt x="5465956" y="170816"/>
                </a:cubicBezTo>
                <a:cubicBezTo>
                  <a:pt x="5458744" y="163809"/>
                  <a:pt x="5460270" y="161276"/>
                  <a:pt x="5470532" y="163217"/>
                </a:cubicBezTo>
                <a:cubicBezTo>
                  <a:pt x="5480795" y="165158"/>
                  <a:pt x="5486482" y="165954"/>
                  <a:pt x="5487592" y="165607"/>
                </a:cubicBezTo>
                <a:cubicBezTo>
                  <a:pt x="5488702" y="165260"/>
                  <a:pt x="5490187" y="161555"/>
                  <a:pt x="5492047" y="154492"/>
                </a:cubicBezTo>
                <a:cubicBezTo>
                  <a:pt x="5493908" y="147428"/>
                  <a:pt x="5495616" y="136874"/>
                  <a:pt x="5497173" y="122828"/>
                </a:cubicBezTo>
                <a:cubicBezTo>
                  <a:pt x="5498729" y="108783"/>
                  <a:pt x="5499703" y="92247"/>
                  <a:pt x="5500093" y="73222"/>
                </a:cubicBezTo>
                <a:cubicBezTo>
                  <a:pt x="5500484" y="54197"/>
                  <a:pt x="5500016" y="43546"/>
                  <a:pt x="5498689" y="41271"/>
                </a:cubicBezTo>
                <a:cubicBezTo>
                  <a:pt x="5497362" y="38995"/>
                  <a:pt x="5494621" y="38424"/>
                  <a:pt x="5490466" y="39559"/>
                </a:cubicBezTo>
                <a:cubicBezTo>
                  <a:pt x="5486311" y="40694"/>
                  <a:pt x="5481202" y="41956"/>
                  <a:pt x="5475137" y="43345"/>
                </a:cubicBezTo>
                <a:cubicBezTo>
                  <a:pt x="5479800" y="47376"/>
                  <a:pt x="5481335" y="51313"/>
                  <a:pt x="5479741" y="55158"/>
                </a:cubicBezTo>
                <a:cubicBezTo>
                  <a:pt x="5478148" y="59003"/>
                  <a:pt x="5476997" y="62922"/>
                  <a:pt x="5476290" y="66916"/>
                </a:cubicBezTo>
                <a:cubicBezTo>
                  <a:pt x="5479416" y="66221"/>
                  <a:pt x="5482780" y="65461"/>
                  <a:pt x="5486383" y="64637"/>
                </a:cubicBezTo>
                <a:cubicBezTo>
                  <a:pt x="5489985" y="63812"/>
                  <a:pt x="5493096" y="65089"/>
                  <a:pt x="5495712" y="68469"/>
                </a:cubicBezTo>
                <a:cubicBezTo>
                  <a:pt x="5498329" y="71849"/>
                  <a:pt x="5497551" y="75334"/>
                  <a:pt x="5493378" y="78924"/>
                </a:cubicBezTo>
                <a:cubicBezTo>
                  <a:pt x="5489204" y="82515"/>
                  <a:pt x="5483018" y="85339"/>
                  <a:pt x="5474821" y="87398"/>
                </a:cubicBezTo>
                <a:cubicBezTo>
                  <a:pt x="5474200" y="93537"/>
                  <a:pt x="5473134" y="99546"/>
                  <a:pt x="5471621" y="105425"/>
                </a:cubicBezTo>
                <a:cubicBezTo>
                  <a:pt x="5472315" y="104768"/>
                  <a:pt x="5475153" y="103437"/>
                  <a:pt x="5480132" y="101434"/>
                </a:cubicBezTo>
                <a:cubicBezTo>
                  <a:pt x="5485111" y="99431"/>
                  <a:pt x="5489415" y="100269"/>
                  <a:pt x="5493043" y="103946"/>
                </a:cubicBezTo>
                <a:cubicBezTo>
                  <a:pt x="5496670" y="107623"/>
                  <a:pt x="5496627" y="111288"/>
                  <a:pt x="5492912" y="114941"/>
                </a:cubicBezTo>
                <a:cubicBezTo>
                  <a:pt x="5489198" y="118593"/>
                  <a:pt x="5481189" y="122224"/>
                  <a:pt x="5468886" y="125833"/>
                </a:cubicBezTo>
                <a:cubicBezTo>
                  <a:pt x="5466740" y="139451"/>
                  <a:pt x="5461252" y="154684"/>
                  <a:pt x="5452422" y="171532"/>
                </a:cubicBezTo>
                <a:cubicBezTo>
                  <a:pt x="5443592" y="188381"/>
                  <a:pt x="5432305" y="200666"/>
                  <a:pt x="5418564" y="208386"/>
                </a:cubicBezTo>
                <a:cubicBezTo>
                  <a:pt x="5404822" y="216106"/>
                  <a:pt x="5401898" y="214928"/>
                  <a:pt x="5409792" y="204851"/>
                </a:cubicBezTo>
                <a:cubicBezTo>
                  <a:pt x="5417686" y="194774"/>
                  <a:pt x="5424703" y="183795"/>
                  <a:pt x="5430842" y="171914"/>
                </a:cubicBezTo>
                <a:cubicBezTo>
                  <a:pt x="5436981" y="160032"/>
                  <a:pt x="5442357" y="146477"/>
                  <a:pt x="5446971" y="131247"/>
                </a:cubicBezTo>
                <a:cubicBezTo>
                  <a:pt x="5445954" y="132809"/>
                  <a:pt x="5444032" y="133591"/>
                  <a:pt x="5441204" y="133591"/>
                </a:cubicBezTo>
                <a:cubicBezTo>
                  <a:pt x="5438004" y="133591"/>
                  <a:pt x="5434274" y="131522"/>
                  <a:pt x="5430014" y="127386"/>
                </a:cubicBezTo>
                <a:cubicBezTo>
                  <a:pt x="5425754" y="123250"/>
                  <a:pt x="5426086" y="120360"/>
                  <a:pt x="5431009" y="118717"/>
                </a:cubicBezTo>
                <a:cubicBezTo>
                  <a:pt x="5435933" y="117074"/>
                  <a:pt x="5442128" y="114900"/>
                  <a:pt x="5449594" y="112197"/>
                </a:cubicBezTo>
                <a:cubicBezTo>
                  <a:pt x="5450959" y="105995"/>
                  <a:pt x="5452031" y="98728"/>
                  <a:pt x="5452813" y="90393"/>
                </a:cubicBezTo>
                <a:cubicBezTo>
                  <a:pt x="5446834" y="91956"/>
                  <a:pt x="5441449" y="90644"/>
                  <a:pt x="5436655" y="86459"/>
                </a:cubicBezTo>
                <a:cubicBezTo>
                  <a:pt x="5431862" y="82273"/>
                  <a:pt x="5432377" y="79364"/>
                  <a:pt x="5438200" y="77733"/>
                </a:cubicBezTo>
                <a:cubicBezTo>
                  <a:pt x="5444022" y="76103"/>
                  <a:pt x="5449327" y="74388"/>
                  <a:pt x="5454115" y="72590"/>
                </a:cubicBezTo>
                <a:cubicBezTo>
                  <a:pt x="5455578" y="60547"/>
                  <a:pt x="5455733" y="52306"/>
                  <a:pt x="5454580" y="47866"/>
                </a:cubicBezTo>
                <a:cubicBezTo>
                  <a:pt x="5451442" y="47233"/>
                  <a:pt x="5448224" y="44610"/>
                  <a:pt x="5444925" y="39996"/>
                </a:cubicBezTo>
                <a:cubicBezTo>
                  <a:pt x="5441626" y="35383"/>
                  <a:pt x="5443499" y="33076"/>
                  <a:pt x="5450543" y="33076"/>
                </a:cubicBezTo>
                <a:cubicBezTo>
                  <a:pt x="5455504" y="33076"/>
                  <a:pt x="5462973" y="31414"/>
                  <a:pt x="5472951" y="28090"/>
                </a:cubicBezTo>
                <a:cubicBezTo>
                  <a:pt x="5482929" y="24766"/>
                  <a:pt x="5489694" y="21455"/>
                  <a:pt x="5493247" y="18156"/>
                </a:cubicBezTo>
                <a:cubicBezTo>
                  <a:pt x="5495024" y="16506"/>
                  <a:pt x="5497323" y="15634"/>
                  <a:pt x="5500145" y="15540"/>
                </a:cubicBezTo>
                <a:close/>
                <a:moveTo>
                  <a:pt x="2128295" y="15540"/>
                </a:moveTo>
                <a:cubicBezTo>
                  <a:pt x="2131116" y="15445"/>
                  <a:pt x="2134460" y="16128"/>
                  <a:pt x="2138327" y="17588"/>
                </a:cubicBezTo>
                <a:cubicBezTo>
                  <a:pt x="2146060" y="20509"/>
                  <a:pt x="2151880" y="24053"/>
                  <a:pt x="2155786" y="28220"/>
                </a:cubicBezTo>
                <a:lnTo>
                  <a:pt x="2156735" y="38808"/>
                </a:lnTo>
                <a:lnTo>
                  <a:pt x="2162046" y="37206"/>
                </a:lnTo>
                <a:cubicBezTo>
                  <a:pt x="2168626" y="38421"/>
                  <a:pt x="2172967" y="39199"/>
                  <a:pt x="2175069" y="39540"/>
                </a:cubicBezTo>
                <a:cubicBezTo>
                  <a:pt x="2177171" y="39882"/>
                  <a:pt x="2180876" y="39699"/>
                  <a:pt x="2186184" y="38992"/>
                </a:cubicBezTo>
                <a:cubicBezTo>
                  <a:pt x="2191493" y="38285"/>
                  <a:pt x="2197046" y="36846"/>
                  <a:pt x="2202844" y="34676"/>
                </a:cubicBezTo>
                <a:cubicBezTo>
                  <a:pt x="2208642" y="32505"/>
                  <a:pt x="2212942" y="29746"/>
                  <a:pt x="2215745" y="26397"/>
                </a:cubicBezTo>
                <a:cubicBezTo>
                  <a:pt x="2218548" y="23048"/>
                  <a:pt x="2223475" y="23055"/>
                  <a:pt x="2230526" y="26416"/>
                </a:cubicBezTo>
                <a:cubicBezTo>
                  <a:pt x="2237577" y="29777"/>
                  <a:pt x="2243620" y="34145"/>
                  <a:pt x="2248655" y="39522"/>
                </a:cubicBezTo>
                <a:cubicBezTo>
                  <a:pt x="2253690" y="44898"/>
                  <a:pt x="2252295" y="49183"/>
                  <a:pt x="2244469" y="52377"/>
                </a:cubicBezTo>
                <a:cubicBezTo>
                  <a:pt x="2236643" y="55571"/>
                  <a:pt x="2224601" y="69315"/>
                  <a:pt x="2208341" y="93612"/>
                </a:cubicBezTo>
                <a:cubicBezTo>
                  <a:pt x="2226684" y="106957"/>
                  <a:pt x="2239831" y="121263"/>
                  <a:pt x="2247781" y="136530"/>
                </a:cubicBezTo>
                <a:cubicBezTo>
                  <a:pt x="2255731" y="151797"/>
                  <a:pt x="2255669" y="167381"/>
                  <a:pt x="2247595" y="183281"/>
                </a:cubicBezTo>
                <a:cubicBezTo>
                  <a:pt x="2239521" y="199180"/>
                  <a:pt x="2232061" y="202089"/>
                  <a:pt x="2225215" y="192006"/>
                </a:cubicBezTo>
                <a:cubicBezTo>
                  <a:pt x="2218368" y="181922"/>
                  <a:pt x="2209346" y="172171"/>
                  <a:pt x="2198146" y="162752"/>
                </a:cubicBezTo>
                <a:cubicBezTo>
                  <a:pt x="2186947" y="153332"/>
                  <a:pt x="2187577" y="149983"/>
                  <a:pt x="2200035" y="152706"/>
                </a:cubicBezTo>
                <a:cubicBezTo>
                  <a:pt x="2212493" y="155428"/>
                  <a:pt x="2219692" y="156740"/>
                  <a:pt x="2221633" y="156640"/>
                </a:cubicBezTo>
                <a:cubicBezTo>
                  <a:pt x="2223574" y="156541"/>
                  <a:pt x="2223602" y="152318"/>
                  <a:pt x="2221717" y="143971"/>
                </a:cubicBezTo>
                <a:cubicBezTo>
                  <a:pt x="2219832" y="135625"/>
                  <a:pt x="2216102" y="127361"/>
                  <a:pt x="2210527" y="119182"/>
                </a:cubicBezTo>
                <a:cubicBezTo>
                  <a:pt x="2204952" y="111003"/>
                  <a:pt x="2200059" y="105326"/>
                  <a:pt x="2195849" y="102151"/>
                </a:cubicBezTo>
                <a:cubicBezTo>
                  <a:pt x="2191638" y="98976"/>
                  <a:pt x="2190702" y="95171"/>
                  <a:pt x="2193040" y="90737"/>
                </a:cubicBezTo>
                <a:cubicBezTo>
                  <a:pt x="2195378" y="86304"/>
                  <a:pt x="2199074" y="78096"/>
                  <a:pt x="2204128" y="66116"/>
                </a:cubicBezTo>
                <a:cubicBezTo>
                  <a:pt x="2209181" y="54135"/>
                  <a:pt x="2211724" y="48182"/>
                  <a:pt x="2211755" y="48256"/>
                </a:cubicBezTo>
                <a:cubicBezTo>
                  <a:pt x="2211786" y="48331"/>
                  <a:pt x="2209789" y="48941"/>
                  <a:pt x="2205764" y="50089"/>
                </a:cubicBezTo>
                <a:cubicBezTo>
                  <a:pt x="2201740" y="51236"/>
                  <a:pt x="2195598" y="52764"/>
                  <a:pt x="2187338" y="54674"/>
                </a:cubicBezTo>
                <a:lnTo>
                  <a:pt x="2187338" y="133516"/>
                </a:lnTo>
                <a:cubicBezTo>
                  <a:pt x="2187338" y="173005"/>
                  <a:pt x="2186931" y="204628"/>
                  <a:pt x="2186119" y="228385"/>
                </a:cubicBezTo>
                <a:cubicBezTo>
                  <a:pt x="2185307" y="252141"/>
                  <a:pt x="2182141" y="268103"/>
                  <a:pt x="2176622" y="276270"/>
                </a:cubicBezTo>
                <a:cubicBezTo>
                  <a:pt x="2171103" y="284437"/>
                  <a:pt x="2167398" y="277693"/>
                  <a:pt x="2165507" y="256039"/>
                </a:cubicBezTo>
                <a:cubicBezTo>
                  <a:pt x="2163615" y="234384"/>
                  <a:pt x="2163060" y="210302"/>
                  <a:pt x="2163842" y="183792"/>
                </a:cubicBezTo>
                <a:cubicBezTo>
                  <a:pt x="2164623" y="157282"/>
                  <a:pt x="2165209" y="130016"/>
                  <a:pt x="2165600" y="101992"/>
                </a:cubicBezTo>
                <a:cubicBezTo>
                  <a:pt x="2165990" y="73969"/>
                  <a:pt x="2163851" y="55862"/>
                  <a:pt x="2159181" y="47670"/>
                </a:cubicBezTo>
                <a:lnTo>
                  <a:pt x="2156882" y="40438"/>
                </a:lnTo>
                <a:lnTo>
                  <a:pt x="2156921" y="40880"/>
                </a:lnTo>
                <a:cubicBezTo>
                  <a:pt x="2153771" y="45153"/>
                  <a:pt x="2151817" y="53896"/>
                  <a:pt x="2151061" y="67111"/>
                </a:cubicBezTo>
                <a:cubicBezTo>
                  <a:pt x="2150304" y="80326"/>
                  <a:pt x="2149728" y="95940"/>
                  <a:pt x="2149331" y="113955"/>
                </a:cubicBezTo>
                <a:cubicBezTo>
                  <a:pt x="2148934" y="131969"/>
                  <a:pt x="2147533" y="147590"/>
                  <a:pt x="2145126" y="160817"/>
                </a:cubicBezTo>
                <a:cubicBezTo>
                  <a:pt x="2142720" y="174044"/>
                  <a:pt x="2137266" y="185070"/>
                  <a:pt x="2128765" y="193894"/>
                </a:cubicBezTo>
                <a:cubicBezTo>
                  <a:pt x="2120263" y="202718"/>
                  <a:pt x="2114164" y="202830"/>
                  <a:pt x="2110468" y="194229"/>
                </a:cubicBezTo>
                <a:cubicBezTo>
                  <a:pt x="2106772" y="185628"/>
                  <a:pt x="2101318" y="177824"/>
                  <a:pt x="2094107" y="170816"/>
                </a:cubicBezTo>
                <a:cubicBezTo>
                  <a:pt x="2086895" y="163809"/>
                  <a:pt x="2088420" y="161276"/>
                  <a:pt x="2098683" y="163217"/>
                </a:cubicBezTo>
                <a:cubicBezTo>
                  <a:pt x="2108946" y="165158"/>
                  <a:pt x="2114632" y="165954"/>
                  <a:pt x="2115743" y="165607"/>
                </a:cubicBezTo>
                <a:cubicBezTo>
                  <a:pt x="2116852" y="165260"/>
                  <a:pt x="2118338" y="161555"/>
                  <a:pt x="2120198" y="154492"/>
                </a:cubicBezTo>
                <a:cubicBezTo>
                  <a:pt x="2122058" y="147428"/>
                  <a:pt x="2123767" y="136874"/>
                  <a:pt x="2125323" y="122828"/>
                </a:cubicBezTo>
                <a:cubicBezTo>
                  <a:pt x="2126879" y="108783"/>
                  <a:pt x="2127853" y="92247"/>
                  <a:pt x="2128244" y="73222"/>
                </a:cubicBezTo>
                <a:cubicBezTo>
                  <a:pt x="2128634" y="54197"/>
                  <a:pt x="2128166" y="43546"/>
                  <a:pt x="2126839" y="41271"/>
                </a:cubicBezTo>
                <a:cubicBezTo>
                  <a:pt x="2125513" y="38995"/>
                  <a:pt x="2122771" y="38424"/>
                  <a:pt x="2118617" y="39559"/>
                </a:cubicBezTo>
                <a:cubicBezTo>
                  <a:pt x="2114462" y="40694"/>
                  <a:pt x="2109352" y="41956"/>
                  <a:pt x="2103287" y="43345"/>
                </a:cubicBezTo>
                <a:cubicBezTo>
                  <a:pt x="2107951" y="47376"/>
                  <a:pt x="2109486" y="51313"/>
                  <a:pt x="2107892" y="55158"/>
                </a:cubicBezTo>
                <a:cubicBezTo>
                  <a:pt x="2106298" y="59003"/>
                  <a:pt x="2105148" y="62922"/>
                  <a:pt x="2104441" y="66916"/>
                </a:cubicBezTo>
                <a:cubicBezTo>
                  <a:pt x="2107566" y="66221"/>
                  <a:pt x="2110931" y="65461"/>
                  <a:pt x="2114533" y="64637"/>
                </a:cubicBezTo>
                <a:cubicBezTo>
                  <a:pt x="2118136" y="63812"/>
                  <a:pt x="2121246" y="65089"/>
                  <a:pt x="2123863" y="68469"/>
                </a:cubicBezTo>
                <a:cubicBezTo>
                  <a:pt x="2126479" y="71849"/>
                  <a:pt x="2125702" y="75334"/>
                  <a:pt x="2121528" y="78924"/>
                </a:cubicBezTo>
                <a:cubicBezTo>
                  <a:pt x="2117355" y="82515"/>
                  <a:pt x="2111169" y="85339"/>
                  <a:pt x="2102971" y="87398"/>
                </a:cubicBezTo>
                <a:cubicBezTo>
                  <a:pt x="2102351" y="93537"/>
                  <a:pt x="2101285" y="99546"/>
                  <a:pt x="2099771" y="105425"/>
                </a:cubicBezTo>
                <a:cubicBezTo>
                  <a:pt x="2100466" y="104768"/>
                  <a:pt x="2103303" y="103437"/>
                  <a:pt x="2108283" y="101434"/>
                </a:cubicBezTo>
                <a:cubicBezTo>
                  <a:pt x="2113262" y="99431"/>
                  <a:pt x="2117566" y="100269"/>
                  <a:pt x="2121193" y="103946"/>
                </a:cubicBezTo>
                <a:cubicBezTo>
                  <a:pt x="2124821" y="107623"/>
                  <a:pt x="2124778" y="111288"/>
                  <a:pt x="2121063" y="114941"/>
                </a:cubicBezTo>
                <a:cubicBezTo>
                  <a:pt x="2117349" y="118593"/>
                  <a:pt x="2109340" y="122224"/>
                  <a:pt x="2097037" y="125833"/>
                </a:cubicBezTo>
                <a:cubicBezTo>
                  <a:pt x="2094891" y="139451"/>
                  <a:pt x="2089403" y="154684"/>
                  <a:pt x="2080573" y="171532"/>
                </a:cubicBezTo>
                <a:cubicBezTo>
                  <a:pt x="2071742" y="188381"/>
                  <a:pt x="2060456" y="200666"/>
                  <a:pt x="2046714" y="208386"/>
                </a:cubicBezTo>
                <a:cubicBezTo>
                  <a:pt x="2032972" y="216106"/>
                  <a:pt x="2030048" y="214928"/>
                  <a:pt x="2037943" y="204851"/>
                </a:cubicBezTo>
                <a:cubicBezTo>
                  <a:pt x="2045836" y="194774"/>
                  <a:pt x="2052853" y="183795"/>
                  <a:pt x="2058992" y="171914"/>
                </a:cubicBezTo>
                <a:cubicBezTo>
                  <a:pt x="2065132" y="160032"/>
                  <a:pt x="2070508" y="146477"/>
                  <a:pt x="2075122" y="131247"/>
                </a:cubicBezTo>
                <a:cubicBezTo>
                  <a:pt x="2074105" y="132809"/>
                  <a:pt x="2072182" y="133591"/>
                  <a:pt x="2069355" y="133591"/>
                </a:cubicBezTo>
                <a:cubicBezTo>
                  <a:pt x="2066155" y="133591"/>
                  <a:pt x="2062425" y="131522"/>
                  <a:pt x="2058165" y="127386"/>
                </a:cubicBezTo>
                <a:cubicBezTo>
                  <a:pt x="2053904" y="123250"/>
                  <a:pt x="2054236" y="120360"/>
                  <a:pt x="2059160" y="118717"/>
                </a:cubicBezTo>
                <a:cubicBezTo>
                  <a:pt x="2064083" y="117074"/>
                  <a:pt x="2070278" y="114900"/>
                  <a:pt x="2077745" y="112197"/>
                </a:cubicBezTo>
                <a:cubicBezTo>
                  <a:pt x="2079109" y="105995"/>
                  <a:pt x="2080182" y="98728"/>
                  <a:pt x="2080963" y="90393"/>
                </a:cubicBezTo>
                <a:cubicBezTo>
                  <a:pt x="2074985" y="91956"/>
                  <a:pt x="2069599" y="90644"/>
                  <a:pt x="2064806" y="86459"/>
                </a:cubicBezTo>
                <a:cubicBezTo>
                  <a:pt x="2060013" y="82273"/>
                  <a:pt x="2060527" y="79364"/>
                  <a:pt x="2066350" y="77733"/>
                </a:cubicBezTo>
                <a:cubicBezTo>
                  <a:pt x="2072173" y="76103"/>
                  <a:pt x="2077478" y="74388"/>
                  <a:pt x="2082265" y="72590"/>
                </a:cubicBezTo>
                <a:cubicBezTo>
                  <a:pt x="2083729" y="60547"/>
                  <a:pt x="2083884" y="52306"/>
                  <a:pt x="2082731" y="47866"/>
                </a:cubicBezTo>
                <a:cubicBezTo>
                  <a:pt x="2079593" y="47233"/>
                  <a:pt x="2076374" y="44610"/>
                  <a:pt x="2073076" y="39996"/>
                </a:cubicBezTo>
                <a:cubicBezTo>
                  <a:pt x="2069776" y="35383"/>
                  <a:pt x="2071649" y="33076"/>
                  <a:pt x="2078694" y="33076"/>
                </a:cubicBezTo>
                <a:cubicBezTo>
                  <a:pt x="2083654" y="33076"/>
                  <a:pt x="2091124" y="31414"/>
                  <a:pt x="2101101" y="28090"/>
                </a:cubicBezTo>
                <a:cubicBezTo>
                  <a:pt x="2111079" y="24766"/>
                  <a:pt x="2117844" y="21455"/>
                  <a:pt x="2121398" y="18156"/>
                </a:cubicBezTo>
                <a:cubicBezTo>
                  <a:pt x="2123174" y="16506"/>
                  <a:pt x="2125474" y="15634"/>
                  <a:pt x="2128295" y="15540"/>
                </a:cubicBezTo>
                <a:close/>
                <a:moveTo>
                  <a:pt x="139333" y="13226"/>
                </a:moveTo>
                <a:cubicBezTo>
                  <a:pt x="147890" y="13226"/>
                  <a:pt x="156655" y="15815"/>
                  <a:pt x="165629" y="20993"/>
                </a:cubicBezTo>
                <a:cubicBezTo>
                  <a:pt x="174602" y="26171"/>
                  <a:pt x="177892" y="34167"/>
                  <a:pt x="175498" y="44982"/>
                </a:cubicBezTo>
                <a:cubicBezTo>
                  <a:pt x="173104" y="55797"/>
                  <a:pt x="165229" y="55738"/>
                  <a:pt x="151871" y="44805"/>
                </a:cubicBezTo>
                <a:cubicBezTo>
                  <a:pt x="138514" y="33873"/>
                  <a:pt x="130545" y="25876"/>
                  <a:pt x="127966" y="20816"/>
                </a:cubicBezTo>
                <a:cubicBezTo>
                  <a:pt x="125386" y="15756"/>
                  <a:pt x="129175" y="13226"/>
                  <a:pt x="139333" y="13226"/>
                </a:cubicBezTo>
                <a:close/>
                <a:moveTo>
                  <a:pt x="6490706" y="12764"/>
                </a:moveTo>
                <a:cubicBezTo>
                  <a:pt x="6492264" y="12569"/>
                  <a:pt x="6494294" y="12779"/>
                  <a:pt x="6496795" y="13393"/>
                </a:cubicBezTo>
                <a:cubicBezTo>
                  <a:pt x="6506798" y="15849"/>
                  <a:pt x="6514763" y="19191"/>
                  <a:pt x="6520692" y="23421"/>
                </a:cubicBezTo>
                <a:cubicBezTo>
                  <a:pt x="6526768" y="27278"/>
                  <a:pt x="6528235" y="31814"/>
                  <a:pt x="6525091" y="37029"/>
                </a:cubicBezTo>
                <a:cubicBezTo>
                  <a:pt x="6521947" y="42244"/>
                  <a:pt x="6519991" y="55732"/>
                  <a:pt x="6519222" y="77492"/>
                </a:cubicBezTo>
                <a:cubicBezTo>
                  <a:pt x="6518452" y="99252"/>
                  <a:pt x="6518264" y="121597"/>
                  <a:pt x="6518654" y="144529"/>
                </a:cubicBezTo>
                <a:cubicBezTo>
                  <a:pt x="6519045" y="167461"/>
                  <a:pt x="6519631" y="186800"/>
                  <a:pt x="6520412" y="202544"/>
                </a:cubicBezTo>
                <a:cubicBezTo>
                  <a:pt x="6521194" y="218289"/>
                  <a:pt x="6520574" y="231030"/>
                  <a:pt x="6518552" y="240765"/>
                </a:cubicBezTo>
                <a:cubicBezTo>
                  <a:pt x="6516530" y="250501"/>
                  <a:pt x="6512450" y="258420"/>
                  <a:pt x="6506311" y="264522"/>
                </a:cubicBezTo>
                <a:cubicBezTo>
                  <a:pt x="6500172" y="270624"/>
                  <a:pt x="6494836" y="268770"/>
                  <a:pt x="6490302" y="258960"/>
                </a:cubicBezTo>
                <a:cubicBezTo>
                  <a:pt x="6485770" y="249149"/>
                  <a:pt x="6478548" y="238815"/>
                  <a:pt x="6468638" y="227957"/>
                </a:cubicBezTo>
                <a:cubicBezTo>
                  <a:pt x="6458730" y="217099"/>
                  <a:pt x="6459488" y="213226"/>
                  <a:pt x="6470918" y="216339"/>
                </a:cubicBezTo>
                <a:cubicBezTo>
                  <a:pt x="6482346" y="219452"/>
                  <a:pt x="6488830" y="221083"/>
                  <a:pt x="6490368" y="221232"/>
                </a:cubicBezTo>
                <a:cubicBezTo>
                  <a:pt x="6491906" y="221381"/>
                  <a:pt x="6493196" y="219018"/>
                  <a:pt x="6494237" y="214144"/>
                </a:cubicBezTo>
                <a:cubicBezTo>
                  <a:pt x="6495279" y="209270"/>
                  <a:pt x="6495995" y="195196"/>
                  <a:pt x="6496386" y="171923"/>
                </a:cubicBezTo>
                <a:cubicBezTo>
                  <a:pt x="6496776" y="148650"/>
                  <a:pt x="6496972" y="121064"/>
                  <a:pt x="6496972" y="89165"/>
                </a:cubicBezTo>
                <a:cubicBezTo>
                  <a:pt x="6496972" y="57143"/>
                  <a:pt x="6494442" y="35894"/>
                  <a:pt x="6489382" y="25420"/>
                </a:cubicBezTo>
                <a:cubicBezTo>
                  <a:pt x="6485586" y="17565"/>
                  <a:pt x="6486028" y="13346"/>
                  <a:pt x="6490706" y="12764"/>
                </a:cubicBezTo>
                <a:close/>
                <a:moveTo>
                  <a:pt x="3118856" y="12764"/>
                </a:moveTo>
                <a:cubicBezTo>
                  <a:pt x="3120415" y="12569"/>
                  <a:pt x="3122445" y="12779"/>
                  <a:pt x="3124946" y="13393"/>
                </a:cubicBezTo>
                <a:cubicBezTo>
                  <a:pt x="3134948" y="15849"/>
                  <a:pt x="3142913" y="19191"/>
                  <a:pt x="3148842" y="23421"/>
                </a:cubicBezTo>
                <a:cubicBezTo>
                  <a:pt x="3154919" y="27278"/>
                  <a:pt x="3156386" y="31814"/>
                  <a:pt x="3153242" y="37029"/>
                </a:cubicBezTo>
                <a:cubicBezTo>
                  <a:pt x="3150098" y="42244"/>
                  <a:pt x="3148141" y="55732"/>
                  <a:pt x="3147372" y="77492"/>
                </a:cubicBezTo>
                <a:cubicBezTo>
                  <a:pt x="3146604" y="99252"/>
                  <a:pt x="3146414" y="121597"/>
                  <a:pt x="3146805" y="144529"/>
                </a:cubicBezTo>
                <a:cubicBezTo>
                  <a:pt x="3147195" y="167461"/>
                  <a:pt x="3147781" y="186800"/>
                  <a:pt x="3148563" y="202544"/>
                </a:cubicBezTo>
                <a:cubicBezTo>
                  <a:pt x="3149344" y="218289"/>
                  <a:pt x="3148724" y="231030"/>
                  <a:pt x="3146702" y="240765"/>
                </a:cubicBezTo>
                <a:cubicBezTo>
                  <a:pt x="3144681" y="250501"/>
                  <a:pt x="3140600" y="258420"/>
                  <a:pt x="3134461" y="264522"/>
                </a:cubicBezTo>
                <a:cubicBezTo>
                  <a:pt x="3128322" y="270624"/>
                  <a:pt x="3122986" y="268770"/>
                  <a:pt x="3118453" y="258960"/>
                </a:cubicBezTo>
                <a:cubicBezTo>
                  <a:pt x="3113920" y="249149"/>
                  <a:pt x="3106699" y="238815"/>
                  <a:pt x="3096789" y="227957"/>
                </a:cubicBezTo>
                <a:cubicBezTo>
                  <a:pt x="3086880" y="217099"/>
                  <a:pt x="3087639" y="213226"/>
                  <a:pt x="3099068" y="216339"/>
                </a:cubicBezTo>
                <a:cubicBezTo>
                  <a:pt x="3110497" y="219452"/>
                  <a:pt x="3116980" y="221083"/>
                  <a:pt x="3118518" y="221232"/>
                </a:cubicBezTo>
                <a:cubicBezTo>
                  <a:pt x="3120056" y="221381"/>
                  <a:pt x="3121346" y="219018"/>
                  <a:pt x="3122388" y="214144"/>
                </a:cubicBezTo>
                <a:cubicBezTo>
                  <a:pt x="3123430" y="209270"/>
                  <a:pt x="3124146" y="195196"/>
                  <a:pt x="3124536" y="171923"/>
                </a:cubicBezTo>
                <a:cubicBezTo>
                  <a:pt x="3124927" y="148650"/>
                  <a:pt x="3125122" y="121064"/>
                  <a:pt x="3125122" y="89165"/>
                </a:cubicBezTo>
                <a:cubicBezTo>
                  <a:pt x="3125122" y="57143"/>
                  <a:pt x="3122592" y="35894"/>
                  <a:pt x="3117532" y="25420"/>
                </a:cubicBezTo>
                <a:cubicBezTo>
                  <a:pt x="3113737" y="17565"/>
                  <a:pt x="3114178" y="13346"/>
                  <a:pt x="3118856" y="12764"/>
                </a:cubicBezTo>
                <a:close/>
                <a:moveTo>
                  <a:pt x="7089889" y="10105"/>
                </a:moveTo>
                <a:cubicBezTo>
                  <a:pt x="7093703" y="10344"/>
                  <a:pt x="7097760" y="11496"/>
                  <a:pt x="7102060" y="13561"/>
                </a:cubicBezTo>
                <a:cubicBezTo>
                  <a:pt x="7110662" y="17691"/>
                  <a:pt x="7117672" y="22757"/>
                  <a:pt x="7123092" y="28760"/>
                </a:cubicBezTo>
                <a:cubicBezTo>
                  <a:pt x="7128512" y="34762"/>
                  <a:pt x="7129854" y="40638"/>
                  <a:pt x="7127120" y="46387"/>
                </a:cubicBezTo>
                <a:cubicBezTo>
                  <a:pt x="7124385" y="52135"/>
                  <a:pt x="7123597" y="73895"/>
                  <a:pt x="7124757" y="111666"/>
                </a:cubicBezTo>
                <a:cubicBezTo>
                  <a:pt x="7125916" y="149438"/>
                  <a:pt x="7127480" y="177935"/>
                  <a:pt x="7129445" y="197159"/>
                </a:cubicBezTo>
                <a:cubicBezTo>
                  <a:pt x="7131410" y="216382"/>
                  <a:pt x="7131377" y="232084"/>
                  <a:pt x="7129342" y="244263"/>
                </a:cubicBezTo>
                <a:cubicBezTo>
                  <a:pt x="7127308" y="256442"/>
                  <a:pt x="7123662" y="264584"/>
                  <a:pt x="7118404" y="268689"/>
                </a:cubicBezTo>
                <a:cubicBezTo>
                  <a:pt x="7113146" y="272794"/>
                  <a:pt x="7109496" y="271350"/>
                  <a:pt x="7107456" y="264355"/>
                </a:cubicBezTo>
                <a:cubicBezTo>
                  <a:pt x="7105416" y="257360"/>
                  <a:pt x="7101679" y="248765"/>
                  <a:pt x="7096247" y="238570"/>
                </a:cubicBezTo>
                <a:cubicBezTo>
                  <a:pt x="7074344" y="237851"/>
                  <a:pt x="7025225" y="239376"/>
                  <a:pt x="6948888" y="243147"/>
                </a:cubicBezTo>
                <a:cubicBezTo>
                  <a:pt x="6947822" y="258054"/>
                  <a:pt x="6943096" y="259775"/>
                  <a:pt x="6934712" y="248309"/>
                </a:cubicBezTo>
                <a:cubicBezTo>
                  <a:pt x="6926329" y="236843"/>
                  <a:pt x="6923693" y="225123"/>
                  <a:pt x="6926806" y="213148"/>
                </a:cubicBezTo>
                <a:cubicBezTo>
                  <a:pt x="6929920" y="201174"/>
                  <a:pt x="6932058" y="183935"/>
                  <a:pt x="6933224" y="161431"/>
                </a:cubicBezTo>
                <a:cubicBezTo>
                  <a:pt x="6934390" y="138927"/>
                  <a:pt x="6934973" y="114448"/>
                  <a:pt x="6934973" y="87993"/>
                </a:cubicBezTo>
                <a:cubicBezTo>
                  <a:pt x="6934973" y="62320"/>
                  <a:pt x="6932638" y="45584"/>
                  <a:pt x="6927969" y="37782"/>
                </a:cubicBezTo>
                <a:cubicBezTo>
                  <a:pt x="6923300" y="29981"/>
                  <a:pt x="6923712" y="26081"/>
                  <a:pt x="6929206" y="26081"/>
                </a:cubicBezTo>
                <a:cubicBezTo>
                  <a:pt x="6933534" y="26081"/>
                  <a:pt x="6938216" y="26661"/>
                  <a:pt x="6943252" y="27820"/>
                </a:cubicBezTo>
                <a:cubicBezTo>
                  <a:pt x="6948287" y="28980"/>
                  <a:pt x="6957192" y="29380"/>
                  <a:pt x="6969966" y="29020"/>
                </a:cubicBezTo>
                <a:cubicBezTo>
                  <a:pt x="6982740" y="28661"/>
                  <a:pt x="7002473" y="26549"/>
                  <a:pt x="7029162" y="22686"/>
                </a:cubicBezTo>
                <a:cubicBezTo>
                  <a:pt x="7055852" y="18822"/>
                  <a:pt x="7072524" y="15303"/>
                  <a:pt x="7079178" y="12128"/>
                </a:cubicBezTo>
                <a:cubicBezTo>
                  <a:pt x="7082506" y="10541"/>
                  <a:pt x="7086076" y="9866"/>
                  <a:pt x="7089889" y="10105"/>
                </a:cubicBezTo>
                <a:close/>
                <a:moveTo>
                  <a:pt x="3718040" y="10105"/>
                </a:moveTo>
                <a:cubicBezTo>
                  <a:pt x="3721854" y="10344"/>
                  <a:pt x="3725911" y="11496"/>
                  <a:pt x="3730211" y="13561"/>
                </a:cubicBezTo>
                <a:cubicBezTo>
                  <a:pt x="3738812" y="17691"/>
                  <a:pt x="3745823" y="22757"/>
                  <a:pt x="3751242" y="28760"/>
                </a:cubicBezTo>
                <a:cubicBezTo>
                  <a:pt x="3756662" y="34762"/>
                  <a:pt x="3758005" y="40638"/>
                  <a:pt x="3755270" y="46387"/>
                </a:cubicBezTo>
                <a:cubicBezTo>
                  <a:pt x="3752535" y="52135"/>
                  <a:pt x="3751748" y="73895"/>
                  <a:pt x="3752907" y="111666"/>
                </a:cubicBezTo>
                <a:cubicBezTo>
                  <a:pt x="3754067" y="149438"/>
                  <a:pt x="3755629" y="177935"/>
                  <a:pt x="3757595" y="197159"/>
                </a:cubicBezTo>
                <a:cubicBezTo>
                  <a:pt x="3759561" y="216382"/>
                  <a:pt x="3759527" y="232084"/>
                  <a:pt x="3757493" y="244263"/>
                </a:cubicBezTo>
                <a:cubicBezTo>
                  <a:pt x="3755459" y="256442"/>
                  <a:pt x="3751813" y="264584"/>
                  <a:pt x="3746554" y="268689"/>
                </a:cubicBezTo>
                <a:cubicBezTo>
                  <a:pt x="3741295" y="272794"/>
                  <a:pt x="3737647" y="271350"/>
                  <a:pt x="3735606" y="264355"/>
                </a:cubicBezTo>
                <a:cubicBezTo>
                  <a:pt x="3733566" y="257360"/>
                  <a:pt x="3729830" y="248765"/>
                  <a:pt x="3724398" y="238570"/>
                </a:cubicBezTo>
                <a:cubicBezTo>
                  <a:pt x="3702495" y="237851"/>
                  <a:pt x="3653376" y="239376"/>
                  <a:pt x="3577039" y="243147"/>
                </a:cubicBezTo>
                <a:cubicBezTo>
                  <a:pt x="3575972" y="258054"/>
                  <a:pt x="3571247" y="259775"/>
                  <a:pt x="3562863" y="248309"/>
                </a:cubicBezTo>
                <a:cubicBezTo>
                  <a:pt x="3554479" y="236843"/>
                  <a:pt x="3551844" y="225123"/>
                  <a:pt x="3554957" y="213148"/>
                </a:cubicBezTo>
                <a:cubicBezTo>
                  <a:pt x="3558069" y="201174"/>
                  <a:pt x="3560209" y="183935"/>
                  <a:pt x="3561375" y="161431"/>
                </a:cubicBezTo>
                <a:cubicBezTo>
                  <a:pt x="3562541" y="138927"/>
                  <a:pt x="3563123" y="114448"/>
                  <a:pt x="3563123" y="87993"/>
                </a:cubicBezTo>
                <a:cubicBezTo>
                  <a:pt x="3563123" y="62320"/>
                  <a:pt x="3560789" y="45584"/>
                  <a:pt x="3556119" y="37782"/>
                </a:cubicBezTo>
                <a:cubicBezTo>
                  <a:pt x="3551450" y="29981"/>
                  <a:pt x="3551862" y="26081"/>
                  <a:pt x="3557356" y="26081"/>
                </a:cubicBezTo>
                <a:cubicBezTo>
                  <a:pt x="3561685" y="26081"/>
                  <a:pt x="3566367" y="26661"/>
                  <a:pt x="3571402" y="27820"/>
                </a:cubicBezTo>
                <a:cubicBezTo>
                  <a:pt x="3576437" y="28980"/>
                  <a:pt x="3585342" y="29380"/>
                  <a:pt x="3598117" y="29020"/>
                </a:cubicBezTo>
                <a:cubicBezTo>
                  <a:pt x="3610891" y="28661"/>
                  <a:pt x="3630623" y="26549"/>
                  <a:pt x="3657313" y="22686"/>
                </a:cubicBezTo>
                <a:cubicBezTo>
                  <a:pt x="3684003" y="18822"/>
                  <a:pt x="3700675" y="15303"/>
                  <a:pt x="3707329" y="12128"/>
                </a:cubicBezTo>
                <a:cubicBezTo>
                  <a:pt x="3710656" y="10541"/>
                  <a:pt x="3714226" y="9866"/>
                  <a:pt x="3718040" y="10105"/>
                </a:cubicBezTo>
                <a:close/>
                <a:moveTo>
                  <a:pt x="965315" y="10105"/>
                </a:moveTo>
                <a:cubicBezTo>
                  <a:pt x="969128" y="10344"/>
                  <a:pt x="973186" y="11496"/>
                  <a:pt x="977487" y="13561"/>
                </a:cubicBezTo>
                <a:cubicBezTo>
                  <a:pt x="986087" y="17691"/>
                  <a:pt x="993098" y="22757"/>
                  <a:pt x="998518" y="28760"/>
                </a:cubicBezTo>
                <a:cubicBezTo>
                  <a:pt x="1003937" y="34762"/>
                  <a:pt x="1005280" y="40638"/>
                  <a:pt x="1002545" y="46387"/>
                </a:cubicBezTo>
                <a:cubicBezTo>
                  <a:pt x="999811" y="52135"/>
                  <a:pt x="999023" y="73895"/>
                  <a:pt x="1000182" y="111666"/>
                </a:cubicBezTo>
                <a:cubicBezTo>
                  <a:pt x="1001342" y="149438"/>
                  <a:pt x="1002905" y="177935"/>
                  <a:pt x="1004870" y="197159"/>
                </a:cubicBezTo>
                <a:cubicBezTo>
                  <a:pt x="1006836" y="216382"/>
                  <a:pt x="1006803" y="232084"/>
                  <a:pt x="1004768" y="244263"/>
                </a:cubicBezTo>
                <a:cubicBezTo>
                  <a:pt x="1002734" y="256442"/>
                  <a:pt x="999088" y="264584"/>
                  <a:pt x="993829" y="268689"/>
                </a:cubicBezTo>
                <a:cubicBezTo>
                  <a:pt x="988571" y="272794"/>
                  <a:pt x="984921" y="271350"/>
                  <a:pt x="982881" y="264355"/>
                </a:cubicBezTo>
                <a:cubicBezTo>
                  <a:pt x="980841" y="257360"/>
                  <a:pt x="977105" y="248765"/>
                  <a:pt x="971673" y="238570"/>
                </a:cubicBezTo>
                <a:cubicBezTo>
                  <a:pt x="949770" y="237851"/>
                  <a:pt x="900651" y="239376"/>
                  <a:pt x="824314" y="243147"/>
                </a:cubicBezTo>
                <a:cubicBezTo>
                  <a:pt x="823248" y="258054"/>
                  <a:pt x="818522" y="259775"/>
                  <a:pt x="810138" y="248309"/>
                </a:cubicBezTo>
                <a:cubicBezTo>
                  <a:pt x="801754" y="236843"/>
                  <a:pt x="799119" y="225123"/>
                  <a:pt x="802232" y="213148"/>
                </a:cubicBezTo>
                <a:cubicBezTo>
                  <a:pt x="805345" y="201174"/>
                  <a:pt x="807484" y="183935"/>
                  <a:pt x="808650" y="161431"/>
                </a:cubicBezTo>
                <a:cubicBezTo>
                  <a:pt x="809816" y="138927"/>
                  <a:pt x="810399" y="114448"/>
                  <a:pt x="810399" y="87993"/>
                </a:cubicBezTo>
                <a:cubicBezTo>
                  <a:pt x="810399" y="62320"/>
                  <a:pt x="808064" y="45584"/>
                  <a:pt x="803395" y="37782"/>
                </a:cubicBezTo>
                <a:cubicBezTo>
                  <a:pt x="798725" y="29981"/>
                  <a:pt x="799137" y="26081"/>
                  <a:pt x="804631" y="26081"/>
                </a:cubicBezTo>
                <a:cubicBezTo>
                  <a:pt x="808960" y="26081"/>
                  <a:pt x="813642" y="26661"/>
                  <a:pt x="818677" y="27820"/>
                </a:cubicBezTo>
                <a:cubicBezTo>
                  <a:pt x="823713" y="28980"/>
                  <a:pt x="832617" y="29380"/>
                  <a:pt x="845392" y="29020"/>
                </a:cubicBezTo>
                <a:cubicBezTo>
                  <a:pt x="858166" y="28661"/>
                  <a:pt x="877899" y="26549"/>
                  <a:pt x="904588" y="22686"/>
                </a:cubicBezTo>
                <a:cubicBezTo>
                  <a:pt x="931278" y="18822"/>
                  <a:pt x="947950" y="15303"/>
                  <a:pt x="954604" y="12128"/>
                </a:cubicBezTo>
                <a:cubicBezTo>
                  <a:pt x="957931" y="10541"/>
                  <a:pt x="961501" y="9866"/>
                  <a:pt x="965315" y="10105"/>
                </a:cubicBezTo>
                <a:close/>
                <a:moveTo>
                  <a:pt x="6758778" y="9503"/>
                </a:moveTo>
                <a:cubicBezTo>
                  <a:pt x="6760411" y="9453"/>
                  <a:pt x="6762430" y="9786"/>
                  <a:pt x="6764834" y="10500"/>
                </a:cubicBezTo>
                <a:cubicBezTo>
                  <a:pt x="6774452" y="13359"/>
                  <a:pt x="6781674" y="16686"/>
                  <a:pt x="6786498" y="20481"/>
                </a:cubicBezTo>
                <a:cubicBezTo>
                  <a:pt x="6791323" y="24276"/>
                  <a:pt x="6791890" y="28443"/>
                  <a:pt x="6788200" y="32983"/>
                </a:cubicBezTo>
                <a:cubicBezTo>
                  <a:pt x="6784510" y="37522"/>
                  <a:pt x="6780152" y="44815"/>
                  <a:pt x="6775122" y="54860"/>
                </a:cubicBezTo>
                <a:cubicBezTo>
                  <a:pt x="6770093" y="64906"/>
                  <a:pt x="6762680" y="75151"/>
                  <a:pt x="6752882" y="85593"/>
                </a:cubicBezTo>
                <a:cubicBezTo>
                  <a:pt x="6777402" y="84911"/>
                  <a:pt x="6792560" y="82406"/>
                  <a:pt x="6798358" y="78078"/>
                </a:cubicBezTo>
                <a:cubicBezTo>
                  <a:pt x="6804156" y="73749"/>
                  <a:pt x="6810876" y="73253"/>
                  <a:pt x="6818515" y="76589"/>
                </a:cubicBezTo>
                <a:cubicBezTo>
                  <a:pt x="6826154" y="79926"/>
                  <a:pt x="6832303" y="84096"/>
                  <a:pt x="6836960" y="89100"/>
                </a:cubicBezTo>
                <a:cubicBezTo>
                  <a:pt x="6841618" y="94105"/>
                  <a:pt x="6841968" y="98762"/>
                  <a:pt x="6838012" y="103071"/>
                </a:cubicBezTo>
                <a:cubicBezTo>
                  <a:pt x="6834056" y="107381"/>
                  <a:pt x="6831312" y="117601"/>
                  <a:pt x="6829780" y="133730"/>
                </a:cubicBezTo>
                <a:cubicBezTo>
                  <a:pt x="6828248" y="149859"/>
                  <a:pt x="6826899" y="166082"/>
                  <a:pt x="6825733" y="182397"/>
                </a:cubicBezTo>
                <a:cubicBezTo>
                  <a:pt x="6824568" y="198712"/>
                  <a:pt x="6821126" y="212786"/>
                  <a:pt x="6815408" y="224618"/>
                </a:cubicBezTo>
                <a:cubicBezTo>
                  <a:pt x="6809690" y="236449"/>
                  <a:pt x="6800820" y="245444"/>
                  <a:pt x="6788796" y="251602"/>
                </a:cubicBezTo>
                <a:cubicBezTo>
                  <a:pt x="6776772" y="257760"/>
                  <a:pt x="6770304" y="256213"/>
                  <a:pt x="6769392" y="246960"/>
                </a:cubicBezTo>
                <a:cubicBezTo>
                  <a:pt x="6768481" y="237708"/>
                  <a:pt x="6763532" y="227179"/>
                  <a:pt x="6754547" y="215372"/>
                </a:cubicBezTo>
                <a:cubicBezTo>
                  <a:pt x="6745562" y="203565"/>
                  <a:pt x="6746777" y="200427"/>
                  <a:pt x="6758193" y="205958"/>
                </a:cubicBezTo>
                <a:cubicBezTo>
                  <a:pt x="6769610" y="211490"/>
                  <a:pt x="6777581" y="214603"/>
                  <a:pt x="6782108" y="215297"/>
                </a:cubicBezTo>
                <a:cubicBezTo>
                  <a:pt x="6786635" y="215992"/>
                  <a:pt x="6790848" y="211834"/>
                  <a:pt x="6794749" y="202824"/>
                </a:cubicBezTo>
                <a:cubicBezTo>
                  <a:pt x="6798650" y="193813"/>
                  <a:pt x="6801378" y="180168"/>
                  <a:pt x="6802934" y="161887"/>
                </a:cubicBezTo>
                <a:cubicBezTo>
                  <a:pt x="6804491" y="143605"/>
                  <a:pt x="6805270" y="128313"/>
                  <a:pt x="6805270" y="116010"/>
                </a:cubicBezTo>
                <a:cubicBezTo>
                  <a:pt x="6805270" y="104910"/>
                  <a:pt x="6804200" y="98644"/>
                  <a:pt x="6802060" y="97211"/>
                </a:cubicBezTo>
                <a:cubicBezTo>
                  <a:pt x="6799921" y="95779"/>
                  <a:pt x="6794603" y="96129"/>
                  <a:pt x="6786108" y="98262"/>
                </a:cubicBezTo>
                <a:lnTo>
                  <a:pt x="6761774" y="104364"/>
                </a:lnTo>
                <a:cubicBezTo>
                  <a:pt x="6755870" y="105171"/>
                  <a:pt x="6750624" y="103236"/>
                  <a:pt x="6746036" y="98560"/>
                </a:cubicBezTo>
                <a:cubicBezTo>
                  <a:pt x="6734166" y="112041"/>
                  <a:pt x="6721811" y="122416"/>
                  <a:pt x="6708968" y="129684"/>
                </a:cubicBezTo>
                <a:cubicBezTo>
                  <a:pt x="6705758" y="131501"/>
                  <a:pt x="6703340" y="132607"/>
                  <a:pt x="6701716" y="133001"/>
                </a:cubicBezTo>
                <a:lnTo>
                  <a:pt x="6700278" y="132453"/>
                </a:lnTo>
                <a:lnTo>
                  <a:pt x="6700004" y="137265"/>
                </a:lnTo>
                <a:cubicBezTo>
                  <a:pt x="6699826" y="143605"/>
                  <a:pt x="6699930" y="151444"/>
                  <a:pt x="6700318" y="160780"/>
                </a:cubicBezTo>
                <a:cubicBezTo>
                  <a:pt x="6701092" y="179451"/>
                  <a:pt x="6700478" y="193590"/>
                  <a:pt x="6698476" y="203196"/>
                </a:cubicBezTo>
                <a:cubicBezTo>
                  <a:pt x="6696473" y="212801"/>
                  <a:pt x="6693782" y="220528"/>
                  <a:pt x="6690402" y="226376"/>
                </a:cubicBezTo>
                <a:cubicBezTo>
                  <a:pt x="6687022" y="232223"/>
                  <a:pt x="6683404" y="232310"/>
                  <a:pt x="6679547" y="226636"/>
                </a:cubicBezTo>
                <a:cubicBezTo>
                  <a:pt x="6675690" y="220962"/>
                  <a:pt x="6672738" y="216249"/>
                  <a:pt x="6670692" y="212497"/>
                </a:cubicBezTo>
                <a:cubicBezTo>
                  <a:pt x="6668645" y="208746"/>
                  <a:pt x="6666646" y="206718"/>
                  <a:pt x="6664692" y="206414"/>
                </a:cubicBezTo>
                <a:cubicBezTo>
                  <a:pt x="6662738" y="206110"/>
                  <a:pt x="6653030" y="207385"/>
                  <a:pt x="6635568" y="210237"/>
                </a:cubicBezTo>
                <a:cubicBezTo>
                  <a:pt x="6631500" y="227625"/>
                  <a:pt x="6626858" y="232381"/>
                  <a:pt x="6621644" y="224506"/>
                </a:cubicBezTo>
                <a:cubicBezTo>
                  <a:pt x="6616428" y="216630"/>
                  <a:pt x="6613820" y="206144"/>
                  <a:pt x="6613820" y="193047"/>
                </a:cubicBezTo>
                <a:cubicBezTo>
                  <a:pt x="6613820" y="180707"/>
                  <a:pt x="6613439" y="165375"/>
                  <a:pt x="6612676" y="147050"/>
                </a:cubicBezTo>
                <a:cubicBezTo>
                  <a:pt x="6611914" y="128726"/>
                  <a:pt x="6609191" y="115461"/>
                  <a:pt x="6604510" y="107257"/>
                </a:cubicBezTo>
                <a:cubicBezTo>
                  <a:pt x="6599828" y="99053"/>
                  <a:pt x="6600624" y="94951"/>
                  <a:pt x="6606900" y="94951"/>
                </a:cubicBezTo>
                <a:cubicBezTo>
                  <a:pt x="6611042" y="94951"/>
                  <a:pt x="6615886" y="95329"/>
                  <a:pt x="6621430" y="96086"/>
                </a:cubicBezTo>
                <a:cubicBezTo>
                  <a:pt x="6627382" y="88607"/>
                  <a:pt x="6634024" y="77042"/>
                  <a:pt x="6641354" y="61390"/>
                </a:cubicBezTo>
                <a:cubicBezTo>
                  <a:pt x="6648684" y="45739"/>
                  <a:pt x="6650988" y="33408"/>
                  <a:pt x="6648265" y="24397"/>
                </a:cubicBezTo>
                <a:cubicBezTo>
                  <a:pt x="6645542" y="15387"/>
                  <a:pt x="6652398" y="14447"/>
                  <a:pt x="6668831" y="21579"/>
                </a:cubicBezTo>
                <a:cubicBezTo>
                  <a:pt x="6682846" y="28350"/>
                  <a:pt x="6687177" y="34313"/>
                  <a:pt x="6681826" y="39466"/>
                </a:cubicBezTo>
                <a:cubicBezTo>
                  <a:pt x="6676474" y="44619"/>
                  <a:pt x="6670710" y="51828"/>
                  <a:pt x="6664534" y="61093"/>
                </a:cubicBezTo>
                <a:cubicBezTo>
                  <a:pt x="6658358" y="70357"/>
                  <a:pt x="6648894" y="82022"/>
                  <a:pt x="6636145" y="96086"/>
                </a:cubicBezTo>
                <a:cubicBezTo>
                  <a:pt x="6651152" y="93928"/>
                  <a:pt x="6661582" y="90275"/>
                  <a:pt x="6667436" y="85128"/>
                </a:cubicBezTo>
                <a:cubicBezTo>
                  <a:pt x="6673290" y="79981"/>
                  <a:pt x="6679628" y="79070"/>
                  <a:pt x="6686448" y="82394"/>
                </a:cubicBezTo>
                <a:cubicBezTo>
                  <a:pt x="6693270" y="85718"/>
                  <a:pt x="6699238" y="89178"/>
                  <a:pt x="6704354" y="92774"/>
                </a:cubicBezTo>
                <a:cubicBezTo>
                  <a:pt x="6709470" y="96371"/>
                  <a:pt x="6710627" y="100591"/>
                  <a:pt x="6707824" y="105434"/>
                </a:cubicBezTo>
                <a:cubicBezTo>
                  <a:pt x="6705022" y="110277"/>
                  <a:pt x="6702876" y="116044"/>
                  <a:pt x="6701388" y="122735"/>
                </a:cubicBezTo>
                <a:cubicBezTo>
                  <a:pt x="6701015" y="124408"/>
                  <a:pt x="6700714" y="126455"/>
                  <a:pt x="6700484" y="128877"/>
                </a:cubicBezTo>
                <a:lnTo>
                  <a:pt x="6700466" y="129198"/>
                </a:lnTo>
                <a:lnTo>
                  <a:pt x="6701493" y="126834"/>
                </a:lnTo>
                <a:cubicBezTo>
                  <a:pt x="6703042" y="124384"/>
                  <a:pt x="6705386" y="121222"/>
                  <a:pt x="6708522" y="117350"/>
                </a:cubicBezTo>
                <a:cubicBezTo>
                  <a:pt x="6721067" y="101859"/>
                  <a:pt x="6732546" y="84152"/>
                  <a:pt x="6742957" y="64227"/>
                </a:cubicBezTo>
                <a:cubicBezTo>
                  <a:pt x="6753368" y="44303"/>
                  <a:pt x="6757214" y="29653"/>
                  <a:pt x="6754491" y="20277"/>
                </a:cubicBezTo>
                <a:cubicBezTo>
                  <a:pt x="6752450" y="13244"/>
                  <a:pt x="6753878" y="9653"/>
                  <a:pt x="6758778" y="9503"/>
                </a:cubicBezTo>
                <a:close/>
                <a:moveTo>
                  <a:pt x="3386928" y="9503"/>
                </a:moveTo>
                <a:cubicBezTo>
                  <a:pt x="3388562" y="9453"/>
                  <a:pt x="3390581" y="9786"/>
                  <a:pt x="3392985" y="10500"/>
                </a:cubicBezTo>
                <a:cubicBezTo>
                  <a:pt x="3402603" y="13359"/>
                  <a:pt x="3409825" y="16686"/>
                  <a:pt x="3414649" y="20481"/>
                </a:cubicBezTo>
                <a:cubicBezTo>
                  <a:pt x="3419473" y="24276"/>
                  <a:pt x="3420041" y="28443"/>
                  <a:pt x="3416351" y="32983"/>
                </a:cubicBezTo>
                <a:cubicBezTo>
                  <a:pt x="3412661" y="37522"/>
                  <a:pt x="3408302" y="44815"/>
                  <a:pt x="3403273" y="54860"/>
                </a:cubicBezTo>
                <a:cubicBezTo>
                  <a:pt x="3398244" y="64906"/>
                  <a:pt x="3390830" y="75151"/>
                  <a:pt x="3381032" y="85593"/>
                </a:cubicBezTo>
                <a:cubicBezTo>
                  <a:pt x="3405552" y="84911"/>
                  <a:pt x="3420710" y="82406"/>
                  <a:pt x="3426509" y="78078"/>
                </a:cubicBezTo>
                <a:cubicBezTo>
                  <a:pt x="3432307" y="73749"/>
                  <a:pt x="3439026" y="73253"/>
                  <a:pt x="3446665" y="76589"/>
                </a:cubicBezTo>
                <a:cubicBezTo>
                  <a:pt x="3454306" y="79926"/>
                  <a:pt x="3460454" y="84096"/>
                  <a:pt x="3465111" y="89100"/>
                </a:cubicBezTo>
                <a:cubicBezTo>
                  <a:pt x="3469768" y="94105"/>
                  <a:pt x="3470119" y="98762"/>
                  <a:pt x="3466162" y="103071"/>
                </a:cubicBezTo>
                <a:cubicBezTo>
                  <a:pt x="3462206" y="107381"/>
                  <a:pt x="3459461" y="117601"/>
                  <a:pt x="3457930" y="133730"/>
                </a:cubicBezTo>
                <a:cubicBezTo>
                  <a:pt x="3456398" y="149859"/>
                  <a:pt x="3455050" y="166082"/>
                  <a:pt x="3453884" y="182397"/>
                </a:cubicBezTo>
                <a:cubicBezTo>
                  <a:pt x="3452718" y="198712"/>
                  <a:pt x="3449276" y="212786"/>
                  <a:pt x="3443559" y="224618"/>
                </a:cubicBezTo>
                <a:cubicBezTo>
                  <a:pt x="3437841" y="236449"/>
                  <a:pt x="3428970" y="245444"/>
                  <a:pt x="3416946" y="251602"/>
                </a:cubicBezTo>
                <a:cubicBezTo>
                  <a:pt x="3404922" y="257760"/>
                  <a:pt x="3398455" y="256213"/>
                  <a:pt x="3397543" y="246960"/>
                </a:cubicBezTo>
                <a:cubicBezTo>
                  <a:pt x="3396631" y="237708"/>
                  <a:pt x="3391683" y="227179"/>
                  <a:pt x="3382698" y="215372"/>
                </a:cubicBezTo>
                <a:cubicBezTo>
                  <a:pt x="3373712" y="203565"/>
                  <a:pt x="3374927" y="200427"/>
                  <a:pt x="3386344" y="205958"/>
                </a:cubicBezTo>
                <a:cubicBezTo>
                  <a:pt x="3397760" y="211490"/>
                  <a:pt x="3405732" y="214603"/>
                  <a:pt x="3410259" y="215297"/>
                </a:cubicBezTo>
                <a:cubicBezTo>
                  <a:pt x="3414785" y="215992"/>
                  <a:pt x="3418999" y="211834"/>
                  <a:pt x="3422899" y="202824"/>
                </a:cubicBezTo>
                <a:cubicBezTo>
                  <a:pt x="3426800" y="193813"/>
                  <a:pt x="3429528" y="180168"/>
                  <a:pt x="3431085" y="161887"/>
                </a:cubicBezTo>
                <a:cubicBezTo>
                  <a:pt x="3432642" y="143605"/>
                  <a:pt x="3433420" y="128313"/>
                  <a:pt x="3433420" y="116010"/>
                </a:cubicBezTo>
                <a:cubicBezTo>
                  <a:pt x="3433420" y="104910"/>
                  <a:pt x="3432350" y="98644"/>
                  <a:pt x="3430211" y="97211"/>
                </a:cubicBezTo>
                <a:cubicBezTo>
                  <a:pt x="3428071" y="95779"/>
                  <a:pt x="3422754" y="96129"/>
                  <a:pt x="3414258" y="98262"/>
                </a:cubicBezTo>
                <a:lnTo>
                  <a:pt x="3389925" y="104364"/>
                </a:lnTo>
                <a:cubicBezTo>
                  <a:pt x="3384021" y="105171"/>
                  <a:pt x="3378775" y="103236"/>
                  <a:pt x="3374186" y="98560"/>
                </a:cubicBezTo>
                <a:cubicBezTo>
                  <a:pt x="3362317" y="112041"/>
                  <a:pt x="3349961" y="122416"/>
                  <a:pt x="3337119" y="129684"/>
                </a:cubicBezTo>
                <a:cubicBezTo>
                  <a:pt x="3333908" y="131501"/>
                  <a:pt x="3331491" y="132607"/>
                  <a:pt x="3329867" y="133001"/>
                </a:cubicBezTo>
                <a:lnTo>
                  <a:pt x="3328429" y="132453"/>
                </a:lnTo>
                <a:lnTo>
                  <a:pt x="3328154" y="137265"/>
                </a:lnTo>
                <a:cubicBezTo>
                  <a:pt x="3327976" y="143605"/>
                  <a:pt x="3328081" y="151444"/>
                  <a:pt x="3328468" y="160780"/>
                </a:cubicBezTo>
                <a:cubicBezTo>
                  <a:pt x="3329243" y="179451"/>
                  <a:pt x="3328629" y="193590"/>
                  <a:pt x="3326626" y="203196"/>
                </a:cubicBezTo>
                <a:cubicBezTo>
                  <a:pt x="3324623" y="212801"/>
                  <a:pt x="3321932" y="220528"/>
                  <a:pt x="3318552" y="226376"/>
                </a:cubicBezTo>
                <a:cubicBezTo>
                  <a:pt x="3315173" y="232223"/>
                  <a:pt x="3311555" y="232310"/>
                  <a:pt x="3307697" y="226636"/>
                </a:cubicBezTo>
                <a:cubicBezTo>
                  <a:pt x="3303840" y="220962"/>
                  <a:pt x="3300888" y="216249"/>
                  <a:pt x="3298842" y="212497"/>
                </a:cubicBezTo>
                <a:cubicBezTo>
                  <a:pt x="3296796" y="208746"/>
                  <a:pt x="3294796" y="206718"/>
                  <a:pt x="3292842" y="206414"/>
                </a:cubicBezTo>
                <a:cubicBezTo>
                  <a:pt x="3290889" y="206110"/>
                  <a:pt x="3281181" y="207385"/>
                  <a:pt x="3263718" y="210237"/>
                </a:cubicBezTo>
                <a:cubicBezTo>
                  <a:pt x="3259650" y="227625"/>
                  <a:pt x="3255009" y="232381"/>
                  <a:pt x="3249794" y="224506"/>
                </a:cubicBezTo>
                <a:cubicBezTo>
                  <a:pt x="3244579" y="216630"/>
                  <a:pt x="3241971" y="206144"/>
                  <a:pt x="3241971" y="193047"/>
                </a:cubicBezTo>
                <a:cubicBezTo>
                  <a:pt x="3241971" y="180707"/>
                  <a:pt x="3241590" y="165375"/>
                  <a:pt x="3240827" y="147050"/>
                </a:cubicBezTo>
                <a:cubicBezTo>
                  <a:pt x="3240064" y="128726"/>
                  <a:pt x="3237342" y="115461"/>
                  <a:pt x="3232660" y="107257"/>
                </a:cubicBezTo>
                <a:cubicBezTo>
                  <a:pt x="3227978" y="99053"/>
                  <a:pt x="3228775" y="94951"/>
                  <a:pt x="3235050" y="94951"/>
                </a:cubicBezTo>
                <a:cubicBezTo>
                  <a:pt x="3239193" y="94951"/>
                  <a:pt x="3244036" y="95329"/>
                  <a:pt x="3249580" y="96086"/>
                </a:cubicBezTo>
                <a:cubicBezTo>
                  <a:pt x="3255533" y="88607"/>
                  <a:pt x="3262175" y="77042"/>
                  <a:pt x="3269504" y="61390"/>
                </a:cubicBezTo>
                <a:cubicBezTo>
                  <a:pt x="3276834" y="45739"/>
                  <a:pt x="3279138" y="33408"/>
                  <a:pt x="3276415" y="24397"/>
                </a:cubicBezTo>
                <a:cubicBezTo>
                  <a:pt x="3273693" y="15387"/>
                  <a:pt x="3280549" y="14447"/>
                  <a:pt x="3296982" y="21579"/>
                </a:cubicBezTo>
                <a:cubicBezTo>
                  <a:pt x="3310996" y="28350"/>
                  <a:pt x="3315328" y="34313"/>
                  <a:pt x="3309976" y="39466"/>
                </a:cubicBezTo>
                <a:cubicBezTo>
                  <a:pt x="3304625" y="44619"/>
                  <a:pt x="3298861" y="51828"/>
                  <a:pt x="3292684" y="61093"/>
                </a:cubicBezTo>
                <a:cubicBezTo>
                  <a:pt x="3286508" y="70357"/>
                  <a:pt x="3277045" y="82022"/>
                  <a:pt x="3264295" y="96086"/>
                </a:cubicBezTo>
                <a:cubicBezTo>
                  <a:pt x="3279302" y="93928"/>
                  <a:pt x="3289732" y="90275"/>
                  <a:pt x="3295586" y="85128"/>
                </a:cubicBezTo>
                <a:cubicBezTo>
                  <a:pt x="3301440" y="79981"/>
                  <a:pt x="3307778" y="79070"/>
                  <a:pt x="3314599" y="82394"/>
                </a:cubicBezTo>
                <a:cubicBezTo>
                  <a:pt x="3321420" y="85718"/>
                  <a:pt x="3327389" y="89178"/>
                  <a:pt x="3332505" y="92774"/>
                </a:cubicBezTo>
                <a:cubicBezTo>
                  <a:pt x="3337621" y="96371"/>
                  <a:pt x="3338778" y="100591"/>
                  <a:pt x="3335975" y="105434"/>
                </a:cubicBezTo>
                <a:cubicBezTo>
                  <a:pt x="3333172" y="110277"/>
                  <a:pt x="3331026" y="116044"/>
                  <a:pt x="3329538" y="122735"/>
                </a:cubicBezTo>
                <a:cubicBezTo>
                  <a:pt x="3329166" y="124408"/>
                  <a:pt x="3328865" y="126455"/>
                  <a:pt x="3328634" y="128877"/>
                </a:cubicBezTo>
                <a:lnTo>
                  <a:pt x="3328615" y="129199"/>
                </a:lnTo>
                <a:lnTo>
                  <a:pt x="3329644" y="126834"/>
                </a:lnTo>
                <a:cubicBezTo>
                  <a:pt x="3331193" y="124384"/>
                  <a:pt x="3333536" y="121222"/>
                  <a:pt x="3336672" y="117350"/>
                </a:cubicBezTo>
                <a:cubicBezTo>
                  <a:pt x="3349217" y="101859"/>
                  <a:pt x="3360696" y="84152"/>
                  <a:pt x="3371107" y="64227"/>
                </a:cubicBezTo>
                <a:cubicBezTo>
                  <a:pt x="3381519" y="44303"/>
                  <a:pt x="3385364" y="29653"/>
                  <a:pt x="3382642" y="20277"/>
                </a:cubicBezTo>
                <a:cubicBezTo>
                  <a:pt x="3380600" y="13244"/>
                  <a:pt x="3382029" y="9653"/>
                  <a:pt x="3386928" y="9503"/>
                </a:cubicBezTo>
                <a:close/>
                <a:moveTo>
                  <a:pt x="7416934" y="9207"/>
                </a:moveTo>
                <a:cubicBezTo>
                  <a:pt x="7420593" y="10286"/>
                  <a:pt x="7425944" y="13536"/>
                  <a:pt x="7432989" y="18956"/>
                </a:cubicBezTo>
                <a:cubicBezTo>
                  <a:pt x="7444350" y="29175"/>
                  <a:pt x="7446868" y="35947"/>
                  <a:pt x="7440542" y="39271"/>
                </a:cubicBezTo>
                <a:cubicBezTo>
                  <a:pt x="7434217" y="42595"/>
                  <a:pt x="7424648" y="51050"/>
                  <a:pt x="7411837" y="64637"/>
                </a:cubicBezTo>
                <a:cubicBezTo>
                  <a:pt x="7399026" y="78223"/>
                  <a:pt x="7387184" y="87860"/>
                  <a:pt x="7376314" y="93546"/>
                </a:cubicBezTo>
                <a:cubicBezTo>
                  <a:pt x="7365442" y="99233"/>
                  <a:pt x="7360436" y="100163"/>
                  <a:pt x="7361291" y="96337"/>
                </a:cubicBezTo>
                <a:cubicBezTo>
                  <a:pt x="7362147" y="92511"/>
                  <a:pt x="7365924" y="87246"/>
                  <a:pt x="7372621" y="80543"/>
                </a:cubicBezTo>
                <a:cubicBezTo>
                  <a:pt x="7379318" y="73839"/>
                  <a:pt x="7386678" y="64758"/>
                  <a:pt x="7394703" y="53298"/>
                </a:cubicBezTo>
                <a:cubicBezTo>
                  <a:pt x="7402728" y="41838"/>
                  <a:pt x="7407319" y="33801"/>
                  <a:pt x="7408479" y="29188"/>
                </a:cubicBezTo>
                <a:cubicBezTo>
                  <a:pt x="7409639" y="24574"/>
                  <a:pt x="7410491" y="19005"/>
                  <a:pt x="7411037" y="12482"/>
                </a:cubicBezTo>
                <a:cubicBezTo>
                  <a:pt x="7411310" y="9220"/>
                  <a:pt x="7413276" y="8128"/>
                  <a:pt x="7416934" y="9207"/>
                </a:cubicBezTo>
                <a:close/>
                <a:moveTo>
                  <a:pt x="4045085" y="9207"/>
                </a:moveTo>
                <a:cubicBezTo>
                  <a:pt x="4048744" y="10286"/>
                  <a:pt x="4054095" y="13536"/>
                  <a:pt x="4061140" y="18956"/>
                </a:cubicBezTo>
                <a:cubicBezTo>
                  <a:pt x="4072500" y="29175"/>
                  <a:pt x="4075018" y="35947"/>
                  <a:pt x="4068693" y="39271"/>
                </a:cubicBezTo>
                <a:cubicBezTo>
                  <a:pt x="4062367" y="42595"/>
                  <a:pt x="4052799" y="51050"/>
                  <a:pt x="4039987" y="64637"/>
                </a:cubicBezTo>
                <a:cubicBezTo>
                  <a:pt x="4027176" y="78223"/>
                  <a:pt x="4015335" y="87860"/>
                  <a:pt x="4004464" y="93546"/>
                </a:cubicBezTo>
                <a:cubicBezTo>
                  <a:pt x="3993593" y="99233"/>
                  <a:pt x="3988586" y="100163"/>
                  <a:pt x="3989442" y="96337"/>
                </a:cubicBezTo>
                <a:cubicBezTo>
                  <a:pt x="3990297" y="92511"/>
                  <a:pt x="3994074" y="87246"/>
                  <a:pt x="4000771" y="80543"/>
                </a:cubicBezTo>
                <a:cubicBezTo>
                  <a:pt x="4007468" y="73839"/>
                  <a:pt x="4014829" y="64758"/>
                  <a:pt x="4022854" y="53298"/>
                </a:cubicBezTo>
                <a:cubicBezTo>
                  <a:pt x="4030878" y="41838"/>
                  <a:pt x="4035470" y="33801"/>
                  <a:pt x="4036629" y="29188"/>
                </a:cubicBezTo>
                <a:cubicBezTo>
                  <a:pt x="4037789" y="24574"/>
                  <a:pt x="4038642" y="19005"/>
                  <a:pt x="4039188" y="12482"/>
                </a:cubicBezTo>
                <a:cubicBezTo>
                  <a:pt x="4039460" y="9220"/>
                  <a:pt x="4041426" y="8128"/>
                  <a:pt x="4045085" y="9207"/>
                </a:cubicBezTo>
                <a:close/>
                <a:moveTo>
                  <a:pt x="1292360" y="9207"/>
                </a:moveTo>
                <a:cubicBezTo>
                  <a:pt x="1296019" y="10286"/>
                  <a:pt x="1301370" y="13536"/>
                  <a:pt x="1308415" y="18956"/>
                </a:cubicBezTo>
                <a:cubicBezTo>
                  <a:pt x="1319776" y="29175"/>
                  <a:pt x="1322294" y="35947"/>
                  <a:pt x="1315968" y="39271"/>
                </a:cubicBezTo>
                <a:cubicBezTo>
                  <a:pt x="1309643" y="42595"/>
                  <a:pt x="1300075" y="51050"/>
                  <a:pt x="1287263" y="64637"/>
                </a:cubicBezTo>
                <a:cubicBezTo>
                  <a:pt x="1274451" y="78223"/>
                  <a:pt x="1262610" y="87860"/>
                  <a:pt x="1251740" y="93546"/>
                </a:cubicBezTo>
                <a:cubicBezTo>
                  <a:pt x="1240869" y="99233"/>
                  <a:pt x="1235861" y="100163"/>
                  <a:pt x="1236717" y="96337"/>
                </a:cubicBezTo>
                <a:cubicBezTo>
                  <a:pt x="1237573" y="92511"/>
                  <a:pt x="1241349" y="87246"/>
                  <a:pt x="1248047" y="80543"/>
                </a:cubicBezTo>
                <a:cubicBezTo>
                  <a:pt x="1254744" y="73839"/>
                  <a:pt x="1262105" y="64758"/>
                  <a:pt x="1270129" y="53298"/>
                </a:cubicBezTo>
                <a:cubicBezTo>
                  <a:pt x="1278153" y="41838"/>
                  <a:pt x="1282745" y="33801"/>
                  <a:pt x="1283905" y="29188"/>
                </a:cubicBezTo>
                <a:cubicBezTo>
                  <a:pt x="1285064" y="24574"/>
                  <a:pt x="1285917" y="19005"/>
                  <a:pt x="1286463" y="12482"/>
                </a:cubicBezTo>
                <a:cubicBezTo>
                  <a:pt x="1286735" y="9220"/>
                  <a:pt x="1288701" y="8128"/>
                  <a:pt x="1292360" y="9207"/>
                </a:cubicBezTo>
                <a:close/>
                <a:moveTo>
                  <a:pt x="4204768" y="2761"/>
                </a:moveTo>
                <a:cubicBezTo>
                  <a:pt x="4211348" y="3574"/>
                  <a:pt x="4218181" y="5366"/>
                  <a:pt x="4225270" y="8138"/>
                </a:cubicBezTo>
                <a:cubicBezTo>
                  <a:pt x="4232357" y="10910"/>
                  <a:pt x="4235104" y="14193"/>
                  <a:pt x="4233511" y="17988"/>
                </a:cubicBezTo>
                <a:cubicBezTo>
                  <a:pt x="4231917" y="21783"/>
                  <a:pt x="4230748" y="29247"/>
                  <a:pt x="4230004" y="40378"/>
                </a:cubicBezTo>
                <a:cubicBezTo>
                  <a:pt x="4229260" y="51509"/>
                  <a:pt x="4228888" y="65799"/>
                  <a:pt x="4228888" y="83249"/>
                </a:cubicBezTo>
                <a:cubicBezTo>
                  <a:pt x="4230438" y="83349"/>
                  <a:pt x="4234624" y="82400"/>
                  <a:pt x="4241445" y="80403"/>
                </a:cubicBezTo>
                <a:cubicBezTo>
                  <a:pt x="4248266" y="78406"/>
                  <a:pt x="4254495" y="79467"/>
                  <a:pt x="4260132" y="83584"/>
                </a:cubicBezTo>
                <a:cubicBezTo>
                  <a:pt x="4265769" y="87702"/>
                  <a:pt x="4266439" y="91202"/>
                  <a:pt x="4262142" y="94086"/>
                </a:cubicBezTo>
                <a:cubicBezTo>
                  <a:pt x="4257844" y="96970"/>
                  <a:pt x="4253100" y="99013"/>
                  <a:pt x="4247910" y="100216"/>
                </a:cubicBezTo>
                <a:cubicBezTo>
                  <a:pt x="4242719" y="101419"/>
                  <a:pt x="4236379" y="102957"/>
                  <a:pt x="4228888" y="104830"/>
                </a:cubicBezTo>
                <a:lnTo>
                  <a:pt x="4228888" y="129963"/>
                </a:lnTo>
                <a:cubicBezTo>
                  <a:pt x="4234717" y="129963"/>
                  <a:pt x="4241396" y="131073"/>
                  <a:pt x="4248924" y="133293"/>
                </a:cubicBezTo>
                <a:cubicBezTo>
                  <a:pt x="4256452" y="135513"/>
                  <a:pt x="4260638" y="140982"/>
                  <a:pt x="4261481" y="149701"/>
                </a:cubicBezTo>
                <a:cubicBezTo>
                  <a:pt x="4262324" y="158420"/>
                  <a:pt x="4259999" y="162779"/>
                  <a:pt x="4254505" y="162779"/>
                </a:cubicBezTo>
                <a:cubicBezTo>
                  <a:pt x="4251181" y="162779"/>
                  <a:pt x="4247032" y="160494"/>
                  <a:pt x="4242059" y="155924"/>
                </a:cubicBezTo>
                <a:cubicBezTo>
                  <a:pt x="4237086" y="151354"/>
                  <a:pt x="4232696" y="146632"/>
                  <a:pt x="4228888" y="141757"/>
                </a:cubicBezTo>
                <a:lnTo>
                  <a:pt x="4228888" y="209400"/>
                </a:lnTo>
                <a:cubicBezTo>
                  <a:pt x="4228888" y="227470"/>
                  <a:pt x="4227778" y="241531"/>
                  <a:pt x="4225558" y="251583"/>
                </a:cubicBezTo>
                <a:cubicBezTo>
                  <a:pt x="4223338" y="261635"/>
                  <a:pt x="4220203" y="266420"/>
                  <a:pt x="4216154" y="265936"/>
                </a:cubicBezTo>
                <a:cubicBezTo>
                  <a:pt x="4212104" y="265452"/>
                  <a:pt x="4208132" y="261235"/>
                  <a:pt x="4204238" y="253286"/>
                </a:cubicBezTo>
                <a:cubicBezTo>
                  <a:pt x="4200344" y="245336"/>
                  <a:pt x="4199569" y="237519"/>
                  <a:pt x="4201913" y="229836"/>
                </a:cubicBezTo>
                <a:cubicBezTo>
                  <a:pt x="4204257" y="222153"/>
                  <a:pt x="4205813" y="210004"/>
                  <a:pt x="4206582" y="193392"/>
                </a:cubicBezTo>
                <a:cubicBezTo>
                  <a:pt x="4207351" y="176779"/>
                  <a:pt x="4208126" y="157236"/>
                  <a:pt x="4208908" y="134763"/>
                </a:cubicBezTo>
                <a:cubicBezTo>
                  <a:pt x="4203053" y="151766"/>
                  <a:pt x="4194205" y="166785"/>
                  <a:pt x="4182360" y="179820"/>
                </a:cubicBezTo>
                <a:cubicBezTo>
                  <a:pt x="4170516" y="192855"/>
                  <a:pt x="4157776" y="202805"/>
                  <a:pt x="4144139" y="209670"/>
                </a:cubicBezTo>
                <a:cubicBezTo>
                  <a:pt x="4130503" y="216534"/>
                  <a:pt x="4129012" y="214330"/>
                  <a:pt x="4139665" y="203056"/>
                </a:cubicBezTo>
                <a:cubicBezTo>
                  <a:pt x="4150319" y="191782"/>
                  <a:pt x="4161822" y="177269"/>
                  <a:pt x="4174175" y="159515"/>
                </a:cubicBezTo>
                <a:cubicBezTo>
                  <a:pt x="4186527" y="141761"/>
                  <a:pt x="4195773" y="124946"/>
                  <a:pt x="4201913" y="109071"/>
                </a:cubicBezTo>
                <a:cubicBezTo>
                  <a:pt x="4193454" y="111403"/>
                  <a:pt x="4184717" y="113347"/>
                  <a:pt x="4175700" y="114903"/>
                </a:cubicBezTo>
                <a:cubicBezTo>
                  <a:pt x="4166684" y="116460"/>
                  <a:pt x="4157317" y="115440"/>
                  <a:pt x="4147600" y="111843"/>
                </a:cubicBezTo>
                <a:cubicBezTo>
                  <a:pt x="4137883" y="108246"/>
                  <a:pt x="4139919" y="105127"/>
                  <a:pt x="4153711" y="102485"/>
                </a:cubicBezTo>
                <a:cubicBezTo>
                  <a:pt x="4167502" y="99844"/>
                  <a:pt x="4185510" y="95652"/>
                  <a:pt x="4207736" y="89909"/>
                </a:cubicBezTo>
                <a:cubicBezTo>
                  <a:pt x="4207736" y="73997"/>
                  <a:pt x="4207357" y="58804"/>
                  <a:pt x="4206601" y="44331"/>
                </a:cubicBezTo>
                <a:cubicBezTo>
                  <a:pt x="4205844" y="29857"/>
                  <a:pt x="4203705" y="19108"/>
                  <a:pt x="4200183" y="12082"/>
                </a:cubicBezTo>
                <a:cubicBezTo>
                  <a:pt x="4196660" y="5056"/>
                  <a:pt x="4198189" y="1949"/>
                  <a:pt x="4204768" y="2761"/>
                </a:cubicBezTo>
                <a:close/>
                <a:moveTo>
                  <a:pt x="6135910" y="1308"/>
                </a:moveTo>
                <a:cubicBezTo>
                  <a:pt x="6138233" y="1003"/>
                  <a:pt x="6141248" y="1791"/>
                  <a:pt x="6144956" y="3673"/>
                </a:cubicBezTo>
                <a:cubicBezTo>
                  <a:pt x="6152373" y="7437"/>
                  <a:pt x="6158586" y="12190"/>
                  <a:pt x="6163597" y="17932"/>
                </a:cubicBezTo>
                <a:cubicBezTo>
                  <a:pt x="6168608" y="23675"/>
                  <a:pt x="6167309" y="27067"/>
                  <a:pt x="6159700" y="28109"/>
                </a:cubicBezTo>
                <a:cubicBezTo>
                  <a:pt x="6152091" y="29150"/>
                  <a:pt x="6144045" y="31020"/>
                  <a:pt x="6135562" y="33718"/>
                </a:cubicBezTo>
                <a:cubicBezTo>
                  <a:pt x="6127078" y="36415"/>
                  <a:pt x="6115972" y="38806"/>
                  <a:pt x="6102243" y="40889"/>
                </a:cubicBezTo>
                <a:cubicBezTo>
                  <a:pt x="6111582" y="44784"/>
                  <a:pt x="6115008" y="48839"/>
                  <a:pt x="6112521" y="53056"/>
                </a:cubicBezTo>
                <a:cubicBezTo>
                  <a:pt x="6110035" y="57273"/>
                  <a:pt x="6107384" y="61502"/>
                  <a:pt x="6104568" y="65744"/>
                </a:cubicBezTo>
                <a:cubicBezTo>
                  <a:pt x="6119426" y="63499"/>
                  <a:pt x="6131847" y="60798"/>
                  <a:pt x="6141831" y="57642"/>
                </a:cubicBezTo>
                <a:cubicBezTo>
                  <a:pt x="6151815" y="54485"/>
                  <a:pt x="6159969" y="56020"/>
                  <a:pt x="6166295" y="62246"/>
                </a:cubicBezTo>
                <a:cubicBezTo>
                  <a:pt x="6172620" y="68472"/>
                  <a:pt x="6170611" y="72580"/>
                  <a:pt x="6160267" y="74571"/>
                </a:cubicBezTo>
                <a:cubicBezTo>
                  <a:pt x="6149924" y="76561"/>
                  <a:pt x="6141685" y="78130"/>
                  <a:pt x="6135552" y="79278"/>
                </a:cubicBezTo>
                <a:cubicBezTo>
                  <a:pt x="6129420" y="80425"/>
                  <a:pt x="6117616" y="82090"/>
                  <a:pt x="6100141" y="84273"/>
                </a:cubicBezTo>
                <a:cubicBezTo>
                  <a:pt x="6097412" y="92458"/>
                  <a:pt x="6093834" y="99124"/>
                  <a:pt x="6089406" y="104271"/>
                </a:cubicBezTo>
                <a:lnTo>
                  <a:pt x="6126130" y="99658"/>
                </a:lnTo>
                <a:cubicBezTo>
                  <a:pt x="6136585" y="98157"/>
                  <a:pt x="6150699" y="95829"/>
                  <a:pt x="6168471" y="92672"/>
                </a:cubicBezTo>
                <a:cubicBezTo>
                  <a:pt x="6186244" y="89516"/>
                  <a:pt x="6198386" y="87938"/>
                  <a:pt x="6204897" y="87938"/>
                </a:cubicBezTo>
                <a:cubicBezTo>
                  <a:pt x="6213107" y="87938"/>
                  <a:pt x="6219842" y="91184"/>
                  <a:pt x="6225100" y="97676"/>
                </a:cubicBezTo>
                <a:cubicBezTo>
                  <a:pt x="6230359" y="104169"/>
                  <a:pt x="6226805" y="107887"/>
                  <a:pt x="6214441" y="108829"/>
                </a:cubicBezTo>
                <a:cubicBezTo>
                  <a:pt x="6202076" y="109772"/>
                  <a:pt x="6185785" y="111217"/>
                  <a:pt x="6165569" y="113164"/>
                </a:cubicBezTo>
                <a:cubicBezTo>
                  <a:pt x="6145353" y="115111"/>
                  <a:pt x="6118434" y="117951"/>
                  <a:pt x="6084811" y="121684"/>
                </a:cubicBezTo>
                <a:cubicBezTo>
                  <a:pt x="6082170" y="128270"/>
                  <a:pt x="6079032" y="134111"/>
                  <a:pt x="6075398" y="139209"/>
                </a:cubicBezTo>
                <a:cubicBezTo>
                  <a:pt x="6076874" y="139370"/>
                  <a:pt x="6078651" y="139618"/>
                  <a:pt x="6080728" y="139953"/>
                </a:cubicBezTo>
                <a:cubicBezTo>
                  <a:pt x="6082805" y="140288"/>
                  <a:pt x="6092206" y="139336"/>
                  <a:pt x="6108931" y="137097"/>
                </a:cubicBezTo>
                <a:cubicBezTo>
                  <a:pt x="6125655" y="134859"/>
                  <a:pt x="6135763" y="132133"/>
                  <a:pt x="6139254" y="128921"/>
                </a:cubicBezTo>
                <a:cubicBezTo>
                  <a:pt x="6142746" y="125709"/>
                  <a:pt x="6150680" y="126927"/>
                  <a:pt x="6163058" y="132577"/>
                </a:cubicBezTo>
                <a:cubicBezTo>
                  <a:pt x="6175435" y="138226"/>
                  <a:pt x="6179872" y="143674"/>
                  <a:pt x="6176368" y="148920"/>
                </a:cubicBezTo>
                <a:cubicBezTo>
                  <a:pt x="6172865" y="154166"/>
                  <a:pt x="6172087" y="165613"/>
                  <a:pt x="6174034" y="183262"/>
                </a:cubicBezTo>
                <a:cubicBezTo>
                  <a:pt x="6175981" y="200911"/>
                  <a:pt x="6176954" y="214293"/>
                  <a:pt x="6176954" y="223408"/>
                </a:cubicBezTo>
                <a:cubicBezTo>
                  <a:pt x="6176954" y="232239"/>
                  <a:pt x="6175922" y="240375"/>
                  <a:pt x="6173857" y="247816"/>
                </a:cubicBezTo>
                <a:cubicBezTo>
                  <a:pt x="6171792" y="255258"/>
                  <a:pt x="6168133" y="261623"/>
                  <a:pt x="6162881" y="266913"/>
                </a:cubicBezTo>
                <a:cubicBezTo>
                  <a:pt x="6157628" y="272202"/>
                  <a:pt x="6153294" y="271697"/>
                  <a:pt x="6149877" y="265396"/>
                </a:cubicBezTo>
                <a:cubicBezTo>
                  <a:pt x="6146460" y="259096"/>
                  <a:pt x="6142643" y="251735"/>
                  <a:pt x="6138427" y="243314"/>
                </a:cubicBezTo>
                <a:cubicBezTo>
                  <a:pt x="6123109" y="243314"/>
                  <a:pt x="6104587" y="244759"/>
                  <a:pt x="6082858" y="247649"/>
                </a:cubicBezTo>
                <a:cubicBezTo>
                  <a:pt x="6077786" y="263437"/>
                  <a:pt x="6072331" y="266550"/>
                  <a:pt x="6066496" y="256988"/>
                </a:cubicBezTo>
                <a:cubicBezTo>
                  <a:pt x="6060661" y="247425"/>
                  <a:pt x="6058909" y="238238"/>
                  <a:pt x="6061241" y="229427"/>
                </a:cubicBezTo>
                <a:cubicBezTo>
                  <a:pt x="6063572" y="220615"/>
                  <a:pt x="6064933" y="206622"/>
                  <a:pt x="6065324" y="187448"/>
                </a:cubicBezTo>
                <a:cubicBezTo>
                  <a:pt x="6065715" y="168274"/>
                  <a:pt x="6065984" y="157322"/>
                  <a:pt x="6066133" y="154594"/>
                </a:cubicBezTo>
                <a:cubicBezTo>
                  <a:pt x="6053049" y="178716"/>
                  <a:pt x="6039372" y="197317"/>
                  <a:pt x="6025103" y="210395"/>
                </a:cubicBezTo>
                <a:cubicBezTo>
                  <a:pt x="6010834" y="223473"/>
                  <a:pt x="5995586" y="233008"/>
                  <a:pt x="5979357" y="238998"/>
                </a:cubicBezTo>
                <a:cubicBezTo>
                  <a:pt x="5963129" y="244988"/>
                  <a:pt x="5961755" y="242483"/>
                  <a:pt x="5975237" y="231482"/>
                </a:cubicBezTo>
                <a:cubicBezTo>
                  <a:pt x="5988718" y="220481"/>
                  <a:pt x="6002581" y="207093"/>
                  <a:pt x="6016825" y="191317"/>
                </a:cubicBezTo>
                <a:cubicBezTo>
                  <a:pt x="6031069" y="175541"/>
                  <a:pt x="6046265" y="153186"/>
                  <a:pt x="6062413" y="124252"/>
                </a:cubicBezTo>
                <a:cubicBezTo>
                  <a:pt x="6032510" y="130465"/>
                  <a:pt x="6013997" y="134158"/>
                  <a:pt x="6006872" y="135330"/>
                </a:cubicBezTo>
                <a:cubicBezTo>
                  <a:pt x="5999747" y="136502"/>
                  <a:pt x="5991852" y="132980"/>
                  <a:pt x="5983190" y="124763"/>
                </a:cubicBezTo>
                <a:cubicBezTo>
                  <a:pt x="5974527" y="116547"/>
                  <a:pt x="5974678" y="113024"/>
                  <a:pt x="5983645" y="114196"/>
                </a:cubicBezTo>
                <a:cubicBezTo>
                  <a:pt x="5992612" y="115368"/>
                  <a:pt x="6003055" y="115378"/>
                  <a:pt x="6014974" y="114224"/>
                </a:cubicBezTo>
                <a:cubicBezTo>
                  <a:pt x="6026892" y="113071"/>
                  <a:pt x="6044497" y="111037"/>
                  <a:pt x="6067789" y="108122"/>
                </a:cubicBezTo>
                <a:cubicBezTo>
                  <a:pt x="6071237" y="99850"/>
                  <a:pt x="6074114" y="92384"/>
                  <a:pt x="6076421" y="85724"/>
                </a:cubicBezTo>
                <a:cubicBezTo>
                  <a:pt x="6070456" y="87286"/>
                  <a:pt x="6064639" y="88068"/>
                  <a:pt x="6058971" y="88068"/>
                </a:cubicBezTo>
                <a:cubicBezTo>
                  <a:pt x="6052720" y="88068"/>
                  <a:pt x="6047062" y="85612"/>
                  <a:pt x="6041995" y="80701"/>
                </a:cubicBezTo>
                <a:cubicBezTo>
                  <a:pt x="6036929" y="75789"/>
                  <a:pt x="6037974" y="73058"/>
                  <a:pt x="6045130" y="72506"/>
                </a:cubicBezTo>
                <a:cubicBezTo>
                  <a:pt x="6052286" y="71954"/>
                  <a:pt x="6064081" y="70605"/>
                  <a:pt x="6080514" y="68460"/>
                </a:cubicBezTo>
                <a:cubicBezTo>
                  <a:pt x="6084011" y="57980"/>
                  <a:pt x="6085760" y="50117"/>
                  <a:pt x="6085760" y="44870"/>
                </a:cubicBezTo>
                <a:cubicBezTo>
                  <a:pt x="6082461" y="45615"/>
                  <a:pt x="6076375" y="46383"/>
                  <a:pt x="6067501" y="47177"/>
                </a:cubicBezTo>
                <a:cubicBezTo>
                  <a:pt x="6058627" y="47971"/>
                  <a:pt x="6049917" y="47639"/>
                  <a:pt x="6041372" y="46182"/>
                </a:cubicBezTo>
                <a:cubicBezTo>
                  <a:pt x="6032827" y="44725"/>
                  <a:pt x="6038640" y="41435"/>
                  <a:pt x="6058813" y="36313"/>
                </a:cubicBezTo>
                <a:cubicBezTo>
                  <a:pt x="6078985" y="31191"/>
                  <a:pt x="6095595" y="26022"/>
                  <a:pt x="6108642" y="20807"/>
                </a:cubicBezTo>
                <a:cubicBezTo>
                  <a:pt x="6121690" y="15592"/>
                  <a:pt x="6129150" y="10491"/>
                  <a:pt x="6131022" y="5505"/>
                </a:cubicBezTo>
                <a:cubicBezTo>
                  <a:pt x="6131958" y="3012"/>
                  <a:pt x="6133588" y="1613"/>
                  <a:pt x="6135910" y="1308"/>
                </a:cubicBezTo>
                <a:close/>
                <a:moveTo>
                  <a:pt x="2773586" y="1308"/>
                </a:moveTo>
                <a:cubicBezTo>
                  <a:pt x="2775908" y="1003"/>
                  <a:pt x="2778923" y="1791"/>
                  <a:pt x="2782632" y="3673"/>
                </a:cubicBezTo>
                <a:cubicBezTo>
                  <a:pt x="2790048" y="7437"/>
                  <a:pt x="2796262" y="12190"/>
                  <a:pt x="2801272" y="17932"/>
                </a:cubicBezTo>
                <a:cubicBezTo>
                  <a:pt x="2806283" y="23675"/>
                  <a:pt x="2804984" y="27067"/>
                  <a:pt x="2797375" y="28109"/>
                </a:cubicBezTo>
                <a:cubicBezTo>
                  <a:pt x="2789766" y="29150"/>
                  <a:pt x="2781720" y="31020"/>
                  <a:pt x="2773237" y="33718"/>
                </a:cubicBezTo>
                <a:cubicBezTo>
                  <a:pt x="2764754" y="36415"/>
                  <a:pt x="2753647" y="38806"/>
                  <a:pt x="2739918" y="40889"/>
                </a:cubicBezTo>
                <a:cubicBezTo>
                  <a:pt x="2749257" y="44784"/>
                  <a:pt x="2752683" y="48839"/>
                  <a:pt x="2750196" y="53056"/>
                </a:cubicBezTo>
                <a:cubicBezTo>
                  <a:pt x="2747710" y="57273"/>
                  <a:pt x="2745059" y="61502"/>
                  <a:pt x="2742243" y="65744"/>
                </a:cubicBezTo>
                <a:cubicBezTo>
                  <a:pt x="2757101" y="63499"/>
                  <a:pt x="2769522" y="60798"/>
                  <a:pt x="2779506" y="57642"/>
                </a:cubicBezTo>
                <a:cubicBezTo>
                  <a:pt x="2789490" y="54485"/>
                  <a:pt x="2797645" y="56020"/>
                  <a:pt x="2803970" y="62246"/>
                </a:cubicBezTo>
                <a:cubicBezTo>
                  <a:pt x="2810295" y="68472"/>
                  <a:pt x="2808286" y="72580"/>
                  <a:pt x="2797942" y="74571"/>
                </a:cubicBezTo>
                <a:cubicBezTo>
                  <a:pt x="2787599" y="76561"/>
                  <a:pt x="2779361" y="78130"/>
                  <a:pt x="2773228" y="79278"/>
                </a:cubicBezTo>
                <a:cubicBezTo>
                  <a:pt x="2767094" y="80425"/>
                  <a:pt x="2755291" y="82090"/>
                  <a:pt x="2737816" y="84273"/>
                </a:cubicBezTo>
                <a:cubicBezTo>
                  <a:pt x="2735087" y="92458"/>
                  <a:pt x="2731509" y="99124"/>
                  <a:pt x="2727081" y="104271"/>
                </a:cubicBezTo>
                <a:lnTo>
                  <a:pt x="2763805" y="99658"/>
                </a:lnTo>
                <a:cubicBezTo>
                  <a:pt x="2774260" y="98157"/>
                  <a:pt x="2788374" y="95829"/>
                  <a:pt x="2806146" y="92672"/>
                </a:cubicBezTo>
                <a:cubicBezTo>
                  <a:pt x="2823919" y="89516"/>
                  <a:pt x="2836061" y="87938"/>
                  <a:pt x="2842572" y="87938"/>
                </a:cubicBezTo>
                <a:cubicBezTo>
                  <a:pt x="2850782" y="87938"/>
                  <a:pt x="2857517" y="91184"/>
                  <a:pt x="2862776" y="97676"/>
                </a:cubicBezTo>
                <a:cubicBezTo>
                  <a:pt x="2868034" y="104169"/>
                  <a:pt x="2864481" y="107887"/>
                  <a:pt x="2852116" y="108829"/>
                </a:cubicBezTo>
                <a:cubicBezTo>
                  <a:pt x="2839751" y="109772"/>
                  <a:pt x="2823460" y="111217"/>
                  <a:pt x="2803244" y="113164"/>
                </a:cubicBezTo>
                <a:cubicBezTo>
                  <a:pt x="2783029" y="115111"/>
                  <a:pt x="2756109" y="117951"/>
                  <a:pt x="2722486" y="121684"/>
                </a:cubicBezTo>
                <a:cubicBezTo>
                  <a:pt x="2719845" y="128270"/>
                  <a:pt x="2716707" y="134111"/>
                  <a:pt x="2713073" y="139209"/>
                </a:cubicBezTo>
                <a:cubicBezTo>
                  <a:pt x="2714549" y="139370"/>
                  <a:pt x="2716326" y="139618"/>
                  <a:pt x="2718403" y="139953"/>
                </a:cubicBezTo>
                <a:cubicBezTo>
                  <a:pt x="2720480" y="140288"/>
                  <a:pt x="2729881" y="139336"/>
                  <a:pt x="2746606" y="137097"/>
                </a:cubicBezTo>
                <a:cubicBezTo>
                  <a:pt x="2763330" y="134859"/>
                  <a:pt x="2773439" y="132133"/>
                  <a:pt x="2776930" y="128921"/>
                </a:cubicBezTo>
                <a:cubicBezTo>
                  <a:pt x="2780421" y="125709"/>
                  <a:pt x="2788355" y="126927"/>
                  <a:pt x="2800733" y="132577"/>
                </a:cubicBezTo>
                <a:cubicBezTo>
                  <a:pt x="2813111" y="138226"/>
                  <a:pt x="2817547" y="143674"/>
                  <a:pt x="2814044" y="148920"/>
                </a:cubicBezTo>
                <a:cubicBezTo>
                  <a:pt x="2810540" y="154166"/>
                  <a:pt x="2809762" y="165613"/>
                  <a:pt x="2811709" y="183262"/>
                </a:cubicBezTo>
                <a:cubicBezTo>
                  <a:pt x="2813656" y="200911"/>
                  <a:pt x="2814630" y="214293"/>
                  <a:pt x="2814630" y="223408"/>
                </a:cubicBezTo>
                <a:cubicBezTo>
                  <a:pt x="2814630" y="232239"/>
                  <a:pt x="2813597" y="240375"/>
                  <a:pt x="2811532" y="247816"/>
                </a:cubicBezTo>
                <a:cubicBezTo>
                  <a:pt x="2809467" y="255258"/>
                  <a:pt x="2805809" y="261623"/>
                  <a:pt x="2800556" y="266913"/>
                </a:cubicBezTo>
                <a:cubicBezTo>
                  <a:pt x="2795304" y="272202"/>
                  <a:pt x="2790969" y="271697"/>
                  <a:pt x="2787552" y="265396"/>
                </a:cubicBezTo>
                <a:cubicBezTo>
                  <a:pt x="2784136" y="259096"/>
                  <a:pt x="2780319" y="251735"/>
                  <a:pt x="2776102" y="243314"/>
                </a:cubicBezTo>
                <a:cubicBezTo>
                  <a:pt x="2760785" y="243314"/>
                  <a:pt x="2742262" y="244759"/>
                  <a:pt x="2720533" y="247649"/>
                </a:cubicBezTo>
                <a:cubicBezTo>
                  <a:pt x="2715461" y="263437"/>
                  <a:pt x="2710007" y="266550"/>
                  <a:pt x="2704171" y="256988"/>
                </a:cubicBezTo>
                <a:cubicBezTo>
                  <a:pt x="2698336" y="247425"/>
                  <a:pt x="2696584" y="238238"/>
                  <a:pt x="2698916" y="229427"/>
                </a:cubicBezTo>
                <a:cubicBezTo>
                  <a:pt x="2701248" y="220615"/>
                  <a:pt x="2702609" y="206622"/>
                  <a:pt x="2702999" y="187448"/>
                </a:cubicBezTo>
                <a:cubicBezTo>
                  <a:pt x="2703390" y="168274"/>
                  <a:pt x="2703660" y="157322"/>
                  <a:pt x="2703808" y="154594"/>
                </a:cubicBezTo>
                <a:cubicBezTo>
                  <a:pt x="2690724" y="178716"/>
                  <a:pt x="2677047" y="197317"/>
                  <a:pt x="2662778" y="210395"/>
                </a:cubicBezTo>
                <a:cubicBezTo>
                  <a:pt x="2648510" y="223473"/>
                  <a:pt x="2633261" y="233008"/>
                  <a:pt x="2617032" y="238998"/>
                </a:cubicBezTo>
                <a:cubicBezTo>
                  <a:pt x="2600804" y="244988"/>
                  <a:pt x="2599431" y="242483"/>
                  <a:pt x="2612912" y="231482"/>
                </a:cubicBezTo>
                <a:cubicBezTo>
                  <a:pt x="2626393" y="220481"/>
                  <a:pt x="2640256" y="207093"/>
                  <a:pt x="2654500" y="191317"/>
                </a:cubicBezTo>
                <a:cubicBezTo>
                  <a:pt x="2668744" y="175541"/>
                  <a:pt x="2683940" y="153186"/>
                  <a:pt x="2700088" y="124252"/>
                </a:cubicBezTo>
                <a:cubicBezTo>
                  <a:pt x="2670186" y="130465"/>
                  <a:pt x="2651672" y="134158"/>
                  <a:pt x="2644547" y="135330"/>
                </a:cubicBezTo>
                <a:cubicBezTo>
                  <a:pt x="2637422" y="136502"/>
                  <a:pt x="2629528" y="132980"/>
                  <a:pt x="2620865" y="124763"/>
                </a:cubicBezTo>
                <a:cubicBezTo>
                  <a:pt x="2612202" y="116547"/>
                  <a:pt x="2612354" y="113024"/>
                  <a:pt x="2621320" y="114196"/>
                </a:cubicBezTo>
                <a:cubicBezTo>
                  <a:pt x="2630287" y="115368"/>
                  <a:pt x="2640730" y="115378"/>
                  <a:pt x="2652649" y="114224"/>
                </a:cubicBezTo>
                <a:cubicBezTo>
                  <a:pt x="2664568" y="113071"/>
                  <a:pt x="2682173" y="111037"/>
                  <a:pt x="2705464" y="108122"/>
                </a:cubicBezTo>
                <a:cubicBezTo>
                  <a:pt x="2708912" y="99850"/>
                  <a:pt x="2711789" y="92384"/>
                  <a:pt x="2714096" y="85724"/>
                </a:cubicBezTo>
                <a:cubicBezTo>
                  <a:pt x="2708131" y="87286"/>
                  <a:pt x="2702314" y="88068"/>
                  <a:pt x="2696646" y="88068"/>
                </a:cubicBezTo>
                <a:cubicBezTo>
                  <a:pt x="2690395" y="88068"/>
                  <a:pt x="2684737" y="85612"/>
                  <a:pt x="2679670" y="80701"/>
                </a:cubicBezTo>
                <a:cubicBezTo>
                  <a:pt x="2674604" y="75789"/>
                  <a:pt x="2675649" y="73058"/>
                  <a:pt x="2682805" y="72506"/>
                </a:cubicBezTo>
                <a:cubicBezTo>
                  <a:pt x="2689961" y="71954"/>
                  <a:pt x="2701756" y="70605"/>
                  <a:pt x="2718189" y="68460"/>
                </a:cubicBezTo>
                <a:cubicBezTo>
                  <a:pt x="2721686" y="57980"/>
                  <a:pt x="2723435" y="50117"/>
                  <a:pt x="2723435" y="44870"/>
                </a:cubicBezTo>
                <a:cubicBezTo>
                  <a:pt x="2720136" y="45615"/>
                  <a:pt x="2714050" y="46383"/>
                  <a:pt x="2705176" y="47177"/>
                </a:cubicBezTo>
                <a:cubicBezTo>
                  <a:pt x="2696302" y="47971"/>
                  <a:pt x="2687593" y="47639"/>
                  <a:pt x="2679047" y="46182"/>
                </a:cubicBezTo>
                <a:cubicBezTo>
                  <a:pt x="2670502" y="44725"/>
                  <a:pt x="2676316" y="41435"/>
                  <a:pt x="2696488" y="36313"/>
                </a:cubicBezTo>
                <a:cubicBezTo>
                  <a:pt x="2716661" y="31191"/>
                  <a:pt x="2733270" y="26022"/>
                  <a:pt x="2746318" y="20807"/>
                </a:cubicBezTo>
                <a:cubicBezTo>
                  <a:pt x="2759365" y="15592"/>
                  <a:pt x="2766825" y="10491"/>
                  <a:pt x="2768698" y="5505"/>
                </a:cubicBezTo>
                <a:cubicBezTo>
                  <a:pt x="2769634" y="3012"/>
                  <a:pt x="2771263" y="1613"/>
                  <a:pt x="2773586" y="1308"/>
                </a:cubicBezTo>
                <a:close/>
                <a:moveTo>
                  <a:pt x="566474" y="13"/>
                </a:moveTo>
                <a:cubicBezTo>
                  <a:pt x="567950" y="87"/>
                  <a:pt x="569753" y="486"/>
                  <a:pt x="571883" y="1208"/>
                </a:cubicBezTo>
                <a:cubicBezTo>
                  <a:pt x="580404" y="4098"/>
                  <a:pt x="587628" y="8035"/>
                  <a:pt x="593556" y="13021"/>
                </a:cubicBezTo>
                <a:cubicBezTo>
                  <a:pt x="599484" y="18007"/>
                  <a:pt x="600945" y="22218"/>
                  <a:pt x="597937" y="25653"/>
                </a:cubicBezTo>
                <a:cubicBezTo>
                  <a:pt x="594930" y="29088"/>
                  <a:pt x="592148" y="32406"/>
                  <a:pt x="589594" y="35606"/>
                </a:cubicBezTo>
                <a:cubicBezTo>
                  <a:pt x="616383" y="63449"/>
                  <a:pt x="635160" y="81984"/>
                  <a:pt x="645925" y="91212"/>
                </a:cubicBezTo>
                <a:cubicBezTo>
                  <a:pt x="656690" y="100439"/>
                  <a:pt x="667778" y="108290"/>
                  <a:pt x="679188" y="114764"/>
                </a:cubicBezTo>
                <a:cubicBezTo>
                  <a:pt x="690598" y="121238"/>
                  <a:pt x="703618" y="127191"/>
                  <a:pt x="718246" y="132623"/>
                </a:cubicBezTo>
                <a:cubicBezTo>
                  <a:pt x="732875" y="138055"/>
                  <a:pt x="734010" y="142105"/>
                  <a:pt x="721651" y="144771"/>
                </a:cubicBezTo>
                <a:cubicBezTo>
                  <a:pt x="709292" y="147438"/>
                  <a:pt x="695736" y="148365"/>
                  <a:pt x="680984" y="147552"/>
                </a:cubicBezTo>
                <a:cubicBezTo>
                  <a:pt x="666231" y="146740"/>
                  <a:pt x="655850" y="142471"/>
                  <a:pt x="649841" y="134744"/>
                </a:cubicBezTo>
                <a:cubicBezTo>
                  <a:pt x="643832" y="127017"/>
                  <a:pt x="635541" y="116165"/>
                  <a:pt x="624968" y="102188"/>
                </a:cubicBezTo>
                <a:cubicBezTo>
                  <a:pt x="614395" y="88210"/>
                  <a:pt x="600055" y="69495"/>
                  <a:pt x="581948" y="46042"/>
                </a:cubicBezTo>
                <a:cubicBezTo>
                  <a:pt x="573427" y="63679"/>
                  <a:pt x="564272" y="79349"/>
                  <a:pt x="554480" y="93053"/>
                </a:cubicBezTo>
                <a:cubicBezTo>
                  <a:pt x="544688" y="106758"/>
                  <a:pt x="532683" y="121114"/>
                  <a:pt x="518463" y="136121"/>
                </a:cubicBezTo>
                <a:cubicBezTo>
                  <a:pt x="504244" y="151127"/>
                  <a:pt x="487618" y="163018"/>
                  <a:pt x="468587" y="171793"/>
                </a:cubicBezTo>
                <a:cubicBezTo>
                  <a:pt x="449556" y="180568"/>
                  <a:pt x="447333" y="178313"/>
                  <a:pt x="461918" y="165030"/>
                </a:cubicBezTo>
                <a:cubicBezTo>
                  <a:pt x="476503" y="151748"/>
                  <a:pt x="490400" y="137528"/>
                  <a:pt x="503608" y="122373"/>
                </a:cubicBezTo>
                <a:cubicBezTo>
                  <a:pt x="516817" y="107217"/>
                  <a:pt x="528019" y="92551"/>
                  <a:pt x="537215" y="78375"/>
                </a:cubicBezTo>
                <a:cubicBezTo>
                  <a:pt x="546412" y="64199"/>
                  <a:pt x="553333" y="50811"/>
                  <a:pt x="557977" y="38210"/>
                </a:cubicBezTo>
                <a:cubicBezTo>
                  <a:pt x="562622" y="25610"/>
                  <a:pt x="563970" y="15570"/>
                  <a:pt x="562023" y="8091"/>
                </a:cubicBezTo>
                <a:cubicBezTo>
                  <a:pt x="560563" y="2482"/>
                  <a:pt x="562046" y="-211"/>
                  <a:pt x="566474" y="1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" name="组合 10268"/>
          <p:cNvGrpSpPr/>
          <p:nvPr/>
        </p:nvGrpSpPr>
        <p:grpSpPr bwMode="auto">
          <a:xfrm>
            <a:off x="3559703" y="2949835"/>
            <a:ext cx="5180411" cy="1252890"/>
            <a:chOff x="1120066" y="1707158"/>
            <a:chExt cx="4842187" cy="1171575"/>
          </a:xfrm>
          <a:solidFill>
            <a:srgbClr val="FFFF00"/>
          </a:solidFill>
        </p:grpSpPr>
        <p:grpSp>
          <p:nvGrpSpPr>
            <p:cNvPr id="7" name="Group 25"/>
            <p:cNvGrpSpPr/>
            <p:nvPr/>
          </p:nvGrpSpPr>
          <p:grpSpPr bwMode="auto">
            <a:xfrm>
              <a:off x="1120066" y="1707158"/>
              <a:ext cx="1154430" cy="1123950"/>
              <a:chOff x="1828" y="8407"/>
              <a:chExt cx="1817" cy="1770"/>
            </a:xfrm>
            <a:grpFill/>
          </p:grpSpPr>
          <p:sp>
            <p:nvSpPr>
              <p:cNvPr id="22" name="AutoShape 74"/>
              <p:cNvSpPr>
                <a:spLocks noChangeArrowheads="1"/>
              </p:cNvSpPr>
              <p:nvPr/>
            </p:nvSpPr>
            <p:spPr bwMode="auto">
              <a:xfrm>
                <a:off x="1828" y="946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AutoShape 76"/>
              <p:cNvSpPr>
                <a:spLocks noChangeArrowheads="1"/>
              </p:cNvSpPr>
              <p:nvPr/>
            </p:nvSpPr>
            <p:spPr bwMode="auto">
              <a:xfrm>
                <a:off x="1833" y="8937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AutoShape 77"/>
              <p:cNvSpPr>
                <a:spLocks noChangeArrowheads="1"/>
              </p:cNvSpPr>
              <p:nvPr/>
            </p:nvSpPr>
            <p:spPr bwMode="auto">
              <a:xfrm>
                <a:off x="1833" y="8407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AutoShape 75"/>
              <p:cNvSpPr>
                <a:spLocks noChangeArrowheads="1"/>
              </p:cNvSpPr>
              <p:nvPr/>
            </p:nvSpPr>
            <p:spPr bwMode="auto">
              <a:xfrm>
                <a:off x="2376" y="9461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AutoShape 75"/>
              <p:cNvSpPr>
                <a:spLocks noChangeArrowheads="1"/>
              </p:cNvSpPr>
              <p:nvPr/>
            </p:nvSpPr>
            <p:spPr bwMode="auto">
              <a:xfrm>
                <a:off x="2916" y="9461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31"/>
            <p:cNvGrpSpPr/>
            <p:nvPr/>
          </p:nvGrpSpPr>
          <p:grpSpPr bwMode="auto">
            <a:xfrm>
              <a:off x="2946634" y="1754783"/>
              <a:ext cx="1166181" cy="1123950"/>
              <a:chOff x="4704" y="8482"/>
              <a:chExt cx="1836" cy="1770"/>
            </a:xfrm>
            <a:grpFill/>
          </p:grpSpPr>
          <p:sp>
            <p:nvSpPr>
              <p:cNvPr id="17" name="AutoShape 74"/>
              <p:cNvSpPr>
                <a:spLocks noChangeArrowheads="1"/>
              </p:cNvSpPr>
              <p:nvPr/>
            </p:nvSpPr>
            <p:spPr bwMode="auto">
              <a:xfrm>
                <a:off x="4704" y="9537"/>
                <a:ext cx="751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AutoShape 75"/>
              <p:cNvSpPr>
                <a:spLocks noChangeArrowheads="1"/>
              </p:cNvSpPr>
              <p:nvPr/>
            </p:nvSpPr>
            <p:spPr bwMode="auto">
              <a:xfrm>
                <a:off x="5251" y="9536"/>
                <a:ext cx="74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AutoShape 75"/>
              <p:cNvSpPr>
                <a:spLocks noChangeArrowheads="1"/>
              </p:cNvSpPr>
              <p:nvPr/>
            </p:nvSpPr>
            <p:spPr bwMode="auto">
              <a:xfrm>
                <a:off x="5811" y="9536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AutoShape 76"/>
              <p:cNvSpPr>
                <a:spLocks noChangeArrowheads="1"/>
              </p:cNvSpPr>
              <p:nvPr/>
            </p:nvSpPr>
            <p:spPr bwMode="auto">
              <a:xfrm>
                <a:off x="5256" y="901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AutoShape 77"/>
              <p:cNvSpPr>
                <a:spLocks noChangeArrowheads="1"/>
              </p:cNvSpPr>
              <p:nvPr/>
            </p:nvSpPr>
            <p:spPr bwMode="auto">
              <a:xfrm>
                <a:off x="5256" y="848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37"/>
            <p:cNvGrpSpPr/>
            <p:nvPr/>
          </p:nvGrpSpPr>
          <p:grpSpPr bwMode="auto">
            <a:xfrm>
              <a:off x="4806553" y="1716683"/>
              <a:ext cx="1155700" cy="1123950"/>
              <a:chOff x="7633" y="8422"/>
              <a:chExt cx="1820" cy="1770"/>
            </a:xfrm>
            <a:grpFill/>
          </p:grpSpPr>
          <p:sp>
            <p:nvSpPr>
              <p:cNvPr id="12" name="AutoShape 74"/>
              <p:cNvSpPr>
                <a:spLocks noChangeArrowheads="1"/>
              </p:cNvSpPr>
              <p:nvPr/>
            </p:nvSpPr>
            <p:spPr bwMode="auto">
              <a:xfrm>
                <a:off x="7633" y="9477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AutoShape 75"/>
              <p:cNvSpPr>
                <a:spLocks noChangeArrowheads="1"/>
              </p:cNvSpPr>
              <p:nvPr/>
            </p:nvSpPr>
            <p:spPr bwMode="auto">
              <a:xfrm>
                <a:off x="8181" y="9476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AutoShape 75"/>
              <p:cNvSpPr>
                <a:spLocks noChangeArrowheads="1"/>
              </p:cNvSpPr>
              <p:nvPr/>
            </p:nvSpPr>
            <p:spPr bwMode="auto">
              <a:xfrm>
                <a:off x="8721" y="9476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AutoShape 76"/>
              <p:cNvSpPr>
                <a:spLocks noChangeArrowheads="1"/>
              </p:cNvSpPr>
              <p:nvPr/>
            </p:nvSpPr>
            <p:spPr bwMode="auto">
              <a:xfrm>
                <a:off x="8721" y="895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AutoShape 77"/>
              <p:cNvSpPr>
                <a:spLocks noChangeArrowheads="1"/>
              </p:cNvSpPr>
              <p:nvPr/>
            </p:nvSpPr>
            <p:spPr bwMode="auto">
              <a:xfrm>
                <a:off x="8721" y="842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 bwMode="auto">
          <a:xfrm>
            <a:off x="2956291" y="5006670"/>
            <a:ext cx="2133480" cy="526256"/>
            <a:chOff x="539552" y="4689673"/>
            <a:chExt cx="2129841" cy="702127"/>
          </a:xfrm>
        </p:grpSpPr>
        <p:sp>
          <p:nvSpPr>
            <p:cNvPr id="28" name="圆角矩形 27"/>
            <p:cNvSpPr/>
            <p:nvPr/>
          </p:nvSpPr>
          <p:spPr>
            <a:xfrm>
              <a:off x="539552" y="4689673"/>
              <a:ext cx="2084954" cy="702127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74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81303" y="4732761"/>
              <a:ext cx="1988090" cy="6159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形状相同的</a:t>
              </a:r>
              <a:endPara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5522995" y="548437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</a:t>
            </a: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面</a:t>
            </a: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492038" y="4707822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</a:t>
            </a: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面</a:t>
            </a: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组合 6"/>
          <p:cNvGrpSpPr/>
          <p:nvPr/>
        </p:nvGrpSpPr>
        <p:grpSpPr bwMode="auto">
          <a:xfrm>
            <a:off x="7723644" y="5554442"/>
            <a:ext cx="996307" cy="333746"/>
            <a:chOff x="3889124" y="5092461"/>
            <a:chExt cx="1611570" cy="540000"/>
          </a:xfrm>
          <a:solidFill>
            <a:srgbClr val="FFFF00"/>
          </a:solidFill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 flipH="1" flipV="1">
              <a:off x="3889676" y="5091992"/>
              <a:ext cx="539849" cy="540000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 flipH="1" flipV="1">
              <a:off x="4961435" y="5091992"/>
              <a:ext cx="539849" cy="540000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 flipH="1" flipV="1">
              <a:off x="4421586" y="5091992"/>
              <a:ext cx="539849" cy="540000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6" name="组合 6"/>
          <p:cNvGrpSpPr/>
          <p:nvPr/>
        </p:nvGrpSpPr>
        <p:grpSpPr bwMode="auto">
          <a:xfrm rot="16200000">
            <a:off x="7377231" y="4671663"/>
            <a:ext cx="996307" cy="333746"/>
            <a:chOff x="3889124" y="5092461"/>
            <a:chExt cx="1611570" cy="540000"/>
          </a:xfrm>
          <a:solidFill>
            <a:srgbClr val="FFFF00"/>
          </a:solidFill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 flipH="1" flipV="1">
              <a:off x="3889676" y="5091992"/>
              <a:ext cx="539849" cy="540000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 flipH="1" flipV="1">
              <a:off x="4961435" y="5091992"/>
              <a:ext cx="539849" cy="540000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Rectangle 14"/>
            <p:cNvSpPr>
              <a:spLocks noChangeArrowheads="1"/>
            </p:cNvSpPr>
            <p:nvPr/>
          </p:nvSpPr>
          <p:spPr bwMode="auto">
            <a:xfrm flipH="1" flipV="1">
              <a:off x="4421586" y="5091992"/>
              <a:ext cx="539849" cy="540000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6995050" y="4676025"/>
            <a:ext cx="44755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→</a:t>
            </a: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6995050" y="5493565"/>
            <a:ext cx="44755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→</a:t>
            </a:r>
          </a:p>
        </p:txBody>
      </p:sp>
      <p:sp>
        <p:nvSpPr>
          <p:cNvPr id="42" name="左大括号 41"/>
          <p:cNvSpPr/>
          <p:nvPr/>
        </p:nvSpPr>
        <p:spPr>
          <a:xfrm>
            <a:off x="5244631" y="4881652"/>
            <a:ext cx="270272" cy="921544"/>
          </a:xfrm>
          <a:prstGeom prst="leftBrace">
            <a:avLst>
              <a:gd name="adj1" fmla="val 337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0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文本框 60"/>
          <p:cNvSpPr txBox="1"/>
          <p:nvPr/>
        </p:nvSpPr>
        <p:spPr>
          <a:xfrm>
            <a:off x="5050605" y="1236447"/>
            <a:ext cx="2090789" cy="284096"/>
          </a:xfrm>
          <a:custGeom>
            <a:avLst/>
            <a:gdLst/>
            <a:ahLst/>
            <a:cxnLst/>
            <a:rect l="l" t="t" r="r" b="b"/>
            <a:pathLst>
              <a:path w="2090789" h="284096">
                <a:moveTo>
                  <a:pt x="949841" y="198855"/>
                </a:moveTo>
                <a:cubicBezTo>
                  <a:pt x="960333" y="197230"/>
                  <a:pt x="968199" y="199881"/>
                  <a:pt x="973439" y="206808"/>
                </a:cubicBezTo>
                <a:cubicBezTo>
                  <a:pt x="978679" y="213735"/>
                  <a:pt x="980512" y="221260"/>
                  <a:pt x="978937" y="229383"/>
                </a:cubicBezTo>
                <a:cubicBezTo>
                  <a:pt x="977275" y="241873"/>
                  <a:pt x="972949" y="252846"/>
                  <a:pt x="965961" y="262302"/>
                </a:cubicBezTo>
                <a:cubicBezTo>
                  <a:pt x="958972" y="271759"/>
                  <a:pt x="948501" y="279024"/>
                  <a:pt x="934549" y="284096"/>
                </a:cubicBezTo>
                <a:lnTo>
                  <a:pt x="927461" y="274478"/>
                </a:lnTo>
                <a:cubicBezTo>
                  <a:pt x="935683" y="269034"/>
                  <a:pt x="941630" y="263927"/>
                  <a:pt x="945301" y="259158"/>
                </a:cubicBezTo>
                <a:cubicBezTo>
                  <a:pt x="948973" y="254390"/>
                  <a:pt x="950808" y="249674"/>
                  <a:pt x="950808" y="245010"/>
                </a:cubicBezTo>
                <a:cubicBezTo>
                  <a:pt x="950337" y="243125"/>
                  <a:pt x="947106" y="240787"/>
                  <a:pt x="941116" y="237997"/>
                </a:cubicBezTo>
                <a:cubicBezTo>
                  <a:pt x="935125" y="235206"/>
                  <a:pt x="932130" y="229148"/>
                  <a:pt x="932130" y="219821"/>
                </a:cubicBezTo>
                <a:cubicBezTo>
                  <a:pt x="932130" y="216485"/>
                  <a:pt x="933001" y="212854"/>
                  <a:pt x="934744" y="208929"/>
                </a:cubicBezTo>
                <a:cubicBezTo>
                  <a:pt x="936486" y="205004"/>
                  <a:pt x="941519" y="201646"/>
                  <a:pt x="949841" y="198855"/>
                </a:cubicBezTo>
                <a:close/>
                <a:moveTo>
                  <a:pt x="2054366" y="191209"/>
                </a:moveTo>
                <a:cubicBezTo>
                  <a:pt x="2051450" y="191373"/>
                  <a:pt x="2048614" y="192480"/>
                  <a:pt x="2045858" y="194530"/>
                </a:cubicBezTo>
                <a:cubicBezTo>
                  <a:pt x="2040345" y="198629"/>
                  <a:pt x="2037588" y="204092"/>
                  <a:pt x="2037588" y="210919"/>
                </a:cubicBezTo>
                <a:cubicBezTo>
                  <a:pt x="2037588" y="217747"/>
                  <a:pt x="2040658" y="222872"/>
                  <a:pt x="2046797" y="226295"/>
                </a:cubicBezTo>
                <a:cubicBezTo>
                  <a:pt x="2052936" y="229718"/>
                  <a:pt x="2058945" y="229545"/>
                  <a:pt x="2064824" y="225774"/>
                </a:cubicBezTo>
                <a:cubicBezTo>
                  <a:pt x="2070703" y="221992"/>
                  <a:pt x="2073465" y="216535"/>
                  <a:pt x="2073112" y="209403"/>
                </a:cubicBezTo>
                <a:cubicBezTo>
                  <a:pt x="2072758" y="202272"/>
                  <a:pt x="2069506" y="196985"/>
                  <a:pt x="2063354" y="193544"/>
                </a:cubicBezTo>
                <a:cubicBezTo>
                  <a:pt x="2060278" y="191823"/>
                  <a:pt x="2057282" y="191045"/>
                  <a:pt x="2054366" y="191209"/>
                </a:cubicBezTo>
                <a:close/>
                <a:moveTo>
                  <a:pt x="2056513" y="171387"/>
                </a:moveTo>
                <a:cubicBezTo>
                  <a:pt x="2061288" y="171492"/>
                  <a:pt x="2066169" y="172593"/>
                  <a:pt x="2071158" y="174689"/>
                </a:cubicBezTo>
                <a:lnTo>
                  <a:pt x="2090789" y="194366"/>
                </a:lnTo>
                <a:lnTo>
                  <a:pt x="2090789" y="223622"/>
                </a:lnTo>
                <a:lnTo>
                  <a:pt x="2078125" y="242006"/>
                </a:lnTo>
                <a:cubicBezTo>
                  <a:pt x="2071254" y="246725"/>
                  <a:pt x="2063090" y="249085"/>
                  <a:pt x="2053634" y="249085"/>
                </a:cubicBezTo>
                <a:cubicBezTo>
                  <a:pt x="2044177" y="249085"/>
                  <a:pt x="2035613" y="245246"/>
                  <a:pt x="2027942" y="237569"/>
                </a:cubicBezTo>
                <a:cubicBezTo>
                  <a:pt x="2020271" y="229892"/>
                  <a:pt x="2016436" y="221638"/>
                  <a:pt x="2016436" y="212808"/>
                </a:cubicBezTo>
                <a:cubicBezTo>
                  <a:pt x="2016436" y="203977"/>
                  <a:pt x="2018501" y="196254"/>
                  <a:pt x="2022631" y="189637"/>
                </a:cubicBezTo>
                <a:cubicBezTo>
                  <a:pt x="2026761" y="183020"/>
                  <a:pt x="2033387" y="177827"/>
                  <a:pt x="2042509" y="174057"/>
                </a:cubicBezTo>
                <a:cubicBezTo>
                  <a:pt x="2047070" y="172171"/>
                  <a:pt x="2051738" y="171282"/>
                  <a:pt x="2056513" y="171387"/>
                </a:cubicBezTo>
                <a:close/>
                <a:moveTo>
                  <a:pt x="1855960" y="146379"/>
                </a:moveTo>
                <a:cubicBezTo>
                  <a:pt x="1852458" y="146342"/>
                  <a:pt x="1848502" y="146703"/>
                  <a:pt x="1844093" y="147463"/>
                </a:cubicBezTo>
                <a:cubicBezTo>
                  <a:pt x="1835275" y="148982"/>
                  <a:pt x="1823468" y="150796"/>
                  <a:pt x="1808672" y="152904"/>
                </a:cubicBezTo>
                <a:lnTo>
                  <a:pt x="1808672" y="167229"/>
                </a:lnTo>
                <a:cubicBezTo>
                  <a:pt x="1816622" y="167291"/>
                  <a:pt x="1826076" y="165945"/>
                  <a:pt x="1837033" y="163192"/>
                </a:cubicBezTo>
                <a:cubicBezTo>
                  <a:pt x="1847991" y="160439"/>
                  <a:pt x="1855147" y="161815"/>
                  <a:pt x="1858502" y="167322"/>
                </a:cubicBezTo>
                <a:cubicBezTo>
                  <a:pt x="1861856" y="172829"/>
                  <a:pt x="1856303" y="177132"/>
                  <a:pt x="1841842" y="180233"/>
                </a:cubicBezTo>
                <a:cubicBezTo>
                  <a:pt x="1827381" y="183334"/>
                  <a:pt x="1816324" y="183712"/>
                  <a:pt x="1808672" y="181368"/>
                </a:cubicBezTo>
                <a:lnTo>
                  <a:pt x="1808672" y="198762"/>
                </a:lnTo>
                <a:cubicBezTo>
                  <a:pt x="1817614" y="198762"/>
                  <a:pt x="1827707" y="197202"/>
                  <a:pt x="1838949" y="194083"/>
                </a:cubicBezTo>
                <a:cubicBezTo>
                  <a:pt x="1850192" y="190964"/>
                  <a:pt x="1857683" y="192638"/>
                  <a:pt x="1861422" y="199106"/>
                </a:cubicBezTo>
                <a:cubicBezTo>
                  <a:pt x="1865162" y="205574"/>
                  <a:pt x="1858836" y="209682"/>
                  <a:pt x="1842447" y="211431"/>
                </a:cubicBezTo>
                <a:cubicBezTo>
                  <a:pt x="1826057" y="213180"/>
                  <a:pt x="1814718" y="213279"/>
                  <a:pt x="1808430" y="211729"/>
                </a:cubicBezTo>
                <a:lnTo>
                  <a:pt x="1807500" y="229104"/>
                </a:lnTo>
                <a:cubicBezTo>
                  <a:pt x="1816268" y="229166"/>
                  <a:pt x="1827406" y="228013"/>
                  <a:pt x="1840912" y="225644"/>
                </a:cubicBezTo>
                <a:cubicBezTo>
                  <a:pt x="1854418" y="223275"/>
                  <a:pt x="1863134" y="224038"/>
                  <a:pt x="1867059" y="227932"/>
                </a:cubicBezTo>
                <a:cubicBezTo>
                  <a:pt x="1870985" y="231827"/>
                  <a:pt x="1873301" y="232193"/>
                  <a:pt x="1874008" y="229030"/>
                </a:cubicBezTo>
                <a:cubicBezTo>
                  <a:pt x="1874715" y="225867"/>
                  <a:pt x="1875263" y="220643"/>
                  <a:pt x="1875654" y="213357"/>
                </a:cubicBezTo>
                <a:cubicBezTo>
                  <a:pt x="1876045" y="206070"/>
                  <a:pt x="1875682" y="193720"/>
                  <a:pt x="1874566" y="176308"/>
                </a:cubicBezTo>
                <a:cubicBezTo>
                  <a:pt x="1873450" y="158895"/>
                  <a:pt x="1870296" y="149354"/>
                  <a:pt x="1865106" y="147686"/>
                </a:cubicBezTo>
                <a:cubicBezTo>
                  <a:pt x="1862511" y="146852"/>
                  <a:pt x="1859462" y="146416"/>
                  <a:pt x="1855960" y="146379"/>
                </a:cubicBezTo>
                <a:close/>
                <a:moveTo>
                  <a:pt x="1246360" y="146379"/>
                </a:moveTo>
                <a:cubicBezTo>
                  <a:pt x="1242858" y="146342"/>
                  <a:pt x="1238902" y="146703"/>
                  <a:pt x="1234493" y="147463"/>
                </a:cubicBezTo>
                <a:cubicBezTo>
                  <a:pt x="1225675" y="148982"/>
                  <a:pt x="1213868" y="150796"/>
                  <a:pt x="1199072" y="152904"/>
                </a:cubicBezTo>
                <a:lnTo>
                  <a:pt x="1199072" y="167229"/>
                </a:lnTo>
                <a:cubicBezTo>
                  <a:pt x="1207022" y="167291"/>
                  <a:pt x="1216476" y="165945"/>
                  <a:pt x="1227433" y="163192"/>
                </a:cubicBezTo>
                <a:cubicBezTo>
                  <a:pt x="1238391" y="160439"/>
                  <a:pt x="1245547" y="161815"/>
                  <a:pt x="1248902" y="167322"/>
                </a:cubicBezTo>
                <a:cubicBezTo>
                  <a:pt x="1252256" y="172829"/>
                  <a:pt x="1246703" y="177132"/>
                  <a:pt x="1232242" y="180233"/>
                </a:cubicBezTo>
                <a:cubicBezTo>
                  <a:pt x="1217781" y="183334"/>
                  <a:pt x="1206724" y="183712"/>
                  <a:pt x="1199072" y="181368"/>
                </a:cubicBezTo>
                <a:lnTo>
                  <a:pt x="1199072" y="198762"/>
                </a:lnTo>
                <a:cubicBezTo>
                  <a:pt x="1208014" y="198762"/>
                  <a:pt x="1218107" y="197202"/>
                  <a:pt x="1229349" y="194083"/>
                </a:cubicBezTo>
                <a:cubicBezTo>
                  <a:pt x="1240592" y="190964"/>
                  <a:pt x="1248083" y="192638"/>
                  <a:pt x="1251822" y="199106"/>
                </a:cubicBezTo>
                <a:cubicBezTo>
                  <a:pt x="1255562" y="205574"/>
                  <a:pt x="1249236" y="209682"/>
                  <a:pt x="1232847" y="211431"/>
                </a:cubicBezTo>
                <a:cubicBezTo>
                  <a:pt x="1216457" y="213180"/>
                  <a:pt x="1205118" y="213279"/>
                  <a:pt x="1198830" y="211729"/>
                </a:cubicBezTo>
                <a:lnTo>
                  <a:pt x="1197900" y="229104"/>
                </a:lnTo>
                <a:cubicBezTo>
                  <a:pt x="1206668" y="229166"/>
                  <a:pt x="1217806" y="228013"/>
                  <a:pt x="1231312" y="225644"/>
                </a:cubicBezTo>
                <a:cubicBezTo>
                  <a:pt x="1244818" y="223275"/>
                  <a:pt x="1253534" y="224038"/>
                  <a:pt x="1257459" y="227932"/>
                </a:cubicBezTo>
                <a:cubicBezTo>
                  <a:pt x="1261385" y="231827"/>
                  <a:pt x="1263701" y="232193"/>
                  <a:pt x="1264408" y="229030"/>
                </a:cubicBezTo>
                <a:cubicBezTo>
                  <a:pt x="1265115" y="225867"/>
                  <a:pt x="1265663" y="220643"/>
                  <a:pt x="1266054" y="213357"/>
                </a:cubicBezTo>
                <a:cubicBezTo>
                  <a:pt x="1266445" y="206070"/>
                  <a:pt x="1266082" y="193720"/>
                  <a:pt x="1264966" y="176308"/>
                </a:cubicBezTo>
                <a:cubicBezTo>
                  <a:pt x="1263850" y="158895"/>
                  <a:pt x="1260696" y="149354"/>
                  <a:pt x="1255506" y="147686"/>
                </a:cubicBezTo>
                <a:cubicBezTo>
                  <a:pt x="1252911" y="146852"/>
                  <a:pt x="1249862" y="146416"/>
                  <a:pt x="1246360" y="146379"/>
                </a:cubicBezTo>
                <a:close/>
                <a:moveTo>
                  <a:pt x="1603784" y="106955"/>
                </a:moveTo>
                <a:cubicBezTo>
                  <a:pt x="1617777" y="106018"/>
                  <a:pt x="1629515" y="108070"/>
                  <a:pt x="1638999" y="113111"/>
                </a:cubicBezTo>
                <a:cubicBezTo>
                  <a:pt x="1651643" y="119834"/>
                  <a:pt x="1657212" y="125886"/>
                  <a:pt x="1655705" y="131268"/>
                </a:cubicBezTo>
                <a:cubicBezTo>
                  <a:pt x="1654198" y="136651"/>
                  <a:pt x="1648114" y="138955"/>
                  <a:pt x="1637455" y="138180"/>
                </a:cubicBezTo>
                <a:cubicBezTo>
                  <a:pt x="1626795" y="137405"/>
                  <a:pt x="1611816" y="137017"/>
                  <a:pt x="1592518" y="137017"/>
                </a:cubicBezTo>
                <a:cubicBezTo>
                  <a:pt x="1573245" y="137017"/>
                  <a:pt x="1552539" y="137987"/>
                  <a:pt x="1530401" y="139928"/>
                </a:cubicBezTo>
                <a:cubicBezTo>
                  <a:pt x="1508262" y="141869"/>
                  <a:pt x="1489733" y="144179"/>
                  <a:pt x="1474813" y="146858"/>
                </a:cubicBezTo>
                <a:cubicBezTo>
                  <a:pt x="1459893" y="149537"/>
                  <a:pt x="1446871" y="152067"/>
                  <a:pt x="1435746" y="154448"/>
                </a:cubicBezTo>
                <a:cubicBezTo>
                  <a:pt x="1424621" y="156830"/>
                  <a:pt x="1413043" y="154244"/>
                  <a:pt x="1401013" y="146691"/>
                </a:cubicBezTo>
                <a:cubicBezTo>
                  <a:pt x="1390112" y="134698"/>
                  <a:pt x="1389336" y="129293"/>
                  <a:pt x="1398688" y="130478"/>
                </a:cubicBezTo>
                <a:cubicBezTo>
                  <a:pt x="1408039" y="131662"/>
                  <a:pt x="1424060" y="131290"/>
                  <a:pt x="1446750" y="129362"/>
                </a:cubicBezTo>
                <a:cubicBezTo>
                  <a:pt x="1469440" y="127433"/>
                  <a:pt x="1493662" y="124515"/>
                  <a:pt x="1519415" y="120609"/>
                </a:cubicBezTo>
                <a:cubicBezTo>
                  <a:pt x="1545169" y="116702"/>
                  <a:pt x="1568377" y="112795"/>
                  <a:pt x="1589039" y="108888"/>
                </a:cubicBezTo>
                <a:cubicBezTo>
                  <a:pt x="1594204" y="107912"/>
                  <a:pt x="1599119" y="107267"/>
                  <a:pt x="1603784" y="106955"/>
                </a:cubicBezTo>
                <a:close/>
                <a:moveTo>
                  <a:pt x="527459" y="106955"/>
                </a:moveTo>
                <a:cubicBezTo>
                  <a:pt x="541452" y="106018"/>
                  <a:pt x="553190" y="108070"/>
                  <a:pt x="562674" y="113111"/>
                </a:cubicBezTo>
                <a:cubicBezTo>
                  <a:pt x="575318" y="119834"/>
                  <a:pt x="580886" y="125886"/>
                  <a:pt x="579380" y="131268"/>
                </a:cubicBezTo>
                <a:cubicBezTo>
                  <a:pt x="577873" y="136651"/>
                  <a:pt x="571789" y="138955"/>
                  <a:pt x="561130" y="138180"/>
                </a:cubicBezTo>
                <a:cubicBezTo>
                  <a:pt x="550470" y="137405"/>
                  <a:pt x="535491" y="137017"/>
                  <a:pt x="516193" y="137017"/>
                </a:cubicBezTo>
                <a:cubicBezTo>
                  <a:pt x="496919" y="137017"/>
                  <a:pt x="476214" y="137987"/>
                  <a:pt x="454076" y="139928"/>
                </a:cubicBezTo>
                <a:cubicBezTo>
                  <a:pt x="431937" y="141869"/>
                  <a:pt x="413408" y="144179"/>
                  <a:pt x="398488" y="146858"/>
                </a:cubicBezTo>
                <a:cubicBezTo>
                  <a:pt x="383568" y="149537"/>
                  <a:pt x="370546" y="152067"/>
                  <a:pt x="359421" y="154448"/>
                </a:cubicBezTo>
                <a:cubicBezTo>
                  <a:pt x="348296" y="156830"/>
                  <a:pt x="336718" y="154244"/>
                  <a:pt x="324688" y="146691"/>
                </a:cubicBezTo>
                <a:cubicBezTo>
                  <a:pt x="313786" y="134698"/>
                  <a:pt x="313011" y="129293"/>
                  <a:pt x="322363" y="130478"/>
                </a:cubicBezTo>
                <a:cubicBezTo>
                  <a:pt x="331714" y="131662"/>
                  <a:pt x="347735" y="131290"/>
                  <a:pt x="370425" y="129362"/>
                </a:cubicBezTo>
                <a:cubicBezTo>
                  <a:pt x="393115" y="127433"/>
                  <a:pt x="417337" y="124515"/>
                  <a:pt x="443090" y="120609"/>
                </a:cubicBezTo>
                <a:cubicBezTo>
                  <a:pt x="468844" y="116702"/>
                  <a:pt x="492052" y="112795"/>
                  <a:pt x="512714" y="108888"/>
                </a:cubicBezTo>
                <a:cubicBezTo>
                  <a:pt x="517879" y="107912"/>
                  <a:pt x="522794" y="107267"/>
                  <a:pt x="527459" y="106955"/>
                </a:cubicBezTo>
                <a:close/>
                <a:moveTo>
                  <a:pt x="767619" y="49469"/>
                </a:moveTo>
                <a:cubicBezTo>
                  <a:pt x="760662" y="50238"/>
                  <a:pt x="755130" y="50852"/>
                  <a:pt x="751025" y="51311"/>
                </a:cubicBezTo>
                <a:cubicBezTo>
                  <a:pt x="754063" y="64507"/>
                  <a:pt x="756197" y="73573"/>
                  <a:pt x="757424" y="78509"/>
                </a:cubicBezTo>
                <a:cubicBezTo>
                  <a:pt x="762745" y="78571"/>
                  <a:pt x="768345" y="78056"/>
                  <a:pt x="774223" y="76965"/>
                </a:cubicBezTo>
                <a:cubicBezTo>
                  <a:pt x="772673" y="72810"/>
                  <a:pt x="771321" y="68494"/>
                  <a:pt x="770168" y="64017"/>
                </a:cubicBezTo>
                <a:cubicBezTo>
                  <a:pt x="769014" y="59540"/>
                  <a:pt x="768165" y="54690"/>
                  <a:pt x="767619" y="49469"/>
                </a:cubicBezTo>
                <a:close/>
                <a:moveTo>
                  <a:pt x="158019" y="49469"/>
                </a:moveTo>
                <a:cubicBezTo>
                  <a:pt x="151062" y="50238"/>
                  <a:pt x="145530" y="50852"/>
                  <a:pt x="141425" y="51311"/>
                </a:cubicBezTo>
                <a:cubicBezTo>
                  <a:pt x="144463" y="64507"/>
                  <a:pt x="146597" y="73573"/>
                  <a:pt x="147825" y="78509"/>
                </a:cubicBezTo>
                <a:cubicBezTo>
                  <a:pt x="153145" y="78571"/>
                  <a:pt x="158745" y="78056"/>
                  <a:pt x="164623" y="76965"/>
                </a:cubicBezTo>
                <a:cubicBezTo>
                  <a:pt x="163073" y="72810"/>
                  <a:pt x="161721" y="68494"/>
                  <a:pt x="160568" y="64017"/>
                </a:cubicBezTo>
                <a:cubicBezTo>
                  <a:pt x="159414" y="59540"/>
                  <a:pt x="158565" y="54690"/>
                  <a:pt x="158019" y="49469"/>
                </a:cubicBezTo>
                <a:close/>
                <a:moveTo>
                  <a:pt x="803003" y="44799"/>
                </a:moveTo>
                <a:cubicBezTo>
                  <a:pt x="797360" y="45568"/>
                  <a:pt x="789373" y="46486"/>
                  <a:pt x="779042" y="47553"/>
                </a:cubicBezTo>
                <a:cubicBezTo>
                  <a:pt x="782738" y="49785"/>
                  <a:pt x="785996" y="53769"/>
                  <a:pt x="788818" y="59505"/>
                </a:cubicBezTo>
                <a:cubicBezTo>
                  <a:pt x="791639" y="65241"/>
                  <a:pt x="791878" y="70410"/>
                  <a:pt x="789534" y="75011"/>
                </a:cubicBezTo>
                <a:cubicBezTo>
                  <a:pt x="795152" y="75073"/>
                  <a:pt x="799437" y="74863"/>
                  <a:pt x="802389" y="74379"/>
                </a:cubicBezTo>
                <a:cubicBezTo>
                  <a:pt x="803853" y="59484"/>
                  <a:pt x="804057" y="49624"/>
                  <a:pt x="803003" y="44799"/>
                </a:cubicBezTo>
                <a:close/>
                <a:moveTo>
                  <a:pt x="193403" y="44799"/>
                </a:moveTo>
                <a:cubicBezTo>
                  <a:pt x="187760" y="45568"/>
                  <a:pt x="179773" y="46486"/>
                  <a:pt x="169442" y="47553"/>
                </a:cubicBezTo>
                <a:cubicBezTo>
                  <a:pt x="173138" y="49785"/>
                  <a:pt x="176396" y="53769"/>
                  <a:pt x="179218" y="59505"/>
                </a:cubicBezTo>
                <a:cubicBezTo>
                  <a:pt x="182039" y="65241"/>
                  <a:pt x="182278" y="70410"/>
                  <a:pt x="179934" y="75011"/>
                </a:cubicBezTo>
                <a:cubicBezTo>
                  <a:pt x="185552" y="75073"/>
                  <a:pt x="189837" y="74863"/>
                  <a:pt x="192789" y="74379"/>
                </a:cubicBezTo>
                <a:cubicBezTo>
                  <a:pt x="194253" y="59484"/>
                  <a:pt x="194457" y="49624"/>
                  <a:pt x="193403" y="44799"/>
                </a:cubicBezTo>
                <a:close/>
                <a:moveTo>
                  <a:pt x="843168" y="38958"/>
                </a:moveTo>
                <a:cubicBezTo>
                  <a:pt x="841171" y="38958"/>
                  <a:pt x="833804" y="39795"/>
                  <a:pt x="821067" y="41469"/>
                </a:cubicBezTo>
                <a:cubicBezTo>
                  <a:pt x="825730" y="44334"/>
                  <a:pt x="827054" y="47943"/>
                  <a:pt x="825039" y="52297"/>
                </a:cubicBezTo>
                <a:cubicBezTo>
                  <a:pt x="823024" y="56650"/>
                  <a:pt x="820528" y="63440"/>
                  <a:pt x="817551" y="72667"/>
                </a:cubicBezTo>
                <a:cubicBezTo>
                  <a:pt x="825042" y="71911"/>
                  <a:pt x="830716" y="71533"/>
                  <a:pt x="834573" y="71533"/>
                </a:cubicBezTo>
                <a:cubicBezTo>
                  <a:pt x="837947" y="62764"/>
                  <a:pt x="840405" y="55143"/>
                  <a:pt x="841950" y="48669"/>
                </a:cubicBezTo>
                <a:cubicBezTo>
                  <a:pt x="843494" y="42195"/>
                  <a:pt x="843900" y="38958"/>
                  <a:pt x="843168" y="38958"/>
                </a:cubicBezTo>
                <a:close/>
                <a:moveTo>
                  <a:pt x="233568" y="38958"/>
                </a:moveTo>
                <a:cubicBezTo>
                  <a:pt x="231571" y="38958"/>
                  <a:pt x="224204" y="39795"/>
                  <a:pt x="211467" y="41469"/>
                </a:cubicBezTo>
                <a:cubicBezTo>
                  <a:pt x="216130" y="44334"/>
                  <a:pt x="217454" y="47943"/>
                  <a:pt x="215439" y="52297"/>
                </a:cubicBezTo>
                <a:cubicBezTo>
                  <a:pt x="213424" y="56650"/>
                  <a:pt x="210928" y="63440"/>
                  <a:pt x="207951" y="72667"/>
                </a:cubicBezTo>
                <a:cubicBezTo>
                  <a:pt x="215442" y="71911"/>
                  <a:pt x="221116" y="71533"/>
                  <a:pt x="224973" y="71533"/>
                </a:cubicBezTo>
                <a:cubicBezTo>
                  <a:pt x="228347" y="62764"/>
                  <a:pt x="230806" y="55143"/>
                  <a:pt x="232350" y="48669"/>
                </a:cubicBezTo>
                <a:cubicBezTo>
                  <a:pt x="233894" y="42195"/>
                  <a:pt x="234300" y="38958"/>
                  <a:pt x="233568" y="38958"/>
                </a:cubicBezTo>
                <a:close/>
                <a:moveTo>
                  <a:pt x="851554" y="18789"/>
                </a:moveTo>
                <a:cubicBezTo>
                  <a:pt x="854490" y="19014"/>
                  <a:pt x="857381" y="19957"/>
                  <a:pt x="860228" y="21619"/>
                </a:cubicBezTo>
                <a:cubicBezTo>
                  <a:pt x="865920" y="24943"/>
                  <a:pt x="870934" y="28596"/>
                  <a:pt x="875268" y="32577"/>
                </a:cubicBezTo>
                <a:cubicBezTo>
                  <a:pt x="879603" y="36558"/>
                  <a:pt x="879693" y="39987"/>
                  <a:pt x="875538" y="42865"/>
                </a:cubicBezTo>
                <a:cubicBezTo>
                  <a:pt x="871383" y="45742"/>
                  <a:pt x="867396" y="51577"/>
                  <a:pt x="863576" y="60370"/>
                </a:cubicBezTo>
                <a:cubicBezTo>
                  <a:pt x="859756" y="69164"/>
                  <a:pt x="853977" y="77910"/>
                  <a:pt x="846238" y="86611"/>
                </a:cubicBezTo>
                <a:cubicBezTo>
                  <a:pt x="838499" y="95311"/>
                  <a:pt x="834059" y="95382"/>
                  <a:pt x="832918" y="86825"/>
                </a:cubicBezTo>
                <a:cubicBezTo>
                  <a:pt x="824496" y="87203"/>
                  <a:pt x="813965" y="88142"/>
                  <a:pt x="801324" y="89643"/>
                </a:cubicBezTo>
                <a:lnTo>
                  <a:pt x="787040" y="91640"/>
                </a:lnTo>
                <a:lnTo>
                  <a:pt x="802585" y="97522"/>
                </a:lnTo>
                <a:cubicBezTo>
                  <a:pt x="807899" y="99853"/>
                  <a:pt x="809561" y="103298"/>
                  <a:pt x="807570" y="107856"/>
                </a:cubicBezTo>
                <a:cubicBezTo>
                  <a:pt x="805580" y="112414"/>
                  <a:pt x="804237" y="117415"/>
                  <a:pt x="803543" y="122860"/>
                </a:cubicBezTo>
                <a:cubicBezTo>
                  <a:pt x="812931" y="120528"/>
                  <a:pt x="821123" y="118779"/>
                  <a:pt x="828118" y="117614"/>
                </a:cubicBezTo>
                <a:cubicBezTo>
                  <a:pt x="835113" y="116448"/>
                  <a:pt x="840939" y="118541"/>
                  <a:pt x="845596" y="123892"/>
                </a:cubicBezTo>
                <a:cubicBezTo>
                  <a:pt x="850253" y="129244"/>
                  <a:pt x="849152" y="132965"/>
                  <a:pt x="842294" y="135054"/>
                </a:cubicBezTo>
                <a:cubicBezTo>
                  <a:pt x="835435" y="137144"/>
                  <a:pt x="822518" y="139597"/>
                  <a:pt x="803543" y="142412"/>
                </a:cubicBezTo>
                <a:cubicBezTo>
                  <a:pt x="803543" y="149593"/>
                  <a:pt x="803158" y="155527"/>
                  <a:pt x="802389" y="160216"/>
                </a:cubicBezTo>
                <a:cubicBezTo>
                  <a:pt x="815734" y="159521"/>
                  <a:pt x="830828" y="157791"/>
                  <a:pt x="847670" y="155025"/>
                </a:cubicBezTo>
                <a:cubicBezTo>
                  <a:pt x="864513" y="152259"/>
                  <a:pt x="876155" y="155571"/>
                  <a:pt x="882598" y="164959"/>
                </a:cubicBezTo>
                <a:cubicBezTo>
                  <a:pt x="889041" y="174348"/>
                  <a:pt x="882515" y="177873"/>
                  <a:pt x="863018" y="175536"/>
                </a:cubicBezTo>
                <a:cubicBezTo>
                  <a:pt x="843522" y="173198"/>
                  <a:pt x="819808" y="173666"/>
                  <a:pt x="791878" y="176940"/>
                </a:cubicBezTo>
                <a:cubicBezTo>
                  <a:pt x="800436" y="182509"/>
                  <a:pt x="802414" y="187380"/>
                  <a:pt x="797813" y="191553"/>
                </a:cubicBezTo>
                <a:cubicBezTo>
                  <a:pt x="793211" y="195727"/>
                  <a:pt x="789292" y="200148"/>
                  <a:pt x="786055" y="204817"/>
                </a:cubicBezTo>
                <a:cubicBezTo>
                  <a:pt x="782818" y="209487"/>
                  <a:pt x="779284" y="213924"/>
                  <a:pt x="775451" y="218128"/>
                </a:cubicBezTo>
                <a:cubicBezTo>
                  <a:pt x="771619" y="222333"/>
                  <a:pt x="772887" y="223864"/>
                  <a:pt x="779256" y="222723"/>
                </a:cubicBezTo>
                <a:cubicBezTo>
                  <a:pt x="785624" y="221582"/>
                  <a:pt x="801068" y="219648"/>
                  <a:pt x="825588" y="216919"/>
                </a:cubicBezTo>
                <a:cubicBezTo>
                  <a:pt x="820453" y="210780"/>
                  <a:pt x="816447" y="204076"/>
                  <a:pt x="813570" y="196809"/>
                </a:cubicBezTo>
                <a:cubicBezTo>
                  <a:pt x="810693" y="189541"/>
                  <a:pt x="812739" y="187166"/>
                  <a:pt x="819709" y="189684"/>
                </a:cubicBezTo>
                <a:cubicBezTo>
                  <a:pt x="826679" y="192201"/>
                  <a:pt x="834217" y="196499"/>
                  <a:pt x="842322" y="202576"/>
                </a:cubicBezTo>
                <a:cubicBezTo>
                  <a:pt x="850427" y="208653"/>
                  <a:pt x="856885" y="216556"/>
                  <a:pt x="861697" y="226286"/>
                </a:cubicBezTo>
                <a:cubicBezTo>
                  <a:pt x="866509" y="236016"/>
                  <a:pt x="867359" y="244970"/>
                  <a:pt x="864246" y="253149"/>
                </a:cubicBezTo>
                <a:cubicBezTo>
                  <a:pt x="861133" y="261329"/>
                  <a:pt x="855769" y="261084"/>
                  <a:pt x="848154" y="252415"/>
                </a:cubicBezTo>
                <a:cubicBezTo>
                  <a:pt x="840539" y="243745"/>
                  <a:pt x="834778" y="236019"/>
                  <a:pt x="830871" y="229235"/>
                </a:cubicBezTo>
                <a:cubicBezTo>
                  <a:pt x="809626" y="233129"/>
                  <a:pt x="793196" y="236586"/>
                  <a:pt x="781581" y="239606"/>
                </a:cubicBezTo>
                <a:cubicBezTo>
                  <a:pt x="769966" y="242626"/>
                  <a:pt x="758761" y="247296"/>
                  <a:pt x="747965" y="253615"/>
                </a:cubicBezTo>
                <a:cubicBezTo>
                  <a:pt x="737168" y="259934"/>
                  <a:pt x="731063" y="257819"/>
                  <a:pt x="729649" y="247271"/>
                </a:cubicBezTo>
                <a:cubicBezTo>
                  <a:pt x="728236" y="236723"/>
                  <a:pt x="730266" y="230382"/>
                  <a:pt x="735742" y="228249"/>
                </a:cubicBezTo>
                <a:cubicBezTo>
                  <a:pt x="741218" y="226115"/>
                  <a:pt x="746532" y="223024"/>
                  <a:pt x="751685" y="218975"/>
                </a:cubicBezTo>
                <a:cubicBezTo>
                  <a:pt x="756838" y="214925"/>
                  <a:pt x="761117" y="209496"/>
                  <a:pt x="764522" y="202687"/>
                </a:cubicBezTo>
                <a:cubicBezTo>
                  <a:pt x="767926" y="195878"/>
                  <a:pt x="770769" y="187997"/>
                  <a:pt x="773051" y="179042"/>
                </a:cubicBezTo>
                <a:cubicBezTo>
                  <a:pt x="751881" y="182118"/>
                  <a:pt x="738343" y="184639"/>
                  <a:pt x="732440" y="186605"/>
                </a:cubicBezTo>
                <a:cubicBezTo>
                  <a:pt x="726536" y="188570"/>
                  <a:pt x="718990" y="185836"/>
                  <a:pt x="709799" y="178400"/>
                </a:cubicBezTo>
                <a:cubicBezTo>
                  <a:pt x="700609" y="170965"/>
                  <a:pt x="703822" y="167248"/>
                  <a:pt x="719436" y="167248"/>
                </a:cubicBezTo>
                <a:cubicBezTo>
                  <a:pt x="732645" y="167248"/>
                  <a:pt x="753245" y="165815"/>
                  <a:pt x="781237" y="162950"/>
                </a:cubicBezTo>
                <a:lnTo>
                  <a:pt x="781237" y="145184"/>
                </a:lnTo>
                <a:cubicBezTo>
                  <a:pt x="774899" y="145940"/>
                  <a:pt x="768090" y="146520"/>
                  <a:pt x="760810" y="146923"/>
                </a:cubicBezTo>
                <a:cubicBezTo>
                  <a:pt x="753530" y="147326"/>
                  <a:pt x="747137" y="145075"/>
                  <a:pt x="741630" y="140170"/>
                </a:cubicBezTo>
                <a:cubicBezTo>
                  <a:pt x="736123" y="135265"/>
                  <a:pt x="737144" y="132534"/>
                  <a:pt x="744690" y="131975"/>
                </a:cubicBezTo>
                <a:cubicBezTo>
                  <a:pt x="752237" y="131417"/>
                  <a:pt x="764419" y="129737"/>
                  <a:pt x="781237" y="126934"/>
                </a:cubicBezTo>
                <a:cubicBezTo>
                  <a:pt x="780493" y="114879"/>
                  <a:pt x="778360" y="104960"/>
                  <a:pt x="774837" y="97178"/>
                </a:cubicBezTo>
                <a:lnTo>
                  <a:pt x="773679" y="93507"/>
                </a:lnTo>
                <a:lnTo>
                  <a:pt x="757071" y="95829"/>
                </a:lnTo>
                <a:cubicBezTo>
                  <a:pt x="751949" y="104610"/>
                  <a:pt x="747524" y="103940"/>
                  <a:pt x="743797" y="93820"/>
                </a:cubicBezTo>
                <a:cubicBezTo>
                  <a:pt x="740071" y="83699"/>
                  <a:pt x="736492" y="73877"/>
                  <a:pt x="733063" y="64352"/>
                </a:cubicBezTo>
                <a:cubicBezTo>
                  <a:pt x="729634" y="54827"/>
                  <a:pt x="726102" y="47218"/>
                  <a:pt x="722468" y="41525"/>
                </a:cubicBezTo>
                <a:cubicBezTo>
                  <a:pt x="718835" y="35832"/>
                  <a:pt x="720264" y="33389"/>
                  <a:pt x="726757" y="34195"/>
                </a:cubicBezTo>
                <a:cubicBezTo>
                  <a:pt x="733249" y="35001"/>
                  <a:pt x="739832" y="35764"/>
                  <a:pt x="746504" y="36484"/>
                </a:cubicBezTo>
                <a:cubicBezTo>
                  <a:pt x="774670" y="34214"/>
                  <a:pt x="796216" y="31551"/>
                  <a:pt x="811142" y="28493"/>
                </a:cubicBezTo>
                <a:cubicBezTo>
                  <a:pt x="826068" y="25436"/>
                  <a:pt x="836558" y="22695"/>
                  <a:pt x="842610" y="20271"/>
                </a:cubicBezTo>
                <a:cubicBezTo>
                  <a:pt x="845636" y="19058"/>
                  <a:pt x="848617" y="18565"/>
                  <a:pt x="851554" y="18789"/>
                </a:cubicBezTo>
                <a:close/>
                <a:moveTo>
                  <a:pt x="241954" y="18789"/>
                </a:moveTo>
                <a:cubicBezTo>
                  <a:pt x="244890" y="19014"/>
                  <a:pt x="247781" y="19957"/>
                  <a:pt x="250628" y="21619"/>
                </a:cubicBezTo>
                <a:cubicBezTo>
                  <a:pt x="256320" y="24943"/>
                  <a:pt x="261334" y="28596"/>
                  <a:pt x="265668" y="32577"/>
                </a:cubicBezTo>
                <a:cubicBezTo>
                  <a:pt x="270003" y="36558"/>
                  <a:pt x="270093" y="39987"/>
                  <a:pt x="265938" y="42865"/>
                </a:cubicBezTo>
                <a:cubicBezTo>
                  <a:pt x="261783" y="45742"/>
                  <a:pt x="257796" y="51577"/>
                  <a:pt x="253976" y="60370"/>
                </a:cubicBezTo>
                <a:cubicBezTo>
                  <a:pt x="250156" y="69164"/>
                  <a:pt x="244377" y="77910"/>
                  <a:pt x="236638" y="86611"/>
                </a:cubicBezTo>
                <a:cubicBezTo>
                  <a:pt x="228899" y="95311"/>
                  <a:pt x="224459" y="95382"/>
                  <a:pt x="223318" y="86825"/>
                </a:cubicBezTo>
                <a:cubicBezTo>
                  <a:pt x="214896" y="87203"/>
                  <a:pt x="204365" y="88142"/>
                  <a:pt x="191724" y="89643"/>
                </a:cubicBezTo>
                <a:lnTo>
                  <a:pt x="177440" y="91640"/>
                </a:lnTo>
                <a:lnTo>
                  <a:pt x="192985" y="97522"/>
                </a:lnTo>
                <a:cubicBezTo>
                  <a:pt x="198299" y="99853"/>
                  <a:pt x="199961" y="103298"/>
                  <a:pt x="197970" y="107856"/>
                </a:cubicBezTo>
                <a:cubicBezTo>
                  <a:pt x="195980" y="112414"/>
                  <a:pt x="194637" y="117415"/>
                  <a:pt x="193943" y="122860"/>
                </a:cubicBezTo>
                <a:cubicBezTo>
                  <a:pt x="203331" y="120528"/>
                  <a:pt x="211523" y="118779"/>
                  <a:pt x="218518" y="117614"/>
                </a:cubicBezTo>
                <a:cubicBezTo>
                  <a:pt x="225513" y="116448"/>
                  <a:pt x="231339" y="118541"/>
                  <a:pt x="235996" y="123892"/>
                </a:cubicBezTo>
                <a:cubicBezTo>
                  <a:pt x="240653" y="129244"/>
                  <a:pt x="239552" y="132965"/>
                  <a:pt x="232694" y="135054"/>
                </a:cubicBezTo>
                <a:cubicBezTo>
                  <a:pt x="225835" y="137144"/>
                  <a:pt x="212918" y="139597"/>
                  <a:pt x="193943" y="142412"/>
                </a:cubicBezTo>
                <a:cubicBezTo>
                  <a:pt x="193943" y="149593"/>
                  <a:pt x="193558" y="155527"/>
                  <a:pt x="192789" y="160216"/>
                </a:cubicBezTo>
                <a:cubicBezTo>
                  <a:pt x="206134" y="159521"/>
                  <a:pt x="221228" y="157791"/>
                  <a:pt x="238070" y="155025"/>
                </a:cubicBezTo>
                <a:cubicBezTo>
                  <a:pt x="254913" y="152259"/>
                  <a:pt x="266555" y="155571"/>
                  <a:pt x="272998" y="164959"/>
                </a:cubicBezTo>
                <a:cubicBezTo>
                  <a:pt x="279441" y="174348"/>
                  <a:pt x="272915" y="177873"/>
                  <a:pt x="253418" y="175536"/>
                </a:cubicBezTo>
                <a:cubicBezTo>
                  <a:pt x="233922" y="173198"/>
                  <a:pt x="210208" y="173666"/>
                  <a:pt x="182278" y="176940"/>
                </a:cubicBezTo>
                <a:cubicBezTo>
                  <a:pt x="190836" y="182509"/>
                  <a:pt x="192814" y="187380"/>
                  <a:pt x="188213" y="191553"/>
                </a:cubicBezTo>
                <a:cubicBezTo>
                  <a:pt x="183611" y="195727"/>
                  <a:pt x="179692" y="200148"/>
                  <a:pt x="176455" y="204817"/>
                </a:cubicBezTo>
                <a:cubicBezTo>
                  <a:pt x="173218" y="209487"/>
                  <a:pt x="169684" y="213924"/>
                  <a:pt x="165851" y="218128"/>
                </a:cubicBezTo>
                <a:cubicBezTo>
                  <a:pt x="162019" y="222333"/>
                  <a:pt x="163287" y="223864"/>
                  <a:pt x="169656" y="222723"/>
                </a:cubicBezTo>
                <a:cubicBezTo>
                  <a:pt x="176024" y="221582"/>
                  <a:pt x="191468" y="219648"/>
                  <a:pt x="215988" y="216919"/>
                </a:cubicBezTo>
                <a:cubicBezTo>
                  <a:pt x="210853" y="210780"/>
                  <a:pt x="206847" y="204076"/>
                  <a:pt x="203970" y="196809"/>
                </a:cubicBezTo>
                <a:cubicBezTo>
                  <a:pt x="201093" y="189541"/>
                  <a:pt x="203139" y="187166"/>
                  <a:pt x="210109" y="189684"/>
                </a:cubicBezTo>
                <a:cubicBezTo>
                  <a:pt x="217079" y="192201"/>
                  <a:pt x="224617" y="196499"/>
                  <a:pt x="232722" y="202576"/>
                </a:cubicBezTo>
                <a:cubicBezTo>
                  <a:pt x="240827" y="208653"/>
                  <a:pt x="247285" y="216556"/>
                  <a:pt x="252097" y="226286"/>
                </a:cubicBezTo>
                <a:cubicBezTo>
                  <a:pt x="256909" y="236016"/>
                  <a:pt x="257759" y="244970"/>
                  <a:pt x="254646" y="253149"/>
                </a:cubicBezTo>
                <a:cubicBezTo>
                  <a:pt x="251533" y="261329"/>
                  <a:pt x="246169" y="261084"/>
                  <a:pt x="238554" y="252415"/>
                </a:cubicBezTo>
                <a:cubicBezTo>
                  <a:pt x="230939" y="243745"/>
                  <a:pt x="225178" y="236019"/>
                  <a:pt x="221271" y="229235"/>
                </a:cubicBezTo>
                <a:cubicBezTo>
                  <a:pt x="200026" y="233129"/>
                  <a:pt x="183596" y="236586"/>
                  <a:pt x="171981" y="239606"/>
                </a:cubicBezTo>
                <a:cubicBezTo>
                  <a:pt x="160366" y="242626"/>
                  <a:pt x="149161" y="247296"/>
                  <a:pt x="138365" y="253615"/>
                </a:cubicBezTo>
                <a:cubicBezTo>
                  <a:pt x="127568" y="259934"/>
                  <a:pt x="121463" y="257819"/>
                  <a:pt x="120049" y="247271"/>
                </a:cubicBezTo>
                <a:cubicBezTo>
                  <a:pt x="118636" y="236723"/>
                  <a:pt x="120666" y="230382"/>
                  <a:pt x="126142" y="228249"/>
                </a:cubicBezTo>
                <a:cubicBezTo>
                  <a:pt x="131618" y="226115"/>
                  <a:pt x="136932" y="223024"/>
                  <a:pt x="142085" y="218975"/>
                </a:cubicBezTo>
                <a:cubicBezTo>
                  <a:pt x="147239" y="214925"/>
                  <a:pt x="151517" y="209496"/>
                  <a:pt x="154922" y="202687"/>
                </a:cubicBezTo>
                <a:cubicBezTo>
                  <a:pt x="158326" y="195878"/>
                  <a:pt x="161169" y="187997"/>
                  <a:pt x="163451" y="179042"/>
                </a:cubicBezTo>
                <a:cubicBezTo>
                  <a:pt x="142281" y="182118"/>
                  <a:pt x="128744" y="184639"/>
                  <a:pt x="122840" y="186605"/>
                </a:cubicBezTo>
                <a:cubicBezTo>
                  <a:pt x="116936" y="188570"/>
                  <a:pt x="109390" y="185836"/>
                  <a:pt x="100199" y="178400"/>
                </a:cubicBezTo>
                <a:cubicBezTo>
                  <a:pt x="91009" y="170965"/>
                  <a:pt x="94222" y="167248"/>
                  <a:pt x="109836" y="167248"/>
                </a:cubicBezTo>
                <a:cubicBezTo>
                  <a:pt x="123045" y="167248"/>
                  <a:pt x="143645" y="165815"/>
                  <a:pt x="171637" y="162950"/>
                </a:cubicBezTo>
                <a:lnTo>
                  <a:pt x="171637" y="145184"/>
                </a:lnTo>
                <a:cubicBezTo>
                  <a:pt x="165299" y="145940"/>
                  <a:pt x="158491" y="146520"/>
                  <a:pt x="151210" y="146923"/>
                </a:cubicBezTo>
                <a:cubicBezTo>
                  <a:pt x="143930" y="147326"/>
                  <a:pt x="137537" y="145075"/>
                  <a:pt x="132030" y="140170"/>
                </a:cubicBezTo>
                <a:cubicBezTo>
                  <a:pt x="126523" y="135265"/>
                  <a:pt x="127544" y="132534"/>
                  <a:pt x="135090" y="131975"/>
                </a:cubicBezTo>
                <a:cubicBezTo>
                  <a:pt x="142637" y="131417"/>
                  <a:pt x="154819" y="129737"/>
                  <a:pt x="171637" y="126934"/>
                </a:cubicBezTo>
                <a:cubicBezTo>
                  <a:pt x="170893" y="114879"/>
                  <a:pt x="168760" y="104960"/>
                  <a:pt x="165237" y="97178"/>
                </a:cubicBezTo>
                <a:lnTo>
                  <a:pt x="164079" y="93507"/>
                </a:lnTo>
                <a:lnTo>
                  <a:pt x="147471" y="95829"/>
                </a:lnTo>
                <a:cubicBezTo>
                  <a:pt x="142349" y="104610"/>
                  <a:pt x="137924" y="103940"/>
                  <a:pt x="134197" y="93820"/>
                </a:cubicBezTo>
                <a:cubicBezTo>
                  <a:pt x="130471" y="83699"/>
                  <a:pt x="126892" y="73877"/>
                  <a:pt x="123463" y="64352"/>
                </a:cubicBezTo>
                <a:cubicBezTo>
                  <a:pt x="120034" y="54827"/>
                  <a:pt x="116502" y="47218"/>
                  <a:pt x="112869" y="41525"/>
                </a:cubicBezTo>
                <a:cubicBezTo>
                  <a:pt x="109235" y="35832"/>
                  <a:pt x="110664" y="33389"/>
                  <a:pt x="117157" y="34195"/>
                </a:cubicBezTo>
                <a:cubicBezTo>
                  <a:pt x="123649" y="35001"/>
                  <a:pt x="130232" y="35764"/>
                  <a:pt x="136904" y="36484"/>
                </a:cubicBezTo>
                <a:cubicBezTo>
                  <a:pt x="165070" y="34214"/>
                  <a:pt x="186616" y="31551"/>
                  <a:pt x="201542" y="28493"/>
                </a:cubicBezTo>
                <a:cubicBezTo>
                  <a:pt x="216468" y="25436"/>
                  <a:pt x="226958" y="22695"/>
                  <a:pt x="233010" y="20271"/>
                </a:cubicBezTo>
                <a:cubicBezTo>
                  <a:pt x="236036" y="19058"/>
                  <a:pt x="239017" y="18565"/>
                  <a:pt x="241954" y="18789"/>
                </a:cubicBezTo>
                <a:close/>
                <a:moveTo>
                  <a:pt x="675067" y="9657"/>
                </a:moveTo>
                <a:cubicBezTo>
                  <a:pt x="680375" y="9657"/>
                  <a:pt x="687162" y="11710"/>
                  <a:pt x="695428" y="15815"/>
                </a:cubicBezTo>
                <a:cubicBezTo>
                  <a:pt x="703694" y="19920"/>
                  <a:pt x="706063" y="24801"/>
                  <a:pt x="702535" y="30456"/>
                </a:cubicBezTo>
                <a:cubicBezTo>
                  <a:pt x="699006" y="36112"/>
                  <a:pt x="696876" y="53295"/>
                  <a:pt x="696145" y="82006"/>
                </a:cubicBezTo>
                <a:cubicBezTo>
                  <a:pt x="711573" y="78112"/>
                  <a:pt x="720686" y="79498"/>
                  <a:pt x="723482" y="86164"/>
                </a:cubicBezTo>
                <a:cubicBezTo>
                  <a:pt x="726279" y="92831"/>
                  <a:pt x="717166" y="99010"/>
                  <a:pt x="696145" y="104703"/>
                </a:cubicBezTo>
                <a:lnTo>
                  <a:pt x="696145" y="128701"/>
                </a:lnTo>
                <a:cubicBezTo>
                  <a:pt x="709341" y="118581"/>
                  <a:pt x="717700" y="114959"/>
                  <a:pt x="721222" y="117837"/>
                </a:cubicBezTo>
                <a:cubicBezTo>
                  <a:pt x="724744" y="120714"/>
                  <a:pt x="716385" y="130022"/>
                  <a:pt x="696145" y="145761"/>
                </a:cubicBezTo>
                <a:cubicBezTo>
                  <a:pt x="696145" y="182620"/>
                  <a:pt x="696337" y="205041"/>
                  <a:pt x="696721" y="213022"/>
                </a:cubicBezTo>
                <a:cubicBezTo>
                  <a:pt x="697106" y="221003"/>
                  <a:pt x="696684" y="228475"/>
                  <a:pt x="695456" y="235439"/>
                </a:cubicBezTo>
                <a:cubicBezTo>
                  <a:pt x="694228" y="242403"/>
                  <a:pt x="690573" y="248948"/>
                  <a:pt x="684489" y="255075"/>
                </a:cubicBezTo>
                <a:cubicBezTo>
                  <a:pt x="678406" y="261202"/>
                  <a:pt x="672884" y="259561"/>
                  <a:pt x="667923" y="250154"/>
                </a:cubicBezTo>
                <a:cubicBezTo>
                  <a:pt x="662962" y="240747"/>
                  <a:pt x="656869" y="231966"/>
                  <a:pt x="649645" y="223812"/>
                </a:cubicBezTo>
                <a:cubicBezTo>
                  <a:pt x="642421" y="215657"/>
                  <a:pt x="643611" y="213335"/>
                  <a:pt x="653217" y="216845"/>
                </a:cubicBezTo>
                <a:cubicBezTo>
                  <a:pt x="662822" y="220355"/>
                  <a:pt x="668549" y="222109"/>
                  <a:pt x="670397" y="222109"/>
                </a:cubicBezTo>
                <a:cubicBezTo>
                  <a:pt x="671935" y="222109"/>
                  <a:pt x="673089" y="221474"/>
                  <a:pt x="673858" y="220203"/>
                </a:cubicBezTo>
                <a:cubicBezTo>
                  <a:pt x="674626" y="218931"/>
                  <a:pt x="675203" y="216550"/>
                  <a:pt x="675588" y="213059"/>
                </a:cubicBezTo>
                <a:cubicBezTo>
                  <a:pt x="675972" y="209568"/>
                  <a:pt x="676164" y="190837"/>
                  <a:pt x="676164" y="156867"/>
                </a:cubicBezTo>
                <a:cubicBezTo>
                  <a:pt x="657573" y="171837"/>
                  <a:pt x="645627" y="181805"/>
                  <a:pt x="640325" y="186772"/>
                </a:cubicBezTo>
                <a:cubicBezTo>
                  <a:pt x="635023" y="191739"/>
                  <a:pt x="630344" y="193119"/>
                  <a:pt x="626288" y="190911"/>
                </a:cubicBezTo>
                <a:cubicBezTo>
                  <a:pt x="622233" y="188704"/>
                  <a:pt x="617858" y="184999"/>
                  <a:pt x="613164" y="179796"/>
                </a:cubicBezTo>
                <a:cubicBezTo>
                  <a:pt x="608469" y="174593"/>
                  <a:pt x="608413" y="171433"/>
                  <a:pt x="612996" y="170317"/>
                </a:cubicBezTo>
                <a:cubicBezTo>
                  <a:pt x="617579" y="169201"/>
                  <a:pt x="623275" y="167130"/>
                  <a:pt x="630083" y="164104"/>
                </a:cubicBezTo>
                <a:cubicBezTo>
                  <a:pt x="636892" y="161078"/>
                  <a:pt x="652253" y="152464"/>
                  <a:pt x="676164" y="138263"/>
                </a:cubicBezTo>
                <a:lnTo>
                  <a:pt x="676164" y="107828"/>
                </a:lnTo>
                <a:cubicBezTo>
                  <a:pt x="673622" y="108585"/>
                  <a:pt x="668428" y="109164"/>
                  <a:pt x="660584" y="109567"/>
                </a:cubicBezTo>
                <a:cubicBezTo>
                  <a:pt x="652739" y="109971"/>
                  <a:pt x="645010" y="108606"/>
                  <a:pt x="637395" y="105475"/>
                </a:cubicBezTo>
                <a:cubicBezTo>
                  <a:pt x="629780" y="102343"/>
                  <a:pt x="631401" y="99435"/>
                  <a:pt x="642259" y="96750"/>
                </a:cubicBezTo>
                <a:cubicBezTo>
                  <a:pt x="653118" y="94065"/>
                  <a:pt x="664419" y="90651"/>
                  <a:pt x="676164" y="86508"/>
                </a:cubicBezTo>
                <a:lnTo>
                  <a:pt x="676164" y="48222"/>
                </a:lnTo>
                <a:cubicBezTo>
                  <a:pt x="676164" y="35001"/>
                  <a:pt x="674412" y="25269"/>
                  <a:pt x="670909" y="19024"/>
                </a:cubicBezTo>
                <a:cubicBezTo>
                  <a:pt x="667405" y="12780"/>
                  <a:pt x="668791" y="9657"/>
                  <a:pt x="675067" y="9657"/>
                </a:cubicBezTo>
                <a:close/>
                <a:moveTo>
                  <a:pt x="65467" y="9657"/>
                </a:moveTo>
                <a:cubicBezTo>
                  <a:pt x="70775" y="9657"/>
                  <a:pt x="77562" y="11710"/>
                  <a:pt x="85828" y="15815"/>
                </a:cubicBezTo>
                <a:cubicBezTo>
                  <a:pt x="94094" y="19920"/>
                  <a:pt x="96463" y="24801"/>
                  <a:pt x="92935" y="30456"/>
                </a:cubicBezTo>
                <a:cubicBezTo>
                  <a:pt x="89406" y="36112"/>
                  <a:pt x="87276" y="53295"/>
                  <a:pt x="86545" y="82006"/>
                </a:cubicBezTo>
                <a:cubicBezTo>
                  <a:pt x="101973" y="78112"/>
                  <a:pt x="111086" y="79498"/>
                  <a:pt x="113882" y="86164"/>
                </a:cubicBezTo>
                <a:cubicBezTo>
                  <a:pt x="116679" y="92831"/>
                  <a:pt x="107566" y="99010"/>
                  <a:pt x="86545" y="104703"/>
                </a:cubicBezTo>
                <a:lnTo>
                  <a:pt x="86545" y="128701"/>
                </a:lnTo>
                <a:cubicBezTo>
                  <a:pt x="99741" y="118581"/>
                  <a:pt x="108100" y="114959"/>
                  <a:pt x="111622" y="117837"/>
                </a:cubicBezTo>
                <a:cubicBezTo>
                  <a:pt x="115144" y="120714"/>
                  <a:pt x="106785" y="130022"/>
                  <a:pt x="86545" y="145761"/>
                </a:cubicBezTo>
                <a:cubicBezTo>
                  <a:pt x="86545" y="182620"/>
                  <a:pt x="86737" y="205041"/>
                  <a:pt x="87121" y="213022"/>
                </a:cubicBezTo>
                <a:cubicBezTo>
                  <a:pt x="87506" y="221003"/>
                  <a:pt x="87084" y="228475"/>
                  <a:pt x="85856" y="235439"/>
                </a:cubicBezTo>
                <a:cubicBezTo>
                  <a:pt x="84628" y="242403"/>
                  <a:pt x="80973" y="248948"/>
                  <a:pt x="74889" y="255075"/>
                </a:cubicBezTo>
                <a:cubicBezTo>
                  <a:pt x="68806" y="261202"/>
                  <a:pt x="63284" y="259561"/>
                  <a:pt x="58323" y="250154"/>
                </a:cubicBezTo>
                <a:cubicBezTo>
                  <a:pt x="53362" y="240747"/>
                  <a:pt x="47269" y="231966"/>
                  <a:pt x="40045" y="223812"/>
                </a:cubicBezTo>
                <a:cubicBezTo>
                  <a:pt x="32821" y="215657"/>
                  <a:pt x="34011" y="213335"/>
                  <a:pt x="43617" y="216845"/>
                </a:cubicBezTo>
                <a:cubicBezTo>
                  <a:pt x="53223" y="220355"/>
                  <a:pt x="58949" y="222109"/>
                  <a:pt x="60797" y="222109"/>
                </a:cubicBezTo>
                <a:cubicBezTo>
                  <a:pt x="62335" y="222109"/>
                  <a:pt x="63489" y="221474"/>
                  <a:pt x="64258" y="220203"/>
                </a:cubicBezTo>
                <a:cubicBezTo>
                  <a:pt x="65026" y="218931"/>
                  <a:pt x="65603" y="216550"/>
                  <a:pt x="65988" y="213059"/>
                </a:cubicBezTo>
                <a:cubicBezTo>
                  <a:pt x="66372" y="209568"/>
                  <a:pt x="66564" y="190837"/>
                  <a:pt x="66564" y="156867"/>
                </a:cubicBezTo>
                <a:cubicBezTo>
                  <a:pt x="47973" y="171837"/>
                  <a:pt x="36027" y="181805"/>
                  <a:pt x="30725" y="186772"/>
                </a:cubicBezTo>
                <a:cubicBezTo>
                  <a:pt x="25423" y="191739"/>
                  <a:pt x="20744" y="193119"/>
                  <a:pt x="16688" y="190911"/>
                </a:cubicBezTo>
                <a:cubicBezTo>
                  <a:pt x="12633" y="188704"/>
                  <a:pt x="8258" y="184999"/>
                  <a:pt x="3564" y="179796"/>
                </a:cubicBezTo>
                <a:cubicBezTo>
                  <a:pt x="-1131" y="174593"/>
                  <a:pt x="-1187" y="171433"/>
                  <a:pt x="3396" y="170317"/>
                </a:cubicBezTo>
                <a:cubicBezTo>
                  <a:pt x="7979" y="169201"/>
                  <a:pt x="13675" y="167130"/>
                  <a:pt x="20483" y="164104"/>
                </a:cubicBezTo>
                <a:cubicBezTo>
                  <a:pt x="27292" y="161078"/>
                  <a:pt x="42653" y="152464"/>
                  <a:pt x="66564" y="138263"/>
                </a:cubicBezTo>
                <a:lnTo>
                  <a:pt x="66564" y="107828"/>
                </a:lnTo>
                <a:cubicBezTo>
                  <a:pt x="64022" y="108585"/>
                  <a:pt x="58828" y="109164"/>
                  <a:pt x="50984" y="109567"/>
                </a:cubicBezTo>
                <a:cubicBezTo>
                  <a:pt x="43139" y="109971"/>
                  <a:pt x="35410" y="108606"/>
                  <a:pt x="27795" y="105475"/>
                </a:cubicBezTo>
                <a:cubicBezTo>
                  <a:pt x="20180" y="102343"/>
                  <a:pt x="21801" y="99435"/>
                  <a:pt x="32659" y="96750"/>
                </a:cubicBezTo>
                <a:cubicBezTo>
                  <a:pt x="43518" y="94065"/>
                  <a:pt x="54819" y="90651"/>
                  <a:pt x="66564" y="86508"/>
                </a:cubicBezTo>
                <a:lnTo>
                  <a:pt x="66564" y="48222"/>
                </a:lnTo>
                <a:cubicBezTo>
                  <a:pt x="66564" y="35001"/>
                  <a:pt x="64813" y="25269"/>
                  <a:pt x="61309" y="19024"/>
                </a:cubicBezTo>
                <a:cubicBezTo>
                  <a:pt x="57805" y="12780"/>
                  <a:pt x="59191" y="9657"/>
                  <a:pt x="65467" y="9657"/>
                </a:cubicBezTo>
                <a:close/>
                <a:moveTo>
                  <a:pt x="1859846" y="65"/>
                </a:moveTo>
                <a:cubicBezTo>
                  <a:pt x="1862168" y="-241"/>
                  <a:pt x="1865183" y="548"/>
                  <a:pt x="1868892" y="2430"/>
                </a:cubicBezTo>
                <a:cubicBezTo>
                  <a:pt x="1876308" y="6194"/>
                  <a:pt x="1882522" y="10947"/>
                  <a:pt x="1887532" y="16689"/>
                </a:cubicBezTo>
                <a:cubicBezTo>
                  <a:pt x="1892543" y="22432"/>
                  <a:pt x="1891244" y="25824"/>
                  <a:pt x="1883635" y="26866"/>
                </a:cubicBezTo>
                <a:cubicBezTo>
                  <a:pt x="1876026" y="27907"/>
                  <a:pt x="1867980" y="29777"/>
                  <a:pt x="1859497" y="32475"/>
                </a:cubicBezTo>
                <a:cubicBezTo>
                  <a:pt x="1851014" y="35172"/>
                  <a:pt x="1839907" y="37563"/>
                  <a:pt x="1826178" y="39646"/>
                </a:cubicBezTo>
                <a:cubicBezTo>
                  <a:pt x="1835517" y="43540"/>
                  <a:pt x="1838943" y="47596"/>
                  <a:pt x="1836456" y="51813"/>
                </a:cubicBezTo>
                <a:cubicBezTo>
                  <a:pt x="1833970" y="56030"/>
                  <a:pt x="1831319" y="60259"/>
                  <a:pt x="1828503" y="64500"/>
                </a:cubicBezTo>
                <a:cubicBezTo>
                  <a:pt x="1843361" y="62256"/>
                  <a:pt x="1855782" y="59555"/>
                  <a:pt x="1865766" y="56399"/>
                </a:cubicBezTo>
                <a:cubicBezTo>
                  <a:pt x="1875750" y="53242"/>
                  <a:pt x="1883905" y="54777"/>
                  <a:pt x="1890230" y="61003"/>
                </a:cubicBezTo>
                <a:cubicBezTo>
                  <a:pt x="1896555" y="67229"/>
                  <a:pt x="1894546" y="71337"/>
                  <a:pt x="1884202" y="73328"/>
                </a:cubicBezTo>
                <a:cubicBezTo>
                  <a:pt x="1873859" y="75318"/>
                  <a:pt x="1865620" y="76887"/>
                  <a:pt x="1859488" y="78035"/>
                </a:cubicBezTo>
                <a:cubicBezTo>
                  <a:pt x="1853355" y="79182"/>
                  <a:pt x="1841551" y="80847"/>
                  <a:pt x="1824076" y="83030"/>
                </a:cubicBezTo>
                <a:cubicBezTo>
                  <a:pt x="1821347" y="91215"/>
                  <a:pt x="1817769" y="97881"/>
                  <a:pt x="1813342" y="103028"/>
                </a:cubicBezTo>
                <a:lnTo>
                  <a:pt x="1850065" y="98415"/>
                </a:lnTo>
                <a:cubicBezTo>
                  <a:pt x="1860520" y="96914"/>
                  <a:pt x="1874634" y="94585"/>
                  <a:pt x="1892406" y="91429"/>
                </a:cubicBezTo>
                <a:cubicBezTo>
                  <a:pt x="1910179" y="88273"/>
                  <a:pt x="1922321" y="86694"/>
                  <a:pt x="1928832" y="86694"/>
                </a:cubicBezTo>
                <a:cubicBezTo>
                  <a:pt x="1937042" y="86694"/>
                  <a:pt x="1943777" y="89941"/>
                  <a:pt x="1949036" y="96433"/>
                </a:cubicBezTo>
                <a:cubicBezTo>
                  <a:pt x="1954294" y="102926"/>
                  <a:pt x="1950741" y="106644"/>
                  <a:pt x="1938376" y="107586"/>
                </a:cubicBezTo>
                <a:cubicBezTo>
                  <a:pt x="1926011" y="108529"/>
                  <a:pt x="1909720" y="109974"/>
                  <a:pt x="1889504" y="111921"/>
                </a:cubicBezTo>
                <a:cubicBezTo>
                  <a:pt x="1869288" y="113868"/>
                  <a:pt x="1842369" y="116708"/>
                  <a:pt x="1808746" y="120441"/>
                </a:cubicBezTo>
                <a:cubicBezTo>
                  <a:pt x="1806105" y="127027"/>
                  <a:pt x="1802967" y="132868"/>
                  <a:pt x="1799333" y="137966"/>
                </a:cubicBezTo>
                <a:cubicBezTo>
                  <a:pt x="1800809" y="138127"/>
                  <a:pt x="1802586" y="138375"/>
                  <a:pt x="1804663" y="138710"/>
                </a:cubicBezTo>
                <a:cubicBezTo>
                  <a:pt x="1806740" y="139045"/>
                  <a:pt x="1816141" y="138093"/>
                  <a:pt x="1832866" y="135854"/>
                </a:cubicBezTo>
                <a:cubicBezTo>
                  <a:pt x="1849590" y="133616"/>
                  <a:pt x="1859698" y="130890"/>
                  <a:pt x="1863190" y="127678"/>
                </a:cubicBezTo>
                <a:cubicBezTo>
                  <a:pt x="1866681" y="124466"/>
                  <a:pt x="1874615" y="125684"/>
                  <a:pt x="1886993" y="131334"/>
                </a:cubicBezTo>
                <a:cubicBezTo>
                  <a:pt x="1899370" y="136983"/>
                  <a:pt x="1903807" y="142431"/>
                  <a:pt x="1900304" y="147677"/>
                </a:cubicBezTo>
                <a:cubicBezTo>
                  <a:pt x="1896800" y="152923"/>
                  <a:pt x="1896022" y="164370"/>
                  <a:pt x="1897969" y="182019"/>
                </a:cubicBezTo>
                <a:cubicBezTo>
                  <a:pt x="1899916" y="199667"/>
                  <a:pt x="1900890" y="213050"/>
                  <a:pt x="1900890" y="222165"/>
                </a:cubicBezTo>
                <a:cubicBezTo>
                  <a:pt x="1900890" y="230996"/>
                  <a:pt x="1899857" y="239132"/>
                  <a:pt x="1897792" y="246573"/>
                </a:cubicBezTo>
                <a:cubicBezTo>
                  <a:pt x="1895727" y="254014"/>
                  <a:pt x="1892068" y="260380"/>
                  <a:pt x="1886816" y="265670"/>
                </a:cubicBezTo>
                <a:cubicBezTo>
                  <a:pt x="1881564" y="270959"/>
                  <a:pt x="1877229" y="270454"/>
                  <a:pt x="1873812" y="264153"/>
                </a:cubicBezTo>
                <a:cubicBezTo>
                  <a:pt x="1870395" y="257853"/>
                  <a:pt x="1866579" y="250492"/>
                  <a:pt x="1862362" y="242071"/>
                </a:cubicBezTo>
                <a:cubicBezTo>
                  <a:pt x="1847045" y="242071"/>
                  <a:pt x="1828522" y="243516"/>
                  <a:pt x="1806793" y="246406"/>
                </a:cubicBezTo>
                <a:cubicBezTo>
                  <a:pt x="1801720" y="262194"/>
                  <a:pt x="1796267" y="265307"/>
                  <a:pt x="1790431" y="255745"/>
                </a:cubicBezTo>
                <a:cubicBezTo>
                  <a:pt x="1784596" y="246182"/>
                  <a:pt x="1782844" y="236995"/>
                  <a:pt x="1785176" y="228184"/>
                </a:cubicBezTo>
                <a:cubicBezTo>
                  <a:pt x="1787507" y="219372"/>
                  <a:pt x="1788869" y="205379"/>
                  <a:pt x="1789259" y="186205"/>
                </a:cubicBezTo>
                <a:cubicBezTo>
                  <a:pt x="1789650" y="167031"/>
                  <a:pt x="1789920" y="156079"/>
                  <a:pt x="1790069" y="153351"/>
                </a:cubicBezTo>
                <a:cubicBezTo>
                  <a:pt x="1776984" y="177473"/>
                  <a:pt x="1763307" y="196074"/>
                  <a:pt x="1749038" y="209152"/>
                </a:cubicBezTo>
                <a:cubicBezTo>
                  <a:pt x="1734770" y="222230"/>
                  <a:pt x="1719521" y="231765"/>
                  <a:pt x="1703292" y="237755"/>
                </a:cubicBezTo>
                <a:cubicBezTo>
                  <a:pt x="1687064" y="243745"/>
                  <a:pt x="1685690" y="241240"/>
                  <a:pt x="1699172" y="230239"/>
                </a:cubicBezTo>
                <a:cubicBezTo>
                  <a:pt x="1712653" y="219238"/>
                  <a:pt x="1726516" y="205850"/>
                  <a:pt x="1740760" y="190074"/>
                </a:cubicBezTo>
                <a:cubicBezTo>
                  <a:pt x="1755004" y="174298"/>
                  <a:pt x="1770200" y="151943"/>
                  <a:pt x="1786348" y="123009"/>
                </a:cubicBezTo>
                <a:cubicBezTo>
                  <a:pt x="1756446" y="129222"/>
                  <a:pt x="1737932" y="132915"/>
                  <a:pt x="1730807" y="134087"/>
                </a:cubicBezTo>
                <a:cubicBezTo>
                  <a:pt x="1723682" y="135259"/>
                  <a:pt x="1715788" y="131737"/>
                  <a:pt x="1707125" y="123520"/>
                </a:cubicBezTo>
                <a:cubicBezTo>
                  <a:pt x="1698462" y="115304"/>
                  <a:pt x="1698614" y="111781"/>
                  <a:pt x="1707581" y="112953"/>
                </a:cubicBezTo>
                <a:cubicBezTo>
                  <a:pt x="1716547" y="114125"/>
                  <a:pt x="1726990" y="114135"/>
                  <a:pt x="1738909" y="112981"/>
                </a:cubicBezTo>
                <a:cubicBezTo>
                  <a:pt x="1750827" y="111828"/>
                  <a:pt x="1768433" y="109794"/>
                  <a:pt x="1791724" y="106879"/>
                </a:cubicBezTo>
                <a:cubicBezTo>
                  <a:pt x="1795172" y="98607"/>
                  <a:pt x="1798049" y="91141"/>
                  <a:pt x="1800356" y="84481"/>
                </a:cubicBezTo>
                <a:cubicBezTo>
                  <a:pt x="1794391" y="86043"/>
                  <a:pt x="1788574" y="86825"/>
                  <a:pt x="1782906" y="86825"/>
                </a:cubicBezTo>
                <a:cubicBezTo>
                  <a:pt x="1776655" y="86825"/>
                  <a:pt x="1770997" y="84369"/>
                  <a:pt x="1765930" y="79458"/>
                </a:cubicBezTo>
                <a:cubicBezTo>
                  <a:pt x="1760864" y="74546"/>
                  <a:pt x="1761909" y="71815"/>
                  <a:pt x="1769065" y="71263"/>
                </a:cubicBezTo>
                <a:cubicBezTo>
                  <a:pt x="1776221" y="70711"/>
                  <a:pt x="1788016" y="69362"/>
                  <a:pt x="1804449" y="67217"/>
                </a:cubicBezTo>
                <a:cubicBezTo>
                  <a:pt x="1807947" y="56737"/>
                  <a:pt x="1809695" y="48874"/>
                  <a:pt x="1809695" y="43627"/>
                </a:cubicBezTo>
                <a:cubicBezTo>
                  <a:pt x="1806396" y="44371"/>
                  <a:pt x="1800310" y="45140"/>
                  <a:pt x="1791436" y="45934"/>
                </a:cubicBezTo>
                <a:cubicBezTo>
                  <a:pt x="1782562" y="46728"/>
                  <a:pt x="1773852" y="46396"/>
                  <a:pt x="1765307" y="44939"/>
                </a:cubicBezTo>
                <a:cubicBezTo>
                  <a:pt x="1756762" y="43482"/>
                  <a:pt x="1762576" y="40192"/>
                  <a:pt x="1782748" y="35070"/>
                </a:cubicBezTo>
                <a:cubicBezTo>
                  <a:pt x="1802920" y="29948"/>
                  <a:pt x="1819530" y="24779"/>
                  <a:pt x="1832578" y="19564"/>
                </a:cubicBezTo>
                <a:cubicBezTo>
                  <a:pt x="1845625" y="14348"/>
                  <a:pt x="1853085" y="9248"/>
                  <a:pt x="1854958" y="4262"/>
                </a:cubicBezTo>
                <a:cubicBezTo>
                  <a:pt x="1855894" y="1769"/>
                  <a:pt x="1857523" y="370"/>
                  <a:pt x="1859846" y="65"/>
                </a:cubicBezTo>
                <a:close/>
                <a:moveTo>
                  <a:pt x="1250246" y="65"/>
                </a:moveTo>
                <a:cubicBezTo>
                  <a:pt x="1252568" y="-241"/>
                  <a:pt x="1255583" y="548"/>
                  <a:pt x="1259292" y="2430"/>
                </a:cubicBezTo>
                <a:cubicBezTo>
                  <a:pt x="1266708" y="6194"/>
                  <a:pt x="1272922" y="10947"/>
                  <a:pt x="1277932" y="16689"/>
                </a:cubicBezTo>
                <a:cubicBezTo>
                  <a:pt x="1282943" y="22432"/>
                  <a:pt x="1281644" y="25824"/>
                  <a:pt x="1274035" y="26866"/>
                </a:cubicBezTo>
                <a:cubicBezTo>
                  <a:pt x="1266426" y="27907"/>
                  <a:pt x="1258380" y="29777"/>
                  <a:pt x="1249897" y="32475"/>
                </a:cubicBezTo>
                <a:cubicBezTo>
                  <a:pt x="1241414" y="35172"/>
                  <a:pt x="1230307" y="37563"/>
                  <a:pt x="1216578" y="39646"/>
                </a:cubicBezTo>
                <a:cubicBezTo>
                  <a:pt x="1225917" y="43540"/>
                  <a:pt x="1229343" y="47596"/>
                  <a:pt x="1226856" y="51813"/>
                </a:cubicBezTo>
                <a:cubicBezTo>
                  <a:pt x="1224370" y="56030"/>
                  <a:pt x="1221719" y="60259"/>
                  <a:pt x="1218903" y="64500"/>
                </a:cubicBezTo>
                <a:cubicBezTo>
                  <a:pt x="1233761" y="62256"/>
                  <a:pt x="1246182" y="59555"/>
                  <a:pt x="1256166" y="56399"/>
                </a:cubicBezTo>
                <a:cubicBezTo>
                  <a:pt x="1266150" y="53242"/>
                  <a:pt x="1274305" y="54777"/>
                  <a:pt x="1280630" y="61003"/>
                </a:cubicBezTo>
                <a:cubicBezTo>
                  <a:pt x="1286955" y="67229"/>
                  <a:pt x="1284946" y="71337"/>
                  <a:pt x="1274602" y="73328"/>
                </a:cubicBezTo>
                <a:cubicBezTo>
                  <a:pt x="1264259" y="75318"/>
                  <a:pt x="1256020" y="76887"/>
                  <a:pt x="1249888" y="78035"/>
                </a:cubicBezTo>
                <a:cubicBezTo>
                  <a:pt x="1243755" y="79182"/>
                  <a:pt x="1231951" y="80847"/>
                  <a:pt x="1214476" y="83030"/>
                </a:cubicBezTo>
                <a:cubicBezTo>
                  <a:pt x="1211747" y="91215"/>
                  <a:pt x="1208169" y="97881"/>
                  <a:pt x="1203742" y="103028"/>
                </a:cubicBezTo>
                <a:lnTo>
                  <a:pt x="1240465" y="98415"/>
                </a:lnTo>
                <a:cubicBezTo>
                  <a:pt x="1250920" y="96914"/>
                  <a:pt x="1265034" y="94585"/>
                  <a:pt x="1282806" y="91429"/>
                </a:cubicBezTo>
                <a:cubicBezTo>
                  <a:pt x="1300579" y="88273"/>
                  <a:pt x="1312721" y="86694"/>
                  <a:pt x="1319232" y="86694"/>
                </a:cubicBezTo>
                <a:cubicBezTo>
                  <a:pt x="1327442" y="86694"/>
                  <a:pt x="1334177" y="89941"/>
                  <a:pt x="1339436" y="96433"/>
                </a:cubicBezTo>
                <a:cubicBezTo>
                  <a:pt x="1344694" y="102926"/>
                  <a:pt x="1341141" y="106644"/>
                  <a:pt x="1328776" y="107586"/>
                </a:cubicBezTo>
                <a:cubicBezTo>
                  <a:pt x="1316411" y="108529"/>
                  <a:pt x="1300120" y="109974"/>
                  <a:pt x="1279904" y="111921"/>
                </a:cubicBezTo>
                <a:cubicBezTo>
                  <a:pt x="1259688" y="113868"/>
                  <a:pt x="1232769" y="116708"/>
                  <a:pt x="1199146" y="120441"/>
                </a:cubicBezTo>
                <a:cubicBezTo>
                  <a:pt x="1196505" y="127027"/>
                  <a:pt x="1193367" y="132868"/>
                  <a:pt x="1189733" y="137966"/>
                </a:cubicBezTo>
                <a:cubicBezTo>
                  <a:pt x="1191209" y="138127"/>
                  <a:pt x="1192986" y="138375"/>
                  <a:pt x="1195063" y="138710"/>
                </a:cubicBezTo>
                <a:cubicBezTo>
                  <a:pt x="1197140" y="139045"/>
                  <a:pt x="1206541" y="138093"/>
                  <a:pt x="1223266" y="135854"/>
                </a:cubicBezTo>
                <a:cubicBezTo>
                  <a:pt x="1239990" y="133616"/>
                  <a:pt x="1250098" y="130890"/>
                  <a:pt x="1253590" y="127678"/>
                </a:cubicBezTo>
                <a:cubicBezTo>
                  <a:pt x="1257081" y="124466"/>
                  <a:pt x="1265015" y="125684"/>
                  <a:pt x="1277393" y="131334"/>
                </a:cubicBezTo>
                <a:cubicBezTo>
                  <a:pt x="1289770" y="136983"/>
                  <a:pt x="1294207" y="142431"/>
                  <a:pt x="1290704" y="147677"/>
                </a:cubicBezTo>
                <a:cubicBezTo>
                  <a:pt x="1287200" y="152923"/>
                  <a:pt x="1286422" y="164370"/>
                  <a:pt x="1288369" y="182019"/>
                </a:cubicBezTo>
                <a:cubicBezTo>
                  <a:pt x="1290316" y="199667"/>
                  <a:pt x="1291290" y="213050"/>
                  <a:pt x="1291290" y="222165"/>
                </a:cubicBezTo>
                <a:cubicBezTo>
                  <a:pt x="1291290" y="230996"/>
                  <a:pt x="1290257" y="239132"/>
                  <a:pt x="1288192" y="246573"/>
                </a:cubicBezTo>
                <a:cubicBezTo>
                  <a:pt x="1286127" y="254014"/>
                  <a:pt x="1282468" y="260380"/>
                  <a:pt x="1277216" y="265670"/>
                </a:cubicBezTo>
                <a:cubicBezTo>
                  <a:pt x="1271964" y="270959"/>
                  <a:pt x="1267629" y="270454"/>
                  <a:pt x="1264212" y="264153"/>
                </a:cubicBezTo>
                <a:cubicBezTo>
                  <a:pt x="1260795" y="257853"/>
                  <a:pt x="1256979" y="250492"/>
                  <a:pt x="1252762" y="242071"/>
                </a:cubicBezTo>
                <a:cubicBezTo>
                  <a:pt x="1237445" y="242071"/>
                  <a:pt x="1218922" y="243516"/>
                  <a:pt x="1197193" y="246406"/>
                </a:cubicBezTo>
                <a:cubicBezTo>
                  <a:pt x="1192120" y="262194"/>
                  <a:pt x="1186667" y="265307"/>
                  <a:pt x="1180831" y="255745"/>
                </a:cubicBezTo>
                <a:cubicBezTo>
                  <a:pt x="1174996" y="246182"/>
                  <a:pt x="1173244" y="236995"/>
                  <a:pt x="1175576" y="228184"/>
                </a:cubicBezTo>
                <a:cubicBezTo>
                  <a:pt x="1177907" y="219372"/>
                  <a:pt x="1179269" y="205379"/>
                  <a:pt x="1179659" y="186205"/>
                </a:cubicBezTo>
                <a:cubicBezTo>
                  <a:pt x="1180050" y="167031"/>
                  <a:pt x="1180320" y="156079"/>
                  <a:pt x="1180469" y="153351"/>
                </a:cubicBezTo>
                <a:cubicBezTo>
                  <a:pt x="1167384" y="177473"/>
                  <a:pt x="1153707" y="196074"/>
                  <a:pt x="1139438" y="209152"/>
                </a:cubicBezTo>
                <a:cubicBezTo>
                  <a:pt x="1125170" y="222230"/>
                  <a:pt x="1109921" y="231765"/>
                  <a:pt x="1093692" y="237755"/>
                </a:cubicBezTo>
                <a:cubicBezTo>
                  <a:pt x="1077464" y="243745"/>
                  <a:pt x="1076090" y="241240"/>
                  <a:pt x="1089572" y="230239"/>
                </a:cubicBezTo>
                <a:cubicBezTo>
                  <a:pt x="1103053" y="219238"/>
                  <a:pt x="1116916" y="205850"/>
                  <a:pt x="1131160" y="190074"/>
                </a:cubicBezTo>
                <a:cubicBezTo>
                  <a:pt x="1145404" y="174298"/>
                  <a:pt x="1160600" y="151943"/>
                  <a:pt x="1176748" y="123009"/>
                </a:cubicBezTo>
                <a:cubicBezTo>
                  <a:pt x="1146846" y="129222"/>
                  <a:pt x="1128332" y="132915"/>
                  <a:pt x="1121207" y="134087"/>
                </a:cubicBezTo>
                <a:cubicBezTo>
                  <a:pt x="1114082" y="135259"/>
                  <a:pt x="1106188" y="131737"/>
                  <a:pt x="1097525" y="123520"/>
                </a:cubicBezTo>
                <a:cubicBezTo>
                  <a:pt x="1088862" y="115304"/>
                  <a:pt x="1089014" y="111781"/>
                  <a:pt x="1097981" y="112953"/>
                </a:cubicBezTo>
                <a:cubicBezTo>
                  <a:pt x="1106947" y="114125"/>
                  <a:pt x="1117390" y="114135"/>
                  <a:pt x="1129309" y="112981"/>
                </a:cubicBezTo>
                <a:cubicBezTo>
                  <a:pt x="1141227" y="111828"/>
                  <a:pt x="1158833" y="109794"/>
                  <a:pt x="1182124" y="106879"/>
                </a:cubicBezTo>
                <a:cubicBezTo>
                  <a:pt x="1185572" y="98607"/>
                  <a:pt x="1188449" y="91141"/>
                  <a:pt x="1190756" y="84481"/>
                </a:cubicBezTo>
                <a:cubicBezTo>
                  <a:pt x="1184791" y="86043"/>
                  <a:pt x="1178974" y="86825"/>
                  <a:pt x="1173306" y="86825"/>
                </a:cubicBezTo>
                <a:cubicBezTo>
                  <a:pt x="1167055" y="86825"/>
                  <a:pt x="1161397" y="84369"/>
                  <a:pt x="1156330" y="79458"/>
                </a:cubicBezTo>
                <a:cubicBezTo>
                  <a:pt x="1151264" y="74546"/>
                  <a:pt x="1152309" y="71815"/>
                  <a:pt x="1159465" y="71263"/>
                </a:cubicBezTo>
                <a:cubicBezTo>
                  <a:pt x="1166621" y="70711"/>
                  <a:pt x="1178416" y="69362"/>
                  <a:pt x="1194849" y="67217"/>
                </a:cubicBezTo>
                <a:cubicBezTo>
                  <a:pt x="1198347" y="56737"/>
                  <a:pt x="1200095" y="48874"/>
                  <a:pt x="1200095" y="43627"/>
                </a:cubicBezTo>
                <a:cubicBezTo>
                  <a:pt x="1196796" y="44371"/>
                  <a:pt x="1190710" y="45140"/>
                  <a:pt x="1181836" y="45934"/>
                </a:cubicBezTo>
                <a:cubicBezTo>
                  <a:pt x="1172962" y="46728"/>
                  <a:pt x="1164252" y="46396"/>
                  <a:pt x="1155707" y="44939"/>
                </a:cubicBezTo>
                <a:cubicBezTo>
                  <a:pt x="1147162" y="43482"/>
                  <a:pt x="1152976" y="40192"/>
                  <a:pt x="1173148" y="35070"/>
                </a:cubicBezTo>
                <a:cubicBezTo>
                  <a:pt x="1193320" y="29948"/>
                  <a:pt x="1209930" y="24779"/>
                  <a:pt x="1222978" y="19564"/>
                </a:cubicBezTo>
                <a:cubicBezTo>
                  <a:pt x="1236025" y="14348"/>
                  <a:pt x="1243485" y="9248"/>
                  <a:pt x="1245358" y="4262"/>
                </a:cubicBezTo>
                <a:cubicBezTo>
                  <a:pt x="1246294" y="1769"/>
                  <a:pt x="1247923" y="370"/>
                  <a:pt x="1250246" y="6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2068265" y="2027341"/>
            <a:ext cx="8253755" cy="286603"/>
          </a:xfrm>
          <a:custGeom>
            <a:avLst/>
            <a:gdLst/>
            <a:ahLst/>
            <a:cxnLst/>
            <a:rect l="l" t="t" r="r" b="b"/>
            <a:pathLst>
              <a:path w="8253755" h="286603">
                <a:moveTo>
                  <a:pt x="8173037" y="205847"/>
                </a:moveTo>
                <a:lnTo>
                  <a:pt x="8212867" y="205847"/>
                </a:lnTo>
                <a:lnTo>
                  <a:pt x="8212867" y="245658"/>
                </a:lnTo>
                <a:lnTo>
                  <a:pt x="8173037" y="245658"/>
                </a:lnTo>
                <a:close/>
                <a:moveTo>
                  <a:pt x="4801187" y="205847"/>
                </a:moveTo>
                <a:lnTo>
                  <a:pt x="4841017" y="205847"/>
                </a:lnTo>
                <a:lnTo>
                  <a:pt x="4841017" y="245658"/>
                </a:lnTo>
                <a:lnTo>
                  <a:pt x="4801187" y="245658"/>
                </a:lnTo>
                <a:close/>
                <a:moveTo>
                  <a:pt x="1418892" y="201259"/>
                </a:moveTo>
                <a:cubicBezTo>
                  <a:pt x="1422336" y="200702"/>
                  <a:pt x="1426144" y="200960"/>
                  <a:pt x="1430314" y="202033"/>
                </a:cubicBezTo>
                <a:cubicBezTo>
                  <a:pt x="1438655" y="204179"/>
                  <a:pt x="1444103" y="208690"/>
                  <a:pt x="1446657" y="215567"/>
                </a:cubicBezTo>
                <a:cubicBezTo>
                  <a:pt x="1449212" y="222444"/>
                  <a:pt x="1448853" y="231048"/>
                  <a:pt x="1445578" y="241379"/>
                </a:cubicBezTo>
                <a:cubicBezTo>
                  <a:pt x="1442304" y="251710"/>
                  <a:pt x="1436358" y="261592"/>
                  <a:pt x="1427738" y="271024"/>
                </a:cubicBezTo>
                <a:cubicBezTo>
                  <a:pt x="1419118" y="280456"/>
                  <a:pt x="1410809" y="285591"/>
                  <a:pt x="1402809" y="286428"/>
                </a:cubicBezTo>
                <a:cubicBezTo>
                  <a:pt x="1394810" y="287265"/>
                  <a:pt x="1393247" y="285116"/>
                  <a:pt x="1398121" y="279982"/>
                </a:cubicBezTo>
                <a:cubicBezTo>
                  <a:pt x="1402995" y="274847"/>
                  <a:pt x="1407488" y="269666"/>
                  <a:pt x="1411599" y="264438"/>
                </a:cubicBezTo>
                <a:cubicBezTo>
                  <a:pt x="1415711" y="259211"/>
                  <a:pt x="1419286" y="252951"/>
                  <a:pt x="1422325" y="245658"/>
                </a:cubicBezTo>
                <a:cubicBezTo>
                  <a:pt x="1416855" y="245658"/>
                  <a:pt x="1412257" y="244260"/>
                  <a:pt x="1408530" y="241463"/>
                </a:cubicBezTo>
                <a:cubicBezTo>
                  <a:pt x="1404803" y="238666"/>
                  <a:pt x="1402279" y="235008"/>
                  <a:pt x="1400958" y="230487"/>
                </a:cubicBezTo>
                <a:cubicBezTo>
                  <a:pt x="1399637" y="225966"/>
                  <a:pt x="1399396" y="221743"/>
                  <a:pt x="1400233" y="217818"/>
                </a:cubicBezTo>
                <a:cubicBezTo>
                  <a:pt x="1401069" y="213893"/>
                  <a:pt x="1404208" y="209744"/>
                  <a:pt x="1409646" y="205372"/>
                </a:cubicBezTo>
                <a:cubicBezTo>
                  <a:pt x="1412365" y="203186"/>
                  <a:pt x="1415447" y="201815"/>
                  <a:pt x="1418892" y="201259"/>
                </a:cubicBezTo>
                <a:close/>
                <a:moveTo>
                  <a:pt x="7006350" y="173203"/>
                </a:moveTo>
                <a:cubicBezTo>
                  <a:pt x="7008360" y="173091"/>
                  <a:pt x="7011015" y="173542"/>
                  <a:pt x="7014317" y="174555"/>
                </a:cubicBezTo>
                <a:cubicBezTo>
                  <a:pt x="7027526" y="178611"/>
                  <a:pt x="7037082" y="183405"/>
                  <a:pt x="7042985" y="188936"/>
                </a:cubicBezTo>
                <a:cubicBezTo>
                  <a:pt x="7048889" y="194467"/>
                  <a:pt x="7050845" y="201608"/>
                  <a:pt x="7048854" y="210358"/>
                </a:cubicBezTo>
                <a:cubicBezTo>
                  <a:pt x="7046864" y="219108"/>
                  <a:pt x="7041156" y="220184"/>
                  <a:pt x="7031730" y="213586"/>
                </a:cubicBezTo>
                <a:cubicBezTo>
                  <a:pt x="7022304" y="206988"/>
                  <a:pt x="7013635" y="198932"/>
                  <a:pt x="7005722" y="189420"/>
                </a:cubicBezTo>
                <a:cubicBezTo>
                  <a:pt x="7000114" y="178946"/>
                  <a:pt x="7000322" y="173540"/>
                  <a:pt x="7006350" y="173203"/>
                </a:cubicBezTo>
                <a:close/>
                <a:moveTo>
                  <a:pt x="3634501" y="173203"/>
                </a:moveTo>
                <a:cubicBezTo>
                  <a:pt x="3636510" y="173091"/>
                  <a:pt x="3639166" y="173542"/>
                  <a:pt x="3642468" y="174555"/>
                </a:cubicBezTo>
                <a:cubicBezTo>
                  <a:pt x="3655676" y="178611"/>
                  <a:pt x="3665232" y="183405"/>
                  <a:pt x="3671136" y="188936"/>
                </a:cubicBezTo>
                <a:cubicBezTo>
                  <a:pt x="3677039" y="194467"/>
                  <a:pt x="3678995" y="201608"/>
                  <a:pt x="3677005" y="210358"/>
                </a:cubicBezTo>
                <a:cubicBezTo>
                  <a:pt x="3675014" y="219108"/>
                  <a:pt x="3669306" y="220184"/>
                  <a:pt x="3659880" y="213586"/>
                </a:cubicBezTo>
                <a:cubicBezTo>
                  <a:pt x="3650455" y="206988"/>
                  <a:pt x="3641785" y="198932"/>
                  <a:pt x="3633873" y="189420"/>
                </a:cubicBezTo>
                <a:cubicBezTo>
                  <a:pt x="3628264" y="178946"/>
                  <a:pt x="3628473" y="173540"/>
                  <a:pt x="3634501" y="173203"/>
                </a:cubicBezTo>
                <a:close/>
                <a:moveTo>
                  <a:pt x="881776" y="173203"/>
                </a:moveTo>
                <a:cubicBezTo>
                  <a:pt x="883785" y="173091"/>
                  <a:pt x="886441" y="173542"/>
                  <a:pt x="889743" y="174555"/>
                </a:cubicBezTo>
                <a:cubicBezTo>
                  <a:pt x="902951" y="178611"/>
                  <a:pt x="912507" y="183405"/>
                  <a:pt x="918411" y="188936"/>
                </a:cubicBezTo>
                <a:cubicBezTo>
                  <a:pt x="924315" y="194467"/>
                  <a:pt x="926271" y="201608"/>
                  <a:pt x="924280" y="210358"/>
                </a:cubicBezTo>
                <a:cubicBezTo>
                  <a:pt x="922290" y="219108"/>
                  <a:pt x="916581" y="220184"/>
                  <a:pt x="907156" y="213586"/>
                </a:cubicBezTo>
                <a:cubicBezTo>
                  <a:pt x="897730" y="206988"/>
                  <a:pt x="889061" y="198932"/>
                  <a:pt x="881148" y="189420"/>
                </a:cubicBezTo>
                <a:cubicBezTo>
                  <a:pt x="875539" y="178946"/>
                  <a:pt x="875749" y="173540"/>
                  <a:pt x="881776" y="173203"/>
                </a:cubicBezTo>
                <a:close/>
                <a:moveTo>
                  <a:pt x="6132025" y="147622"/>
                </a:moveTo>
                <a:cubicBezTo>
                  <a:pt x="6128523" y="147585"/>
                  <a:pt x="6124567" y="147946"/>
                  <a:pt x="6120158" y="148706"/>
                </a:cubicBezTo>
                <a:cubicBezTo>
                  <a:pt x="6111340" y="150225"/>
                  <a:pt x="6099533" y="152039"/>
                  <a:pt x="6084737" y="154147"/>
                </a:cubicBezTo>
                <a:lnTo>
                  <a:pt x="6084737" y="168472"/>
                </a:lnTo>
                <a:cubicBezTo>
                  <a:pt x="6092687" y="168534"/>
                  <a:pt x="6102140" y="167189"/>
                  <a:pt x="6113098" y="164435"/>
                </a:cubicBezTo>
                <a:cubicBezTo>
                  <a:pt x="6124055" y="161682"/>
                  <a:pt x="6131211" y="163059"/>
                  <a:pt x="6134566" y="168565"/>
                </a:cubicBezTo>
                <a:cubicBezTo>
                  <a:pt x="6137921" y="174072"/>
                  <a:pt x="6132368" y="178375"/>
                  <a:pt x="6117907" y="181476"/>
                </a:cubicBezTo>
                <a:cubicBezTo>
                  <a:pt x="6103446" y="184577"/>
                  <a:pt x="6092389" y="184955"/>
                  <a:pt x="6084737" y="182611"/>
                </a:cubicBezTo>
                <a:lnTo>
                  <a:pt x="6084737" y="200005"/>
                </a:lnTo>
                <a:cubicBezTo>
                  <a:pt x="6093679" y="200005"/>
                  <a:pt x="6103771" y="198446"/>
                  <a:pt x="6115014" y="195326"/>
                </a:cubicBezTo>
                <a:cubicBezTo>
                  <a:pt x="6126257" y="192207"/>
                  <a:pt x="6133748" y="193881"/>
                  <a:pt x="6137487" y="200349"/>
                </a:cubicBezTo>
                <a:cubicBezTo>
                  <a:pt x="6141226" y="206817"/>
                  <a:pt x="6134901" y="210925"/>
                  <a:pt x="6118512" y="212674"/>
                </a:cubicBezTo>
                <a:cubicBezTo>
                  <a:pt x="6102122" y="214423"/>
                  <a:pt x="6090783" y="214522"/>
                  <a:pt x="6084495" y="212972"/>
                </a:cubicBezTo>
                <a:lnTo>
                  <a:pt x="6083565" y="230347"/>
                </a:lnTo>
                <a:cubicBezTo>
                  <a:pt x="6092333" y="230409"/>
                  <a:pt x="6103471" y="229256"/>
                  <a:pt x="6116977" y="226887"/>
                </a:cubicBezTo>
                <a:cubicBezTo>
                  <a:pt x="6130483" y="224518"/>
                  <a:pt x="6139199" y="225281"/>
                  <a:pt x="6143124" y="229175"/>
                </a:cubicBezTo>
                <a:cubicBezTo>
                  <a:pt x="6147049" y="233070"/>
                  <a:pt x="6149365" y="233436"/>
                  <a:pt x="6150072" y="230273"/>
                </a:cubicBezTo>
                <a:cubicBezTo>
                  <a:pt x="6150779" y="227110"/>
                  <a:pt x="6151328" y="221886"/>
                  <a:pt x="6151719" y="214600"/>
                </a:cubicBezTo>
                <a:cubicBezTo>
                  <a:pt x="6152109" y="207313"/>
                  <a:pt x="6151747" y="194964"/>
                  <a:pt x="6150630" y="177551"/>
                </a:cubicBezTo>
                <a:cubicBezTo>
                  <a:pt x="6149514" y="160138"/>
                  <a:pt x="6146361" y="150597"/>
                  <a:pt x="6141171" y="148929"/>
                </a:cubicBezTo>
                <a:cubicBezTo>
                  <a:pt x="6138575" y="148095"/>
                  <a:pt x="6135527" y="147659"/>
                  <a:pt x="6132025" y="147622"/>
                </a:cubicBezTo>
                <a:close/>
                <a:moveTo>
                  <a:pt x="2769700" y="147622"/>
                </a:moveTo>
                <a:cubicBezTo>
                  <a:pt x="2766198" y="147585"/>
                  <a:pt x="2762242" y="147946"/>
                  <a:pt x="2757833" y="148706"/>
                </a:cubicBezTo>
                <a:cubicBezTo>
                  <a:pt x="2749015" y="150225"/>
                  <a:pt x="2737208" y="152039"/>
                  <a:pt x="2722412" y="154147"/>
                </a:cubicBezTo>
                <a:lnTo>
                  <a:pt x="2722412" y="168472"/>
                </a:lnTo>
                <a:cubicBezTo>
                  <a:pt x="2730362" y="168534"/>
                  <a:pt x="2739816" y="167189"/>
                  <a:pt x="2750773" y="164435"/>
                </a:cubicBezTo>
                <a:cubicBezTo>
                  <a:pt x="2761731" y="161682"/>
                  <a:pt x="2768887" y="163059"/>
                  <a:pt x="2772242" y="168565"/>
                </a:cubicBezTo>
                <a:cubicBezTo>
                  <a:pt x="2775597" y="174072"/>
                  <a:pt x="2770043" y="178375"/>
                  <a:pt x="2755582" y="181476"/>
                </a:cubicBezTo>
                <a:cubicBezTo>
                  <a:pt x="2741121" y="184577"/>
                  <a:pt x="2730064" y="184955"/>
                  <a:pt x="2722412" y="182611"/>
                </a:cubicBezTo>
                <a:lnTo>
                  <a:pt x="2722412" y="200005"/>
                </a:lnTo>
                <a:cubicBezTo>
                  <a:pt x="2731354" y="200005"/>
                  <a:pt x="2741447" y="198446"/>
                  <a:pt x="2752689" y="195326"/>
                </a:cubicBezTo>
                <a:cubicBezTo>
                  <a:pt x="2763932" y="192207"/>
                  <a:pt x="2771423" y="193881"/>
                  <a:pt x="2775162" y="200349"/>
                </a:cubicBezTo>
                <a:cubicBezTo>
                  <a:pt x="2778902" y="206817"/>
                  <a:pt x="2772576" y="210925"/>
                  <a:pt x="2756187" y="212674"/>
                </a:cubicBezTo>
                <a:cubicBezTo>
                  <a:pt x="2739797" y="214423"/>
                  <a:pt x="2728458" y="214522"/>
                  <a:pt x="2722170" y="212972"/>
                </a:cubicBezTo>
                <a:lnTo>
                  <a:pt x="2721240" y="230347"/>
                </a:lnTo>
                <a:cubicBezTo>
                  <a:pt x="2730009" y="230409"/>
                  <a:pt x="2741146" y="229256"/>
                  <a:pt x="2754652" y="226887"/>
                </a:cubicBezTo>
                <a:cubicBezTo>
                  <a:pt x="2768158" y="224518"/>
                  <a:pt x="2776874" y="225281"/>
                  <a:pt x="2780799" y="229175"/>
                </a:cubicBezTo>
                <a:cubicBezTo>
                  <a:pt x="2784724" y="233070"/>
                  <a:pt x="2787041" y="233436"/>
                  <a:pt x="2787748" y="230273"/>
                </a:cubicBezTo>
                <a:cubicBezTo>
                  <a:pt x="2788454" y="227110"/>
                  <a:pt x="2789003" y="221886"/>
                  <a:pt x="2789394" y="214600"/>
                </a:cubicBezTo>
                <a:cubicBezTo>
                  <a:pt x="2789785" y="207313"/>
                  <a:pt x="2789422" y="194964"/>
                  <a:pt x="2788306" y="177551"/>
                </a:cubicBezTo>
                <a:cubicBezTo>
                  <a:pt x="2787189" y="160138"/>
                  <a:pt x="2784036" y="150597"/>
                  <a:pt x="2778846" y="148929"/>
                </a:cubicBezTo>
                <a:cubicBezTo>
                  <a:pt x="2776251" y="148095"/>
                  <a:pt x="2773202" y="147659"/>
                  <a:pt x="2769700" y="147622"/>
                </a:cubicBezTo>
                <a:close/>
                <a:moveTo>
                  <a:pt x="7419120" y="142790"/>
                </a:moveTo>
                <a:cubicBezTo>
                  <a:pt x="7422724" y="143156"/>
                  <a:pt x="7428128" y="146247"/>
                  <a:pt x="7435333" y="152064"/>
                </a:cubicBezTo>
                <a:cubicBezTo>
                  <a:pt x="7445912" y="163424"/>
                  <a:pt x="7448669" y="170091"/>
                  <a:pt x="7443602" y="172063"/>
                </a:cubicBezTo>
                <a:cubicBezTo>
                  <a:pt x="7438536" y="174035"/>
                  <a:pt x="7432174" y="181727"/>
                  <a:pt x="7424516" y="195140"/>
                </a:cubicBezTo>
                <a:cubicBezTo>
                  <a:pt x="7416857" y="208553"/>
                  <a:pt x="7406116" y="221576"/>
                  <a:pt x="7392294" y="234208"/>
                </a:cubicBezTo>
                <a:cubicBezTo>
                  <a:pt x="7378472" y="246839"/>
                  <a:pt x="7366940" y="255568"/>
                  <a:pt x="7357700" y="260392"/>
                </a:cubicBezTo>
                <a:cubicBezTo>
                  <a:pt x="7348461" y="265217"/>
                  <a:pt x="7338170" y="269024"/>
                  <a:pt x="7326828" y="271815"/>
                </a:cubicBezTo>
                <a:cubicBezTo>
                  <a:pt x="7315486" y="274605"/>
                  <a:pt x="7316008" y="271638"/>
                  <a:pt x="7328391" y="262913"/>
                </a:cubicBezTo>
                <a:cubicBezTo>
                  <a:pt x="7340774" y="254188"/>
                  <a:pt x="7354445" y="242158"/>
                  <a:pt x="7369402" y="226822"/>
                </a:cubicBezTo>
                <a:cubicBezTo>
                  <a:pt x="7384360" y="211487"/>
                  <a:pt x="7395484" y="196715"/>
                  <a:pt x="7402777" y="182508"/>
                </a:cubicBezTo>
                <a:cubicBezTo>
                  <a:pt x="7410070" y="168302"/>
                  <a:pt x="7413716" y="157422"/>
                  <a:pt x="7413716" y="149869"/>
                </a:cubicBezTo>
                <a:cubicBezTo>
                  <a:pt x="7413716" y="144784"/>
                  <a:pt x="7415518" y="142424"/>
                  <a:pt x="7419120" y="142790"/>
                </a:cubicBezTo>
                <a:close/>
                <a:moveTo>
                  <a:pt x="4047271" y="142790"/>
                </a:moveTo>
                <a:cubicBezTo>
                  <a:pt x="4050874" y="143156"/>
                  <a:pt x="4056278" y="146247"/>
                  <a:pt x="4063484" y="152064"/>
                </a:cubicBezTo>
                <a:cubicBezTo>
                  <a:pt x="4074063" y="163424"/>
                  <a:pt x="4076819" y="170091"/>
                  <a:pt x="4071753" y="172063"/>
                </a:cubicBezTo>
                <a:cubicBezTo>
                  <a:pt x="4066687" y="174035"/>
                  <a:pt x="4060324" y="181727"/>
                  <a:pt x="4052666" y="195140"/>
                </a:cubicBezTo>
                <a:cubicBezTo>
                  <a:pt x="4045007" y="208553"/>
                  <a:pt x="4034267" y="221576"/>
                  <a:pt x="4020444" y="234208"/>
                </a:cubicBezTo>
                <a:cubicBezTo>
                  <a:pt x="4006622" y="246839"/>
                  <a:pt x="3995091" y="255568"/>
                  <a:pt x="3985851" y="260392"/>
                </a:cubicBezTo>
                <a:cubicBezTo>
                  <a:pt x="3976611" y="265217"/>
                  <a:pt x="3966321" y="269024"/>
                  <a:pt x="3954979" y="271815"/>
                </a:cubicBezTo>
                <a:cubicBezTo>
                  <a:pt x="3943637" y="274605"/>
                  <a:pt x="3944158" y="271638"/>
                  <a:pt x="3956541" y="262913"/>
                </a:cubicBezTo>
                <a:cubicBezTo>
                  <a:pt x="3968925" y="254188"/>
                  <a:pt x="3982596" y="242158"/>
                  <a:pt x="3997553" y="226822"/>
                </a:cubicBezTo>
                <a:cubicBezTo>
                  <a:pt x="4012510" y="211487"/>
                  <a:pt x="4023635" y="196715"/>
                  <a:pt x="4030927" y="182508"/>
                </a:cubicBezTo>
                <a:cubicBezTo>
                  <a:pt x="4038220" y="168302"/>
                  <a:pt x="4041866" y="157422"/>
                  <a:pt x="4041866" y="149869"/>
                </a:cubicBezTo>
                <a:cubicBezTo>
                  <a:pt x="4041866" y="144784"/>
                  <a:pt x="4043668" y="142424"/>
                  <a:pt x="4047271" y="142790"/>
                </a:cubicBezTo>
                <a:close/>
                <a:moveTo>
                  <a:pt x="1294546" y="142790"/>
                </a:moveTo>
                <a:cubicBezTo>
                  <a:pt x="1298149" y="143156"/>
                  <a:pt x="1303553" y="146247"/>
                  <a:pt x="1310759" y="152064"/>
                </a:cubicBezTo>
                <a:cubicBezTo>
                  <a:pt x="1321338" y="163424"/>
                  <a:pt x="1324094" y="170091"/>
                  <a:pt x="1319028" y="172063"/>
                </a:cubicBezTo>
                <a:cubicBezTo>
                  <a:pt x="1313962" y="174035"/>
                  <a:pt x="1307599" y="181727"/>
                  <a:pt x="1299941" y="195140"/>
                </a:cubicBezTo>
                <a:cubicBezTo>
                  <a:pt x="1292282" y="208553"/>
                  <a:pt x="1281542" y="221576"/>
                  <a:pt x="1267720" y="234208"/>
                </a:cubicBezTo>
                <a:cubicBezTo>
                  <a:pt x="1253898" y="246839"/>
                  <a:pt x="1242366" y="255568"/>
                  <a:pt x="1233126" y="260392"/>
                </a:cubicBezTo>
                <a:cubicBezTo>
                  <a:pt x="1223887" y="265217"/>
                  <a:pt x="1213596" y="269024"/>
                  <a:pt x="1202254" y="271815"/>
                </a:cubicBezTo>
                <a:cubicBezTo>
                  <a:pt x="1190912" y="274605"/>
                  <a:pt x="1191433" y="271638"/>
                  <a:pt x="1203816" y="262913"/>
                </a:cubicBezTo>
                <a:cubicBezTo>
                  <a:pt x="1216200" y="254188"/>
                  <a:pt x="1229871" y="242158"/>
                  <a:pt x="1244828" y="226822"/>
                </a:cubicBezTo>
                <a:cubicBezTo>
                  <a:pt x="1259785" y="211487"/>
                  <a:pt x="1270911" y="196715"/>
                  <a:pt x="1278203" y="182508"/>
                </a:cubicBezTo>
                <a:cubicBezTo>
                  <a:pt x="1285495" y="168302"/>
                  <a:pt x="1289142" y="157422"/>
                  <a:pt x="1289142" y="149869"/>
                </a:cubicBezTo>
                <a:cubicBezTo>
                  <a:pt x="1289142" y="144784"/>
                  <a:pt x="1290943" y="142424"/>
                  <a:pt x="1294546" y="142790"/>
                </a:cubicBezTo>
                <a:close/>
                <a:moveTo>
                  <a:pt x="7012868" y="142627"/>
                </a:moveTo>
                <a:cubicBezTo>
                  <a:pt x="7015636" y="141923"/>
                  <a:pt x="7020630" y="142725"/>
                  <a:pt x="7027851" y="145032"/>
                </a:cubicBezTo>
                <a:cubicBezTo>
                  <a:pt x="7042294" y="149645"/>
                  <a:pt x="7049515" y="157093"/>
                  <a:pt x="7049515" y="167375"/>
                </a:cubicBezTo>
                <a:cubicBezTo>
                  <a:pt x="7049515" y="178313"/>
                  <a:pt x="7042874" y="180019"/>
                  <a:pt x="7029590" y="172491"/>
                </a:cubicBezTo>
                <a:cubicBezTo>
                  <a:pt x="7020736" y="164429"/>
                  <a:pt x="7014621" y="156684"/>
                  <a:pt x="7011248" y="149255"/>
                </a:cubicBezTo>
                <a:cubicBezTo>
                  <a:pt x="7009560" y="145540"/>
                  <a:pt x="7010101" y="143331"/>
                  <a:pt x="7012868" y="142627"/>
                </a:cubicBezTo>
                <a:close/>
                <a:moveTo>
                  <a:pt x="3641019" y="142627"/>
                </a:moveTo>
                <a:cubicBezTo>
                  <a:pt x="3643786" y="141923"/>
                  <a:pt x="3648780" y="142725"/>
                  <a:pt x="3656002" y="145032"/>
                </a:cubicBezTo>
                <a:cubicBezTo>
                  <a:pt x="3670444" y="149645"/>
                  <a:pt x="3677666" y="157093"/>
                  <a:pt x="3677666" y="167375"/>
                </a:cubicBezTo>
                <a:cubicBezTo>
                  <a:pt x="3677666" y="178313"/>
                  <a:pt x="3671024" y="180019"/>
                  <a:pt x="3657741" y="172491"/>
                </a:cubicBezTo>
                <a:cubicBezTo>
                  <a:pt x="3648886" y="164429"/>
                  <a:pt x="3642772" y="156684"/>
                  <a:pt x="3639398" y="149255"/>
                </a:cubicBezTo>
                <a:cubicBezTo>
                  <a:pt x="3637711" y="145540"/>
                  <a:pt x="3638252" y="143331"/>
                  <a:pt x="3641019" y="142627"/>
                </a:cubicBezTo>
                <a:close/>
                <a:moveTo>
                  <a:pt x="888294" y="142627"/>
                </a:moveTo>
                <a:cubicBezTo>
                  <a:pt x="891061" y="141923"/>
                  <a:pt x="896056" y="142725"/>
                  <a:pt x="903277" y="145032"/>
                </a:cubicBezTo>
                <a:cubicBezTo>
                  <a:pt x="917720" y="149645"/>
                  <a:pt x="924941" y="157093"/>
                  <a:pt x="924941" y="167375"/>
                </a:cubicBezTo>
                <a:cubicBezTo>
                  <a:pt x="924941" y="178313"/>
                  <a:pt x="918299" y="180019"/>
                  <a:pt x="905017" y="172491"/>
                </a:cubicBezTo>
                <a:cubicBezTo>
                  <a:pt x="896161" y="164429"/>
                  <a:pt x="890047" y="156684"/>
                  <a:pt x="886673" y="149255"/>
                </a:cubicBezTo>
                <a:cubicBezTo>
                  <a:pt x="884986" y="145540"/>
                  <a:pt x="885527" y="143331"/>
                  <a:pt x="888294" y="142627"/>
                </a:cubicBezTo>
                <a:close/>
                <a:moveTo>
                  <a:pt x="7945712" y="132084"/>
                </a:moveTo>
                <a:cubicBezTo>
                  <a:pt x="7943014" y="131526"/>
                  <a:pt x="7929238" y="133398"/>
                  <a:pt x="7904384" y="137702"/>
                </a:cubicBezTo>
                <a:lnTo>
                  <a:pt x="7907565" y="169644"/>
                </a:lnTo>
                <a:cubicBezTo>
                  <a:pt x="7923278" y="166531"/>
                  <a:pt x="7935892" y="164392"/>
                  <a:pt x="7945404" y="163226"/>
                </a:cubicBezTo>
                <a:cubicBezTo>
                  <a:pt x="7947538" y="151878"/>
                  <a:pt x="7948796" y="143990"/>
                  <a:pt x="7949181" y="139562"/>
                </a:cubicBezTo>
                <a:cubicBezTo>
                  <a:pt x="7949565" y="135135"/>
                  <a:pt x="7948409" y="132642"/>
                  <a:pt x="7945712" y="132084"/>
                </a:cubicBezTo>
                <a:close/>
                <a:moveTo>
                  <a:pt x="4583387" y="132084"/>
                </a:moveTo>
                <a:cubicBezTo>
                  <a:pt x="4580689" y="131526"/>
                  <a:pt x="4566913" y="133398"/>
                  <a:pt x="4542059" y="137702"/>
                </a:cubicBezTo>
                <a:lnTo>
                  <a:pt x="4545240" y="169644"/>
                </a:lnTo>
                <a:cubicBezTo>
                  <a:pt x="4560954" y="166531"/>
                  <a:pt x="4573567" y="164392"/>
                  <a:pt x="4583080" y="163226"/>
                </a:cubicBezTo>
                <a:cubicBezTo>
                  <a:pt x="4585213" y="151878"/>
                  <a:pt x="4586472" y="143990"/>
                  <a:pt x="4586856" y="139562"/>
                </a:cubicBezTo>
                <a:cubicBezTo>
                  <a:pt x="4587241" y="135135"/>
                  <a:pt x="4586084" y="132642"/>
                  <a:pt x="4583387" y="132084"/>
                </a:cubicBezTo>
                <a:close/>
                <a:moveTo>
                  <a:pt x="6726265" y="130981"/>
                </a:moveTo>
                <a:cubicBezTo>
                  <a:pt x="6728593" y="130399"/>
                  <a:pt x="6732604" y="130936"/>
                  <a:pt x="6738296" y="132595"/>
                </a:cubicBezTo>
                <a:cubicBezTo>
                  <a:pt x="6749682" y="135913"/>
                  <a:pt x="6757877" y="140939"/>
                  <a:pt x="6762881" y="147673"/>
                </a:cubicBezTo>
                <a:cubicBezTo>
                  <a:pt x="6767886" y="154408"/>
                  <a:pt x="6769120" y="162693"/>
                  <a:pt x="6766584" y="172528"/>
                </a:cubicBezTo>
                <a:cubicBezTo>
                  <a:pt x="6764047" y="182363"/>
                  <a:pt x="6756051" y="180044"/>
                  <a:pt x="6742594" y="165570"/>
                </a:cubicBezTo>
                <a:cubicBezTo>
                  <a:pt x="6732486" y="151568"/>
                  <a:pt x="6726397" y="141742"/>
                  <a:pt x="6724326" y="136093"/>
                </a:cubicBezTo>
                <a:cubicBezTo>
                  <a:pt x="6723290" y="133268"/>
                  <a:pt x="6723936" y="131564"/>
                  <a:pt x="6726265" y="130981"/>
                </a:cubicBezTo>
                <a:close/>
                <a:moveTo>
                  <a:pt x="3354416" y="130981"/>
                </a:moveTo>
                <a:cubicBezTo>
                  <a:pt x="3356744" y="130399"/>
                  <a:pt x="3360754" y="130936"/>
                  <a:pt x="3366447" y="132595"/>
                </a:cubicBezTo>
                <a:cubicBezTo>
                  <a:pt x="3377832" y="135913"/>
                  <a:pt x="3386027" y="140939"/>
                  <a:pt x="3391032" y="147673"/>
                </a:cubicBezTo>
                <a:cubicBezTo>
                  <a:pt x="3396036" y="154408"/>
                  <a:pt x="3397270" y="162693"/>
                  <a:pt x="3394734" y="172528"/>
                </a:cubicBezTo>
                <a:cubicBezTo>
                  <a:pt x="3392198" y="182363"/>
                  <a:pt x="3384201" y="180044"/>
                  <a:pt x="3370745" y="165570"/>
                </a:cubicBezTo>
                <a:cubicBezTo>
                  <a:pt x="3360637" y="151568"/>
                  <a:pt x="3354547" y="141742"/>
                  <a:pt x="3352476" y="136093"/>
                </a:cubicBezTo>
                <a:cubicBezTo>
                  <a:pt x="3351440" y="133268"/>
                  <a:pt x="3352087" y="131564"/>
                  <a:pt x="3354416" y="130981"/>
                </a:cubicBezTo>
                <a:close/>
                <a:moveTo>
                  <a:pt x="7667484" y="128437"/>
                </a:moveTo>
                <a:cubicBezTo>
                  <a:pt x="7670756" y="127210"/>
                  <a:pt x="7678426" y="128983"/>
                  <a:pt x="7690490" y="133758"/>
                </a:cubicBezTo>
                <a:cubicBezTo>
                  <a:pt x="7714618" y="143308"/>
                  <a:pt x="7731957" y="152337"/>
                  <a:pt x="7742505" y="160845"/>
                </a:cubicBezTo>
                <a:cubicBezTo>
                  <a:pt x="7753054" y="169353"/>
                  <a:pt x="7758082" y="180168"/>
                  <a:pt x="7757592" y="193289"/>
                </a:cubicBezTo>
                <a:cubicBezTo>
                  <a:pt x="7757102" y="206411"/>
                  <a:pt x="7751438" y="208454"/>
                  <a:pt x="7740598" y="199419"/>
                </a:cubicBezTo>
                <a:cubicBezTo>
                  <a:pt x="7729759" y="190384"/>
                  <a:pt x="7718470" y="181240"/>
                  <a:pt x="7706730" y="171988"/>
                </a:cubicBezTo>
                <a:cubicBezTo>
                  <a:pt x="7694992" y="162736"/>
                  <a:pt x="7683032" y="152448"/>
                  <a:pt x="7670854" y="141125"/>
                </a:cubicBezTo>
                <a:cubicBezTo>
                  <a:pt x="7665335" y="133894"/>
                  <a:pt x="7664212" y="129665"/>
                  <a:pt x="7667484" y="128437"/>
                </a:cubicBezTo>
                <a:close/>
                <a:moveTo>
                  <a:pt x="5748702" y="123080"/>
                </a:moveTo>
                <a:cubicBezTo>
                  <a:pt x="5742872" y="123824"/>
                  <a:pt x="5732659" y="125219"/>
                  <a:pt x="5718062" y="127265"/>
                </a:cubicBezTo>
                <a:cubicBezTo>
                  <a:pt x="5720343" y="147419"/>
                  <a:pt x="5721878" y="164178"/>
                  <a:pt x="5722666" y="177541"/>
                </a:cubicBezTo>
                <a:cubicBezTo>
                  <a:pt x="5723454" y="190905"/>
                  <a:pt x="5724182" y="202287"/>
                  <a:pt x="5724852" y="211688"/>
                </a:cubicBezTo>
                <a:cubicBezTo>
                  <a:pt x="5730458" y="211688"/>
                  <a:pt x="5740987" y="211012"/>
                  <a:pt x="5756441" y="209660"/>
                </a:cubicBezTo>
                <a:cubicBezTo>
                  <a:pt x="5756441" y="173321"/>
                  <a:pt x="5755678" y="150768"/>
                  <a:pt x="5754152" y="141999"/>
                </a:cubicBezTo>
                <a:cubicBezTo>
                  <a:pt x="5752627" y="133231"/>
                  <a:pt x="5750810" y="126924"/>
                  <a:pt x="5748702" y="123080"/>
                </a:cubicBezTo>
                <a:close/>
                <a:moveTo>
                  <a:pt x="2376852" y="123080"/>
                </a:moveTo>
                <a:cubicBezTo>
                  <a:pt x="2371023" y="123824"/>
                  <a:pt x="2360809" y="125219"/>
                  <a:pt x="2346212" y="127265"/>
                </a:cubicBezTo>
                <a:cubicBezTo>
                  <a:pt x="2348494" y="147419"/>
                  <a:pt x="2350029" y="164178"/>
                  <a:pt x="2350816" y="177541"/>
                </a:cubicBezTo>
                <a:cubicBezTo>
                  <a:pt x="2351604" y="190905"/>
                  <a:pt x="2352332" y="202287"/>
                  <a:pt x="2353002" y="211688"/>
                </a:cubicBezTo>
                <a:cubicBezTo>
                  <a:pt x="2358608" y="211688"/>
                  <a:pt x="2369138" y="211012"/>
                  <a:pt x="2384591" y="209660"/>
                </a:cubicBezTo>
                <a:cubicBezTo>
                  <a:pt x="2384591" y="173321"/>
                  <a:pt x="2383828" y="150768"/>
                  <a:pt x="2382303" y="141999"/>
                </a:cubicBezTo>
                <a:cubicBezTo>
                  <a:pt x="2380777" y="133231"/>
                  <a:pt x="2378960" y="126924"/>
                  <a:pt x="2376852" y="123080"/>
                </a:cubicBezTo>
                <a:close/>
                <a:moveTo>
                  <a:pt x="5806410" y="117238"/>
                </a:moveTo>
                <a:cubicBezTo>
                  <a:pt x="5791638" y="118764"/>
                  <a:pt x="5779311" y="120072"/>
                  <a:pt x="5769426" y="121163"/>
                </a:cubicBezTo>
                <a:cubicBezTo>
                  <a:pt x="5771670" y="121994"/>
                  <a:pt x="5773010" y="123263"/>
                  <a:pt x="5773444" y="124968"/>
                </a:cubicBezTo>
                <a:cubicBezTo>
                  <a:pt x="5773878" y="126673"/>
                  <a:pt x="5774095" y="130279"/>
                  <a:pt x="5774095" y="135786"/>
                </a:cubicBezTo>
                <a:cubicBezTo>
                  <a:pt x="5778821" y="135860"/>
                  <a:pt x="5784507" y="134710"/>
                  <a:pt x="5791155" y="132335"/>
                </a:cubicBezTo>
                <a:cubicBezTo>
                  <a:pt x="5797803" y="129960"/>
                  <a:pt x="5803042" y="131727"/>
                  <a:pt x="5806875" y="137637"/>
                </a:cubicBezTo>
                <a:cubicBezTo>
                  <a:pt x="5810707" y="143547"/>
                  <a:pt x="5808198" y="147463"/>
                  <a:pt x="5799350" y="149385"/>
                </a:cubicBezTo>
                <a:cubicBezTo>
                  <a:pt x="5790501" y="151307"/>
                  <a:pt x="5782083" y="152268"/>
                  <a:pt x="5774095" y="152268"/>
                </a:cubicBezTo>
                <a:lnTo>
                  <a:pt x="5774095" y="168472"/>
                </a:lnTo>
                <a:cubicBezTo>
                  <a:pt x="5778783" y="168559"/>
                  <a:pt x="5784058" y="167607"/>
                  <a:pt x="5789918" y="165617"/>
                </a:cubicBezTo>
                <a:cubicBezTo>
                  <a:pt x="5795778" y="163626"/>
                  <a:pt x="5800636" y="165319"/>
                  <a:pt x="5804493" y="170695"/>
                </a:cubicBezTo>
                <a:cubicBezTo>
                  <a:pt x="5808351" y="176072"/>
                  <a:pt x="5806481" y="179988"/>
                  <a:pt x="5798885" y="182443"/>
                </a:cubicBezTo>
                <a:cubicBezTo>
                  <a:pt x="5791288" y="184899"/>
                  <a:pt x="5783025" y="186127"/>
                  <a:pt x="5774095" y="186127"/>
                </a:cubicBezTo>
                <a:lnTo>
                  <a:pt x="5774095" y="207000"/>
                </a:lnTo>
                <a:lnTo>
                  <a:pt x="5805647" y="203912"/>
                </a:lnTo>
                <a:cubicBezTo>
                  <a:pt x="5807086" y="188694"/>
                  <a:pt x="5808000" y="171904"/>
                  <a:pt x="5808391" y="153543"/>
                </a:cubicBezTo>
                <a:cubicBezTo>
                  <a:pt x="5808782" y="135181"/>
                  <a:pt x="5808121" y="123080"/>
                  <a:pt x="5806410" y="117238"/>
                </a:cubicBezTo>
                <a:close/>
                <a:moveTo>
                  <a:pt x="2434560" y="117238"/>
                </a:moveTo>
                <a:cubicBezTo>
                  <a:pt x="2419789" y="118764"/>
                  <a:pt x="2407461" y="120072"/>
                  <a:pt x="2397576" y="121163"/>
                </a:cubicBezTo>
                <a:cubicBezTo>
                  <a:pt x="2399821" y="121994"/>
                  <a:pt x="2401160" y="123263"/>
                  <a:pt x="2401594" y="124968"/>
                </a:cubicBezTo>
                <a:cubicBezTo>
                  <a:pt x="2402029" y="126673"/>
                  <a:pt x="2402245" y="130279"/>
                  <a:pt x="2402245" y="135786"/>
                </a:cubicBezTo>
                <a:cubicBezTo>
                  <a:pt x="2406971" y="135860"/>
                  <a:pt x="2412657" y="134710"/>
                  <a:pt x="2419305" y="132335"/>
                </a:cubicBezTo>
                <a:cubicBezTo>
                  <a:pt x="2425952" y="129960"/>
                  <a:pt x="2431193" y="131727"/>
                  <a:pt x="2435025" y="137637"/>
                </a:cubicBezTo>
                <a:cubicBezTo>
                  <a:pt x="2438857" y="143547"/>
                  <a:pt x="2436349" y="147463"/>
                  <a:pt x="2427500" y="149385"/>
                </a:cubicBezTo>
                <a:cubicBezTo>
                  <a:pt x="2418651" y="151307"/>
                  <a:pt x="2410233" y="152268"/>
                  <a:pt x="2402245" y="152268"/>
                </a:cubicBezTo>
                <a:lnTo>
                  <a:pt x="2402245" y="168472"/>
                </a:lnTo>
                <a:cubicBezTo>
                  <a:pt x="2406934" y="168559"/>
                  <a:pt x="2412208" y="167607"/>
                  <a:pt x="2418068" y="165617"/>
                </a:cubicBezTo>
                <a:cubicBezTo>
                  <a:pt x="2423928" y="163626"/>
                  <a:pt x="2428787" y="165319"/>
                  <a:pt x="2432644" y="170695"/>
                </a:cubicBezTo>
                <a:cubicBezTo>
                  <a:pt x="2436501" y="176072"/>
                  <a:pt x="2434631" y="179988"/>
                  <a:pt x="2427035" y="182443"/>
                </a:cubicBezTo>
                <a:cubicBezTo>
                  <a:pt x="2419438" y="184899"/>
                  <a:pt x="2411175" y="186127"/>
                  <a:pt x="2402245" y="186127"/>
                </a:cubicBezTo>
                <a:lnTo>
                  <a:pt x="2402245" y="207000"/>
                </a:lnTo>
                <a:lnTo>
                  <a:pt x="2433797" y="203912"/>
                </a:lnTo>
                <a:cubicBezTo>
                  <a:pt x="2435236" y="188694"/>
                  <a:pt x="2436150" y="171904"/>
                  <a:pt x="2436541" y="153543"/>
                </a:cubicBezTo>
                <a:cubicBezTo>
                  <a:pt x="2436932" y="135181"/>
                  <a:pt x="2436271" y="123080"/>
                  <a:pt x="2434560" y="117238"/>
                </a:cubicBezTo>
                <a:close/>
                <a:moveTo>
                  <a:pt x="5867838" y="110457"/>
                </a:moveTo>
                <a:cubicBezTo>
                  <a:pt x="5864279" y="109533"/>
                  <a:pt x="5850928" y="110702"/>
                  <a:pt x="5827785" y="113964"/>
                </a:cubicBezTo>
                <a:cubicBezTo>
                  <a:pt x="5835574" y="119967"/>
                  <a:pt x="5838275" y="125114"/>
                  <a:pt x="5835887" y="129405"/>
                </a:cubicBezTo>
                <a:cubicBezTo>
                  <a:pt x="5833499" y="133696"/>
                  <a:pt x="5831537" y="141423"/>
                  <a:pt x="5829999" y="152585"/>
                </a:cubicBezTo>
                <a:cubicBezTo>
                  <a:pt x="5828461" y="163747"/>
                  <a:pt x="5826948" y="179938"/>
                  <a:pt x="5825460" y="201159"/>
                </a:cubicBezTo>
                <a:cubicBezTo>
                  <a:pt x="5837291" y="199596"/>
                  <a:pt x="5845740" y="199698"/>
                  <a:pt x="5850807" y="201465"/>
                </a:cubicBezTo>
                <a:cubicBezTo>
                  <a:pt x="5855873" y="203233"/>
                  <a:pt x="5858893" y="205763"/>
                  <a:pt x="5859867" y="209056"/>
                </a:cubicBezTo>
                <a:cubicBezTo>
                  <a:pt x="5860841" y="212349"/>
                  <a:pt x="5862720" y="207769"/>
                  <a:pt x="5865504" y="195317"/>
                </a:cubicBezTo>
                <a:cubicBezTo>
                  <a:pt x="5868288" y="182865"/>
                  <a:pt x="5870263" y="170001"/>
                  <a:pt x="5871429" y="156724"/>
                </a:cubicBezTo>
                <a:cubicBezTo>
                  <a:pt x="5872595" y="143447"/>
                  <a:pt x="5873178" y="132208"/>
                  <a:pt x="5873178" y="123005"/>
                </a:cubicBezTo>
                <a:cubicBezTo>
                  <a:pt x="5873178" y="115564"/>
                  <a:pt x="5871398" y="111381"/>
                  <a:pt x="5867838" y="110457"/>
                </a:cubicBezTo>
                <a:close/>
                <a:moveTo>
                  <a:pt x="2495989" y="110457"/>
                </a:moveTo>
                <a:cubicBezTo>
                  <a:pt x="2492429" y="109533"/>
                  <a:pt x="2479078" y="110702"/>
                  <a:pt x="2455935" y="113964"/>
                </a:cubicBezTo>
                <a:cubicBezTo>
                  <a:pt x="2463724" y="119967"/>
                  <a:pt x="2466425" y="125114"/>
                  <a:pt x="2464037" y="129405"/>
                </a:cubicBezTo>
                <a:cubicBezTo>
                  <a:pt x="2461650" y="133696"/>
                  <a:pt x="2459687" y="141423"/>
                  <a:pt x="2458149" y="152585"/>
                </a:cubicBezTo>
                <a:cubicBezTo>
                  <a:pt x="2456611" y="163747"/>
                  <a:pt x="2455098" y="179938"/>
                  <a:pt x="2453610" y="201159"/>
                </a:cubicBezTo>
                <a:cubicBezTo>
                  <a:pt x="2465442" y="199596"/>
                  <a:pt x="2473891" y="199698"/>
                  <a:pt x="2478957" y="201465"/>
                </a:cubicBezTo>
                <a:cubicBezTo>
                  <a:pt x="2484024" y="203233"/>
                  <a:pt x="2487044" y="205763"/>
                  <a:pt x="2488017" y="209056"/>
                </a:cubicBezTo>
                <a:cubicBezTo>
                  <a:pt x="2488991" y="212349"/>
                  <a:pt x="2490870" y="207769"/>
                  <a:pt x="2493654" y="195317"/>
                </a:cubicBezTo>
                <a:cubicBezTo>
                  <a:pt x="2496438" y="182865"/>
                  <a:pt x="2498413" y="170001"/>
                  <a:pt x="2499579" y="156724"/>
                </a:cubicBezTo>
                <a:cubicBezTo>
                  <a:pt x="2500745" y="143447"/>
                  <a:pt x="2501328" y="132208"/>
                  <a:pt x="2501328" y="123005"/>
                </a:cubicBezTo>
                <a:cubicBezTo>
                  <a:pt x="2501328" y="115564"/>
                  <a:pt x="2499548" y="111381"/>
                  <a:pt x="2495989" y="110457"/>
                </a:cubicBezTo>
                <a:close/>
                <a:moveTo>
                  <a:pt x="6665176" y="107313"/>
                </a:moveTo>
                <a:cubicBezTo>
                  <a:pt x="6660916" y="107691"/>
                  <a:pt x="6650072" y="109617"/>
                  <a:pt x="6632648" y="113089"/>
                </a:cubicBezTo>
                <a:lnTo>
                  <a:pt x="6633670" y="146297"/>
                </a:lnTo>
                <a:cubicBezTo>
                  <a:pt x="6640529" y="145652"/>
                  <a:pt x="6646237" y="144126"/>
                  <a:pt x="6650795" y="141720"/>
                </a:cubicBezTo>
                <a:cubicBezTo>
                  <a:pt x="6655353" y="139314"/>
                  <a:pt x="6660276" y="140713"/>
                  <a:pt x="6665566" y="145915"/>
                </a:cubicBezTo>
                <a:cubicBezTo>
                  <a:pt x="6670856" y="151118"/>
                  <a:pt x="6669336" y="155422"/>
                  <a:pt x="6661008" y="158826"/>
                </a:cubicBezTo>
                <a:cubicBezTo>
                  <a:pt x="6652680" y="162231"/>
                  <a:pt x="6643617" y="163933"/>
                  <a:pt x="6633820" y="163933"/>
                </a:cubicBezTo>
                <a:lnTo>
                  <a:pt x="6634824" y="194145"/>
                </a:lnTo>
                <a:cubicBezTo>
                  <a:pt x="6638743" y="194257"/>
                  <a:pt x="6644584" y="192728"/>
                  <a:pt x="6652348" y="189559"/>
                </a:cubicBezTo>
                <a:cubicBezTo>
                  <a:pt x="6660112" y="186390"/>
                  <a:pt x="6665318" y="186558"/>
                  <a:pt x="6667966" y="190062"/>
                </a:cubicBezTo>
                <a:cubicBezTo>
                  <a:pt x="6670614" y="193565"/>
                  <a:pt x="6672564" y="193342"/>
                  <a:pt x="6673817" y="189392"/>
                </a:cubicBezTo>
                <a:cubicBezTo>
                  <a:pt x="6675070" y="185442"/>
                  <a:pt x="6675891" y="172022"/>
                  <a:pt x="6676282" y="149134"/>
                </a:cubicBezTo>
                <a:cubicBezTo>
                  <a:pt x="6676672" y="126245"/>
                  <a:pt x="6675984" y="113458"/>
                  <a:pt x="6674217" y="110773"/>
                </a:cubicBezTo>
                <a:cubicBezTo>
                  <a:pt x="6672450" y="108088"/>
                  <a:pt x="6669436" y="106935"/>
                  <a:pt x="6665176" y="107313"/>
                </a:cubicBezTo>
                <a:close/>
                <a:moveTo>
                  <a:pt x="3293326" y="107313"/>
                </a:moveTo>
                <a:cubicBezTo>
                  <a:pt x="3289066" y="107691"/>
                  <a:pt x="3278223" y="109617"/>
                  <a:pt x="3260798" y="113089"/>
                </a:cubicBezTo>
                <a:lnTo>
                  <a:pt x="3261821" y="146297"/>
                </a:lnTo>
                <a:cubicBezTo>
                  <a:pt x="3268680" y="145652"/>
                  <a:pt x="3274388" y="144126"/>
                  <a:pt x="3278945" y="141720"/>
                </a:cubicBezTo>
                <a:cubicBezTo>
                  <a:pt x="3283503" y="139314"/>
                  <a:pt x="3288427" y="140713"/>
                  <a:pt x="3293717" y="145915"/>
                </a:cubicBezTo>
                <a:cubicBezTo>
                  <a:pt x="3299006" y="151118"/>
                  <a:pt x="3297487" y="155422"/>
                  <a:pt x="3289159" y="158826"/>
                </a:cubicBezTo>
                <a:cubicBezTo>
                  <a:pt x="3280831" y="162231"/>
                  <a:pt x="3271768" y="163933"/>
                  <a:pt x="3261970" y="163933"/>
                </a:cubicBezTo>
                <a:lnTo>
                  <a:pt x="3262974" y="194145"/>
                </a:lnTo>
                <a:cubicBezTo>
                  <a:pt x="3266894" y="194257"/>
                  <a:pt x="3272735" y="192728"/>
                  <a:pt x="3280499" y="189559"/>
                </a:cubicBezTo>
                <a:cubicBezTo>
                  <a:pt x="3288263" y="186390"/>
                  <a:pt x="3293469" y="186558"/>
                  <a:pt x="3296117" y="190062"/>
                </a:cubicBezTo>
                <a:cubicBezTo>
                  <a:pt x="3298765" y="193565"/>
                  <a:pt x="3300715" y="193342"/>
                  <a:pt x="3301968" y="189392"/>
                </a:cubicBezTo>
                <a:cubicBezTo>
                  <a:pt x="3303220" y="185442"/>
                  <a:pt x="3304042" y="172022"/>
                  <a:pt x="3304432" y="149134"/>
                </a:cubicBezTo>
                <a:cubicBezTo>
                  <a:pt x="3304823" y="126245"/>
                  <a:pt x="3304135" y="113458"/>
                  <a:pt x="3302367" y="110773"/>
                </a:cubicBezTo>
                <a:cubicBezTo>
                  <a:pt x="3300600" y="108088"/>
                  <a:pt x="3297586" y="106935"/>
                  <a:pt x="3293326" y="107313"/>
                </a:cubicBezTo>
                <a:close/>
                <a:moveTo>
                  <a:pt x="7955034" y="106871"/>
                </a:moveTo>
                <a:cubicBezTo>
                  <a:pt x="7957925" y="106791"/>
                  <a:pt x="7961286" y="107577"/>
                  <a:pt x="7965115" y="109229"/>
                </a:cubicBezTo>
                <a:cubicBezTo>
                  <a:pt x="7972773" y="112534"/>
                  <a:pt x="7979353" y="116748"/>
                  <a:pt x="7984853" y="121870"/>
                </a:cubicBezTo>
                <a:cubicBezTo>
                  <a:pt x="7990354" y="126993"/>
                  <a:pt x="7990260" y="131780"/>
                  <a:pt x="7984574" y="136232"/>
                </a:cubicBezTo>
                <a:cubicBezTo>
                  <a:pt x="7978888" y="140685"/>
                  <a:pt x="7973167" y="150123"/>
                  <a:pt x="7967412" y="164547"/>
                </a:cubicBezTo>
                <a:cubicBezTo>
                  <a:pt x="7977532" y="174828"/>
                  <a:pt x="7976661" y="180214"/>
                  <a:pt x="7964798" y="180704"/>
                </a:cubicBezTo>
                <a:cubicBezTo>
                  <a:pt x="7952936" y="181194"/>
                  <a:pt x="7934515" y="183268"/>
                  <a:pt x="7909537" y="186927"/>
                </a:cubicBezTo>
                <a:cubicBezTo>
                  <a:pt x="7905283" y="200396"/>
                  <a:pt x="7900626" y="203214"/>
                  <a:pt x="7895566" y="195382"/>
                </a:cubicBezTo>
                <a:cubicBezTo>
                  <a:pt x="7890506" y="187550"/>
                  <a:pt x="7887008" y="177061"/>
                  <a:pt x="7885073" y="163914"/>
                </a:cubicBezTo>
                <a:cubicBezTo>
                  <a:pt x="7883138" y="150768"/>
                  <a:pt x="7880013" y="140461"/>
                  <a:pt x="7875697" y="132995"/>
                </a:cubicBezTo>
                <a:cubicBezTo>
                  <a:pt x="7871381" y="125529"/>
                  <a:pt x="7872355" y="121796"/>
                  <a:pt x="7878618" y="121796"/>
                </a:cubicBezTo>
                <a:cubicBezTo>
                  <a:pt x="7883616" y="121796"/>
                  <a:pt x="7888177" y="122180"/>
                  <a:pt x="7892300" y="122949"/>
                </a:cubicBezTo>
                <a:cubicBezTo>
                  <a:pt x="7896424" y="123718"/>
                  <a:pt x="7905723" y="122611"/>
                  <a:pt x="7920196" y="119629"/>
                </a:cubicBezTo>
                <a:cubicBezTo>
                  <a:pt x="7934670" y="116646"/>
                  <a:pt x="7943860" y="113341"/>
                  <a:pt x="7947767" y="109713"/>
                </a:cubicBezTo>
                <a:cubicBezTo>
                  <a:pt x="7949720" y="107899"/>
                  <a:pt x="7952143" y="106952"/>
                  <a:pt x="7955034" y="106871"/>
                </a:cubicBezTo>
                <a:close/>
                <a:moveTo>
                  <a:pt x="4592710" y="106871"/>
                </a:moveTo>
                <a:cubicBezTo>
                  <a:pt x="4595601" y="106791"/>
                  <a:pt x="4598961" y="107577"/>
                  <a:pt x="4602790" y="109229"/>
                </a:cubicBezTo>
                <a:cubicBezTo>
                  <a:pt x="4610449" y="112534"/>
                  <a:pt x="4617028" y="116748"/>
                  <a:pt x="4622529" y="121870"/>
                </a:cubicBezTo>
                <a:cubicBezTo>
                  <a:pt x="4628029" y="126993"/>
                  <a:pt x="4627936" y="131780"/>
                  <a:pt x="4622250" y="136232"/>
                </a:cubicBezTo>
                <a:cubicBezTo>
                  <a:pt x="4616563" y="140685"/>
                  <a:pt x="4610842" y="150123"/>
                  <a:pt x="4605088" y="164547"/>
                </a:cubicBezTo>
                <a:cubicBezTo>
                  <a:pt x="4615208" y="174828"/>
                  <a:pt x="4614337" y="180214"/>
                  <a:pt x="4602474" y="180704"/>
                </a:cubicBezTo>
                <a:cubicBezTo>
                  <a:pt x="4590611" y="181194"/>
                  <a:pt x="4572191" y="183268"/>
                  <a:pt x="4547212" y="186927"/>
                </a:cubicBezTo>
                <a:cubicBezTo>
                  <a:pt x="4542958" y="200396"/>
                  <a:pt x="4538301" y="203214"/>
                  <a:pt x="4533241" y="195382"/>
                </a:cubicBezTo>
                <a:cubicBezTo>
                  <a:pt x="4528181" y="187550"/>
                  <a:pt x="4524684" y="177061"/>
                  <a:pt x="4522749" y="163914"/>
                </a:cubicBezTo>
                <a:cubicBezTo>
                  <a:pt x="4520814" y="150768"/>
                  <a:pt x="4517689" y="140461"/>
                  <a:pt x="4513373" y="132995"/>
                </a:cubicBezTo>
                <a:cubicBezTo>
                  <a:pt x="4509057" y="125529"/>
                  <a:pt x="4510030" y="121796"/>
                  <a:pt x="4516293" y="121796"/>
                </a:cubicBezTo>
                <a:cubicBezTo>
                  <a:pt x="4521292" y="121796"/>
                  <a:pt x="4525852" y="122180"/>
                  <a:pt x="4529976" y="122949"/>
                </a:cubicBezTo>
                <a:cubicBezTo>
                  <a:pt x="4534100" y="123718"/>
                  <a:pt x="4543399" y="122611"/>
                  <a:pt x="4557872" y="119629"/>
                </a:cubicBezTo>
                <a:cubicBezTo>
                  <a:pt x="4572346" y="116646"/>
                  <a:pt x="4581536" y="113341"/>
                  <a:pt x="4585443" y="109713"/>
                </a:cubicBezTo>
                <a:cubicBezTo>
                  <a:pt x="4587396" y="107899"/>
                  <a:pt x="4589818" y="106952"/>
                  <a:pt x="4592710" y="106871"/>
                </a:cubicBezTo>
                <a:close/>
                <a:moveTo>
                  <a:pt x="568023" y="99100"/>
                </a:moveTo>
                <a:cubicBezTo>
                  <a:pt x="577083" y="100327"/>
                  <a:pt x="584490" y="102591"/>
                  <a:pt x="590245" y="105890"/>
                </a:cubicBezTo>
                <a:cubicBezTo>
                  <a:pt x="597599" y="108916"/>
                  <a:pt x="599910" y="113089"/>
                  <a:pt x="597174" y="118410"/>
                </a:cubicBezTo>
                <a:cubicBezTo>
                  <a:pt x="594440" y="123731"/>
                  <a:pt x="593460" y="145360"/>
                  <a:pt x="594235" y="183299"/>
                </a:cubicBezTo>
                <a:cubicBezTo>
                  <a:pt x="595010" y="221238"/>
                  <a:pt x="593674" y="246951"/>
                  <a:pt x="590226" y="260439"/>
                </a:cubicBezTo>
                <a:cubicBezTo>
                  <a:pt x="586778" y="273926"/>
                  <a:pt x="581703" y="275315"/>
                  <a:pt x="574999" y="264606"/>
                </a:cubicBezTo>
                <a:cubicBezTo>
                  <a:pt x="568296" y="253896"/>
                  <a:pt x="565527" y="245488"/>
                  <a:pt x="566692" y="239379"/>
                </a:cubicBezTo>
                <a:cubicBezTo>
                  <a:pt x="567858" y="233271"/>
                  <a:pt x="569220" y="220925"/>
                  <a:pt x="570776" y="202340"/>
                </a:cubicBezTo>
                <a:cubicBezTo>
                  <a:pt x="572333" y="183755"/>
                  <a:pt x="572156" y="164965"/>
                  <a:pt x="570246" y="145971"/>
                </a:cubicBezTo>
                <a:cubicBezTo>
                  <a:pt x="568336" y="126977"/>
                  <a:pt x="565223" y="114110"/>
                  <a:pt x="560907" y="107369"/>
                </a:cubicBezTo>
                <a:cubicBezTo>
                  <a:pt x="556591" y="100628"/>
                  <a:pt x="558963" y="97872"/>
                  <a:pt x="568023" y="99100"/>
                </a:cubicBezTo>
                <a:close/>
                <a:moveTo>
                  <a:pt x="7413344" y="81724"/>
                </a:moveTo>
                <a:cubicBezTo>
                  <a:pt x="7418268" y="83039"/>
                  <a:pt x="7423973" y="87348"/>
                  <a:pt x="7430459" y="94653"/>
                </a:cubicBezTo>
                <a:cubicBezTo>
                  <a:pt x="7437280" y="102616"/>
                  <a:pt x="7438133" y="108253"/>
                  <a:pt x="7433017" y="111564"/>
                </a:cubicBezTo>
                <a:cubicBezTo>
                  <a:pt x="7427901" y="114875"/>
                  <a:pt x="7422270" y="120373"/>
                  <a:pt x="7416125" y="128056"/>
                </a:cubicBezTo>
                <a:cubicBezTo>
                  <a:pt x="7409980" y="135739"/>
                  <a:pt x="7403096" y="142992"/>
                  <a:pt x="7395475" y="149813"/>
                </a:cubicBezTo>
                <a:cubicBezTo>
                  <a:pt x="7387854" y="156634"/>
                  <a:pt x="7379064" y="161471"/>
                  <a:pt x="7369104" y="164324"/>
                </a:cubicBezTo>
                <a:cubicBezTo>
                  <a:pt x="7359146" y="167176"/>
                  <a:pt x="7357952" y="164510"/>
                  <a:pt x="7365524" y="156324"/>
                </a:cubicBezTo>
                <a:cubicBezTo>
                  <a:pt x="7373095" y="148139"/>
                  <a:pt x="7380506" y="139082"/>
                  <a:pt x="7387754" y="129154"/>
                </a:cubicBezTo>
                <a:cubicBezTo>
                  <a:pt x="7395004" y="119226"/>
                  <a:pt x="7399391" y="111772"/>
                  <a:pt x="7400916" y="106792"/>
                </a:cubicBezTo>
                <a:cubicBezTo>
                  <a:pt x="7402442" y="101813"/>
                  <a:pt x="7403664" y="96061"/>
                  <a:pt x="7404582" y="89537"/>
                </a:cubicBezTo>
                <a:cubicBezTo>
                  <a:pt x="7405500" y="83014"/>
                  <a:pt x="7408420" y="80409"/>
                  <a:pt x="7413344" y="81724"/>
                </a:cubicBezTo>
                <a:close/>
                <a:moveTo>
                  <a:pt x="4041494" y="81724"/>
                </a:moveTo>
                <a:cubicBezTo>
                  <a:pt x="4046418" y="83039"/>
                  <a:pt x="4052123" y="87348"/>
                  <a:pt x="4058610" y="94653"/>
                </a:cubicBezTo>
                <a:cubicBezTo>
                  <a:pt x="4065431" y="102616"/>
                  <a:pt x="4066283" y="108253"/>
                  <a:pt x="4061167" y="111564"/>
                </a:cubicBezTo>
                <a:cubicBezTo>
                  <a:pt x="4056052" y="114875"/>
                  <a:pt x="4050421" y="120373"/>
                  <a:pt x="4044276" y="128056"/>
                </a:cubicBezTo>
                <a:cubicBezTo>
                  <a:pt x="4038130" y="135739"/>
                  <a:pt x="4031247" y="142992"/>
                  <a:pt x="4023626" y="149813"/>
                </a:cubicBezTo>
                <a:cubicBezTo>
                  <a:pt x="4016004" y="156634"/>
                  <a:pt x="4007214" y="161471"/>
                  <a:pt x="3997255" y="164324"/>
                </a:cubicBezTo>
                <a:cubicBezTo>
                  <a:pt x="3987296" y="167176"/>
                  <a:pt x="3986102" y="164510"/>
                  <a:pt x="3993674" y="156324"/>
                </a:cubicBezTo>
                <a:cubicBezTo>
                  <a:pt x="4001246" y="148139"/>
                  <a:pt x="4008656" y="139082"/>
                  <a:pt x="4015905" y="129154"/>
                </a:cubicBezTo>
                <a:cubicBezTo>
                  <a:pt x="4023155" y="119226"/>
                  <a:pt x="4027542" y="111772"/>
                  <a:pt x="4029067" y="106792"/>
                </a:cubicBezTo>
                <a:cubicBezTo>
                  <a:pt x="4030593" y="101813"/>
                  <a:pt x="4031814" y="96061"/>
                  <a:pt x="4032732" y="89537"/>
                </a:cubicBezTo>
                <a:cubicBezTo>
                  <a:pt x="4033650" y="83014"/>
                  <a:pt x="4036571" y="80409"/>
                  <a:pt x="4041494" y="81724"/>
                </a:cubicBezTo>
                <a:close/>
                <a:moveTo>
                  <a:pt x="1288770" y="81724"/>
                </a:moveTo>
                <a:cubicBezTo>
                  <a:pt x="1293694" y="83039"/>
                  <a:pt x="1299398" y="87348"/>
                  <a:pt x="1305885" y="94653"/>
                </a:cubicBezTo>
                <a:cubicBezTo>
                  <a:pt x="1312706" y="102616"/>
                  <a:pt x="1313559" y="108253"/>
                  <a:pt x="1308443" y="111564"/>
                </a:cubicBezTo>
                <a:cubicBezTo>
                  <a:pt x="1303327" y="114875"/>
                  <a:pt x="1297696" y="120373"/>
                  <a:pt x="1291551" y="128056"/>
                </a:cubicBezTo>
                <a:cubicBezTo>
                  <a:pt x="1285405" y="135739"/>
                  <a:pt x="1278522" y="142992"/>
                  <a:pt x="1270901" y="149813"/>
                </a:cubicBezTo>
                <a:cubicBezTo>
                  <a:pt x="1263280" y="156634"/>
                  <a:pt x="1254489" y="161471"/>
                  <a:pt x="1244531" y="164324"/>
                </a:cubicBezTo>
                <a:cubicBezTo>
                  <a:pt x="1234571" y="167176"/>
                  <a:pt x="1233378" y="164510"/>
                  <a:pt x="1240949" y="156324"/>
                </a:cubicBezTo>
                <a:cubicBezTo>
                  <a:pt x="1248521" y="148139"/>
                  <a:pt x="1255931" y="139082"/>
                  <a:pt x="1263180" y="129154"/>
                </a:cubicBezTo>
                <a:cubicBezTo>
                  <a:pt x="1270430" y="119226"/>
                  <a:pt x="1274817" y="111772"/>
                  <a:pt x="1276343" y="106792"/>
                </a:cubicBezTo>
                <a:cubicBezTo>
                  <a:pt x="1277868" y="101813"/>
                  <a:pt x="1279090" y="96061"/>
                  <a:pt x="1280007" y="89537"/>
                </a:cubicBezTo>
                <a:cubicBezTo>
                  <a:pt x="1280925" y="83014"/>
                  <a:pt x="1283846" y="80409"/>
                  <a:pt x="1288770" y="81724"/>
                </a:cubicBezTo>
                <a:close/>
                <a:moveTo>
                  <a:pt x="7006057" y="81054"/>
                </a:moveTo>
                <a:lnTo>
                  <a:pt x="6999322" y="89854"/>
                </a:lnTo>
                <a:cubicBezTo>
                  <a:pt x="7003552" y="90275"/>
                  <a:pt x="7007362" y="91757"/>
                  <a:pt x="7010754" y="94300"/>
                </a:cubicBezTo>
                <a:cubicBezTo>
                  <a:pt x="7014146" y="96842"/>
                  <a:pt x="7017771" y="99385"/>
                  <a:pt x="7021628" y="101927"/>
                </a:cubicBezTo>
                <a:cubicBezTo>
                  <a:pt x="7026180" y="96111"/>
                  <a:pt x="7029218" y="91373"/>
                  <a:pt x="7030744" y="87714"/>
                </a:cubicBezTo>
                <a:cubicBezTo>
                  <a:pt x="7032270" y="84056"/>
                  <a:pt x="7031885" y="82226"/>
                  <a:pt x="7029590" y="82226"/>
                </a:cubicBezTo>
                <a:cubicBezTo>
                  <a:pt x="7026130" y="82226"/>
                  <a:pt x="7022242" y="82809"/>
                  <a:pt x="7017926" y="83975"/>
                </a:cubicBezTo>
                <a:cubicBezTo>
                  <a:pt x="7013610" y="85141"/>
                  <a:pt x="7009654" y="84167"/>
                  <a:pt x="7006057" y="81054"/>
                </a:cubicBezTo>
                <a:close/>
                <a:moveTo>
                  <a:pt x="3634208" y="81054"/>
                </a:moveTo>
                <a:lnTo>
                  <a:pt x="3627473" y="89854"/>
                </a:lnTo>
                <a:cubicBezTo>
                  <a:pt x="3631702" y="90275"/>
                  <a:pt x="3635513" y="91757"/>
                  <a:pt x="3638905" y="94300"/>
                </a:cubicBezTo>
                <a:cubicBezTo>
                  <a:pt x="3642297" y="96842"/>
                  <a:pt x="3645922" y="99385"/>
                  <a:pt x="3649779" y="101927"/>
                </a:cubicBezTo>
                <a:cubicBezTo>
                  <a:pt x="3654330" y="96111"/>
                  <a:pt x="3657369" y="91373"/>
                  <a:pt x="3658895" y="87714"/>
                </a:cubicBezTo>
                <a:cubicBezTo>
                  <a:pt x="3660420" y="84056"/>
                  <a:pt x="3660035" y="82226"/>
                  <a:pt x="3657741" y="82226"/>
                </a:cubicBezTo>
                <a:cubicBezTo>
                  <a:pt x="3654281" y="82226"/>
                  <a:pt x="3650393" y="82809"/>
                  <a:pt x="3646077" y="83975"/>
                </a:cubicBezTo>
                <a:cubicBezTo>
                  <a:pt x="3641761" y="85141"/>
                  <a:pt x="3637804" y="84167"/>
                  <a:pt x="3634208" y="81054"/>
                </a:cubicBezTo>
                <a:close/>
                <a:moveTo>
                  <a:pt x="881483" y="81054"/>
                </a:moveTo>
                <a:lnTo>
                  <a:pt x="874748" y="89854"/>
                </a:lnTo>
                <a:cubicBezTo>
                  <a:pt x="878978" y="90275"/>
                  <a:pt x="882788" y="91757"/>
                  <a:pt x="886180" y="94300"/>
                </a:cubicBezTo>
                <a:cubicBezTo>
                  <a:pt x="889573" y="96842"/>
                  <a:pt x="893197" y="99385"/>
                  <a:pt x="897054" y="101927"/>
                </a:cubicBezTo>
                <a:cubicBezTo>
                  <a:pt x="901606" y="96111"/>
                  <a:pt x="904644" y="91373"/>
                  <a:pt x="906170" y="87714"/>
                </a:cubicBezTo>
                <a:cubicBezTo>
                  <a:pt x="907695" y="84056"/>
                  <a:pt x="907310" y="82226"/>
                  <a:pt x="905017" y="82226"/>
                </a:cubicBezTo>
                <a:cubicBezTo>
                  <a:pt x="901556" y="82226"/>
                  <a:pt x="897668" y="82809"/>
                  <a:pt x="893352" y="83975"/>
                </a:cubicBezTo>
                <a:cubicBezTo>
                  <a:pt x="889036" y="85141"/>
                  <a:pt x="885079" y="84167"/>
                  <a:pt x="881483" y="81054"/>
                </a:cubicBezTo>
                <a:close/>
                <a:moveTo>
                  <a:pt x="5400165" y="79110"/>
                </a:moveTo>
                <a:cubicBezTo>
                  <a:pt x="5398887" y="78856"/>
                  <a:pt x="5393133" y="80366"/>
                  <a:pt x="5382901" y="83640"/>
                </a:cubicBezTo>
                <a:cubicBezTo>
                  <a:pt x="5383645" y="100483"/>
                  <a:pt x="5384358" y="115142"/>
                  <a:pt x="5385040" y="127619"/>
                </a:cubicBezTo>
                <a:cubicBezTo>
                  <a:pt x="5385796" y="127755"/>
                  <a:pt x="5390919" y="126131"/>
                  <a:pt x="5400407" y="122745"/>
                </a:cubicBezTo>
                <a:cubicBezTo>
                  <a:pt x="5401883" y="108817"/>
                  <a:pt x="5402813" y="99233"/>
                  <a:pt x="5403197" y="93993"/>
                </a:cubicBezTo>
                <a:cubicBezTo>
                  <a:pt x="5403581" y="88753"/>
                  <a:pt x="5403492" y="85026"/>
                  <a:pt x="5402927" y="82812"/>
                </a:cubicBezTo>
                <a:cubicBezTo>
                  <a:pt x="5402363" y="80598"/>
                  <a:pt x="5401442" y="79364"/>
                  <a:pt x="5400165" y="79110"/>
                </a:cubicBezTo>
                <a:close/>
                <a:moveTo>
                  <a:pt x="2028315" y="79110"/>
                </a:moveTo>
                <a:cubicBezTo>
                  <a:pt x="2027038" y="78856"/>
                  <a:pt x="2021283" y="80366"/>
                  <a:pt x="2011051" y="83640"/>
                </a:cubicBezTo>
                <a:cubicBezTo>
                  <a:pt x="2011795" y="100483"/>
                  <a:pt x="2012508" y="115142"/>
                  <a:pt x="2013190" y="127619"/>
                </a:cubicBezTo>
                <a:cubicBezTo>
                  <a:pt x="2013947" y="127755"/>
                  <a:pt x="2019070" y="126131"/>
                  <a:pt x="2028557" y="122745"/>
                </a:cubicBezTo>
                <a:cubicBezTo>
                  <a:pt x="2030033" y="108817"/>
                  <a:pt x="2030963" y="99233"/>
                  <a:pt x="2031348" y="93993"/>
                </a:cubicBezTo>
                <a:cubicBezTo>
                  <a:pt x="2031732" y="88753"/>
                  <a:pt x="2031642" y="85026"/>
                  <a:pt x="2031078" y="82812"/>
                </a:cubicBezTo>
                <a:cubicBezTo>
                  <a:pt x="2030513" y="80598"/>
                  <a:pt x="2029592" y="79364"/>
                  <a:pt x="2028315" y="79110"/>
                </a:cubicBezTo>
                <a:close/>
                <a:moveTo>
                  <a:pt x="4345346" y="75794"/>
                </a:moveTo>
                <a:cubicBezTo>
                  <a:pt x="4342980" y="75220"/>
                  <a:pt x="4339963" y="75225"/>
                  <a:pt x="4336295" y="75808"/>
                </a:cubicBezTo>
                <a:cubicBezTo>
                  <a:pt x="4328959" y="76974"/>
                  <a:pt x="4316119" y="79305"/>
                  <a:pt x="4297776" y="82803"/>
                </a:cubicBezTo>
                <a:lnTo>
                  <a:pt x="4297776" y="112438"/>
                </a:lnTo>
                <a:cubicBezTo>
                  <a:pt x="4308616" y="110987"/>
                  <a:pt x="4317273" y="108873"/>
                  <a:pt x="4323747" y="106095"/>
                </a:cubicBezTo>
                <a:cubicBezTo>
                  <a:pt x="4330221" y="103316"/>
                  <a:pt x="4336072" y="104612"/>
                  <a:pt x="4341299" y="109983"/>
                </a:cubicBezTo>
                <a:cubicBezTo>
                  <a:pt x="4346527" y="115353"/>
                  <a:pt x="4343771" y="119461"/>
                  <a:pt x="4333030" y="122308"/>
                </a:cubicBezTo>
                <a:cubicBezTo>
                  <a:pt x="4322290" y="125154"/>
                  <a:pt x="4310538" y="126577"/>
                  <a:pt x="4297776" y="126577"/>
                </a:cubicBezTo>
                <a:lnTo>
                  <a:pt x="4297776" y="152120"/>
                </a:lnTo>
                <a:cubicBezTo>
                  <a:pt x="4309361" y="150681"/>
                  <a:pt x="4318218" y="148765"/>
                  <a:pt x="4324352" y="146371"/>
                </a:cubicBezTo>
                <a:cubicBezTo>
                  <a:pt x="4330485" y="143978"/>
                  <a:pt x="4336342" y="145763"/>
                  <a:pt x="4341923" y="151729"/>
                </a:cubicBezTo>
                <a:cubicBezTo>
                  <a:pt x="4347504" y="157695"/>
                  <a:pt x="4342257" y="161806"/>
                  <a:pt x="4326184" y="164063"/>
                </a:cubicBezTo>
                <a:cubicBezTo>
                  <a:pt x="4310111" y="166320"/>
                  <a:pt x="4300548" y="166668"/>
                  <a:pt x="4297497" y="165105"/>
                </a:cubicBezTo>
                <a:cubicBezTo>
                  <a:pt x="4296865" y="178437"/>
                  <a:pt x="4296177" y="190455"/>
                  <a:pt x="4295432" y="201159"/>
                </a:cubicBezTo>
                <a:cubicBezTo>
                  <a:pt x="4309472" y="199695"/>
                  <a:pt x="4319828" y="197968"/>
                  <a:pt x="4326501" y="195977"/>
                </a:cubicBezTo>
                <a:cubicBezTo>
                  <a:pt x="4333173" y="193987"/>
                  <a:pt x="4338868" y="194098"/>
                  <a:pt x="4343588" y="196312"/>
                </a:cubicBezTo>
                <a:cubicBezTo>
                  <a:pt x="4348307" y="198526"/>
                  <a:pt x="4350840" y="200275"/>
                  <a:pt x="4351187" y="201558"/>
                </a:cubicBezTo>
                <a:cubicBezTo>
                  <a:pt x="4351534" y="202842"/>
                  <a:pt x="4352229" y="202436"/>
                  <a:pt x="4353271" y="200340"/>
                </a:cubicBezTo>
                <a:cubicBezTo>
                  <a:pt x="4354313" y="198244"/>
                  <a:pt x="4354833" y="188421"/>
                  <a:pt x="4354833" y="170872"/>
                </a:cubicBezTo>
                <a:cubicBezTo>
                  <a:pt x="4354833" y="152268"/>
                  <a:pt x="4354641" y="133212"/>
                  <a:pt x="4354257" y="113703"/>
                </a:cubicBezTo>
                <a:cubicBezTo>
                  <a:pt x="4353872" y="94195"/>
                  <a:pt x="4352617" y="82710"/>
                  <a:pt x="4350489" y="79250"/>
                </a:cubicBezTo>
                <a:cubicBezTo>
                  <a:pt x="4349426" y="77520"/>
                  <a:pt x="4347711" y="76368"/>
                  <a:pt x="4345346" y="75794"/>
                </a:cubicBezTo>
                <a:close/>
                <a:moveTo>
                  <a:pt x="7965612" y="66499"/>
                </a:moveTo>
                <a:cubicBezTo>
                  <a:pt x="7970354" y="66991"/>
                  <a:pt x="7974208" y="68515"/>
                  <a:pt x="7977179" y="71073"/>
                </a:cubicBezTo>
                <a:cubicBezTo>
                  <a:pt x="7983120" y="76189"/>
                  <a:pt x="7982130" y="80484"/>
                  <a:pt x="7974212" y="83956"/>
                </a:cubicBezTo>
                <a:cubicBezTo>
                  <a:pt x="7966293" y="87429"/>
                  <a:pt x="7952380" y="90539"/>
                  <a:pt x="7932475" y="93286"/>
                </a:cubicBezTo>
                <a:cubicBezTo>
                  <a:pt x="7912569" y="96033"/>
                  <a:pt x="7897829" y="94970"/>
                  <a:pt x="7888254" y="90096"/>
                </a:cubicBezTo>
                <a:cubicBezTo>
                  <a:pt x="7878680" y="85221"/>
                  <a:pt x="7877607" y="81913"/>
                  <a:pt x="7885036" y="80171"/>
                </a:cubicBezTo>
                <a:cubicBezTo>
                  <a:pt x="7892465" y="78428"/>
                  <a:pt x="7901816" y="76751"/>
                  <a:pt x="7913090" y="75138"/>
                </a:cubicBezTo>
                <a:cubicBezTo>
                  <a:pt x="7923830" y="73613"/>
                  <a:pt x="7935712" y="71275"/>
                  <a:pt x="7948734" y="68125"/>
                </a:cubicBezTo>
                <a:cubicBezTo>
                  <a:pt x="7955246" y="66550"/>
                  <a:pt x="7960872" y="66008"/>
                  <a:pt x="7965612" y="66499"/>
                </a:cubicBezTo>
                <a:close/>
                <a:moveTo>
                  <a:pt x="4603288" y="66499"/>
                </a:moveTo>
                <a:cubicBezTo>
                  <a:pt x="4608029" y="66991"/>
                  <a:pt x="4611885" y="68515"/>
                  <a:pt x="4614855" y="71073"/>
                </a:cubicBezTo>
                <a:cubicBezTo>
                  <a:pt x="4620795" y="76189"/>
                  <a:pt x="4619806" y="80484"/>
                  <a:pt x="4611887" y="83956"/>
                </a:cubicBezTo>
                <a:cubicBezTo>
                  <a:pt x="4603968" y="87429"/>
                  <a:pt x="4590056" y="90539"/>
                  <a:pt x="4570151" y="93286"/>
                </a:cubicBezTo>
                <a:cubicBezTo>
                  <a:pt x="4550245" y="96033"/>
                  <a:pt x="4535505" y="94970"/>
                  <a:pt x="4525930" y="90096"/>
                </a:cubicBezTo>
                <a:cubicBezTo>
                  <a:pt x="4516355" y="85221"/>
                  <a:pt x="4515283" y="81913"/>
                  <a:pt x="4522712" y="80171"/>
                </a:cubicBezTo>
                <a:cubicBezTo>
                  <a:pt x="4530140" y="78428"/>
                  <a:pt x="4539492" y="76751"/>
                  <a:pt x="4550766" y="75138"/>
                </a:cubicBezTo>
                <a:cubicBezTo>
                  <a:pt x="4561506" y="73613"/>
                  <a:pt x="4573388" y="71275"/>
                  <a:pt x="4586410" y="68125"/>
                </a:cubicBezTo>
                <a:cubicBezTo>
                  <a:pt x="4592921" y="66550"/>
                  <a:pt x="4598547" y="66008"/>
                  <a:pt x="4603288" y="66499"/>
                </a:cubicBezTo>
                <a:close/>
                <a:moveTo>
                  <a:pt x="6443980" y="61553"/>
                </a:moveTo>
                <a:cubicBezTo>
                  <a:pt x="6447173" y="60942"/>
                  <a:pt x="6452938" y="62438"/>
                  <a:pt x="6461272" y="66041"/>
                </a:cubicBezTo>
                <a:cubicBezTo>
                  <a:pt x="6472720" y="69787"/>
                  <a:pt x="6476886" y="74921"/>
                  <a:pt x="6473774" y="81445"/>
                </a:cubicBezTo>
                <a:cubicBezTo>
                  <a:pt x="6470660" y="87969"/>
                  <a:pt x="6469687" y="102709"/>
                  <a:pt x="6470852" y="125665"/>
                </a:cubicBezTo>
                <a:cubicBezTo>
                  <a:pt x="6472018" y="148622"/>
                  <a:pt x="6469926" y="164048"/>
                  <a:pt x="6464574" y="171942"/>
                </a:cubicBezTo>
                <a:cubicBezTo>
                  <a:pt x="6459222" y="179836"/>
                  <a:pt x="6454528" y="178772"/>
                  <a:pt x="6450491" y="168751"/>
                </a:cubicBezTo>
                <a:cubicBezTo>
                  <a:pt x="6446454" y="158730"/>
                  <a:pt x="6445022" y="151090"/>
                  <a:pt x="6446194" y="145832"/>
                </a:cubicBezTo>
                <a:cubicBezTo>
                  <a:pt x="6447366" y="140573"/>
                  <a:pt x="6447952" y="129076"/>
                  <a:pt x="6447952" y="111341"/>
                </a:cubicBezTo>
                <a:cubicBezTo>
                  <a:pt x="6447952" y="93233"/>
                  <a:pt x="6446004" y="79355"/>
                  <a:pt x="6442110" y="69706"/>
                </a:cubicBezTo>
                <a:cubicBezTo>
                  <a:pt x="6440162" y="64882"/>
                  <a:pt x="6440786" y="62164"/>
                  <a:pt x="6443980" y="61553"/>
                </a:cubicBezTo>
                <a:close/>
                <a:moveTo>
                  <a:pt x="3072130" y="61553"/>
                </a:moveTo>
                <a:cubicBezTo>
                  <a:pt x="3075324" y="60942"/>
                  <a:pt x="3081088" y="62438"/>
                  <a:pt x="3089422" y="66041"/>
                </a:cubicBezTo>
                <a:cubicBezTo>
                  <a:pt x="3100870" y="69787"/>
                  <a:pt x="3105037" y="74921"/>
                  <a:pt x="3101924" y="81445"/>
                </a:cubicBezTo>
                <a:cubicBezTo>
                  <a:pt x="3098811" y="87969"/>
                  <a:pt x="3097837" y="102709"/>
                  <a:pt x="3099003" y="125665"/>
                </a:cubicBezTo>
                <a:cubicBezTo>
                  <a:pt x="3100169" y="148622"/>
                  <a:pt x="3098076" y="164048"/>
                  <a:pt x="3092724" y="171942"/>
                </a:cubicBezTo>
                <a:cubicBezTo>
                  <a:pt x="3087373" y="179836"/>
                  <a:pt x="3082678" y="178772"/>
                  <a:pt x="3078641" y="168751"/>
                </a:cubicBezTo>
                <a:cubicBezTo>
                  <a:pt x="3074604" y="158730"/>
                  <a:pt x="3073172" y="151090"/>
                  <a:pt x="3074344" y="145832"/>
                </a:cubicBezTo>
                <a:cubicBezTo>
                  <a:pt x="3075516" y="140573"/>
                  <a:pt x="3076102" y="129076"/>
                  <a:pt x="3076102" y="111341"/>
                </a:cubicBezTo>
                <a:cubicBezTo>
                  <a:pt x="3076102" y="93233"/>
                  <a:pt x="3074155" y="79355"/>
                  <a:pt x="3070261" y="69706"/>
                </a:cubicBezTo>
                <a:cubicBezTo>
                  <a:pt x="3068314" y="64882"/>
                  <a:pt x="3068937" y="62164"/>
                  <a:pt x="3072130" y="61553"/>
                </a:cubicBezTo>
                <a:close/>
                <a:moveTo>
                  <a:pt x="7290468" y="56535"/>
                </a:moveTo>
                <a:cubicBezTo>
                  <a:pt x="7275498" y="59648"/>
                  <a:pt x="7265650" y="61248"/>
                  <a:pt x="7260926" y="61334"/>
                </a:cubicBezTo>
                <a:cubicBezTo>
                  <a:pt x="7271814" y="65291"/>
                  <a:pt x="7276859" y="69458"/>
                  <a:pt x="7276059" y="73836"/>
                </a:cubicBezTo>
                <a:cubicBezTo>
                  <a:pt x="7275260" y="78214"/>
                  <a:pt x="7274103" y="90313"/>
                  <a:pt x="7272590" y="110132"/>
                </a:cubicBezTo>
                <a:cubicBezTo>
                  <a:pt x="7274550" y="110132"/>
                  <a:pt x="7283064" y="108414"/>
                  <a:pt x="7298132" y="104978"/>
                </a:cubicBezTo>
                <a:cubicBezTo>
                  <a:pt x="7298132" y="89277"/>
                  <a:pt x="7297574" y="78645"/>
                  <a:pt x="7296458" y="73083"/>
                </a:cubicBezTo>
                <a:cubicBezTo>
                  <a:pt x="7295342" y="67520"/>
                  <a:pt x="7293345" y="62004"/>
                  <a:pt x="7290468" y="56535"/>
                </a:cubicBezTo>
                <a:close/>
                <a:moveTo>
                  <a:pt x="3918618" y="56535"/>
                </a:moveTo>
                <a:cubicBezTo>
                  <a:pt x="3903648" y="59648"/>
                  <a:pt x="3893801" y="61248"/>
                  <a:pt x="3889076" y="61334"/>
                </a:cubicBezTo>
                <a:cubicBezTo>
                  <a:pt x="3899965" y="65291"/>
                  <a:pt x="3905010" y="69458"/>
                  <a:pt x="3904210" y="73836"/>
                </a:cubicBezTo>
                <a:cubicBezTo>
                  <a:pt x="3903410" y="78214"/>
                  <a:pt x="3902253" y="90313"/>
                  <a:pt x="3900740" y="110132"/>
                </a:cubicBezTo>
                <a:cubicBezTo>
                  <a:pt x="3902700" y="110132"/>
                  <a:pt x="3911214" y="108414"/>
                  <a:pt x="3926283" y="104978"/>
                </a:cubicBezTo>
                <a:cubicBezTo>
                  <a:pt x="3926283" y="89277"/>
                  <a:pt x="3925725" y="78645"/>
                  <a:pt x="3924609" y="73083"/>
                </a:cubicBezTo>
                <a:cubicBezTo>
                  <a:pt x="3923492" y="67520"/>
                  <a:pt x="3921495" y="62004"/>
                  <a:pt x="3918618" y="56535"/>
                </a:cubicBezTo>
                <a:close/>
                <a:moveTo>
                  <a:pt x="1165893" y="56535"/>
                </a:moveTo>
                <a:cubicBezTo>
                  <a:pt x="1150924" y="59648"/>
                  <a:pt x="1141076" y="61248"/>
                  <a:pt x="1136351" y="61334"/>
                </a:cubicBezTo>
                <a:cubicBezTo>
                  <a:pt x="1147240" y="65291"/>
                  <a:pt x="1152285" y="69458"/>
                  <a:pt x="1151485" y="73836"/>
                </a:cubicBezTo>
                <a:cubicBezTo>
                  <a:pt x="1150685" y="78214"/>
                  <a:pt x="1149528" y="90313"/>
                  <a:pt x="1148015" y="110132"/>
                </a:cubicBezTo>
                <a:cubicBezTo>
                  <a:pt x="1149975" y="110132"/>
                  <a:pt x="1158489" y="108414"/>
                  <a:pt x="1173558" y="104978"/>
                </a:cubicBezTo>
                <a:cubicBezTo>
                  <a:pt x="1173558" y="89277"/>
                  <a:pt x="1173000" y="78645"/>
                  <a:pt x="1171884" y="73083"/>
                </a:cubicBezTo>
                <a:cubicBezTo>
                  <a:pt x="1170768" y="67520"/>
                  <a:pt x="1168771" y="62004"/>
                  <a:pt x="1165893" y="56535"/>
                </a:cubicBezTo>
                <a:close/>
                <a:moveTo>
                  <a:pt x="5407278" y="55798"/>
                </a:moveTo>
                <a:cubicBezTo>
                  <a:pt x="5409590" y="55483"/>
                  <a:pt x="5412276" y="55747"/>
                  <a:pt x="5415336" y="56591"/>
                </a:cubicBezTo>
                <a:cubicBezTo>
                  <a:pt x="5421456" y="58277"/>
                  <a:pt x="5427115" y="61428"/>
                  <a:pt x="5432312" y="66041"/>
                </a:cubicBezTo>
                <a:cubicBezTo>
                  <a:pt x="5437508" y="70655"/>
                  <a:pt x="5437539" y="76115"/>
                  <a:pt x="5432405" y="82422"/>
                </a:cubicBezTo>
                <a:cubicBezTo>
                  <a:pt x="5427270" y="88728"/>
                  <a:pt x="5423221" y="100576"/>
                  <a:pt x="5420256" y="117964"/>
                </a:cubicBezTo>
                <a:cubicBezTo>
                  <a:pt x="5426482" y="126596"/>
                  <a:pt x="5426399" y="131932"/>
                  <a:pt x="5420005" y="133972"/>
                </a:cubicBezTo>
                <a:cubicBezTo>
                  <a:pt x="5413612" y="136012"/>
                  <a:pt x="5402335" y="138787"/>
                  <a:pt x="5386175" y="142297"/>
                </a:cubicBezTo>
                <a:cubicBezTo>
                  <a:pt x="5385406" y="152901"/>
                  <a:pt x="5383022" y="158770"/>
                  <a:pt x="5379022" y="159905"/>
                </a:cubicBezTo>
                <a:cubicBezTo>
                  <a:pt x="5375022" y="161040"/>
                  <a:pt x="5372331" y="157933"/>
                  <a:pt x="5370948" y="150585"/>
                </a:cubicBezTo>
                <a:cubicBezTo>
                  <a:pt x="5369565" y="143236"/>
                  <a:pt x="5367702" y="130769"/>
                  <a:pt x="5365357" y="113182"/>
                </a:cubicBezTo>
                <a:cubicBezTo>
                  <a:pt x="5363013" y="95596"/>
                  <a:pt x="5360077" y="83097"/>
                  <a:pt x="5356549" y="75687"/>
                </a:cubicBezTo>
                <a:cubicBezTo>
                  <a:pt x="5353020" y="68277"/>
                  <a:pt x="5354205" y="64987"/>
                  <a:pt x="5360102" y="65818"/>
                </a:cubicBezTo>
                <a:cubicBezTo>
                  <a:pt x="5365999" y="66649"/>
                  <a:pt x="5369990" y="67427"/>
                  <a:pt x="5372073" y="68153"/>
                </a:cubicBezTo>
                <a:cubicBezTo>
                  <a:pt x="5374157" y="68878"/>
                  <a:pt x="5377369" y="68900"/>
                  <a:pt x="5381710" y="68218"/>
                </a:cubicBezTo>
                <a:cubicBezTo>
                  <a:pt x="5386051" y="67536"/>
                  <a:pt x="5389647" y="66478"/>
                  <a:pt x="5392500" y="65046"/>
                </a:cubicBezTo>
                <a:cubicBezTo>
                  <a:pt x="5395353" y="63613"/>
                  <a:pt x="5398342" y="61424"/>
                  <a:pt x="5401467" y="58479"/>
                </a:cubicBezTo>
                <a:cubicBezTo>
                  <a:pt x="5403030" y="57006"/>
                  <a:pt x="5404967" y="56112"/>
                  <a:pt x="5407278" y="55798"/>
                </a:cubicBezTo>
                <a:close/>
                <a:moveTo>
                  <a:pt x="2035429" y="55798"/>
                </a:moveTo>
                <a:cubicBezTo>
                  <a:pt x="2037740" y="55483"/>
                  <a:pt x="2040426" y="55747"/>
                  <a:pt x="2043486" y="56591"/>
                </a:cubicBezTo>
                <a:cubicBezTo>
                  <a:pt x="2049607" y="58277"/>
                  <a:pt x="2055265" y="61428"/>
                  <a:pt x="2060462" y="66041"/>
                </a:cubicBezTo>
                <a:cubicBezTo>
                  <a:pt x="2065659" y="70655"/>
                  <a:pt x="2065689" y="76115"/>
                  <a:pt x="2060555" y="82422"/>
                </a:cubicBezTo>
                <a:cubicBezTo>
                  <a:pt x="2055420" y="88728"/>
                  <a:pt x="2051371" y="100576"/>
                  <a:pt x="2048407" y="117964"/>
                </a:cubicBezTo>
                <a:cubicBezTo>
                  <a:pt x="2054633" y="126596"/>
                  <a:pt x="2054549" y="131932"/>
                  <a:pt x="2048156" y="133972"/>
                </a:cubicBezTo>
                <a:cubicBezTo>
                  <a:pt x="2041763" y="136012"/>
                  <a:pt x="2030486" y="138787"/>
                  <a:pt x="2014325" y="142297"/>
                </a:cubicBezTo>
                <a:cubicBezTo>
                  <a:pt x="2013556" y="152901"/>
                  <a:pt x="2011172" y="158770"/>
                  <a:pt x="2007173" y="159905"/>
                </a:cubicBezTo>
                <a:cubicBezTo>
                  <a:pt x="2003173" y="161040"/>
                  <a:pt x="2000481" y="157933"/>
                  <a:pt x="1999098" y="150585"/>
                </a:cubicBezTo>
                <a:cubicBezTo>
                  <a:pt x="1997715" y="143236"/>
                  <a:pt x="1995852" y="130769"/>
                  <a:pt x="1993508" y="113182"/>
                </a:cubicBezTo>
                <a:cubicBezTo>
                  <a:pt x="1991164" y="95596"/>
                  <a:pt x="1988228" y="83097"/>
                  <a:pt x="1984699" y="75687"/>
                </a:cubicBezTo>
                <a:cubicBezTo>
                  <a:pt x="1981171" y="68277"/>
                  <a:pt x="1982355" y="64987"/>
                  <a:pt x="1988253" y="65818"/>
                </a:cubicBezTo>
                <a:cubicBezTo>
                  <a:pt x="1994150" y="66649"/>
                  <a:pt x="1998140" y="67427"/>
                  <a:pt x="2000224" y="68153"/>
                </a:cubicBezTo>
                <a:cubicBezTo>
                  <a:pt x="2002308" y="68878"/>
                  <a:pt x="2005520" y="68900"/>
                  <a:pt x="2009861" y="68218"/>
                </a:cubicBezTo>
                <a:cubicBezTo>
                  <a:pt x="2014201" y="67536"/>
                  <a:pt x="2017798" y="66478"/>
                  <a:pt x="2020650" y="65046"/>
                </a:cubicBezTo>
                <a:cubicBezTo>
                  <a:pt x="2023503" y="63613"/>
                  <a:pt x="2026492" y="61424"/>
                  <a:pt x="2029617" y="58479"/>
                </a:cubicBezTo>
                <a:cubicBezTo>
                  <a:pt x="2031180" y="57006"/>
                  <a:pt x="2033117" y="56112"/>
                  <a:pt x="2035429" y="55798"/>
                </a:cubicBezTo>
                <a:close/>
                <a:moveTo>
                  <a:pt x="4348246" y="53761"/>
                </a:moveTo>
                <a:cubicBezTo>
                  <a:pt x="4350380" y="53852"/>
                  <a:pt x="4353215" y="54619"/>
                  <a:pt x="4356750" y="56060"/>
                </a:cubicBezTo>
                <a:cubicBezTo>
                  <a:pt x="4363819" y="58944"/>
                  <a:pt x="4370736" y="62386"/>
                  <a:pt x="4377502" y="66385"/>
                </a:cubicBezTo>
                <a:cubicBezTo>
                  <a:pt x="4384267" y="70385"/>
                  <a:pt x="4385511" y="75746"/>
                  <a:pt x="4381232" y="82468"/>
                </a:cubicBezTo>
                <a:cubicBezTo>
                  <a:pt x="4376953" y="89190"/>
                  <a:pt x="4375387" y="100917"/>
                  <a:pt x="4376534" y="117647"/>
                </a:cubicBezTo>
                <a:cubicBezTo>
                  <a:pt x="4377682" y="134378"/>
                  <a:pt x="4378847" y="153558"/>
                  <a:pt x="4380032" y="175188"/>
                </a:cubicBezTo>
                <a:cubicBezTo>
                  <a:pt x="4381216" y="196818"/>
                  <a:pt x="4379973" y="212935"/>
                  <a:pt x="4376302" y="223539"/>
                </a:cubicBezTo>
                <a:cubicBezTo>
                  <a:pt x="4372631" y="234143"/>
                  <a:pt x="4367781" y="241841"/>
                  <a:pt x="4361754" y="246635"/>
                </a:cubicBezTo>
                <a:cubicBezTo>
                  <a:pt x="4355726" y="251428"/>
                  <a:pt x="4351218" y="246982"/>
                  <a:pt x="4348229" y="233296"/>
                </a:cubicBezTo>
                <a:cubicBezTo>
                  <a:pt x="4345240" y="219610"/>
                  <a:pt x="4341758" y="212606"/>
                  <a:pt x="4337783" y="212283"/>
                </a:cubicBezTo>
                <a:cubicBezTo>
                  <a:pt x="4333808" y="211961"/>
                  <a:pt x="4319549" y="213617"/>
                  <a:pt x="4295005" y="217251"/>
                </a:cubicBezTo>
                <a:cubicBezTo>
                  <a:pt x="4291061" y="239302"/>
                  <a:pt x="4285647" y="244768"/>
                  <a:pt x="4278764" y="233650"/>
                </a:cubicBezTo>
                <a:cubicBezTo>
                  <a:pt x="4271880" y="222531"/>
                  <a:pt x="4269803" y="211592"/>
                  <a:pt x="4272531" y="200833"/>
                </a:cubicBezTo>
                <a:cubicBezTo>
                  <a:pt x="4275260" y="190074"/>
                  <a:pt x="4277012" y="168925"/>
                  <a:pt x="4277787" y="137386"/>
                </a:cubicBezTo>
                <a:cubicBezTo>
                  <a:pt x="4278562" y="105847"/>
                  <a:pt x="4277006" y="85438"/>
                  <a:pt x="4273117" y="76161"/>
                </a:cubicBezTo>
                <a:cubicBezTo>
                  <a:pt x="4269230" y="66885"/>
                  <a:pt x="4271425" y="63607"/>
                  <a:pt x="4279703" y="66330"/>
                </a:cubicBezTo>
                <a:cubicBezTo>
                  <a:pt x="4287982" y="69052"/>
                  <a:pt x="4300390" y="68559"/>
                  <a:pt x="4316929" y="64851"/>
                </a:cubicBezTo>
                <a:cubicBezTo>
                  <a:pt x="4333467" y="61142"/>
                  <a:pt x="4342471" y="58029"/>
                  <a:pt x="4343941" y="55512"/>
                </a:cubicBezTo>
                <a:cubicBezTo>
                  <a:pt x="4344676" y="54253"/>
                  <a:pt x="4346111" y="53669"/>
                  <a:pt x="4348246" y="53761"/>
                </a:cubicBezTo>
                <a:close/>
                <a:moveTo>
                  <a:pt x="204668" y="53072"/>
                </a:moveTo>
                <a:cubicBezTo>
                  <a:pt x="212675" y="52396"/>
                  <a:pt x="219649" y="54726"/>
                  <a:pt x="225588" y="60060"/>
                </a:cubicBezTo>
                <a:cubicBezTo>
                  <a:pt x="233507" y="67173"/>
                  <a:pt x="232189" y="71477"/>
                  <a:pt x="221635" y="72971"/>
                </a:cubicBezTo>
                <a:cubicBezTo>
                  <a:pt x="211080" y="74465"/>
                  <a:pt x="196123" y="76682"/>
                  <a:pt x="176763" y="79622"/>
                </a:cubicBezTo>
                <a:cubicBezTo>
                  <a:pt x="187652" y="84880"/>
                  <a:pt x="192052" y="89820"/>
                  <a:pt x="189962" y="94439"/>
                </a:cubicBezTo>
                <a:cubicBezTo>
                  <a:pt x="187872" y="99059"/>
                  <a:pt x="181916" y="114274"/>
                  <a:pt x="172094" y="140083"/>
                </a:cubicBezTo>
                <a:cubicBezTo>
                  <a:pt x="191119" y="155859"/>
                  <a:pt x="203657" y="167678"/>
                  <a:pt x="209710" y="175541"/>
                </a:cubicBezTo>
                <a:cubicBezTo>
                  <a:pt x="215762" y="183405"/>
                  <a:pt x="216534" y="191026"/>
                  <a:pt x="212026" y="198405"/>
                </a:cubicBezTo>
                <a:cubicBezTo>
                  <a:pt x="207518" y="205785"/>
                  <a:pt x="200451" y="204228"/>
                  <a:pt x="190827" y="193736"/>
                </a:cubicBezTo>
                <a:cubicBezTo>
                  <a:pt x="181203" y="183243"/>
                  <a:pt x="171163" y="172534"/>
                  <a:pt x="160708" y="161607"/>
                </a:cubicBezTo>
                <a:cubicBezTo>
                  <a:pt x="148814" y="177420"/>
                  <a:pt x="137212" y="188558"/>
                  <a:pt x="125901" y="195019"/>
                </a:cubicBezTo>
                <a:cubicBezTo>
                  <a:pt x="120246" y="198250"/>
                  <a:pt x="114836" y="200823"/>
                  <a:pt x="109672" y="202737"/>
                </a:cubicBezTo>
                <a:lnTo>
                  <a:pt x="97715" y="205792"/>
                </a:lnTo>
                <a:lnTo>
                  <a:pt x="103744" y="207186"/>
                </a:lnTo>
                <a:cubicBezTo>
                  <a:pt x="119495" y="211031"/>
                  <a:pt x="140657" y="214683"/>
                  <a:pt x="167229" y="218144"/>
                </a:cubicBezTo>
                <a:cubicBezTo>
                  <a:pt x="193801" y="221604"/>
                  <a:pt x="219737" y="221777"/>
                  <a:pt x="245038" y="218664"/>
                </a:cubicBezTo>
                <a:cubicBezTo>
                  <a:pt x="270338" y="215551"/>
                  <a:pt x="279110" y="217099"/>
                  <a:pt x="271352" y="223306"/>
                </a:cubicBezTo>
                <a:cubicBezTo>
                  <a:pt x="263595" y="229513"/>
                  <a:pt x="252021" y="236347"/>
                  <a:pt x="236629" y="243807"/>
                </a:cubicBezTo>
                <a:cubicBezTo>
                  <a:pt x="221238" y="251267"/>
                  <a:pt x="209217" y="254600"/>
                  <a:pt x="200566" y="253806"/>
                </a:cubicBezTo>
                <a:cubicBezTo>
                  <a:pt x="191916" y="253013"/>
                  <a:pt x="177305" y="249122"/>
                  <a:pt x="156736" y="242133"/>
                </a:cubicBezTo>
                <a:cubicBezTo>
                  <a:pt x="136167" y="235144"/>
                  <a:pt x="118460" y="229448"/>
                  <a:pt x="103614" y="225045"/>
                </a:cubicBezTo>
                <a:cubicBezTo>
                  <a:pt x="88768" y="220643"/>
                  <a:pt x="76508" y="217139"/>
                  <a:pt x="66835" y="214534"/>
                </a:cubicBezTo>
                <a:cubicBezTo>
                  <a:pt x="57161" y="211930"/>
                  <a:pt x="48805" y="212711"/>
                  <a:pt x="41766" y="216878"/>
                </a:cubicBezTo>
                <a:cubicBezTo>
                  <a:pt x="34728" y="221046"/>
                  <a:pt x="28719" y="224159"/>
                  <a:pt x="23740" y="226217"/>
                </a:cubicBezTo>
                <a:cubicBezTo>
                  <a:pt x="18760" y="228276"/>
                  <a:pt x="12643" y="226134"/>
                  <a:pt x="5387" y="219790"/>
                </a:cubicBezTo>
                <a:cubicBezTo>
                  <a:pt x="-1868" y="213446"/>
                  <a:pt x="-1794" y="209753"/>
                  <a:pt x="5611" y="208712"/>
                </a:cubicBezTo>
                <a:cubicBezTo>
                  <a:pt x="13015" y="207670"/>
                  <a:pt x="20363" y="205803"/>
                  <a:pt x="27656" y="203112"/>
                </a:cubicBezTo>
                <a:cubicBezTo>
                  <a:pt x="34949" y="200421"/>
                  <a:pt x="41801" y="198442"/>
                  <a:pt x="48213" y="197177"/>
                </a:cubicBezTo>
                <a:cubicBezTo>
                  <a:pt x="47468" y="187355"/>
                  <a:pt x="44948" y="178081"/>
                  <a:pt x="40650" y="169356"/>
                </a:cubicBezTo>
                <a:cubicBezTo>
                  <a:pt x="36353" y="160631"/>
                  <a:pt x="34790" y="153403"/>
                  <a:pt x="35962" y="147673"/>
                </a:cubicBezTo>
                <a:cubicBezTo>
                  <a:pt x="37134" y="141944"/>
                  <a:pt x="38496" y="137386"/>
                  <a:pt x="40045" y="134000"/>
                </a:cubicBezTo>
                <a:cubicBezTo>
                  <a:pt x="41596" y="130614"/>
                  <a:pt x="39267" y="130478"/>
                  <a:pt x="33060" y="133591"/>
                </a:cubicBezTo>
                <a:cubicBezTo>
                  <a:pt x="26853" y="136704"/>
                  <a:pt x="20239" y="136468"/>
                  <a:pt x="13219" y="132884"/>
                </a:cubicBezTo>
                <a:cubicBezTo>
                  <a:pt x="6200" y="129299"/>
                  <a:pt x="5533" y="126599"/>
                  <a:pt x="11219" y="124782"/>
                </a:cubicBezTo>
                <a:cubicBezTo>
                  <a:pt x="16906" y="122965"/>
                  <a:pt x="22509" y="120587"/>
                  <a:pt x="28028" y="117647"/>
                </a:cubicBezTo>
                <a:cubicBezTo>
                  <a:pt x="33547" y="114708"/>
                  <a:pt x="38375" y="111158"/>
                  <a:pt x="42511" y="106997"/>
                </a:cubicBezTo>
                <a:cubicBezTo>
                  <a:pt x="46647" y="102836"/>
                  <a:pt x="53713" y="103921"/>
                  <a:pt x="63709" y="110252"/>
                </a:cubicBezTo>
                <a:cubicBezTo>
                  <a:pt x="73706" y="116584"/>
                  <a:pt x="75526" y="122394"/>
                  <a:pt x="69169" y="127684"/>
                </a:cubicBezTo>
                <a:cubicBezTo>
                  <a:pt x="62813" y="132974"/>
                  <a:pt x="58922" y="139314"/>
                  <a:pt x="57496" y="146706"/>
                </a:cubicBezTo>
                <a:cubicBezTo>
                  <a:pt x="56070" y="154098"/>
                  <a:pt x="57886" y="162128"/>
                  <a:pt x="62947" y="170798"/>
                </a:cubicBezTo>
                <a:cubicBezTo>
                  <a:pt x="68007" y="179467"/>
                  <a:pt x="68199" y="188700"/>
                  <a:pt x="63524" y="198498"/>
                </a:cubicBezTo>
                <a:cubicBezTo>
                  <a:pt x="69055" y="199472"/>
                  <a:pt x="75172" y="200683"/>
                  <a:pt x="81876" y="202131"/>
                </a:cubicBezTo>
                <a:lnTo>
                  <a:pt x="88952" y="203766"/>
                </a:lnTo>
                <a:lnTo>
                  <a:pt x="89561" y="202817"/>
                </a:lnTo>
                <a:cubicBezTo>
                  <a:pt x="90707" y="201697"/>
                  <a:pt x="92433" y="200342"/>
                  <a:pt x="94740" y="198749"/>
                </a:cubicBezTo>
                <a:cubicBezTo>
                  <a:pt x="103967" y="192381"/>
                  <a:pt x="112981" y="184605"/>
                  <a:pt x="121780" y="175421"/>
                </a:cubicBezTo>
                <a:cubicBezTo>
                  <a:pt x="130580" y="166237"/>
                  <a:pt x="137962" y="156864"/>
                  <a:pt x="143927" y="147301"/>
                </a:cubicBezTo>
                <a:cubicBezTo>
                  <a:pt x="129181" y="134490"/>
                  <a:pt x="117907" y="123920"/>
                  <a:pt x="110107" y="115592"/>
                </a:cubicBezTo>
                <a:cubicBezTo>
                  <a:pt x="102305" y="107263"/>
                  <a:pt x="104991" y="105524"/>
                  <a:pt x="118162" y="110373"/>
                </a:cubicBezTo>
                <a:cubicBezTo>
                  <a:pt x="131333" y="115223"/>
                  <a:pt x="143611" y="121356"/>
                  <a:pt x="154997" y="128772"/>
                </a:cubicBezTo>
                <a:cubicBezTo>
                  <a:pt x="161632" y="113083"/>
                  <a:pt x="164615" y="97568"/>
                  <a:pt x="163945" y="82226"/>
                </a:cubicBezTo>
                <a:cubicBezTo>
                  <a:pt x="146433" y="85314"/>
                  <a:pt x="132803" y="88226"/>
                  <a:pt x="123055" y="90961"/>
                </a:cubicBezTo>
                <a:cubicBezTo>
                  <a:pt x="113306" y="93695"/>
                  <a:pt x="103843" y="91540"/>
                  <a:pt x="94665" y="84496"/>
                </a:cubicBezTo>
                <a:cubicBezTo>
                  <a:pt x="85488" y="77451"/>
                  <a:pt x="85593" y="73929"/>
                  <a:pt x="94982" y="73929"/>
                </a:cubicBezTo>
                <a:cubicBezTo>
                  <a:pt x="102498" y="73929"/>
                  <a:pt x="113000" y="72776"/>
                  <a:pt x="126487" y="70469"/>
                </a:cubicBezTo>
                <a:cubicBezTo>
                  <a:pt x="139974" y="68162"/>
                  <a:pt x="152085" y="65858"/>
                  <a:pt x="162820" y="63558"/>
                </a:cubicBezTo>
                <a:cubicBezTo>
                  <a:pt x="173554" y="61257"/>
                  <a:pt x="184719" y="58321"/>
                  <a:pt x="196315" y="54749"/>
                </a:cubicBezTo>
                <a:cubicBezTo>
                  <a:pt x="199214" y="53856"/>
                  <a:pt x="201999" y="53297"/>
                  <a:pt x="204668" y="53072"/>
                </a:cubicBezTo>
                <a:close/>
                <a:moveTo>
                  <a:pt x="6993933" y="41714"/>
                </a:moveTo>
                <a:lnTo>
                  <a:pt x="6956126" y="45708"/>
                </a:lnTo>
                <a:cubicBezTo>
                  <a:pt x="6956126" y="73966"/>
                  <a:pt x="6955638" y="103093"/>
                  <a:pt x="6954665" y="133088"/>
                </a:cubicBezTo>
                <a:lnTo>
                  <a:pt x="6952964" y="169022"/>
                </a:lnTo>
                <a:lnTo>
                  <a:pt x="6956506" y="165998"/>
                </a:lnTo>
                <a:cubicBezTo>
                  <a:pt x="6966199" y="158805"/>
                  <a:pt x="6976198" y="150439"/>
                  <a:pt x="6986505" y="140902"/>
                </a:cubicBezTo>
                <a:cubicBezTo>
                  <a:pt x="6996811" y="131364"/>
                  <a:pt x="7005704" y="122577"/>
                  <a:pt x="7013182" y="114541"/>
                </a:cubicBezTo>
                <a:cubicBezTo>
                  <a:pt x="7003248" y="107347"/>
                  <a:pt x="6996432" y="102411"/>
                  <a:pt x="6992737" y="99732"/>
                </a:cubicBezTo>
                <a:cubicBezTo>
                  <a:pt x="6984452" y="107880"/>
                  <a:pt x="6976450" y="113421"/>
                  <a:pt x="6968729" y="116354"/>
                </a:cubicBezTo>
                <a:cubicBezTo>
                  <a:pt x="6961008" y="119288"/>
                  <a:pt x="6960696" y="116500"/>
                  <a:pt x="6967790" y="107992"/>
                </a:cubicBezTo>
                <a:cubicBezTo>
                  <a:pt x="6974884" y="99484"/>
                  <a:pt x="6981305" y="88945"/>
                  <a:pt x="6987054" y="76375"/>
                </a:cubicBezTo>
                <a:cubicBezTo>
                  <a:pt x="6992802" y="63806"/>
                  <a:pt x="6995093" y="53443"/>
                  <a:pt x="6993928" y="45289"/>
                </a:cubicBezTo>
                <a:close/>
                <a:moveTo>
                  <a:pt x="3622084" y="41714"/>
                </a:moveTo>
                <a:lnTo>
                  <a:pt x="3584276" y="45708"/>
                </a:lnTo>
                <a:cubicBezTo>
                  <a:pt x="3584276" y="73966"/>
                  <a:pt x="3583789" y="103093"/>
                  <a:pt x="3582815" y="133088"/>
                </a:cubicBezTo>
                <a:lnTo>
                  <a:pt x="3581115" y="169022"/>
                </a:lnTo>
                <a:lnTo>
                  <a:pt x="3584657" y="165998"/>
                </a:lnTo>
                <a:cubicBezTo>
                  <a:pt x="3594349" y="158805"/>
                  <a:pt x="3604349" y="150439"/>
                  <a:pt x="3614655" y="140902"/>
                </a:cubicBezTo>
                <a:cubicBezTo>
                  <a:pt x="3624962" y="131364"/>
                  <a:pt x="3633854" y="122577"/>
                  <a:pt x="3641333" y="114541"/>
                </a:cubicBezTo>
                <a:cubicBezTo>
                  <a:pt x="3631399" y="107347"/>
                  <a:pt x="3624584" y="102411"/>
                  <a:pt x="3620888" y="99732"/>
                </a:cubicBezTo>
                <a:cubicBezTo>
                  <a:pt x="3612603" y="107880"/>
                  <a:pt x="3604600" y="113421"/>
                  <a:pt x="3596880" y="116354"/>
                </a:cubicBezTo>
                <a:cubicBezTo>
                  <a:pt x="3589159" y="119288"/>
                  <a:pt x="3588846" y="116500"/>
                  <a:pt x="3595940" y="107992"/>
                </a:cubicBezTo>
                <a:cubicBezTo>
                  <a:pt x="3603034" y="99484"/>
                  <a:pt x="3609456" y="88945"/>
                  <a:pt x="3615204" y="76375"/>
                </a:cubicBezTo>
                <a:cubicBezTo>
                  <a:pt x="3620953" y="63806"/>
                  <a:pt x="3623244" y="53443"/>
                  <a:pt x="3622078" y="45289"/>
                </a:cubicBezTo>
                <a:close/>
                <a:moveTo>
                  <a:pt x="869359" y="41714"/>
                </a:moveTo>
                <a:lnTo>
                  <a:pt x="831551" y="45708"/>
                </a:lnTo>
                <a:cubicBezTo>
                  <a:pt x="831551" y="73966"/>
                  <a:pt x="831064" y="103093"/>
                  <a:pt x="830091" y="133088"/>
                </a:cubicBezTo>
                <a:lnTo>
                  <a:pt x="828390" y="169022"/>
                </a:lnTo>
                <a:lnTo>
                  <a:pt x="831933" y="165998"/>
                </a:lnTo>
                <a:cubicBezTo>
                  <a:pt x="841625" y="158805"/>
                  <a:pt x="851624" y="150439"/>
                  <a:pt x="861931" y="140902"/>
                </a:cubicBezTo>
                <a:cubicBezTo>
                  <a:pt x="872237" y="131364"/>
                  <a:pt x="881129" y="122577"/>
                  <a:pt x="888608" y="114541"/>
                </a:cubicBezTo>
                <a:cubicBezTo>
                  <a:pt x="878674" y="107347"/>
                  <a:pt x="871859" y="102411"/>
                  <a:pt x="868163" y="99732"/>
                </a:cubicBezTo>
                <a:cubicBezTo>
                  <a:pt x="859878" y="107880"/>
                  <a:pt x="851875" y="113421"/>
                  <a:pt x="844155" y="116354"/>
                </a:cubicBezTo>
                <a:cubicBezTo>
                  <a:pt x="836434" y="119288"/>
                  <a:pt x="836121" y="116500"/>
                  <a:pt x="843216" y="107992"/>
                </a:cubicBezTo>
                <a:cubicBezTo>
                  <a:pt x="850310" y="99484"/>
                  <a:pt x="856731" y="88945"/>
                  <a:pt x="862479" y="76375"/>
                </a:cubicBezTo>
                <a:cubicBezTo>
                  <a:pt x="868228" y="63806"/>
                  <a:pt x="870519" y="53443"/>
                  <a:pt x="869353" y="45289"/>
                </a:cubicBezTo>
                <a:close/>
                <a:moveTo>
                  <a:pt x="7069728" y="33783"/>
                </a:moveTo>
                <a:cubicBezTo>
                  <a:pt x="7063858" y="34366"/>
                  <a:pt x="7051456" y="35651"/>
                  <a:pt x="7032523" y="37638"/>
                </a:cubicBezTo>
                <a:lnTo>
                  <a:pt x="7008862" y="40137"/>
                </a:lnTo>
                <a:lnTo>
                  <a:pt x="7022121" y="48303"/>
                </a:lnTo>
                <a:cubicBezTo>
                  <a:pt x="7025600" y="52575"/>
                  <a:pt x="7025826" y="56377"/>
                  <a:pt x="7022800" y="59707"/>
                </a:cubicBezTo>
                <a:cubicBezTo>
                  <a:pt x="7019774" y="63037"/>
                  <a:pt x="7016227" y="66457"/>
                  <a:pt x="7012159" y="69967"/>
                </a:cubicBezTo>
                <a:cubicBezTo>
                  <a:pt x="7015780" y="69483"/>
                  <a:pt x="7020218" y="68729"/>
                  <a:pt x="7025470" y="67706"/>
                </a:cubicBezTo>
                <a:cubicBezTo>
                  <a:pt x="7030722" y="66683"/>
                  <a:pt x="7034924" y="64931"/>
                  <a:pt x="7038074" y="62451"/>
                </a:cubicBezTo>
                <a:cubicBezTo>
                  <a:pt x="7041224" y="59970"/>
                  <a:pt x="7045611" y="59784"/>
                  <a:pt x="7051236" y="61893"/>
                </a:cubicBezTo>
                <a:cubicBezTo>
                  <a:pt x="7056860" y="64001"/>
                  <a:pt x="7061870" y="67058"/>
                  <a:pt x="7066268" y="71064"/>
                </a:cubicBezTo>
                <a:cubicBezTo>
                  <a:pt x="7070664" y="75070"/>
                  <a:pt x="7070558" y="78741"/>
                  <a:pt x="7065951" y="82077"/>
                </a:cubicBezTo>
                <a:cubicBezTo>
                  <a:pt x="7061344" y="85414"/>
                  <a:pt x="7057173" y="90065"/>
                  <a:pt x="7053440" y="96030"/>
                </a:cubicBezTo>
                <a:cubicBezTo>
                  <a:pt x="7049708" y="101996"/>
                  <a:pt x="7044895" y="108259"/>
                  <a:pt x="7039004" y="114820"/>
                </a:cubicBezTo>
                <a:cubicBezTo>
                  <a:pt x="7051307" y="123737"/>
                  <a:pt x="7061691" y="130115"/>
                  <a:pt x="7070156" y="133953"/>
                </a:cubicBezTo>
                <a:cubicBezTo>
                  <a:pt x="7078620" y="137792"/>
                  <a:pt x="7087996" y="141798"/>
                  <a:pt x="7098284" y="145971"/>
                </a:cubicBezTo>
                <a:cubicBezTo>
                  <a:pt x="7108572" y="150145"/>
                  <a:pt x="7108547" y="153596"/>
                  <a:pt x="7098210" y="156324"/>
                </a:cubicBezTo>
                <a:cubicBezTo>
                  <a:pt x="7087872" y="159053"/>
                  <a:pt x="7078031" y="160615"/>
                  <a:pt x="7068686" y="161012"/>
                </a:cubicBezTo>
                <a:cubicBezTo>
                  <a:pt x="7059340" y="161409"/>
                  <a:pt x="7052380" y="158507"/>
                  <a:pt x="7047804" y="152306"/>
                </a:cubicBezTo>
                <a:cubicBezTo>
                  <a:pt x="7043227" y="146105"/>
                  <a:pt x="7036083" y="138310"/>
                  <a:pt x="7026372" y="128921"/>
                </a:cubicBezTo>
                <a:cubicBezTo>
                  <a:pt x="7019960" y="136945"/>
                  <a:pt x="7010608" y="145320"/>
                  <a:pt x="6998318" y="154045"/>
                </a:cubicBezTo>
                <a:cubicBezTo>
                  <a:pt x="6986028" y="162770"/>
                  <a:pt x="6973563" y="168742"/>
                  <a:pt x="6960925" y="171960"/>
                </a:cubicBezTo>
                <a:cubicBezTo>
                  <a:pt x="6957766" y="172765"/>
                  <a:pt x="6955304" y="173244"/>
                  <a:pt x="6953540" y="173398"/>
                </a:cubicBezTo>
                <a:lnTo>
                  <a:pt x="6952764" y="173273"/>
                </a:lnTo>
                <a:lnTo>
                  <a:pt x="6950284" y="225678"/>
                </a:lnTo>
                <a:cubicBezTo>
                  <a:pt x="6995900" y="223384"/>
                  <a:pt x="7026260" y="221461"/>
                  <a:pt x="7041366" y="219911"/>
                </a:cubicBezTo>
                <a:cubicBezTo>
                  <a:pt x="7056472" y="218361"/>
                  <a:pt x="7068050" y="217182"/>
                  <a:pt x="7076100" y="216376"/>
                </a:cubicBezTo>
                <a:cubicBezTo>
                  <a:pt x="7084148" y="215570"/>
                  <a:pt x="7090102" y="217111"/>
                  <a:pt x="7093958" y="220999"/>
                </a:cubicBezTo>
                <a:cubicBezTo>
                  <a:pt x="7097816" y="224887"/>
                  <a:pt x="7100495" y="223706"/>
                  <a:pt x="7101996" y="217455"/>
                </a:cubicBezTo>
                <a:cubicBezTo>
                  <a:pt x="7103496" y="211204"/>
                  <a:pt x="7104051" y="195088"/>
                  <a:pt x="7103660" y="169105"/>
                </a:cubicBezTo>
                <a:cubicBezTo>
                  <a:pt x="7103270" y="143122"/>
                  <a:pt x="7102690" y="117083"/>
                  <a:pt x="7101921" y="90988"/>
                </a:cubicBezTo>
                <a:cubicBezTo>
                  <a:pt x="7101152" y="64894"/>
                  <a:pt x="7098529" y="48545"/>
                  <a:pt x="7094052" y="41940"/>
                </a:cubicBezTo>
                <a:cubicBezTo>
                  <a:pt x="7089574" y="35336"/>
                  <a:pt x="7081466" y="32617"/>
                  <a:pt x="7069728" y="33783"/>
                </a:cubicBezTo>
                <a:close/>
                <a:moveTo>
                  <a:pt x="3697878" y="33783"/>
                </a:moveTo>
                <a:cubicBezTo>
                  <a:pt x="3692009" y="34366"/>
                  <a:pt x="3679607" y="35651"/>
                  <a:pt x="3660673" y="37638"/>
                </a:cubicBezTo>
                <a:lnTo>
                  <a:pt x="3637013" y="40137"/>
                </a:lnTo>
                <a:lnTo>
                  <a:pt x="3650272" y="48303"/>
                </a:lnTo>
                <a:cubicBezTo>
                  <a:pt x="3653751" y="52575"/>
                  <a:pt x="3653977" y="56377"/>
                  <a:pt x="3650951" y="59707"/>
                </a:cubicBezTo>
                <a:cubicBezTo>
                  <a:pt x="3647924" y="63037"/>
                  <a:pt x="3644378" y="66457"/>
                  <a:pt x="3640309" y="69967"/>
                </a:cubicBezTo>
                <a:cubicBezTo>
                  <a:pt x="3643931" y="69483"/>
                  <a:pt x="3648368" y="68729"/>
                  <a:pt x="3653621" y="67706"/>
                </a:cubicBezTo>
                <a:cubicBezTo>
                  <a:pt x="3658873" y="66683"/>
                  <a:pt x="3663074" y="64931"/>
                  <a:pt x="3666224" y="62451"/>
                </a:cubicBezTo>
                <a:cubicBezTo>
                  <a:pt x="3669374" y="59970"/>
                  <a:pt x="3673762" y="59784"/>
                  <a:pt x="3679386" y="61893"/>
                </a:cubicBezTo>
                <a:cubicBezTo>
                  <a:pt x="3685011" y="64001"/>
                  <a:pt x="3690021" y="67058"/>
                  <a:pt x="3694418" y="71064"/>
                </a:cubicBezTo>
                <a:cubicBezTo>
                  <a:pt x="3698814" y="75070"/>
                  <a:pt x="3698709" y="78741"/>
                  <a:pt x="3694102" y="82077"/>
                </a:cubicBezTo>
                <a:cubicBezTo>
                  <a:pt x="3689494" y="85414"/>
                  <a:pt x="3685324" y="90065"/>
                  <a:pt x="3681591" y="96030"/>
                </a:cubicBezTo>
                <a:cubicBezTo>
                  <a:pt x="3677858" y="101996"/>
                  <a:pt x="3673046" y="108259"/>
                  <a:pt x="3667154" y="114820"/>
                </a:cubicBezTo>
                <a:cubicBezTo>
                  <a:pt x="3679457" y="123737"/>
                  <a:pt x="3689842" y="130115"/>
                  <a:pt x="3698306" y="133953"/>
                </a:cubicBezTo>
                <a:cubicBezTo>
                  <a:pt x="3706771" y="137792"/>
                  <a:pt x="3716147" y="141798"/>
                  <a:pt x="3726434" y="145971"/>
                </a:cubicBezTo>
                <a:cubicBezTo>
                  <a:pt x="3736722" y="150145"/>
                  <a:pt x="3736697" y="153596"/>
                  <a:pt x="3726360" y="156324"/>
                </a:cubicBezTo>
                <a:cubicBezTo>
                  <a:pt x="3716023" y="159053"/>
                  <a:pt x="3706181" y="160615"/>
                  <a:pt x="3696836" y="161012"/>
                </a:cubicBezTo>
                <a:cubicBezTo>
                  <a:pt x="3687491" y="161409"/>
                  <a:pt x="3680531" y="158507"/>
                  <a:pt x="3675954" y="152306"/>
                </a:cubicBezTo>
                <a:cubicBezTo>
                  <a:pt x="3671377" y="146105"/>
                  <a:pt x="3664234" y="138310"/>
                  <a:pt x="3654523" y="128921"/>
                </a:cubicBezTo>
                <a:cubicBezTo>
                  <a:pt x="3648111" y="136945"/>
                  <a:pt x="3638760" y="145320"/>
                  <a:pt x="3626468" y="154045"/>
                </a:cubicBezTo>
                <a:cubicBezTo>
                  <a:pt x="3614178" y="162770"/>
                  <a:pt x="3601713" y="168742"/>
                  <a:pt x="3589075" y="171960"/>
                </a:cubicBezTo>
                <a:cubicBezTo>
                  <a:pt x="3585916" y="172765"/>
                  <a:pt x="3583454" y="173244"/>
                  <a:pt x="3581691" y="173398"/>
                </a:cubicBezTo>
                <a:lnTo>
                  <a:pt x="3580914" y="173273"/>
                </a:lnTo>
                <a:lnTo>
                  <a:pt x="3578434" y="225678"/>
                </a:lnTo>
                <a:cubicBezTo>
                  <a:pt x="3624050" y="223384"/>
                  <a:pt x="3654411" y="221461"/>
                  <a:pt x="3669517" y="219911"/>
                </a:cubicBezTo>
                <a:cubicBezTo>
                  <a:pt x="3684623" y="218361"/>
                  <a:pt x="3696201" y="217182"/>
                  <a:pt x="3704250" y="216376"/>
                </a:cubicBezTo>
                <a:cubicBezTo>
                  <a:pt x="3712299" y="215570"/>
                  <a:pt x="3718252" y="217111"/>
                  <a:pt x="3722109" y="220999"/>
                </a:cubicBezTo>
                <a:cubicBezTo>
                  <a:pt x="3725966" y="224887"/>
                  <a:pt x="3728645" y="223706"/>
                  <a:pt x="3730146" y="217455"/>
                </a:cubicBezTo>
                <a:cubicBezTo>
                  <a:pt x="3731647" y="211204"/>
                  <a:pt x="3732202" y="195088"/>
                  <a:pt x="3731811" y="169105"/>
                </a:cubicBezTo>
                <a:cubicBezTo>
                  <a:pt x="3731420" y="143122"/>
                  <a:pt x="3730840" y="117083"/>
                  <a:pt x="3730071" y="90988"/>
                </a:cubicBezTo>
                <a:cubicBezTo>
                  <a:pt x="3729303" y="64894"/>
                  <a:pt x="3726679" y="48545"/>
                  <a:pt x="3722202" y="41940"/>
                </a:cubicBezTo>
                <a:cubicBezTo>
                  <a:pt x="3717725" y="35336"/>
                  <a:pt x="3709617" y="32617"/>
                  <a:pt x="3697878" y="33783"/>
                </a:cubicBezTo>
                <a:close/>
                <a:moveTo>
                  <a:pt x="945154" y="33783"/>
                </a:moveTo>
                <a:cubicBezTo>
                  <a:pt x="939284" y="34366"/>
                  <a:pt x="926882" y="35651"/>
                  <a:pt x="907949" y="37638"/>
                </a:cubicBezTo>
                <a:lnTo>
                  <a:pt x="884289" y="40137"/>
                </a:lnTo>
                <a:lnTo>
                  <a:pt x="897547" y="48303"/>
                </a:lnTo>
                <a:cubicBezTo>
                  <a:pt x="901026" y="52575"/>
                  <a:pt x="901252" y="56377"/>
                  <a:pt x="898226" y="59707"/>
                </a:cubicBezTo>
                <a:cubicBezTo>
                  <a:pt x="895200" y="63037"/>
                  <a:pt x="891653" y="66457"/>
                  <a:pt x="887585" y="69967"/>
                </a:cubicBezTo>
                <a:cubicBezTo>
                  <a:pt x="891206" y="69483"/>
                  <a:pt x="895643" y="68729"/>
                  <a:pt x="900896" y="67706"/>
                </a:cubicBezTo>
                <a:cubicBezTo>
                  <a:pt x="906148" y="66683"/>
                  <a:pt x="910349" y="64931"/>
                  <a:pt x="913499" y="62451"/>
                </a:cubicBezTo>
                <a:cubicBezTo>
                  <a:pt x="916650" y="59970"/>
                  <a:pt x="921037" y="59784"/>
                  <a:pt x="926662" y="61893"/>
                </a:cubicBezTo>
                <a:cubicBezTo>
                  <a:pt x="932286" y="64001"/>
                  <a:pt x="937296" y="67058"/>
                  <a:pt x="941693" y="71064"/>
                </a:cubicBezTo>
                <a:cubicBezTo>
                  <a:pt x="946090" y="75070"/>
                  <a:pt x="945984" y="78741"/>
                  <a:pt x="941377" y="82077"/>
                </a:cubicBezTo>
                <a:cubicBezTo>
                  <a:pt x="936769" y="85414"/>
                  <a:pt x="932599" y="90065"/>
                  <a:pt x="928866" y="96030"/>
                </a:cubicBezTo>
                <a:cubicBezTo>
                  <a:pt x="925133" y="101996"/>
                  <a:pt x="920321" y="108259"/>
                  <a:pt x="914430" y="114820"/>
                </a:cubicBezTo>
                <a:cubicBezTo>
                  <a:pt x="926733" y="123737"/>
                  <a:pt x="937117" y="130115"/>
                  <a:pt x="945581" y="133953"/>
                </a:cubicBezTo>
                <a:cubicBezTo>
                  <a:pt x="954046" y="137792"/>
                  <a:pt x="963422" y="141798"/>
                  <a:pt x="973710" y="145971"/>
                </a:cubicBezTo>
                <a:cubicBezTo>
                  <a:pt x="983998" y="150145"/>
                  <a:pt x="983973" y="153596"/>
                  <a:pt x="973635" y="156324"/>
                </a:cubicBezTo>
                <a:cubicBezTo>
                  <a:pt x="963298" y="159053"/>
                  <a:pt x="953457" y="160615"/>
                  <a:pt x="944111" y="161012"/>
                </a:cubicBezTo>
                <a:cubicBezTo>
                  <a:pt x="934766" y="161409"/>
                  <a:pt x="927806" y="158507"/>
                  <a:pt x="923229" y="152306"/>
                </a:cubicBezTo>
                <a:cubicBezTo>
                  <a:pt x="918653" y="146105"/>
                  <a:pt x="911509" y="138310"/>
                  <a:pt x="901798" y="128921"/>
                </a:cubicBezTo>
                <a:cubicBezTo>
                  <a:pt x="895386" y="136945"/>
                  <a:pt x="886034" y="145320"/>
                  <a:pt x="873744" y="154045"/>
                </a:cubicBezTo>
                <a:cubicBezTo>
                  <a:pt x="861453" y="162770"/>
                  <a:pt x="848989" y="168742"/>
                  <a:pt x="836351" y="171960"/>
                </a:cubicBezTo>
                <a:cubicBezTo>
                  <a:pt x="833191" y="172765"/>
                  <a:pt x="830730" y="173244"/>
                  <a:pt x="828965" y="173398"/>
                </a:cubicBezTo>
                <a:lnTo>
                  <a:pt x="828189" y="173273"/>
                </a:lnTo>
                <a:lnTo>
                  <a:pt x="825709" y="225678"/>
                </a:lnTo>
                <a:cubicBezTo>
                  <a:pt x="871326" y="223384"/>
                  <a:pt x="901686" y="221461"/>
                  <a:pt x="916793" y="219911"/>
                </a:cubicBezTo>
                <a:cubicBezTo>
                  <a:pt x="931898" y="218361"/>
                  <a:pt x="943476" y="217182"/>
                  <a:pt x="951525" y="216376"/>
                </a:cubicBezTo>
                <a:cubicBezTo>
                  <a:pt x="959574" y="215570"/>
                  <a:pt x="965528" y="217111"/>
                  <a:pt x="969384" y="220999"/>
                </a:cubicBezTo>
                <a:cubicBezTo>
                  <a:pt x="973241" y="224887"/>
                  <a:pt x="975920" y="223706"/>
                  <a:pt x="977421" y="217455"/>
                </a:cubicBezTo>
                <a:cubicBezTo>
                  <a:pt x="978922" y="211204"/>
                  <a:pt x="979477" y="195088"/>
                  <a:pt x="979086" y="169105"/>
                </a:cubicBezTo>
                <a:cubicBezTo>
                  <a:pt x="978696" y="143122"/>
                  <a:pt x="978115" y="117083"/>
                  <a:pt x="977347" y="90988"/>
                </a:cubicBezTo>
                <a:cubicBezTo>
                  <a:pt x="976578" y="64894"/>
                  <a:pt x="973954" y="48545"/>
                  <a:pt x="969477" y="41940"/>
                </a:cubicBezTo>
                <a:cubicBezTo>
                  <a:pt x="965001" y="35336"/>
                  <a:pt x="956892" y="32617"/>
                  <a:pt x="945154" y="33783"/>
                </a:cubicBezTo>
                <a:close/>
                <a:moveTo>
                  <a:pt x="28811" y="32839"/>
                </a:moveTo>
                <a:cubicBezTo>
                  <a:pt x="31011" y="32249"/>
                  <a:pt x="34527" y="32369"/>
                  <a:pt x="39357" y="33197"/>
                </a:cubicBezTo>
                <a:cubicBezTo>
                  <a:pt x="49019" y="34852"/>
                  <a:pt x="57018" y="38896"/>
                  <a:pt x="63356" y="45326"/>
                </a:cubicBezTo>
                <a:cubicBezTo>
                  <a:pt x="69693" y="51757"/>
                  <a:pt x="71638" y="58736"/>
                  <a:pt x="69188" y="66264"/>
                </a:cubicBezTo>
                <a:cubicBezTo>
                  <a:pt x="66738" y="73793"/>
                  <a:pt x="61836" y="75656"/>
                  <a:pt x="54482" y="71855"/>
                </a:cubicBezTo>
                <a:cubicBezTo>
                  <a:pt x="47127" y="68053"/>
                  <a:pt x="40622" y="62513"/>
                  <a:pt x="34967" y="55233"/>
                </a:cubicBezTo>
                <a:cubicBezTo>
                  <a:pt x="29956" y="46911"/>
                  <a:pt x="27020" y="40744"/>
                  <a:pt x="26158" y="36731"/>
                </a:cubicBezTo>
                <a:cubicBezTo>
                  <a:pt x="25727" y="34725"/>
                  <a:pt x="26612" y="33428"/>
                  <a:pt x="28811" y="32839"/>
                </a:cubicBezTo>
                <a:close/>
                <a:moveTo>
                  <a:pt x="372276" y="31325"/>
                </a:moveTo>
                <a:cubicBezTo>
                  <a:pt x="378850" y="32266"/>
                  <a:pt x="384961" y="34186"/>
                  <a:pt x="390611" y="37085"/>
                </a:cubicBezTo>
                <a:cubicBezTo>
                  <a:pt x="401909" y="42883"/>
                  <a:pt x="409775" y="51267"/>
                  <a:pt x="414209" y="62237"/>
                </a:cubicBezTo>
                <a:cubicBezTo>
                  <a:pt x="418643" y="73207"/>
                  <a:pt x="419226" y="85296"/>
                  <a:pt x="415958" y="98504"/>
                </a:cubicBezTo>
                <a:cubicBezTo>
                  <a:pt x="412690" y="111713"/>
                  <a:pt x="403819" y="122242"/>
                  <a:pt x="389345" y="130093"/>
                </a:cubicBezTo>
                <a:cubicBezTo>
                  <a:pt x="399726" y="133665"/>
                  <a:pt x="407961" y="140337"/>
                  <a:pt x="414051" y="150110"/>
                </a:cubicBezTo>
                <a:cubicBezTo>
                  <a:pt x="420140" y="159884"/>
                  <a:pt x="422174" y="172714"/>
                  <a:pt x="420153" y="188601"/>
                </a:cubicBezTo>
                <a:cubicBezTo>
                  <a:pt x="418131" y="204489"/>
                  <a:pt x="410919" y="217387"/>
                  <a:pt x="398517" y="227296"/>
                </a:cubicBezTo>
                <a:cubicBezTo>
                  <a:pt x="386114" y="237206"/>
                  <a:pt x="372100" y="241959"/>
                  <a:pt x="356473" y="241556"/>
                </a:cubicBezTo>
                <a:cubicBezTo>
                  <a:pt x="340846" y="241153"/>
                  <a:pt x="327268" y="236220"/>
                  <a:pt x="315740" y="226757"/>
                </a:cubicBezTo>
                <a:cubicBezTo>
                  <a:pt x="304213" y="217294"/>
                  <a:pt x="296793" y="202740"/>
                  <a:pt x="293481" y="183095"/>
                </a:cubicBezTo>
                <a:lnTo>
                  <a:pt x="320773" y="177811"/>
                </a:lnTo>
                <a:cubicBezTo>
                  <a:pt x="324320" y="189779"/>
                  <a:pt x="329312" y="198607"/>
                  <a:pt x="335749" y="204293"/>
                </a:cubicBezTo>
                <a:cubicBezTo>
                  <a:pt x="342185" y="209980"/>
                  <a:pt x="350014" y="212848"/>
                  <a:pt x="359235" y="212897"/>
                </a:cubicBezTo>
                <a:cubicBezTo>
                  <a:pt x="368457" y="212947"/>
                  <a:pt x="375951" y="209198"/>
                  <a:pt x="381718" y="201652"/>
                </a:cubicBezTo>
                <a:cubicBezTo>
                  <a:pt x="387485" y="194105"/>
                  <a:pt x="389996" y="185457"/>
                  <a:pt x="389252" y="175709"/>
                </a:cubicBezTo>
                <a:cubicBezTo>
                  <a:pt x="388508" y="165961"/>
                  <a:pt x="384772" y="158426"/>
                  <a:pt x="378043" y="153106"/>
                </a:cubicBezTo>
                <a:cubicBezTo>
                  <a:pt x="371316" y="147785"/>
                  <a:pt x="359077" y="143860"/>
                  <a:pt x="341329" y="141330"/>
                </a:cubicBezTo>
                <a:lnTo>
                  <a:pt x="341329" y="120959"/>
                </a:lnTo>
                <a:cubicBezTo>
                  <a:pt x="358718" y="119309"/>
                  <a:pt x="370847" y="115238"/>
                  <a:pt x="377718" y="108746"/>
                </a:cubicBezTo>
                <a:cubicBezTo>
                  <a:pt x="384589" y="102253"/>
                  <a:pt x="387661" y="93850"/>
                  <a:pt x="386936" y="83538"/>
                </a:cubicBezTo>
                <a:cubicBezTo>
                  <a:pt x="386211" y="73225"/>
                  <a:pt x="381702" y="65759"/>
                  <a:pt x="373411" y="61139"/>
                </a:cubicBezTo>
                <a:cubicBezTo>
                  <a:pt x="365121" y="56519"/>
                  <a:pt x="356234" y="56029"/>
                  <a:pt x="346753" y="59669"/>
                </a:cubicBezTo>
                <a:cubicBezTo>
                  <a:pt x="337271" y="63310"/>
                  <a:pt x="329275" y="74332"/>
                  <a:pt x="322764" y="92737"/>
                </a:cubicBezTo>
                <a:lnTo>
                  <a:pt x="295807" y="88551"/>
                </a:lnTo>
                <a:cubicBezTo>
                  <a:pt x="300619" y="72056"/>
                  <a:pt x="307300" y="58922"/>
                  <a:pt x="315852" y="49149"/>
                </a:cubicBezTo>
                <a:cubicBezTo>
                  <a:pt x="324404" y="39376"/>
                  <a:pt x="336176" y="33473"/>
                  <a:pt x="351171" y="31439"/>
                </a:cubicBezTo>
                <a:cubicBezTo>
                  <a:pt x="358668" y="30422"/>
                  <a:pt x="365703" y="30384"/>
                  <a:pt x="372276" y="31325"/>
                </a:cubicBezTo>
                <a:close/>
                <a:moveTo>
                  <a:pt x="5128549" y="30020"/>
                </a:moveTo>
                <a:cubicBezTo>
                  <a:pt x="5129996" y="30015"/>
                  <a:pt x="5131780" y="30324"/>
                  <a:pt x="5133902" y="30946"/>
                </a:cubicBezTo>
                <a:cubicBezTo>
                  <a:pt x="5142391" y="33432"/>
                  <a:pt x="5149613" y="37138"/>
                  <a:pt x="5155566" y="42061"/>
                </a:cubicBezTo>
                <a:cubicBezTo>
                  <a:pt x="5161519" y="46985"/>
                  <a:pt x="5162465" y="52290"/>
                  <a:pt x="5158403" y="57977"/>
                </a:cubicBezTo>
                <a:cubicBezTo>
                  <a:pt x="5154341" y="63663"/>
                  <a:pt x="5149839" y="72977"/>
                  <a:pt x="5144897" y="85919"/>
                </a:cubicBezTo>
                <a:cubicBezTo>
                  <a:pt x="5139954" y="98861"/>
                  <a:pt x="5135201" y="112748"/>
                  <a:pt x="5130637" y="127582"/>
                </a:cubicBezTo>
                <a:cubicBezTo>
                  <a:pt x="5149600" y="133547"/>
                  <a:pt x="5161736" y="141711"/>
                  <a:pt x="5167044" y="152073"/>
                </a:cubicBezTo>
                <a:cubicBezTo>
                  <a:pt x="5172352" y="162435"/>
                  <a:pt x="5172749" y="172063"/>
                  <a:pt x="5168235" y="180955"/>
                </a:cubicBezTo>
                <a:cubicBezTo>
                  <a:pt x="5163720" y="189848"/>
                  <a:pt x="5156307" y="186877"/>
                  <a:pt x="5145994" y="172044"/>
                </a:cubicBezTo>
                <a:cubicBezTo>
                  <a:pt x="5135682" y="157211"/>
                  <a:pt x="5128795" y="145559"/>
                  <a:pt x="5125335" y="137088"/>
                </a:cubicBezTo>
                <a:cubicBezTo>
                  <a:pt x="5119270" y="154489"/>
                  <a:pt x="5110657" y="170763"/>
                  <a:pt x="5099495" y="185913"/>
                </a:cubicBezTo>
                <a:cubicBezTo>
                  <a:pt x="5088333" y="201062"/>
                  <a:pt x="5076312" y="212082"/>
                  <a:pt x="5063432" y="218971"/>
                </a:cubicBezTo>
                <a:cubicBezTo>
                  <a:pt x="5050552" y="225861"/>
                  <a:pt x="5049030" y="222918"/>
                  <a:pt x="5058865" y="210144"/>
                </a:cubicBezTo>
                <a:cubicBezTo>
                  <a:pt x="5068700" y="197370"/>
                  <a:pt x="5078237" y="182701"/>
                  <a:pt x="5087477" y="166137"/>
                </a:cubicBezTo>
                <a:cubicBezTo>
                  <a:pt x="5096717" y="149574"/>
                  <a:pt x="5104261" y="133302"/>
                  <a:pt x="5110108" y="117322"/>
                </a:cubicBezTo>
                <a:cubicBezTo>
                  <a:pt x="5115956" y="101341"/>
                  <a:pt x="5120427" y="86096"/>
                  <a:pt x="5123521" y="71585"/>
                </a:cubicBezTo>
                <a:cubicBezTo>
                  <a:pt x="5126616" y="57074"/>
                  <a:pt x="5126997" y="46052"/>
                  <a:pt x="5124665" y="38517"/>
                </a:cubicBezTo>
                <a:cubicBezTo>
                  <a:pt x="5122916" y="32866"/>
                  <a:pt x="5124211" y="30034"/>
                  <a:pt x="5128549" y="30020"/>
                </a:cubicBezTo>
                <a:close/>
                <a:moveTo>
                  <a:pt x="1756700" y="30020"/>
                </a:moveTo>
                <a:cubicBezTo>
                  <a:pt x="1758146" y="30015"/>
                  <a:pt x="1759930" y="30324"/>
                  <a:pt x="1762053" y="30946"/>
                </a:cubicBezTo>
                <a:cubicBezTo>
                  <a:pt x="1770542" y="33432"/>
                  <a:pt x="1777763" y="37138"/>
                  <a:pt x="1783716" y="42061"/>
                </a:cubicBezTo>
                <a:cubicBezTo>
                  <a:pt x="1789669" y="46985"/>
                  <a:pt x="1790615" y="52290"/>
                  <a:pt x="1786553" y="57977"/>
                </a:cubicBezTo>
                <a:cubicBezTo>
                  <a:pt x="1782491" y="63663"/>
                  <a:pt x="1777990" y="72977"/>
                  <a:pt x="1773047" y="85919"/>
                </a:cubicBezTo>
                <a:cubicBezTo>
                  <a:pt x="1768105" y="98861"/>
                  <a:pt x="1763352" y="112748"/>
                  <a:pt x="1758787" y="127582"/>
                </a:cubicBezTo>
                <a:cubicBezTo>
                  <a:pt x="1777751" y="133547"/>
                  <a:pt x="1789887" y="141711"/>
                  <a:pt x="1795195" y="152073"/>
                </a:cubicBezTo>
                <a:cubicBezTo>
                  <a:pt x="1800503" y="162435"/>
                  <a:pt x="1800900" y="172063"/>
                  <a:pt x="1796385" y="180955"/>
                </a:cubicBezTo>
                <a:cubicBezTo>
                  <a:pt x="1791871" y="189848"/>
                  <a:pt x="1784457" y="186877"/>
                  <a:pt x="1774145" y="172044"/>
                </a:cubicBezTo>
                <a:cubicBezTo>
                  <a:pt x="1763832" y="157211"/>
                  <a:pt x="1756945" y="145559"/>
                  <a:pt x="1753486" y="137088"/>
                </a:cubicBezTo>
                <a:cubicBezTo>
                  <a:pt x="1747421" y="154489"/>
                  <a:pt x="1738807" y="170763"/>
                  <a:pt x="1727645" y="185913"/>
                </a:cubicBezTo>
                <a:cubicBezTo>
                  <a:pt x="1716483" y="201062"/>
                  <a:pt x="1704462" y="212082"/>
                  <a:pt x="1691583" y="218971"/>
                </a:cubicBezTo>
                <a:cubicBezTo>
                  <a:pt x="1678702" y="225861"/>
                  <a:pt x="1677180" y="222918"/>
                  <a:pt x="1687015" y="210144"/>
                </a:cubicBezTo>
                <a:cubicBezTo>
                  <a:pt x="1696850" y="197370"/>
                  <a:pt x="1706388" y="182701"/>
                  <a:pt x="1715627" y="166137"/>
                </a:cubicBezTo>
                <a:cubicBezTo>
                  <a:pt x="1724867" y="149574"/>
                  <a:pt x="1732411" y="133302"/>
                  <a:pt x="1738258" y="117322"/>
                </a:cubicBezTo>
                <a:cubicBezTo>
                  <a:pt x="1744106" y="101341"/>
                  <a:pt x="1748577" y="86096"/>
                  <a:pt x="1751672" y="71585"/>
                </a:cubicBezTo>
                <a:cubicBezTo>
                  <a:pt x="1754766" y="57074"/>
                  <a:pt x="1755147" y="46052"/>
                  <a:pt x="1752816" y="38517"/>
                </a:cubicBezTo>
                <a:cubicBezTo>
                  <a:pt x="1751067" y="32866"/>
                  <a:pt x="1752362" y="30034"/>
                  <a:pt x="1756700" y="30020"/>
                </a:cubicBezTo>
                <a:close/>
                <a:moveTo>
                  <a:pt x="6414526" y="30015"/>
                </a:moveTo>
                <a:cubicBezTo>
                  <a:pt x="6417754" y="30679"/>
                  <a:pt x="6420870" y="32276"/>
                  <a:pt x="6423878" y="34806"/>
                </a:cubicBezTo>
                <a:cubicBezTo>
                  <a:pt x="6429894" y="39866"/>
                  <a:pt x="6428973" y="44353"/>
                  <a:pt x="6421116" y="48266"/>
                </a:cubicBezTo>
                <a:cubicBezTo>
                  <a:pt x="6413259" y="52178"/>
                  <a:pt x="6399682" y="55363"/>
                  <a:pt x="6380384" y="57818"/>
                </a:cubicBezTo>
                <a:cubicBezTo>
                  <a:pt x="6388160" y="62804"/>
                  <a:pt x="6389320" y="67390"/>
                  <a:pt x="6383862" y="71576"/>
                </a:cubicBezTo>
                <a:cubicBezTo>
                  <a:pt x="6378406" y="75762"/>
                  <a:pt x="6372623" y="81482"/>
                  <a:pt x="6366514" y="88737"/>
                </a:cubicBezTo>
                <a:cubicBezTo>
                  <a:pt x="6360406" y="95993"/>
                  <a:pt x="6355744" y="100783"/>
                  <a:pt x="6352525" y="103109"/>
                </a:cubicBezTo>
                <a:cubicBezTo>
                  <a:pt x="6349306" y="105434"/>
                  <a:pt x="6350181" y="106237"/>
                  <a:pt x="6355148" y="105518"/>
                </a:cubicBezTo>
                <a:cubicBezTo>
                  <a:pt x="6360115" y="104799"/>
                  <a:pt x="6373538" y="103013"/>
                  <a:pt x="6395416" y="100160"/>
                </a:cubicBezTo>
                <a:cubicBezTo>
                  <a:pt x="6393927" y="95856"/>
                  <a:pt x="6391998" y="89627"/>
                  <a:pt x="6389630" y="81473"/>
                </a:cubicBezTo>
                <a:cubicBezTo>
                  <a:pt x="6387260" y="73318"/>
                  <a:pt x="6390222" y="71126"/>
                  <a:pt x="6398513" y="74896"/>
                </a:cubicBezTo>
                <a:cubicBezTo>
                  <a:pt x="6406804" y="78667"/>
                  <a:pt x="6413426" y="83448"/>
                  <a:pt x="6418382" y="89240"/>
                </a:cubicBezTo>
                <a:cubicBezTo>
                  <a:pt x="6423336" y="95032"/>
                  <a:pt x="6426024" y="101158"/>
                  <a:pt x="6426446" y="107620"/>
                </a:cubicBezTo>
                <a:cubicBezTo>
                  <a:pt x="6426868" y="114082"/>
                  <a:pt x="6424582" y="119635"/>
                  <a:pt x="6419590" y="124279"/>
                </a:cubicBezTo>
                <a:cubicBezTo>
                  <a:pt x="6414598" y="128924"/>
                  <a:pt x="6408618" y="125021"/>
                  <a:pt x="6401648" y="112569"/>
                </a:cubicBezTo>
                <a:cubicBezTo>
                  <a:pt x="6388464" y="115520"/>
                  <a:pt x="6379428" y="117263"/>
                  <a:pt x="6374542" y="117796"/>
                </a:cubicBezTo>
                <a:cubicBezTo>
                  <a:pt x="6383100" y="121653"/>
                  <a:pt x="6386600" y="125737"/>
                  <a:pt x="6385044" y="130047"/>
                </a:cubicBezTo>
                <a:cubicBezTo>
                  <a:pt x="6383488" y="134356"/>
                  <a:pt x="6382709" y="140939"/>
                  <a:pt x="6382709" y="149794"/>
                </a:cubicBezTo>
                <a:cubicBezTo>
                  <a:pt x="6383590" y="149881"/>
                  <a:pt x="6388060" y="148734"/>
                  <a:pt x="6396122" y="146353"/>
                </a:cubicBezTo>
                <a:cubicBezTo>
                  <a:pt x="6404184" y="143971"/>
                  <a:pt x="6410968" y="145658"/>
                  <a:pt x="6416474" y="151413"/>
                </a:cubicBezTo>
                <a:cubicBezTo>
                  <a:pt x="6421981" y="157167"/>
                  <a:pt x="6419603" y="161462"/>
                  <a:pt x="6409340" y="164296"/>
                </a:cubicBezTo>
                <a:cubicBezTo>
                  <a:pt x="6399078" y="167130"/>
                  <a:pt x="6389735" y="169520"/>
                  <a:pt x="6381314" y="171467"/>
                </a:cubicBezTo>
                <a:cubicBezTo>
                  <a:pt x="6380694" y="181575"/>
                  <a:pt x="6380384" y="188750"/>
                  <a:pt x="6380384" y="192992"/>
                </a:cubicBezTo>
                <a:cubicBezTo>
                  <a:pt x="6383844" y="192409"/>
                  <a:pt x="6393658" y="190316"/>
                  <a:pt x="6409824" y="186713"/>
                </a:cubicBezTo>
                <a:cubicBezTo>
                  <a:pt x="6425990" y="183110"/>
                  <a:pt x="6435825" y="183398"/>
                  <a:pt x="6439329" y="187578"/>
                </a:cubicBezTo>
                <a:cubicBezTo>
                  <a:pt x="6442833" y="191758"/>
                  <a:pt x="6432334" y="197193"/>
                  <a:pt x="6407833" y="203884"/>
                </a:cubicBezTo>
                <a:cubicBezTo>
                  <a:pt x="6383332" y="210575"/>
                  <a:pt x="6364124" y="216624"/>
                  <a:pt x="6350209" y="222032"/>
                </a:cubicBezTo>
                <a:cubicBezTo>
                  <a:pt x="6336294" y="227439"/>
                  <a:pt x="6326877" y="231368"/>
                  <a:pt x="6321960" y="233817"/>
                </a:cubicBezTo>
                <a:cubicBezTo>
                  <a:pt x="6317042" y="236266"/>
                  <a:pt x="6312227" y="235727"/>
                  <a:pt x="6307514" y="232198"/>
                </a:cubicBezTo>
                <a:cubicBezTo>
                  <a:pt x="6302801" y="228670"/>
                  <a:pt x="6298761" y="223197"/>
                  <a:pt x="6295394" y="215781"/>
                </a:cubicBezTo>
                <a:cubicBezTo>
                  <a:pt x="6292027" y="208364"/>
                  <a:pt x="6295521" y="205053"/>
                  <a:pt x="6305877" y="205847"/>
                </a:cubicBezTo>
                <a:cubicBezTo>
                  <a:pt x="6316233" y="206640"/>
                  <a:pt x="6334018" y="203794"/>
                  <a:pt x="6359232" y="197308"/>
                </a:cubicBezTo>
                <a:lnTo>
                  <a:pt x="6359232" y="175616"/>
                </a:lnTo>
                <a:cubicBezTo>
                  <a:pt x="6352658" y="177154"/>
                  <a:pt x="6346969" y="178317"/>
                  <a:pt x="6342162" y="179104"/>
                </a:cubicBezTo>
                <a:cubicBezTo>
                  <a:pt x="6337356" y="179892"/>
                  <a:pt x="6331996" y="177436"/>
                  <a:pt x="6326080" y="171737"/>
                </a:cubicBezTo>
                <a:cubicBezTo>
                  <a:pt x="6320164" y="166038"/>
                  <a:pt x="6320766" y="162919"/>
                  <a:pt x="6327884" y="162379"/>
                </a:cubicBezTo>
                <a:cubicBezTo>
                  <a:pt x="6335004" y="161840"/>
                  <a:pt x="6345452" y="159846"/>
                  <a:pt x="6359232" y="156398"/>
                </a:cubicBezTo>
                <a:cubicBezTo>
                  <a:pt x="6359232" y="141714"/>
                  <a:pt x="6357792" y="130608"/>
                  <a:pt x="6354916" y="123080"/>
                </a:cubicBezTo>
                <a:cubicBezTo>
                  <a:pt x="6343976" y="127582"/>
                  <a:pt x="6335481" y="131433"/>
                  <a:pt x="6329428" y="134632"/>
                </a:cubicBezTo>
                <a:cubicBezTo>
                  <a:pt x="6323376" y="137832"/>
                  <a:pt x="6318692" y="138179"/>
                  <a:pt x="6315374" y="135674"/>
                </a:cubicBezTo>
                <a:cubicBezTo>
                  <a:pt x="6312056" y="133169"/>
                  <a:pt x="6309976" y="128868"/>
                  <a:pt x="6309132" y="122773"/>
                </a:cubicBezTo>
                <a:cubicBezTo>
                  <a:pt x="6308289" y="116677"/>
                  <a:pt x="6312090" y="111998"/>
                  <a:pt x="6320536" y="108736"/>
                </a:cubicBezTo>
                <a:cubicBezTo>
                  <a:pt x="6328982" y="105474"/>
                  <a:pt x="6337158" y="98576"/>
                  <a:pt x="6345065" y="88040"/>
                </a:cubicBezTo>
                <a:cubicBezTo>
                  <a:pt x="6352972" y="77504"/>
                  <a:pt x="6357303" y="68950"/>
                  <a:pt x="6358060" y="62376"/>
                </a:cubicBezTo>
                <a:cubicBezTo>
                  <a:pt x="6351994" y="63939"/>
                  <a:pt x="6345818" y="64516"/>
                  <a:pt x="6339530" y="64106"/>
                </a:cubicBezTo>
                <a:cubicBezTo>
                  <a:pt x="6333242" y="63697"/>
                  <a:pt x="6327559" y="61319"/>
                  <a:pt x="6322480" y="56972"/>
                </a:cubicBezTo>
                <a:cubicBezTo>
                  <a:pt x="6317402" y="52625"/>
                  <a:pt x="6318627" y="49903"/>
                  <a:pt x="6326154" y="48805"/>
                </a:cubicBezTo>
                <a:cubicBezTo>
                  <a:pt x="6333682" y="47707"/>
                  <a:pt x="6346900" y="45038"/>
                  <a:pt x="6365808" y="40796"/>
                </a:cubicBezTo>
                <a:cubicBezTo>
                  <a:pt x="6384716" y="36555"/>
                  <a:pt x="6397617" y="33231"/>
                  <a:pt x="6404512" y="30825"/>
                </a:cubicBezTo>
                <a:cubicBezTo>
                  <a:pt x="6407960" y="29622"/>
                  <a:pt x="6411298" y="29352"/>
                  <a:pt x="6414526" y="30015"/>
                </a:cubicBezTo>
                <a:close/>
                <a:moveTo>
                  <a:pt x="3042676" y="30015"/>
                </a:moveTo>
                <a:cubicBezTo>
                  <a:pt x="3045904" y="30679"/>
                  <a:pt x="3049022" y="32276"/>
                  <a:pt x="3052029" y="34806"/>
                </a:cubicBezTo>
                <a:cubicBezTo>
                  <a:pt x="3058044" y="39866"/>
                  <a:pt x="3057123" y="44353"/>
                  <a:pt x="3049266" y="48266"/>
                </a:cubicBezTo>
                <a:cubicBezTo>
                  <a:pt x="3041410" y="52178"/>
                  <a:pt x="3027832" y="55363"/>
                  <a:pt x="3008534" y="57818"/>
                </a:cubicBezTo>
                <a:cubicBezTo>
                  <a:pt x="3016311" y="62804"/>
                  <a:pt x="3017470" y="67390"/>
                  <a:pt x="3012013" y="71576"/>
                </a:cubicBezTo>
                <a:cubicBezTo>
                  <a:pt x="3006556" y="75762"/>
                  <a:pt x="3000773" y="81482"/>
                  <a:pt x="2994665" y="88737"/>
                </a:cubicBezTo>
                <a:cubicBezTo>
                  <a:pt x="2988557" y="95993"/>
                  <a:pt x="2983894" y="100783"/>
                  <a:pt x="2980676" y="103109"/>
                </a:cubicBezTo>
                <a:cubicBezTo>
                  <a:pt x="2977457" y="105434"/>
                  <a:pt x="2978332" y="106237"/>
                  <a:pt x="2983298" y="105518"/>
                </a:cubicBezTo>
                <a:cubicBezTo>
                  <a:pt x="2988266" y="104799"/>
                  <a:pt x="3001688" y="103013"/>
                  <a:pt x="3023566" y="100160"/>
                </a:cubicBezTo>
                <a:cubicBezTo>
                  <a:pt x="3022077" y="95856"/>
                  <a:pt x="3020149" y="89627"/>
                  <a:pt x="3017780" y="81473"/>
                </a:cubicBezTo>
                <a:cubicBezTo>
                  <a:pt x="3015411" y="73318"/>
                  <a:pt x="3018372" y="71126"/>
                  <a:pt x="3026663" y="74896"/>
                </a:cubicBezTo>
                <a:cubicBezTo>
                  <a:pt x="3034954" y="78667"/>
                  <a:pt x="3041577" y="83448"/>
                  <a:pt x="3046532" y="89240"/>
                </a:cubicBezTo>
                <a:cubicBezTo>
                  <a:pt x="3051486" y="95032"/>
                  <a:pt x="3054175" y="101158"/>
                  <a:pt x="3054596" y="107620"/>
                </a:cubicBezTo>
                <a:cubicBezTo>
                  <a:pt x="3055018" y="114082"/>
                  <a:pt x="3052733" y="119635"/>
                  <a:pt x="3047741" y="124279"/>
                </a:cubicBezTo>
                <a:cubicBezTo>
                  <a:pt x="3042749" y="128924"/>
                  <a:pt x="3036768" y="125021"/>
                  <a:pt x="3029798" y="112569"/>
                </a:cubicBezTo>
                <a:cubicBezTo>
                  <a:pt x="3016614" y="115520"/>
                  <a:pt x="3007579" y="117263"/>
                  <a:pt x="3002693" y="117796"/>
                </a:cubicBezTo>
                <a:cubicBezTo>
                  <a:pt x="3011250" y="121653"/>
                  <a:pt x="3014751" y="125737"/>
                  <a:pt x="3013194" y="130047"/>
                </a:cubicBezTo>
                <a:cubicBezTo>
                  <a:pt x="3011638" y="134356"/>
                  <a:pt x="3010860" y="140939"/>
                  <a:pt x="3010860" y="149794"/>
                </a:cubicBezTo>
                <a:cubicBezTo>
                  <a:pt x="3011740" y="149881"/>
                  <a:pt x="3016211" y="148734"/>
                  <a:pt x="3024273" y="146353"/>
                </a:cubicBezTo>
                <a:cubicBezTo>
                  <a:pt x="3032334" y="143971"/>
                  <a:pt x="3039119" y="145658"/>
                  <a:pt x="3044625" y="151413"/>
                </a:cubicBezTo>
                <a:cubicBezTo>
                  <a:pt x="3050132" y="157167"/>
                  <a:pt x="3047753" y="161462"/>
                  <a:pt x="3037491" y="164296"/>
                </a:cubicBezTo>
                <a:cubicBezTo>
                  <a:pt x="3027228" y="167130"/>
                  <a:pt x="3017886" y="169520"/>
                  <a:pt x="3009464" y="171467"/>
                </a:cubicBezTo>
                <a:cubicBezTo>
                  <a:pt x="3008844" y="181575"/>
                  <a:pt x="3008534" y="188750"/>
                  <a:pt x="3008534" y="192992"/>
                </a:cubicBezTo>
                <a:cubicBezTo>
                  <a:pt x="3011994" y="192409"/>
                  <a:pt x="3021808" y="190316"/>
                  <a:pt x="3037974" y="186713"/>
                </a:cubicBezTo>
                <a:cubicBezTo>
                  <a:pt x="3054141" y="183110"/>
                  <a:pt x="3063976" y="183398"/>
                  <a:pt x="3067479" y="187578"/>
                </a:cubicBezTo>
                <a:cubicBezTo>
                  <a:pt x="3070983" y="191758"/>
                  <a:pt x="3060484" y="197193"/>
                  <a:pt x="3035984" y="203884"/>
                </a:cubicBezTo>
                <a:cubicBezTo>
                  <a:pt x="3011483" y="210575"/>
                  <a:pt x="2992275" y="216624"/>
                  <a:pt x="2978359" y="222032"/>
                </a:cubicBezTo>
                <a:cubicBezTo>
                  <a:pt x="2964444" y="227439"/>
                  <a:pt x="2955027" y="231368"/>
                  <a:pt x="2950110" y="233817"/>
                </a:cubicBezTo>
                <a:cubicBezTo>
                  <a:pt x="2945193" y="236266"/>
                  <a:pt x="2940377" y="235727"/>
                  <a:pt x="2935664" y="232198"/>
                </a:cubicBezTo>
                <a:cubicBezTo>
                  <a:pt x="2930951" y="228670"/>
                  <a:pt x="2926911" y="223197"/>
                  <a:pt x="2923544" y="215781"/>
                </a:cubicBezTo>
                <a:cubicBezTo>
                  <a:pt x="2920177" y="208364"/>
                  <a:pt x="2923671" y="205053"/>
                  <a:pt x="2934027" y="205847"/>
                </a:cubicBezTo>
                <a:cubicBezTo>
                  <a:pt x="2944383" y="206640"/>
                  <a:pt x="2962168" y="203794"/>
                  <a:pt x="2987382" y="197308"/>
                </a:cubicBezTo>
                <a:lnTo>
                  <a:pt x="2987382" y="175616"/>
                </a:lnTo>
                <a:cubicBezTo>
                  <a:pt x="2980809" y="177154"/>
                  <a:pt x="2975119" y="178317"/>
                  <a:pt x="2970313" y="179104"/>
                </a:cubicBezTo>
                <a:cubicBezTo>
                  <a:pt x="2965507" y="179892"/>
                  <a:pt x="2960147" y="177436"/>
                  <a:pt x="2954230" y="171737"/>
                </a:cubicBezTo>
                <a:cubicBezTo>
                  <a:pt x="2948314" y="166038"/>
                  <a:pt x="2948916" y="162919"/>
                  <a:pt x="2956035" y="162379"/>
                </a:cubicBezTo>
                <a:cubicBezTo>
                  <a:pt x="2963154" y="161840"/>
                  <a:pt x="2973603" y="159846"/>
                  <a:pt x="2987382" y="156398"/>
                </a:cubicBezTo>
                <a:cubicBezTo>
                  <a:pt x="2987382" y="141714"/>
                  <a:pt x="2985943" y="130608"/>
                  <a:pt x="2983066" y="123080"/>
                </a:cubicBezTo>
                <a:cubicBezTo>
                  <a:pt x="2972127" y="127582"/>
                  <a:pt x="2963631" y="131433"/>
                  <a:pt x="2957579" y="134632"/>
                </a:cubicBezTo>
                <a:cubicBezTo>
                  <a:pt x="2951527" y="137832"/>
                  <a:pt x="2946842" y="138179"/>
                  <a:pt x="2943524" y="135674"/>
                </a:cubicBezTo>
                <a:cubicBezTo>
                  <a:pt x="2940207" y="133169"/>
                  <a:pt x="2938126" y="128868"/>
                  <a:pt x="2937283" y="122773"/>
                </a:cubicBezTo>
                <a:cubicBezTo>
                  <a:pt x="2936440" y="116677"/>
                  <a:pt x="2940241" y="111998"/>
                  <a:pt x="2948687" y="108736"/>
                </a:cubicBezTo>
                <a:cubicBezTo>
                  <a:pt x="2957133" y="105474"/>
                  <a:pt x="2965309" y="98576"/>
                  <a:pt x="2973215" y="88040"/>
                </a:cubicBezTo>
                <a:cubicBezTo>
                  <a:pt x="2981122" y="77504"/>
                  <a:pt x="2985453" y="68950"/>
                  <a:pt x="2986210" y="62376"/>
                </a:cubicBezTo>
                <a:cubicBezTo>
                  <a:pt x="2980145" y="63939"/>
                  <a:pt x="2973969" y="64516"/>
                  <a:pt x="2967681" y="64106"/>
                </a:cubicBezTo>
                <a:cubicBezTo>
                  <a:pt x="2961393" y="63697"/>
                  <a:pt x="2955709" y="61319"/>
                  <a:pt x="2950631" y="56972"/>
                </a:cubicBezTo>
                <a:cubicBezTo>
                  <a:pt x="2945552" y="52625"/>
                  <a:pt x="2946777" y="49903"/>
                  <a:pt x="2954305" y="48805"/>
                </a:cubicBezTo>
                <a:cubicBezTo>
                  <a:pt x="2961833" y="47707"/>
                  <a:pt x="2975051" y="45038"/>
                  <a:pt x="2993958" y="40796"/>
                </a:cubicBezTo>
                <a:cubicBezTo>
                  <a:pt x="3012865" y="36555"/>
                  <a:pt x="3025767" y="33231"/>
                  <a:pt x="3032663" y="30825"/>
                </a:cubicBezTo>
                <a:cubicBezTo>
                  <a:pt x="3036111" y="29622"/>
                  <a:pt x="3039449" y="29352"/>
                  <a:pt x="3042676" y="30015"/>
                </a:cubicBezTo>
                <a:close/>
                <a:moveTo>
                  <a:pt x="7333726" y="26037"/>
                </a:moveTo>
                <a:cubicBezTo>
                  <a:pt x="7337332" y="26971"/>
                  <a:pt x="7340821" y="29070"/>
                  <a:pt x="7344194" y="32332"/>
                </a:cubicBezTo>
                <a:cubicBezTo>
                  <a:pt x="7350942" y="38855"/>
                  <a:pt x="7349202" y="43540"/>
                  <a:pt x="7338976" y="46387"/>
                </a:cubicBezTo>
                <a:cubicBezTo>
                  <a:pt x="7328751" y="49233"/>
                  <a:pt x="7317133" y="51276"/>
                  <a:pt x="7304122" y="52516"/>
                </a:cubicBezTo>
                <a:cubicBezTo>
                  <a:pt x="7317344" y="56014"/>
                  <a:pt x="7322984" y="60767"/>
                  <a:pt x="7321042" y="66776"/>
                </a:cubicBezTo>
                <a:cubicBezTo>
                  <a:pt x="7319102" y="72785"/>
                  <a:pt x="7318131" y="83727"/>
                  <a:pt x="7318131" y="99602"/>
                </a:cubicBezTo>
                <a:cubicBezTo>
                  <a:pt x="7322422" y="99007"/>
                  <a:pt x="7327330" y="97884"/>
                  <a:pt x="7332856" y="96235"/>
                </a:cubicBezTo>
                <a:cubicBezTo>
                  <a:pt x="7338381" y="94585"/>
                  <a:pt x="7344312" y="96687"/>
                  <a:pt x="7350650" y="102541"/>
                </a:cubicBezTo>
                <a:cubicBezTo>
                  <a:pt x="7356988" y="108395"/>
                  <a:pt x="7354482" y="112519"/>
                  <a:pt x="7343134" y="114913"/>
                </a:cubicBezTo>
                <a:lnTo>
                  <a:pt x="7318131" y="119080"/>
                </a:lnTo>
                <a:cubicBezTo>
                  <a:pt x="7318131" y="145472"/>
                  <a:pt x="7318516" y="164063"/>
                  <a:pt x="7319284" y="174853"/>
                </a:cubicBezTo>
                <a:cubicBezTo>
                  <a:pt x="7320054" y="185643"/>
                  <a:pt x="7319648" y="196191"/>
                  <a:pt x="7318066" y="206498"/>
                </a:cubicBezTo>
                <a:cubicBezTo>
                  <a:pt x="7316484" y="216804"/>
                  <a:pt x="7313936" y="225324"/>
                  <a:pt x="7310420" y="232059"/>
                </a:cubicBezTo>
                <a:cubicBezTo>
                  <a:pt x="7306904" y="238793"/>
                  <a:pt x="7302616" y="236549"/>
                  <a:pt x="7297556" y="225324"/>
                </a:cubicBezTo>
                <a:cubicBezTo>
                  <a:pt x="7292496" y="214100"/>
                  <a:pt x="7290942" y="205084"/>
                  <a:pt x="7292896" y="198275"/>
                </a:cubicBezTo>
                <a:cubicBezTo>
                  <a:pt x="7294849" y="191466"/>
                  <a:pt x="7296210" y="182233"/>
                  <a:pt x="7296979" y="170574"/>
                </a:cubicBezTo>
                <a:cubicBezTo>
                  <a:pt x="7297748" y="158916"/>
                  <a:pt x="7298132" y="142694"/>
                  <a:pt x="7298132" y="121908"/>
                </a:cubicBezTo>
                <a:cubicBezTo>
                  <a:pt x="7283336" y="125703"/>
                  <a:pt x="7274736" y="128084"/>
                  <a:pt x="7272329" y="129051"/>
                </a:cubicBezTo>
                <a:cubicBezTo>
                  <a:pt x="7269290" y="160938"/>
                  <a:pt x="7262934" y="183736"/>
                  <a:pt x="7253260" y="197447"/>
                </a:cubicBezTo>
                <a:cubicBezTo>
                  <a:pt x="7243587" y="211158"/>
                  <a:pt x="7232890" y="220674"/>
                  <a:pt x="7221170" y="225994"/>
                </a:cubicBezTo>
                <a:cubicBezTo>
                  <a:pt x="7209450" y="231315"/>
                  <a:pt x="7204830" y="231637"/>
                  <a:pt x="7207310" y="226962"/>
                </a:cubicBezTo>
                <a:cubicBezTo>
                  <a:pt x="7209790" y="222286"/>
                  <a:pt x="7215068" y="215338"/>
                  <a:pt x="7223142" y="206116"/>
                </a:cubicBezTo>
                <a:cubicBezTo>
                  <a:pt x="7231216" y="196895"/>
                  <a:pt x="7237367" y="185367"/>
                  <a:pt x="7241596" y="171532"/>
                </a:cubicBezTo>
                <a:cubicBezTo>
                  <a:pt x="7245826" y="157698"/>
                  <a:pt x="7249106" y="145050"/>
                  <a:pt x="7251438" y="133591"/>
                </a:cubicBezTo>
                <a:cubicBezTo>
                  <a:pt x="7236443" y="137448"/>
                  <a:pt x="7227172" y="139773"/>
                  <a:pt x="7223625" y="140567"/>
                </a:cubicBezTo>
                <a:cubicBezTo>
                  <a:pt x="7220078" y="141361"/>
                  <a:pt x="7213905" y="138548"/>
                  <a:pt x="7205106" y="132130"/>
                </a:cubicBezTo>
                <a:cubicBezTo>
                  <a:pt x="7196306" y="125712"/>
                  <a:pt x="7197819" y="122010"/>
                  <a:pt x="7209644" y="121024"/>
                </a:cubicBezTo>
                <a:cubicBezTo>
                  <a:pt x="7221470" y="120038"/>
                  <a:pt x="7235836" y="117784"/>
                  <a:pt x="7252740" y="114262"/>
                </a:cubicBezTo>
                <a:cubicBezTo>
                  <a:pt x="7253434" y="105319"/>
                  <a:pt x="7253589" y="96492"/>
                  <a:pt x="7253205" y="87779"/>
                </a:cubicBezTo>
                <a:cubicBezTo>
                  <a:pt x="7252820" y="79067"/>
                  <a:pt x="7251301" y="70735"/>
                  <a:pt x="7248647" y="62786"/>
                </a:cubicBezTo>
                <a:cubicBezTo>
                  <a:pt x="7231060" y="54278"/>
                  <a:pt x="7229296" y="48774"/>
                  <a:pt x="7243354" y="46275"/>
                </a:cubicBezTo>
                <a:cubicBezTo>
                  <a:pt x="7257412" y="43776"/>
                  <a:pt x="7272208" y="40588"/>
                  <a:pt x="7287742" y="36713"/>
                </a:cubicBezTo>
                <a:cubicBezTo>
                  <a:pt x="7303276" y="32837"/>
                  <a:pt x="7314882" y="29507"/>
                  <a:pt x="7322558" y="26723"/>
                </a:cubicBezTo>
                <a:cubicBezTo>
                  <a:pt x="7326398" y="25331"/>
                  <a:pt x="7330120" y="25102"/>
                  <a:pt x="7333726" y="26037"/>
                </a:cubicBezTo>
                <a:close/>
                <a:moveTo>
                  <a:pt x="3961876" y="26037"/>
                </a:moveTo>
                <a:cubicBezTo>
                  <a:pt x="3965482" y="26971"/>
                  <a:pt x="3968972" y="29070"/>
                  <a:pt x="3972345" y="32332"/>
                </a:cubicBezTo>
                <a:cubicBezTo>
                  <a:pt x="3979092" y="38855"/>
                  <a:pt x="3977353" y="43540"/>
                  <a:pt x="3967127" y="46387"/>
                </a:cubicBezTo>
                <a:cubicBezTo>
                  <a:pt x="3956901" y="49233"/>
                  <a:pt x="3945283" y="51276"/>
                  <a:pt x="3932273" y="52516"/>
                </a:cubicBezTo>
                <a:cubicBezTo>
                  <a:pt x="3945494" y="56014"/>
                  <a:pt x="3951134" y="60767"/>
                  <a:pt x="3949193" y="66776"/>
                </a:cubicBezTo>
                <a:cubicBezTo>
                  <a:pt x="3947252" y="72785"/>
                  <a:pt x="3946281" y="83727"/>
                  <a:pt x="3946281" y="99602"/>
                </a:cubicBezTo>
                <a:cubicBezTo>
                  <a:pt x="3950573" y="99007"/>
                  <a:pt x="3955481" y="97884"/>
                  <a:pt x="3961006" y="96235"/>
                </a:cubicBezTo>
                <a:cubicBezTo>
                  <a:pt x="3966531" y="94585"/>
                  <a:pt x="3972463" y="96687"/>
                  <a:pt x="3978800" y="102541"/>
                </a:cubicBezTo>
                <a:cubicBezTo>
                  <a:pt x="3985138" y="108395"/>
                  <a:pt x="3982633" y="112519"/>
                  <a:pt x="3971285" y="114913"/>
                </a:cubicBezTo>
                <a:lnTo>
                  <a:pt x="3946281" y="119080"/>
                </a:lnTo>
                <a:cubicBezTo>
                  <a:pt x="3946281" y="145472"/>
                  <a:pt x="3946666" y="164063"/>
                  <a:pt x="3947435" y="174853"/>
                </a:cubicBezTo>
                <a:cubicBezTo>
                  <a:pt x="3948204" y="185643"/>
                  <a:pt x="3947798" y="196191"/>
                  <a:pt x="3946217" y="206498"/>
                </a:cubicBezTo>
                <a:cubicBezTo>
                  <a:pt x="3944635" y="216804"/>
                  <a:pt x="3942087" y="225324"/>
                  <a:pt x="3938571" y="232059"/>
                </a:cubicBezTo>
                <a:cubicBezTo>
                  <a:pt x="3935055" y="238793"/>
                  <a:pt x="3930766" y="236549"/>
                  <a:pt x="3925706" y="225324"/>
                </a:cubicBezTo>
                <a:cubicBezTo>
                  <a:pt x="3920646" y="214100"/>
                  <a:pt x="3919092" y="205084"/>
                  <a:pt x="3921046" y="198275"/>
                </a:cubicBezTo>
                <a:cubicBezTo>
                  <a:pt x="3922999" y="191466"/>
                  <a:pt x="3924360" y="182233"/>
                  <a:pt x="3925130" y="170574"/>
                </a:cubicBezTo>
                <a:cubicBezTo>
                  <a:pt x="3925898" y="158916"/>
                  <a:pt x="3926283" y="142694"/>
                  <a:pt x="3926283" y="121908"/>
                </a:cubicBezTo>
                <a:cubicBezTo>
                  <a:pt x="3911487" y="125703"/>
                  <a:pt x="3902886" y="128084"/>
                  <a:pt x="3900480" y="129051"/>
                </a:cubicBezTo>
                <a:cubicBezTo>
                  <a:pt x="3897441" y="160938"/>
                  <a:pt x="3891085" y="183736"/>
                  <a:pt x="3881411" y="197447"/>
                </a:cubicBezTo>
                <a:cubicBezTo>
                  <a:pt x="3871737" y="211158"/>
                  <a:pt x="3861040" y="220674"/>
                  <a:pt x="3849320" y="225994"/>
                </a:cubicBezTo>
                <a:cubicBezTo>
                  <a:pt x="3837600" y="231315"/>
                  <a:pt x="3832980" y="231637"/>
                  <a:pt x="3835460" y="226962"/>
                </a:cubicBezTo>
                <a:cubicBezTo>
                  <a:pt x="3837941" y="222286"/>
                  <a:pt x="3843218" y="215338"/>
                  <a:pt x="3851292" y="206116"/>
                </a:cubicBezTo>
                <a:cubicBezTo>
                  <a:pt x="3859366" y="196895"/>
                  <a:pt x="3865518" y="185367"/>
                  <a:pt x="3869747" y="171532"/>
                </a:cubicBezTo>
                <a:cubicBezTo>
                  <a:pt x="3873976" y="157698"/>
                  <a:pt x="3877256" y="145050"/>
                  <a:pt x="3879588" y="133591"/>
                </a:cubicBezTo>
                <a:cubicBezTo>
                  <a:pt x="3864593" y="137448"/>
                  <a:pt x="3855323" y="139773"/>
                  <a:pt x="3851776" y="140567"/>
                </a:cubicBezTo>
                <a:cubicBezTo>
                  <a:pt x="3848229" y="141361"/>
                  <a:pt x="3842056" y="138548"/>
                  <a:pt x="3833256" y="132130"/>
                </a:cubicBezTo>
                <a:cubicBezTo>
                  <a:pt x="3824457" y="125712"/>
                  <a:pt x="3825970" y="122010"/>
                  <a:pt x="3837795" y="121024"/>
                </a:cubicBezTo>
                <a:cubicBezTo>
                  <a:pt x="3849621" y="120038"/>
                  <a:pt x="3863986" y="117784"/>
                  <a:pt x="3880890" y="114262"/>
                </a:cubicBezTo>
                <a:cubicBezTo>
                  <a:pt x="3881585" y="105319"/>
                  <a:pt x="3881740" y="96492"/>
                  <a:pt x="3881355" y="87779"/>
                </a:cubicBezTo>
                <a:cubicBezTo>
                  <a:pt x="3880971" y="79067"/>
                  <a:pt x="3879452" y="70735"/>
                  <a:pt x="3876797" y="62786"/>
                </a:cubicBezTo>
                <a:cubicBezTo>
                  <a:pt x="3859211" y="54278"/>
                  <a:pt x="3857446" y="48774"/>
                  <a:pt x="3871505" y="46275"/>
                </a:cubicBezTo>
                <a:cubicBezTo>
                  <a:pt x="3885563" y="43776"/>
                  <a:pt x="3900359" y="40588"/>
                  <a:pt x="3915893" y="36713"/>
                </a:cubicBezTo>
                <a:cubicBezTo>
                  <a:pt x="3931427" y="32837"/>
                  <a:pt x="3943032" y="29507"/>
                  <a:pt x="3950709" y="26723"/>
                </a:cubicBezTo>
                <a:cubicBezTo>
                  <a:pt x="3954548" y="25331"/>
                  <a:pt x="3958270" y="25102"/>
                  <a:pt x="3961876" y="26037"/>
                </a:cubicBezTo>
                <a:close/>
                <a:moveTo>
                  <a:pt x="1209151" y="26037"/>
                </a:moveTo>
                <a:cubicBezTo>
                  <a:pt x="1212757" y="26971"/>
                  <a:pt x="1216247" y="29070"/>
                  <a:pt x="1219620" y="32332"/>
                </a:cubicBezTo>
                <a:cubicBezTo>
                  <a:pt x="1226367" y="38855"/>
                  <a:pt x="1224628" y="43540"/>
                  <a:pt x="1214402" y="46387"/>
                </a:cubicBezTo>
                <a:cubicBezTo>
                  <a:pt x="1204176" y="49233"/>
                  <a:pt x="1192558" y="51276"/>
                  <a:pt x="1179548" y="52516"/>
                </a:cubicBezTo>
                <a:cubicBezTo>
                  <a:pt x="1192769" y="56014"/>
                  <a:pt x="1198409" y="60767"/>
                  <a:pt x="1196469" y="66776"/>
                </a:cubicBezTo>
                <a:cubicBezTo>
                  <a:pt x="1194528" y="72785"/>
                  <a:pt x="1193557" y="83727"/>
                  <a:pt x="1193557" y="99602"/>
                </a:cubicBezTo>
                <a:cubicBezTo>
                  <a:pt x="1197848" y="99007"/>
                  <a:pt x="1202756" y="97884"/>
                  <a:pt x="1208282" y="96235"/>
                </a:cubicBezTo>
                <a:cubicBezTo>
                  <a:pt x="1213807" y="94585"/>
                  <a:pt x="1219738" y="96687"/>
                  <a:pt x="1226075" y="102541"/>
                </a:cubicBezTo>
                <a:cubicBezTo>
                  <a:pt x="1232413" y="108395"/>
                  <a:pt x="1229908" y="112519"/>
                  <a:pt x="1218560" y="114913"/>
                </a:cubicBezTo>
                <a:lnTo>
                  <a:pt x="1193557" y="119080"/>
                </a:lnTo>
                <a:cubicBezTo>
                  <a:pt x="1193557" y="145472"/>
                  <a:pt x="1193941" y="164063"/>
                  <a:pt x="1194710" y="174853"/>
                </a:cubicBezTo>
                <a:cubicBezTo>
                  <a:pt x="1195479" y="185643"/>
                  <a:pt x="1195073" y="196191"/>
                  <a:pt x="1193492" y="206498"/>
                </a:cubicBezTo>
                <a:cubicBezTo>
                  <a:pt x="1191911" y="216804"/>
                  <a:pt x="1189362" y="225324"/>
                  <a:pt x="1185846" y="232059"/>
                </a:cubicBezTo>
                <a:cubicBezTo>
                  <a:pt x="1182329" y="238793"/>
                  <a:pt x="1178042" y="236549"/>
                  <a:pt x="1172981" y="225324"/>
                </a:cubicBezTo>
                <a:cubicBezTo>
                  <a:pt x="1167921" y="214100"/>
                  <a:pt x="1166368" y="205084"/>
                  <a:pt x="1168321" y="198275"/>
                </a:cubicBezTo>
                <a:cubicBezTo>
                  <a:pt x="1170275" y="191466"/>
                  <a:pt x="1171636" y="182233"/>
                  <a:pt x="1172404" y="170574"/>
                </a:cubicBezTo>
                <a:cubicBezTo>
                  <a:pt x="1173173" y="158916"/>
                  <a:pt x="1173558" y="142694"/>
                  <a:pt x="1173558" y="121908"/>
                </a:cubicBezTo>
                <a:cubicBezTo>
                  <a:pt x="1158762" y="125703"/>
                  <a:pt x="1150161" y="128084"/>
                  <a:pt x="1147755" y="129051"/>
                </a:cubicBezTo>
                <a:cubicBezTo>
                  <a:pt x="1144716" y="160938"/>
                  <a:pt x="1138360" y="183736"/>
                  <a:pt x="1128687" y="197447"/>
                </a:cubicBezTo>
                <a:cubicBezTo>
                  <a:pt x="1119012" y="211158"/>
                  <a:pt x="1108316" y="220674"/>
                  <a:pt x="1096595" y="225994"/>
                </a:cubicBezTo>
                <a:cubicBezTo>
                  <a:pt x="1084875" y="231315"/>
                  <a:pt x="1080255" y="231637"/>
                  <a:pt x="1082736" y="226962"/>
                </a:cubicBezTo>
                <a:cubicBezTo>
                  <a:pt x="1085216" y="222286"/>
                  <a:pt x="1090493" y="215338"/>
                  <a:pt x="1098567" y="206116"/>
                </a:cubicBezTo>
                <a:cubicBezTo>
                  <a:pt x="1106641" y="196895"/>
                  <a:pt x="1112793" y="185367"/>
                  <a:pt x="1117022" y="171532"/>
                </a:cubicBezTo>
                <a:cubicBezTo>
                  <a:pt x="1121251" y="157698"/>
                  <a:pt x="1124532" y="145050"/>
                  <a:pt x="1126863" y="133591"/>
                </a:cubicBezTo>
                <a:cubicBezTo>
                  <a:pt x="1111869" y="137448"/>
                  <a:pt x="1102598" y="139773"/>
                  <a:pt x="1099051" y="140567"/>
                </a:cubicBezTo>
                <a:cubicBezTo>
                  <a:pt x="1095504" y="141361"/>
                  <a:pt x="1089331" y="138548"/>
                  <a:pt x="1080531" y="132130"/>
                </a:cubicBezTo>
                <a:cubicBezTo>
                  <a:pt x="1071732" y="125712"/>
                  <a:pt x="1073244" y="122010"/>
                  <a:pt x="1085071" y="121024"/>
                </a:cubicBezTo>
                <a:cubicBezTo>
                  <a:pt x="1096896" y="120038"/>
                  <a:pt x="1111261" y="117784"/>
                  <a:pt x="1128166" y="114262"/>
                </a:cubicBezTo>
                <a:cubicBezTo>
                  <a:pt x="1128860" y="105319"/>
                  <a:pt x="1129015" y="96492"/>
                  <a:pt x="1128631" y="87779"/>
                </a:cubicBezTo>
                <a:cubicBezTo>
                  <a:pt x="1128246" y="79067"/>
                  <a:pt x="1126727" y="70735"/>
                  <a:pt x="1124073" y="62786"/>
                </a:cubicBezTo>
                <a:cubicBezTo>
                  <a:pt x="1106486" y="54278"/>
                  <a:pt x="1104722" y="48774"/>
                  <a:pt x="1118780" y="46275"/>
                </a:cubicBezTo>
                <a:cubicBezTo>
                  <a:pt x="1132838" y="43776"/>
                  <a:pt x="1147634" y="40588"/>
                  <a:pt x="1163168" y="36713"/>
                </a:cubicBezTo>
                <a:cubicBezTo>
                  <a:pt x="1178702" y="32837"/>
                  <a:pt x="1190307" y="29507"/>
                  <a:pt x="1197984" y="26723"/>
                </a:cubicBezTo>
                <a:cubicBezTo>
                  <a:pt x="1201823" y="25331"/>
                  <a:pt x="1205545" y="25102"/>
                  <a:pt x="1209151" y="26037"/>
                </a:cubicBezTo>
                <a:close/>
                <a:moveTo>
                  <a:pt x="8197742" y="25020"/>
                </a:moveTo>
                <a:cubicBezTo>
                  <a:pt x="8220216" y="21821"/>
                  <a:pt x="8238056" y="32908"/>
                  <a:pt x="8251265" y="58284"/>
                </a:cubicBezTo>
                <a:cubicBezTo>
                  <a:pt x="8259128" y="85928"/>
                  <a:pt x="8248369" y="113362"/>
                  <a:pt x="8218988" y="140585"/>
                </a:cubicBezTo>
                <a:cubicBezTo>
                  <a:pt x="8210232" y="153732"/>
                  <a:pt x="8205854" y="169297"/>
                  <a:pt x="8205854" y="187280"/>
                </a:cubicBezTo>
                <a:lnTo>
                  <a:pt x="8177800" y="187280"/>
                </a:lnTo>
                <a:cubicBezTo>
                  <a:pt x="8176956" y="155704"/>
                  <a:pt x="8189886" y="126949"/>
                  <a:pt x="8216588" y="101016"/>
                </a:cubicBezTo>
                <a:cubicBezTo>
                  <a:pt x="8222578" y="92061"/>
                  <a:pt x="8225195" y="82543"/>
                  <a:pt x="8224438" y="72459"/>
                </a:cubicBezTo>
                <a:cubicBezTo>
                  <a:pt x="8220358" y="58730"/>
                  <a:pt x="8212613" y="52256"/>
                  <a:pt x="8201202" y="53037"/>
                </a:cubicBezTo>
                <a:lnTo>
                  <a:pt x="8196626" y="53037"/>
                </a:lnTo>
                <a:cubicBezTo>
                  <a:pt x="8182550" y="53707"/>
                  <a:pt x="8175902" y="65768"/>
                  <a:pt x="8176684" y="89221"/>
                </a:cubicBezTo>
                <a:lnTo>
                  <a:pt x="8147438" y="89221"/>
                </a:lnTo>
                <a:cubicBezTo>
                  <a:pt x="8146608" y="57124"/>
                  <a:pt x="8156759" y="37417"/>
                  <a:pt x="8177892" y="30099"/>
                </a:cubicBezTo>
                <a:cubicBezTo>
                  <a:pt x="8181328" y="27520"/>
                  <a:pt x="8187945" y="25827"/>
                  <a:pt x="8197742" y="25020"/>
                </a:cubicBezTo>
                <a:close/>
                <a:moveTo>
                  <a:pt x="4825893" y="25020"/>
                </a:moveTo>
                <a:cubicBezTo>
                  <a:pt x="4848366" y="21821"/>
                  <a:pt x="4866207" y="32908"/>
                  <a:pt x="4879415" y="58284"/>
                </a:cubicBezTo>
                <a:cubicBezTo>
                  <a:pt x="4887279" y="85928"/>
                  <a:pt x="4876519" y="113362"/>
                  <a:pt x="4847138" y="140585"/>
                </a:cubicBezTo>
                <a:cubicBezTo>
                  <a:pt x="4838382" y="153732"/>
                  <a:pt x="4834004" y="169297"/>
                  <a:pt x="4834004" y="187280"/>
                </a:cubicBezTo>
                <a:lnTo>
                  <a:pt x="4805950" y="187280"/>
                </a:lnTo>
                <a:cubicBezTo>
                  <a:pt x="4805107" y="155704"/>
                  <a:pt x="4818036" y="126949"/>
                  <a:pt x="4844738" y="101016"/>
                </a:cubicBezTo>
                <a:cubicBezTo>
                  <a:pt x="4850728" y="92061"/>
                  <a:pt x="4853346" y="82543"/>
                  <a:pt x="4852589" y="72459"/>
                </a:cubicBezTo>
                <a:cubicBezTo>
                  <a:pt x="4848509" y="58730"/>
                  <a:pt x="4840763" y="52256"/>
                  <a:pt x="4829353" y="53037"/>
                </a:cubicBezTo>
                <a:lnTo>
                  <a:pt x="4824777" y="53037"/>
                </a:lnTo>
                <a:cubicBezTo>
                  <a:pt x="4810700" y="53707"/>
                  <a:pt x="4804052" y="65768"/>
                  <a:pt x="4804834" y="89221"/>
                </a:cubicBezTo>
                <a:lnTo>
                  <a:pt x="4775589" y="89221"/>
                </a:lnTo>
                <a:cubicBezTo>
                  <a:pt x="4774758" y="57124"/>
                  <a:pt x="4784909" y="37417"/>
                  <a:pt x="4806043" y="30099"/>
                </a:cubicBezTo>
                <a:cubicBezTo>
                  <a:pt x="4809479" y="27520"/>
                  <a:pt x="4816095" y="25827"/>
                  <a:pt x="4825893" y="25020"/>
                </a:cubicBezTo>
                <a:close/>
                <a:moveTo>
                  <a:pt x="7717681" y="24979"/>
                </a:moveTo>
                <a:cubicBezTo>
                  <a:pt x="7722336" y="25028"/>
                  <a:pt x="7726602" y="25889"/>
                  <a:pt x="7730478" y="27560"/>
                </a:cubicBezTo>
                <a:cubicBezTo>
                  <a:pt x="7738230" y="30902"/>
                  <a:pt x="7744226" y="35597"/>
                  <a:pt x="7748468" y="41643"/>
                </a:cubicBezTo>
                <a:cubicBezTo>
                  <a:pt x="7752709" y="47689"/>
                  <a:pt x="7747804" y="50712"/>
                  <a:pt x="7733752" y="50712"/>
                </a:cubicBezTo>
                <a:cubicBezTo>
                  <a:pt x="7722937" y="50712"/>
                  <a:pt x="7711778" y="50901"/>
                  <a:pt x="7700275" y="51279"/>
                </a:cubicBezTo>
                <a:cubicBezTo>
                  <a:pt x="7688772" y="51658"/>
                  <a:pt x="7675442" y="52721"/>
                  <a:pt x="7660287" y="54470"/>
                </a:cubicBezTo>
                <a:cubicBezTo>
                  <a:pt x="7670395" y="62345"/>
                  <a:pt x="7673346" y="68360"/>
                  <a:pt x="7669142" y="72515"/>
                </a:cubicBezTo>
                <a:cubicBezTo>
                  <a:pt x="7664938" y="76670"/>
                  <a:pt x="7656132" y="88055"/>
                  <a:pt x="7642725" y="106671"/>
                </a:cubicBezTo>
                <a:cubicBezTo>
                  <a:pt x="7643494" y="141671"/>
                  <a:pt x="7644077" y="168373"/>
                  <a:pt x="7644474" y="186778"/>
                </a:cubicBezTo>
                <a:cubicBezTo>
                  <a:pt x="7644871" y="205183"/>
                  <a:pt x="7643872" y="223098"/>
                  <a:pt x="7641479" y="240524"/>
                </a:cubicBezTo>
                <a:cubicBezTo>
                  <a:pt x="7639086" y="257949"/>
                  <a:pt x="7633814" y="260522"/>
                  <a:pt x="7625666" y="248244"/>
                </a:cubicBezTo>
                <a:cubicBezTo>
                  <a:pt x="7617518" y="235966"/>
                  <a:pt x="7614804" y="225018"/>
                  <a:pt x="7617526" y="215400"/>
                </a:cubicBezTo>
                <a:cubicBezTo>
                  <a:pt x="7620250" y="205781"/>
                  <a:pt x="7621610" y="194833"/>
                  <a:pt x="7621610" y="182555"/>
                </a:cubicBezTo>
                <a:lnTo>
                  <a:pt x="7621610" y="128921"/>
                </a:lnTo>
                <a:cubicBezTo>
                  <a:pt x="7605438" y="153949"/>
                  <a:pt x="7588471" y="173365"/>
                  <a:pt x="7570711" y="187169"/>
                </a:cubicBezTo>
                <a:cubicBezTo>
                  <a:pt x="7552951" y="200972"/>
                  <a:pt x="7536372" y="210668"/>
                  <a:pt x="7520974" y="216255"/>
                </a:cubicBezTo>
                <a:cubicBezTo>
                  <a:pt x="7505577" y="221843"/>
                  <a:pt x="7505428" y="218525"/>
                  <a:pt x="7520528" y="206302"/>
                </a:cubicBezTo>
                <a:cubicBezTo>
                  <a:pt x="7535628" y="194080"/>
                  <a:pt x="7551844" y="179110"/>
                  <a:pt x="7569176" y="161394"/>
                </a:cubicBezTo>
                <a:cubicBezTo>
                  <a:pt x="7586508" y="143677"/>
                  <a:pt x="7602046" y="124171"/>
                  <a:pt x="7615788" y="102876"/>
                </a:cubicBezTo>
                <a:cubicBezTo>
                  <a:pt x="7615056" y="95298"/>
                  <a:pt x="7613316" y="88381"/>
                  <a:pt x="7610569" y="82124"/>
                </a:cubicBezTo>
                <a:cubicBezTo>
                  <a:pt x="7607822" y="75867"/>
                  <a:pt x="7609890" y="73579"/>
                  <a:pt x="7616774" y="75259"/>
                </a:cubicBezTo>
                <a:cubicBezTo>
                  <a:pt x="7623656" y="76940"/>
                  <a:pt x="7628760" y="79212"/>
                  <a:pt x="7632084" y="82077"/>
                </a:cubicBezTo>
                <a:cubicBezTo>
                  <a:pt x="7640666" y="67281"/>
                  <a:pt x="7644505" y="58383"/>
                  <a:pt x="7643600" y="55381"/>
                </a:cubicBezTo>
                <a:cubicBezTo>
                  <a:pt x="7599014" y="62376"/>
                  <a:pt x="7571434" y="67043"/>
                  <a:pt x="7560860" y="69381"/>
                </a:cubicBezTo>
                <a:cubicBezTo>
                  <a:pt x="7550287" y="71718"/>
                  <a:pt x="7540456" y="68847"/>
                  <a:pt x="7531364" y="60767"/>
                </a:cubicBezTo>
                <a:cubicBezTo>
                  <a:pt x="7522274" y="52687"/>
                  <a:pt x="7522937" y="48393"/>
                  <a:pt x="7533355" y="47884"/>
                </a:cubicBezTo>
                <a:cubicBezTo>
                  <a:pt x="7543773" y="47376"/>
                  <a:pt x="7553332" y="46746"/>
                  <a:pt x="7562032" y="45996"/>
                </a:cubicBezTo>
                <a:cubicBezTo>
                  <a:pt x="7570732" y="45246"/>
                  <a:pt x="7593609" y="42722"/>
                  <a:pt x="7630661" y="38424"/>
                </a:cubicBezTo>
                <a:cubicBezTo>
                  <a:pt x="7667712" y="34127"/>
                  <a:pt x="7691674" y="30406"/>
                  <a:pt x="7702545" y="27262"/>
                </a:cubicBezTo>
                <a:cubicBezTo>
                  <a:pt x="7707980" y="25690"/>
                  <a:pt x="7713026" y="24929"/>
                  <a:pt x="7717681" y="24979"/>
                </a:cubicBezTo>
                <a:close/>
                <a:moveTo>
                  <a:pt x="5849923" y="23197"/>
                </a:moveTo>
                <a:cubicBezTo>
                  <a:pt x="5856112" y="21982"/>
                  <a:pt x="5862530" y="24391"/>
                  <a:pt x="5869178" y="30425"/>
                </a:cubicBezTo>
                <a:cubicBezTo>
                  <a:pt x="5875826" y="36458"/>
                  <a:pt x="5874787" y="40951"/>
                  <a:pt x="5866062" y="43903"/>
                </a:cubicBezTo>
                <a:cubicBezTo>
                  <a:pt x="5857337" y="46855"/>
                  <a:pt x="5834854" y="50768"/>
                  <a:pt x="5798615" y="55642"/>
                </a:cubicBezTo>
                <a:cubicBezTo>
                  <a:pt x="5806391" y="62302"/>
                  <a:pt x="5806965" y="67867"/>
                  <a:pt x="5800336" y="72338"/>
                </a:cubicBezTo>
                <a:cubicBezTo>
                  <a:pt x="5793706" y="76810"/>
                  <a:pt x="5782237" y="88229"/>
                  <a:pt x="5765928" y="106597"/>
                </a:cubicBezTo>
                <a:cubicBezTo>
                  <a:pt x="5790411" y="103521"/>
                  <a:pt x="5811709" y="100634"/>
                  <a:pt x="5829822" y="97937"/>
                </a:cubicBezTo>
                <a:cubicBezTo>
                  <a:pt x="5847936" y="95239"/>
                  <a:pt x="5860099" y="92700"/>
                  <a:pt x="5866313" y="90319"/>
                </a:cubicBezTo>
                <a:cubicBezTo>
                  <a:pt x="5872527" y="87938"/>
                  <a:pt x="5878535" y="88018"/>
                  <a:pt x="5884340" y="90561"/>
                </a:cubicBezTo>
                <a:cubicBezTo>
                  <a:pt x="5890144" y="93103"/>
                  <a:pt x="5897151" y="98033"/>
                  <a:pt x="5905362" y="105350"/>
                </a:cubicBezTo>
                <a:cubicBezTo>
                  <a:pt x="5913572" y="112668"/>
                  <a:pt x="5915479" y="118723"/>
                  <a:pt x="5911082" y="123517"/>
                </a:cubicBezTo>
                <a:cubicBezTo>
                  <a:pt x="5906685" y="128310"/>
                  <a:pt x="5903365" y="136133"/>
                  <a:pt x="5901120" y="146985"/>
                </a:cubicBezTo>
                <a:cubicBezTo>
                  <a:pt x="5898876" y="157837"/>
                  <a:pt x="5896965" y="171514"/>
                  <a:pt x="5895390" y="188015"/>
                </a:cubicBezTo>
                <a:cubicBezTo>
                  <a:pt x="5893815" y="204516"/>
                  <a:pt x="5890588" y="218057"/>
                  <a:pt x="5885707" y="228636"/>
                </a:cubicBezTo>
                <a:cubicBezTo>
                  <a:pt x="5880827" y="239215"/>
                  <a:pt x="5874787" y="246641"/>
                  <a:pt x="5867587" y="250914"/>
                </a:cubicBezTo>
                <a:cubicBezTo>
                  <a:pt x="5860388" y="255186"/>
                  <a:pt x="5855647" y="251831"/>
                  <a:pt x="5853365" y="240849"/>
                </a:cubicBezTo>
                <a:cubicBezTo>
                  <a:pt x="5851083" y="229867"/>
                  <a:pt x="5849080" y="222075"/>
                  <a:pt x="5847356" y="217474"/>
                </a:cubicBezTo>
                <a:cubicBezTo>
                  <a:pt x="5838178" y="216804"/>
                  <a:pt x="5820006" y="217638"/>
                  <a:pt x="5792838" y="219976"/>
                </a:cubicBezTo>
                <a:cubicBezTo>
                  <a:pt x="5765671" y="222314"/>
                  <a:pt x="5742792" y="224196"/>
                  <a:pt x="5724201" y="225622"/>
                </a:cubicBezTo>
                <a:cubicBezTo>
                  <a:pt x="5717987" y="241311"/>
                  <a:pt x="5712667" y="244604"/>
                  <a:pt x="5708239" y="235501"/>
                </a:cubicBezTo>
                <a:cubicBezTo>
                  <a:pt x="5703811" y="226397"/>
                  <a:pt x="5701204" y="213614"/>
                  <a:pt x="5700416" y="197149"/>
                </a:cubicBezTo>
                <a:cubicBezTo>
                  <a:pt x="5699628" y="180685"/>
                  <a:pt x="5698100" y="166379"/>
                  <a:pt x="5695830" y="154231"/>
                </a:cubicBezTo>
                <a:cubicBezTo>
                  <a:pt x="5693561" y="142083"/>
                  <a:pt x="5690256" y="130912"/>
                  <a:pt x="5685915" y="120717"/>
                </a:cubicBezTo>
                <a:cubicBezTo>
                  <a:pt x="5681574" y="110522"/>
                  <a:pt x="5683099" y="106033"/>
                  <a:pt x="5690491" y="107248"/>
                </a:cubicBezTo>
                <a:cubicBezTo>
                  <a:pt x="5697883" y="108463"/>
                  <a:pt x="5703628" y="109632"/>
                  <a:pt x="5707727" y="110755"/>
                </a:cubicBezTo>
                <a:cubicBezTo>
                  <a:pt x="5711826" y="111877"/>
                  <a:pt x="5725708" y="111372"/>
                  <a:pt x="5749371" y="109239"/>
                </a:cubicBezTo>
                <a:cubicBezTo>
                  <a:pt x="5760360" y="92396"/>
                  <a:pt x="5766815" y="80701"/>
                  <a:pt x="5768738" y="74152"/>
                </a:cubicBezTo>
                <a:cubicBezTo>
                  <a:pt x="5770660" y="67604"/>
                  <a:pt x="5771621" y="62513"/>
                  <a:pt x="5771621" y="58879"/>
                </a:cubicBezTo>
                <a:cubicBezTo>
                  <a:pt x="5767628" y="59611"/>
                  <a:pt x="5762961" y="60376"/>
                  <a:pt x="5757622" y="61176"/>
                </a:cubicBezTo>
                <a:cubicBezTo>
                  <a:pt x="5752283" y="61976"/>
                  <a:pt x="5747623" y="62165"/>
                  <a:pt x="5743641" y="61744"/>
                </a:cubicBezTo>
                <a:cubicBezTo>
                  <a:pt x="5739660" y="61322"/>
                  <a:pt x="5734377" y="57995"/>
                  <a:pt x="5727791" y="51763"/>
                </a:cubicBezTo>
                <a:cubicBezTo>
                  <a:pt x="5721206" y="45531"/>
                  <a:pt x="5725329" y="42415"/>
                  <a:pt x="5740163" y="42415"/>
                </a:cubicBezTo>
                <a:cubicBezTo>
                  <a:pt x="5752354" y="42415"/>
                  <a:pt x="5768424" y="40688"/>
                  <a:pt x="5788374" y="37234"/>
                </a:cubicBezTo>
                <a:cubicBezTo>
                  <a:pt x="5808323" y="33780"/>
                  <a:pt x="5822021" y="30881"/>
                  <a:pt x="5829469" y="28537"/>
                </a:cubicBezTo>
                <a:cubicBezTo>
                  <a:pt x="5836916" y="26192"/>
                  <a:pt x="5843735" y="24413"/>
                  <a:pt x="5849923" y="23197"/>
                </a:cubicBezTo>
                <a:close/>
                <a:moveTo>
                  <a:pt x="2478073" y="23197"/>
                </a:moveTo>
                <a:cubicBezTo>
                  <a:pt x="2484262" y="21982"/>
                  <a:pt x="2490681" y="24391"/>
                  <a:pt x="2497328" y="30425"/>
                </a:cubicBezTo>
                <a:cubicBezTo>
                  <a:pt x="2503976" y="36458"/>
                  <a:pt x="2502937" y="40951"/>
                  <a:pt x="2494212" y="43903"/>
                </a:cubicBezTo>
                <a:cubicBezTo>
                  <a:pt x="2485487" y="46855"/>
                  <a:pt x="2463005" y="50768"/>
                  <a:pt x="2426765" y="55642"/>
                </a:cubicBezTo>
                <a:cubicBezTo>
                  <a:pt x="2434541" y="62302"/>
                  <a:pt x="2435115" y="67867"/>
                  <a:pt x="2428486" y="72338"/>
                </a:cubicBezTo>
                <a:cubicBezTo>
                  <a:pt x="2421857" y="76810"/>
                  <a:pt x="2410388" y="88229"/>
                  <a:pt x="2394079" y="106597"/>
                </a:cubicBezTo>
                <a:cubicBezTo>
                  <a:pt x="2418561" y="103521"/>
                  <a:pt x="2439859" y="100634"/>
                  <a:pt x="2457972" y="97937"/>
                </a:cubicBezTo>
                <a:cubicBezTo>
                  <a:pt x="2476086" y="95239"/>
                  <a:pt x="2488250" y="92700"/>
                  <a:pt x="2494463" y="90319"/>
                </a:cubicBezTo>
                <a:cubicBezTo>
                  <a:pt x="2500677" y="87938"/>
                  <a:pt x="2506686" y="88018"/>
                  <a:pt x="2512490" y="90561"/>
                </a:cubicBezTo>
                <a:cubicBezTo>
                  <a:pt x="2518294" y="93103"/>
                  <a:pt x="2525302" y="98033"/>
                  <a:pt x="2533512" y="105350"/>
                </a:cubicBezTo>
                <a:cubicBezTo>
                  <a:pt x="2541722" y="112668"/>
                  <a:pt x="2543629" y="118723"/>
                  <a:pt x="2539232" y="123517"/>
                </a:cubicBezTo>
                <a:cubicBezTo>
                  <a:pt x="2534836" y="128310"/>
                  <a:pt x="2531515" y="136133"/>
                  <a:pt x="2529270" y="146985"/>
                </a:cubicBezTo>
                <a:cubicBezTo>
                  <a:pt x="2527026" y="157837"/>
                  <a:pt x="2525115" y="171514"/>
                  <a:pt x="2523540" y="188015"/>
                </a:cubicBezTo>
                <a:cubicBezTo>
                  <a:pt x="2521966" y="204516"/>
                  <a:pt x="2518738" y="218057"/>
                  <a:pt x="2513857" y="228636"/>
                </a:cubicBezTo>
                <a:cubicBezTo>
                  <a:pt x="2508977" y="239215"/>
                  <a:pt x="2502937" y="246641"/>
                  <a:pt x="2495737" y="250914"/>
                </a:cubicBezTo>
                <a:cubicBezTo>
                  <a:pt x="2488538" y="255186"/>
                  <a:pt x="2483797" y="251831"/>
                  <a:pt x="2481515" y="240849"/>
                </a:cubicBezTo>
                <a:cubicBezTo>
                  <a:pt x="2479233" y="229867"/>
                  <a:pt x="2477230" y="222075"/>
                  <a:pt x="2475506" y="217474"/>
                </a:cubicBezTo>
                <a:cubicBezTo>
                  <a:pt x="2466329" y="216804"/>
                  <a:pt x="2448156" y="217638"/>
                  <a:pt x="2420989" y="219976"/>
                </a:cubicBezTo>
                <a:cubicBezTo>
                  <a:pt x="2393821" y="222314"/>
                  <a:pt x="2370942" y="224196"/>
                  <a:pt x="2352351" y="225622"/>
                </a:cubicBezTo>
                <a:cubicBezTo>
                  <a:pt x="2346137" y="241311"/>
                  <a:pt x="2340817" y="244604"/>
                  <a:pt x="2336389" y="235501"/>
                </a:cubicBezTo>
                <a:cubicBezTo>
                  <a:pt x="2331961" y="226397"/>
                  <a:pt x="2329354" y="213614"/>
                  <a:pt x="2328566" y="197149"/>
                </a:cubicBezTo>
                <a:cubicBezTo>
                  <a:pt x="2327779" y="180685"/>
                  <a:pt x="2326250" y="166379"/>
                  <a:pt x="2323981" y="154231"/>
                </a:cubicBezTo>
                <a:cubicBezTo>
                  <a:pt x="2321711" y="142083"/>
                  <a:pt x="2318406" y="130912"/>
                  <a:pt x="2314065" y="120717"/>
                </a:cubicBezTo>
                <a:cubicBezTo>
                  <a:pt x="2309724" y="110522"/>
                  <a:pt x="2311250" y="106033"/>
                  <a:pt x="2318641" y="107248"/>
                </a:cubicBezTo>
                <a:cubicBezTo>
                  <a:pt x="2326033" y="108463"/>
                  <a:pt x="2331779" y="109632"/>
                  <a:pt x="2335877" y="110755"/>
                </a:cubicBezTo>
                <a:cubicBezTo>
                  <a:pt x="2339977" y="111877"/>
                  <a:pt x="2353858" y="111372"/>
                  <a:pt x="2377521" y="109239"/>
                </a:cubicBezTo>
                <a:cubicBezTo>
                  <a:pt x="2388510" y="92396"/>
                  <a:pt x="2394965" y="80701"/>
                  <a:pt x="2396888" y="74152"/>
                </a:cubicBezTo>
                <a:cubicBezTo>
                  <a:pt x="2398810" y="67604"/>
                  <a:pt x="2399771" y="62513"/>
                  <a:pt x="2399771" y="58879"/>
                </a:cubicBezTo>
                <a:cubicBezTo>
                  <a:pt x="2395778" y="59611"/>
                  <a:pt x="2391111" y="60376"/>
                  <a:pt x="2385772" y="61176"/>
                </a:cubicBezTo>
                <a:cubicBezTo>
                  <a:pt x="2380433" y="61976"/>
                  <a:pt x="2375773" y="62165"/>
                  <a:pt x="2371792" y="61744"/>
                </a:cubicBezTo>
                <a:cubicBezTo>
                  <a:pt x="2367810" y="61322"/>
                  <a:pt x="2362527" y="57995"/>
                  <a:pt x="2355941" y="51763"/>
                </a:cubicBezTo>
                <a:cubicBezTo>
                  <a:pt x="2349356" y="45531"/>
                  <a:pt x="2353480" y="42415"/>
                  <a:pt x="2368313" y="42415"/>
                </a:cubicBezTo>
                <a:cubicBezTo>
                  <a:pt x="2380504" y="42415"/>
                  <a:pt x="2396575" y="40688"/>
                  <a:pt x="2416524" y="37234"/>
                </a:cubicBezTo>
                <a:cubicBezTo>
                  <a:pt x="2436473" y="33780"/>
                  <a:pt x="2450171" y="30881"/>
                  <a:pt x="2457619" y="28537"/>
                </a:cubicBezTo>
                <a:cubicBezTo>
                  <a:pt x="2465067" y="26192"/>
                  <a:pt x="2471885" y="24413"/>
                  <a:pt x="2478073" y="23197"/>
                </a:cubicBezTo>
                <a:close/>
                <a:moveTo>
                  <a:pt x="5210287" y="18528"/>
                </a:moveTo>
                <a:cubicBezTo>
                  <a:pt x="5211708" y="18399"/>
                  <a:pt x="5213478" y="18644"/>
                  <a:pt x="5215599" y="19263"/>
                </a:cubicBezTo>
                <a:cubicBezTo>
                  <a:pt x="5224082" y="21737"/>
                  <a:pt x="5231304" y="25414"/>
                  <a:pt x="5237263" y="30295"/>
                </a:cubicBezTo>
                <a:cubicBezTo>
                  <a:pt x="5243223" y="35175"/>
                  <a:pt x="5244804" y="40012"/>
                  <a:pt x="5242007" y="44805"/>
                </a:cubicBezTo>
                <a:cubicBezTo>
                  <a:pt x="5239211" y="49599"/>
                  <a:pt x="5236255" y="59390"/>
                  <a:pt x="5233142" y="74180"/>
                </a:cubicBezTo>
                <a:cubicBezTo>
                  <a:pt x="5230030" y="88970"/>
                  <a:pt x="5226216" y="105195"/>
                  <a:pt x="5221701" y="122856"/>
                </a:cubicBezTo>
                <a:cubicBezTo>
                  <a:pt x="5240801" y="151766"/>
                  <a:pt x="5256664" y="171954"/>
                  <a:pt x="5269289" y="183420"/>
                </a:cubicBezTo>
                <a:cubicBezTo>
                  <a:pt x="5281915" y="194886"/>
                  <a:pt x="5296401" y="204470"/>
                  <a:pt x="5312747" y="212172"/>
                </a:cubicBezTo>
                <a:cubicBezTo>
                  <a:pt x="5329093" y="219874"/>
                  <a:pt x="5330836" y="224267"/>
                  <a:pt x="5317974" y="225352"/>
                </a:cubicBezTo>
                <a:cubicBezTo>
                  <a:pt x="5305113" y="226438"/>
                  <a:pt x="5292094" y="226776"/>
                  <a:pt x="5278916" y="226366"/>
                </a:cubicBezTo>
                <a:cubicBezTo>
                  <a:pt x="5265739" y="225957"/>
                  <a:pt x="5254887" y="218438"/>
                  <a:pt x="5246360" y="203810"/>
                </a:cubicBezTo>
                <a:cubicBezTo>
                  <a:pt x="5237834" y="189181"/>
                  <a:pt x="5227729" y="166940"/>
                  <a:pt x="5216046" y="137088"/>
                </a:cubicBezTo>
                <a:cubicBezTo>
                  <a:pt x="5206248" y="167077"/>
                  <a:pt x="5194999" y="190210"/>
                  <a:pt x="5182299" y="206488"/>
                </a:cubicBezTo>
                <a:cubicBezTo>
                  <a:pt x="5169599" y="222767"/>
                  <a:pt x="5155067" y="234921"/>
                  <a:pt x="5138702" y="242951"/>
                </a:cubicBezTo>
                <a:cubicBezTo>
                  <a:pt x="5122337" y="250982"/>
                  <a:pt x="5121391" y="247255"/>
                  <a:pt x="5135865" y="231771"/>
                </a:cubicBezTo>
                <a:cubicBezTo>
                  <a:pt x="5150338" y="216286"/>
                  <a:pt x="5163007" y="197875"/>
                  <a:pt x="5173872" y="176537"/>
                </a:cubicBezTo>
                <a:cubicBezTo>
                  <a:pt x="5184736" y="155199"/>
                  <a:pt x="5192677" y="134911"/>
                  <a:pt x="5197693" y="115675"/>
                </a:cubicBezTo>
                <a:cubicBezTo>
                  <a:pt x="5202710" y="96439"/>
                  <a:pt x="5206189" y="79684"/>
                  <a:pt x="5208130" y="65409"/>
                </a:cubicBezTo>
                <a:cubicBezTo>
                  <a:pt x="5210071" y="51134"/>
                  <a:pt x="5209680" y="39255"/>
                  <a:pt x="5206958" y="29774"/>
                </a:cubicBezTo>
                <a:cubicBezTo>
                  <a:pt x="5204916" y="22662"/>
                  <a:pt x="5206026" y="18914"/>
                  <a:pt x="5210287" y="18528"/>
                </a:cubicBezTo>
                <a:close/>
                <a:moveTo>
                  <a:pt x="1838438" y="18528"/>
                </a:moveTo>
                <a:cubicBezTo>
                  <a:pt x="1839858" y="18399"/>
                  <a:pt x="1841629" y="18644"/>
                  <a:pt x="1843750" y="19263"/>
                </a:cubicBezTo>
                <a:cubicBezTo>
                  <a:pt x="1852233" y="21737"/>
                  <a:pt x="1859454" y="25414"/>
                  <a:pt x="1865413" y="30295"/>
                </a:cubicBezTo>
                <a:cubicBezTo>
                  <a:pt x="1871373" y="35175"/>
                  <a:pt x="1872954" y="40012"/>
                  <a:pt x="1870158" y="44805"/>
                </a:cubicBezTo>
                <a:cubicBezTo>
                  <a:pt x="1867361" y="49599"/>
                  <a:pt x="1864406" y="59390"/>
                  <a:pt x="1861293" y="74180"/>
                </a:cubicBezTo>
                <a:cubicBezTo>
                  <a:pt x="1858180" y="88970"/>
                  <a:pt x="1854366" y="105195"/>
                  <a:pt x="1849852" y="122856"/>
                </a:cubicBezTo>
                <a:cubicBezTo>
                  <a:pt x="1868951" y="151766"/>
                  <a:pt x="1884814" y="171954"/>
                  <a:pt x="1897440" y="183420"/>
                </a:cubicBezTo>
                <a:cubicBezTo>
                  <a:pt x="1910065" y="194886"/>
                  <a:pt x="1924551" y="204470"/>
                  <a:pt x="1940897" y="212172"/>
                </a:cubicBezTo>
                <a:cubicBezTo>
                  <a:pt x="1957243" y="219874"/>
                  <a:pt x="1958986" y="224267"/>
                  <a:pt x="1946125" y="225352"/>
                </a:cubicBezTo>
                <a:cubicBezTo>
                  <a:pt x="1933264" y="226438"/>
                  <a:pt x="1920245" y="226776"/>
                  <a:pt x="1907067" y="226366"/>
                </a:cubicBezTo>
                <a:cubicBezTo>
                  <a:pt x="1893890" y="225957"/>
                  <a:pt x="1883037" y="218438"/>
                  <a:pt x="1874511" y="203810"/>
                </a:cubicBezTo>
                <a:cubicBezTo>
                  <a:pt x="1865984" y="189181"/>
                  <a:pt x="1855879" y="166940"/>
                  <a:pt x="1844197" y="137088"/>
                </a:cubicBezTo>
                <a:cubicBezTo>
                  <a:pt x="1834399" y="167077"/>
                  <a:pt x="1823150" y="190210"/>
                  <a:pt x="1810450" y="206488"/>
                </a:cubicBezTo>
                <a:cubicBezTo>
                  <a:pt x="1797750" y="222767"/>
                  <a:pt x="1783217" y="234921"/>
                  <a:pt x="1766852" y="242951"/>
                </a:cubicBezTo>
                <a:cubicBezTo>
                  <a:pt x="1750487" y="250982"/>
                  <a:pt x="1749541" y="247255"/>
                  <a:pt x="1764015" y="231771"/>
                </a:cubicBezTo>
                <a:cubicBezTo>
                  <a:pt x="1778489" y="216286"/>
                  <a:pt x="1791158" y="197875"/>
                  <a:pt x="1802022" y="176537"/>
                </a:cubicBezTo>
                <a:cubicBezTo>
                  <a:pt x="1812886" y="155199"/>
                  <a:pt x="1820827" y="134911"/>
                  <a:pt x="1825844" y="115675"/>
                </a:cubicBezTo>
                <a:cubicBezTo>
                  <a:pt x="1830861" y="96439"/>
                  <a:pt x="1834339" y="79684"/>
                  <a:pt x="1836281" y="65409"/>
                </a:cubicBezTo>
                <a:cubicBezTo>
                  <a:pt x="1838222" y="51134"/>
                  <a:pt x="1837830" y="39255"/>
                  <a:pt x="1835109" y="29774"/>
                </a:cubicBezTo>
                <a:cubicBezTo>
                  <a:pt x="1833067" y="22662"/>
                  <a:pt x="1834176" y="18914"/>
                  <a:pt x="1838438" y="18528"/>
                </a:cubicBezTo>
                <a:close/>
                <a:moveTo>
                  <a:pt x="8000134" y="17551"/>
                </a:moveTo>
                <a:cubicBezTo>
                  <a:pt x="8004430" y="18081"/>
                  <a:pt x="8009096" y="19669"/>
                  <a:pt x="8014135" y="22314"/>
                </a:cubicBezTo>
                <a:cubicBezTo>
                  <a:pt x="8024212" y="27603"/>
                  <a:pt x="8032174" y="32673"/>
                  <a:pt x="8038022" y="37522"/>
                </a:cubicBezTo>
                <a:cubicBezTo>
                  <a:pt x="8043870" y="42371"/>
                  <a:pt x="8045218" y="46963"/>
                  <a:pt x="8042068" y="51298"/>
                </a:cubicBezTo>
                <a:cubicBezTo>
                  <a:pt x="8038918" y="55633"/>
                  <a:pt x="8036964" y="64596"/>
                  <a:pt x="8036208" y="78189"/>
                </a:cubicBezTo>
                <a:cubicBezTo>
                  <a:pt x="8035452" y="91782"/>
                  <a:pt x="8035852" y="114885"/>
                  <a:pt x="8037408" y="147497"/>
                </a:cubicBezTo>
                <a:cubicBezTo>
                  <a:pt x="8038964" y="180109"/>
                  <a:pt x="8040335" y="204768"/>
                  <a:pt x="8041520" y="221474"/>
                </a:cubicBezTo>
                <a:cubicBezTo>
                  <a:pt x="8042704" y="238180"/>
                  <a:pt x="8039116" y="252613"/>
                  <a:pt x="8030758" y="264773"/>
                </a:cubicBezTo>
                <a:cubicBezTo>
                  <a:pt x="8022398" y="276934"/>
                  <a:pt x="8015279" y="277343"/>
                  <a:pt x="8009400" y="266001"/>
                </a:cubicBezTo>
                <a:cubicBezTo>
                  <a:pt x="8003522" y="254659"/>
                  <a:pt x="7994837" y="243351"/>
                  <a:pt x="7983346" y="232078"/>
                </a:cubicBezTo>
                <a:cubicBezTo>
                  <a:pt x="7971856" y="220804"/>
                  <a:pt x="7972940" y="217111"/>
                  <a:pt x="7986602" y="220999"/>
                </a:cubicBezTo>
                <a:cubicBezTo>
                  <a:pt x="8000264" y="224887"/>
                  <a:pt x="8007854" y="225222"/>
                  <a:pt x="8009372" y="222004"/>
                </a:cubicBezTo>
                <a:cubicBezTo>
                  <a:pt x="8010892" y="218785"/>
                  <a:pt x="8011844" y="210656"/>
                  <a:pt x="8012228" y="197615"/>
                </a:cubicBezTo>
                <a:cubicBezTo>
                  <a:pt x="8012612" y="184573"/>
                  <a:pt x="8011844" y="157477"/>
                  <a:pt x="8009922" y="116326"/>
                </a:cubicBezTo>
                <a:cubicBezTo>
                  <a:pt x="8007999" y="75176"/>
                  <a:pt x="8005208" y="52771"/>
                  <a:pt x="8001550" y="49112"/>
                </a:cubicBezTo>
                <a:cubicBezTo>
                  <a:pt x="7997892" y="45453"/>
                  <a:pt x="7992099" y="43441"/>
                  <a:pt x="7984174" y="43075"/>
                </a:cubicBezTo>
                <a:cubicBezTo>
                  <a:pt x="7976249" y="42709"/>
                  <a:pt x="7963546" y="43500"/>
                  <a:pt x="7946065" y="45447"/>
                </a:cubicBezTo>
                <a:cubicBezTo>
                  <a:pt x="7928584" y="47394"/>
                  <a:pt x="7902616" y="50203"/>
                  <a:pt x="7868162" y="53874"/>
                </a:cubicBezTo>
                <a:cubicBezTo>
                  <a:pt x="7868919" y="108606"/>
                  <a:pt x="7868910" y="150067"/>
                  <a:pt x="7868134" y="178258"/>
                </a:cubicBezTo>
                <a:cubicBezTo>
                  <a:pt x="7867360" y="206448"/>
                  <a:pt x="7864563" y="228038"/>
                  <a:pt x="7859744" y="243026"/>
                </a:cubicBezTo>
                <a:cubicBezTo>
                  <a:pt x="7854926" y="258014"/>
                  <a:pt x="7849268" y="259329"/>
                  <a:pt x="7842769" y="246970"/>
                </a:cubicBezTo>
                <a:cubicBezTo>
                  <a:pt x="7836270" y="234611"/>
                  <a:pt x="7834190" y="225008"/>
                  <a:pt x="7836528" y="218162"/>
                </a:cubicBezTo>
                <a:cubicBezTo>
                  <a:pt x="7838865" y="211316"/>
                  <a:pt x="7841200" y="197388"/>
                  <a:pt x="7843532" y="176379"/>
                </a:cubicBezTo>
                <a:cubicBezTo>
                  <a:pt x="7845864" y="155369"/>
                  <a:pt x="7847029" y="130186"/>
                  <a:pt x="7847029" y="100830"/>
                </a:cubicBezTo>
                <a:cubicBezTo>
                  <a:pt x="7847029" y="71275"/>
                  <a:pt x="7844694" y="52396"/>
                  <a:pt x="7840025" y="44191"/>
                </a:cubicBezTo>
                <a:cubicBezTo>
                  <a:pt x="7835356" y="35987"/>
                  <a:pt x="7836307" y="32294"/>
                  <a:pt x="7842880" y="33113"/>
                </a:cubicBezTo>
                <a:cubicBezTo>
                  <a:pt x="7849454" y="33932"/>
                  <a:pt x="7854998" y="34905"/>
                  <a:pt x="7859512" y="36034"/>
                </a:cubicBezTo>
                <a:cubicBezTo>
                  <a:pt x="7864026" y="37162"/>
                  <a:pt x="7875582" y="36967"/>
                  <a:pt x="7894180" y="35448"/>
                </a:cubicBezTo>
                <a:cubicBezTo>
                  <a:pt x="7912776" y="33928"/>
                  <a:pt x="7931346" y="31622"/>
                  <a:pt x="7949888" y="28527"/>
                </a:cubicBezTo>
                <a:cubicBezTo>
                  <a:pt x="7968429" y="25433"/>
                  <a:pt x="7981254" y="22301"/>
                  <a:pt x="7988360" y="19132"/>
                </a:cubicBezTo>
                <a:cubicBezTo>
                  <a:pt x="7991913" y="17548"/>
                  <a:pt x="7995838" y="17021"/>
                  <a:pt x="8000134" y="17551"/>
                </a:cubicBezTo>
                <a:close/>
                <a:moveTo>
                  <a:pt x="4637809" y="17551"/>
                </a:moveTo>
                <a:cubicBezTo>
                  <a:pt x="4642105" y="18081"/>
                  <a:pt x="4646772" y="19669"/>
                  <a:pt x="4651811" y="22314"/>
                </a:cubicBezTo>
                <a:cubicBezTo>
                  <a:pt x="4661888" y="27603"/>
                  <a:pt x="4669850" y="32673"/>
                  <a:pt x="4675698" y="37522"/>
                </a:cubicBezTo>
                <a:cubicBezTo>
                  <a:pt x="4681545" y="42371"/>
                  <a:pt x="4682894" y="46963"/>
                  <a:pt x="4679744" y="51298"/>
                </a:cubicBezTo>
                <a:cubicBezTo>
                  <a:pt x="4676594" y="55633"/>
                  <a:pt x="4674640" y="64596"/>
                  <a:pt x="4673884" y="78189"/>
                </a:cubicBezTo>
                <a:cubicBezTo>
                  <a:pt x="4673127" y="91782"/>
                  <a:pt x="4673527" y="114885"/>
                  <a:pt x="4675084" y="147497"/>
                </a:cubicBezTo>
                <a:cubicBezTo>
                  <a:pt x="4676640" y="180109"/>
                  <a:pt x="4678010" y="204768"/>
                  <a:pt x="4679195" y="221474"/>
                </a:cubicBezTo>
                <a:cubicBezTo>
                  <a:pt x="4680380" y="238180"/>
                  <a:pt x="4676792" y="252613"/>
                  <a:pt x="4668433" y="264773"/>
                </a:cubicBezTo>
                <a:cubicBezTo>
                  <a:pt x="4660074" y="276934"/>
                  <a:pt x="4652955" y="277343"/>
                  <a:pt x="4647076" y="266001"/>
                </a:cubicBezTo>
                <a:cubicBezTo>
                  <a:pt x="4641197" y="254659"/>
                  <a:pt x="4632513" y="243351"/>
                  <a:pt x="4621022" y="232078"/>
                </a:cubicBezTo>
                <a:cubicBezTo>
                  <a:pt x="4609531" y="220804"/>
                  <a:pt x="4610616" y="217111"/>
                  <a:pt x="4624277" y="220999"/>
                </a:cubicBezTo>
                <a:cubicBezTo>
                  <a:pt x="4637939" y="224887"/>
                  <a:pt x="4645529" y="225222"/>
                  <a:pt x="4647048" y="222004"/>
                </a:cubicBezTo>
                <a:cubicBezTo>
                  <a:pt x="4648568" y="218785"/>
                  <a:pt x="4649519" y="210656"/>
                  <a:pt x="4649904" y="197615"/>
                </a:cubicBezTo>
                <a:cubicBezTo>
                  <a:pt x="4650288" y="184573"/>
                  <a:pt x="4649519" y="157477"/>
                  <a:pt x="4647597" y="116326"/>
                </a:cubicBezTo>
                <a:cubicBezTo>
                  <a:pt x="4645675" y="75176"/>
                  <a:pt x="4642884" y="52771"/>
                  <a:pt x="4639225" y="49112"/>
                </a:cubicBezTo>
                <a:cubicBezTo>
                  <a:pt x="4635567" y="45453"/>
                  <a:pt x="4629775" y="43441"/>
                  <a:pt x="4621850" y="43075"/>
                </a:cubicBezTo>
                <a:cubicBezTo>
                  <a:pt x="4613925" y="42709"/>
                  <a:pt x="4601222" y="43500"/>
                  <a:pt x="4583740" y="45447"/>
                </a:cubicBezTo>
                <a:cubicBezTo>
                  <a:pt x="4566259" y="47394"/>
                  <a:pt x="4540292" y="50203"/>
                  <a:pt x="4505838" y="53874"/>
                </a:cubicBezTo>
                <a:cubicBezTo>
                  <a:pt x="4506595" y="108606"/>
                  <a:pt x="4506585" y="150067"/>
                  <a:pt x="4505810" y="178258"/>
                </a:cubicBezTo>
                <a:cubicBezTo>
                  <a:pt x="4505035" y="206448"/>
                  <a:pt x="4502238" y="228038"/>
                  <a:pt x="4497420" y="243026"/>
                </a:cubicBezTo>
                <a:cubicBezTo>
                  <a:pt x="4492602" y="258014"/>
                  <a:pt x="4486943" y="259329"/>
                  <a:pt x="4480444" y="246970"/>
                </a:cubicBezTo>
                <a:cubicBezTo>
                  <a:pt x="4473946" y="234611"/>
                  <a:pt x="4471865" y="225008"/>
                  <a:pt x="4474203" y="218162"/>
                </a:cubicBezTo>
                <a:cubicBezTo>
                  <a:pt x="4476541" y="211316"/>
                  <a:pt x="4478876" y="197388"/>
                  <a:pt x="4481207" y="176379"/>
                </a:cubicBezTo>
                <a:cubicBezTo>
                  <a:pt x="4483539" y="155369"/>
                  <a:pt x="4484705" y="130186"/>
                  <a:pt x="4484705" y="100830"/>
                </a:cubicBezTo>
                <a:cubicBezTo>
                  <a:pt x="4484705" y="71275"/>
                  <a:pt x="4482370" y="52396"/>
                  <a:pt x="4477700" y="44191"/>
                </a:cubicBezTo>
                <a:cubicBezTo>
                  <a:pt x="4473031" y="35987"/>
                  <a:pt x="4473983" y="32294"/>
                  <a:pt x="4480556" y="33113"/>
                </a:cubicBezTo>
                <a:cubicBezTo>
                  <a:pt x="4487129" y="33932"/>
                  <a:pt x="4492673" y="34905"/>
                  <a:pt x="4497188" y="36034"/>
                </a:cubicBezTo>
                <a:cubicBezTo>
                  <a:pt x="4501702" y="37162"/>
                  <a:pt x="4513258" y="36967"/>
                  <a:pt x="4531855" y="35448"/>
                </a:cubicBezTo>
                <a:cubicBezTo>
                  <a:pt x="4550453" y="33928"/>
                  <a:pt x="4569022" y="31622"/>
                  <a:pt x="4587563" y="28527"/>
                </a:cubicBezTo>
                <a:cubicBezTo>
                  <a:pt x="4606105" y="25433"/>
                  <a:pt x="4618929" y="22301"/>
                  <a:pt x="4626035" y="19132"/>
                </a:cubicBezTo>
                <a:cubicBezTo>
                  <a:pt x="4629589" y="17548"/>
                  <a:pt x="4633513" y="17021"/>
                  <a:pt x="4637809" y="17551"/>
                </a:cubicBezTo>
                <a:close/>
                <a:moveTo>
                  <a:pt x="5500145" y="15540"/>
                </a:moveTo>
                <a:cubicBezTo>
                  <a:pt x="5502966" y="15445"/>
                  <a:pt x="5506310" y="16128"/>
                  <a:pt x="5510177" y="17588"/>
                </a:cubicBezTo>
                <a:cubicBezTo>
                  <a:pt x="5517909" y="20509"/>
                  <a:pt x="5523729" y="24053"/>
                  <a:pt x="5527636" y="28220"/>
                </a:cubicBezTo>
                <a:lnTo>
                  <a:pt x="5528585" y="38808"/>
                </a:lnTo>
                <a:lnTo>
                  <a:pt x="5533896" y="37206"/>
                </a:lnTo>
                <a:cubicBezTo>
                  <a:pt x="5540475" y="38421"/>
                  <a:pt x="5544816" y="39199"/>
                  <a:pt x="5546919" y="39540"/>
                </a:cubicBezTo>
                <a:cubicBezTo>
                  <a:pt x="5549021" y="39882"/>
                  <a:pt x="5552726" y="39699"/>
                  <a:pt x="5558034" y="38992"/>
                </a:cubicBezTo>
                <a:cubicBezTo>
                  <a:pt x="5563342" y="38285"/>
                  <a:pt x="5568896" y="36846"/>
                  <a:pt x="5574694" y="34676"/>
                </a:cubicBezTo>
                <a:cubicBezTo>
                  <a:pt x="5580491" y="32505"/>
                  <a:pt x="5584792" y="29746"/>
                  <a:pt x="5587595" y="26397"/>
                </a:cubicBezTo>
                <a:cubicBezTo>
                  <a:pt x="5590398" y="23048"/>
                  <a:pt x="5595325" y="23055"/>
                  <a:pt x="5602376" y="26416"/>
                </a:cubicBezTo>
                <a:cubicBezTo>
                  <a:pt x="5609426" y="29777"/>
                  <a:pt x="5615470" y="34145"/>
                  <a:pt x="5620505" y="39522"/>
                </a:cubicBezTo>
                <a:cubicBezTo>
                  <a:pt x="5625540" y="44898"/>
                  <a:pt x="5624145" y="49183"/>
                  <a:pt x="5616319" y="52377"/>
                </a:cubicBezTo>
                <a:cubicBezTo>
                  <a:pt x="5608493" y="55571"/>
                  <a:pt x="5596450" y="69315"/>
                  <a:pt x="5580191" y="93612"/>
                </a:cubicBezTo>
                <a:cubicBezTo>
                  <a:pt x="5598534" y="106957"/>
                  <a:pt x="5611680" y="121263"/>
                  <a:pt x="5619630" y="136530"/>
                </a:cubicBezTo>
                <a:cubicBezTo>
                  <a:pt x="5627580" y="151797"/>
                  <a:pt x="5627518" y="167381"/>
                  <a:pt x="5619444" y="183281"/>
                </a:cubicBezTo>
                <a:cubicBezTo>
                  <a:pt x="5611370" y="199180"/>
                  <a:pt x="5603910" y="202089"/>
                  <a:pt x="5597064" y="192006"/>
                </a:cubicBezTo>
                <a:cubicBezTo>
                  <a:pt x="5590218" y="181922"/>
                  <a:pt x="5581195" y="172171"/>
                  <a:pt x="5569996" y="162752"/>
                </a:cubicBezTo>
                <a:cubicBezTo>
                  <a:pt x="5558797" y="153332"/>
                  <a:pt x="5559426" y="149983"/>
                  <a:pt x="5571884" y="152706"/>
                </a:cubicBezTo>
                <a:cubicBezTo>
                  <a:pt x="5584342" y="155428"/>
                  <a:pt x="5591542" y="156740"/>
                  <a:pt x="5593483" y="156640"/>
                </a:cubicBezTo>
                <a:cubicBezTo>
                  <a:pt x="5595424" y="156541"/>
                  <a:pt x="5595452" y="152318"/>
                  <a:pt x="5593567" y="143971"/>
                </a:cubicBezTo>
                <a:cubicBezTo>
                  <a:pt x="5591681" y="135625"/>
                  <a:pt x="5587951" y="127361"/>
                  <a:pt x="5582377" y="119182"/>
                </a:cubicBezTo>
                <a:cubicBezTo>
                  <a:pt x="5576802" y="111003"/>
                  <a:pt x="5571909" y="105326"/>
                  <a:pt x="5567699" y="102151"/>
                </a:cubicBezTo>
                <a:cubicBezTo>
                  <a:pt x="5563488" y="98976"/>
                  <a:pt x="5562552" y="95171"/>
                  <a:pt x="5564889" y="90737"/>
                </a:cubicBezTo>
                <a:cubicBezTo>
                  <a:pt x="5567227" y="86304"/>
                  <a:pt x="5570923" y="78096"/>
                  <a:pt x="5575977" y="66116"/>
                </a:cubicBezTo>
                <a:cubicBezTo>
                  <a:pt x="5581031" y="54135"/>
                  <a:pt x="5583574" y="48182"/>
                  <a:pt x="5583605" y="48256"/>
                </a:cubicBezTo>
                <a:cubicBezTo>
                  <a:pt x="5583635" y="48331"/>
                  <a:pt x="5581639" y="48941"/>
                  <a:pt x="5577614" y="50089"/>
                </a:cubicBezTo>
                <a:cubicBezTo>
                  <a:pt x="5573590" y="51236"/>
                  <a:pt x="5567447" y="52764"/>
                  <a:pt x="5559188" y="54674"/>
                </a:cubicBezTo>
                <a:lnTo>
                  <a:pt x="5559188" y="133516"/>
                </a:lnTo>
                <a:cubicBezTo>
                  <a:pt x="5559188" y="173005"/>
                  <a:pt x="5558781" y="204628"/>
                  <a:pt x="5557969" y="228385"/>
                </a:cubicBezTo>
                <a:cubicBezTo>
                  <a:pt x="5557157" y="252141"/>
                  <a:pt x="5553991" y="268103"/>
                  <a:pt x="5548472" y="276270"/>
                </a:cubicBezTo>
                <a:cubicBezTo>
                  <a:pt x="5542953" y="284437"/>
                  <a:pt x="5539247" y="277693"/>
                  <a:pt x="5537356" y="256039"/>
                </a:cubicBezTo>
                <a:cubicBezTo>
                  <a:pt x="5535465" y="234384"/>
                  <a:pt x="5534910" y="210302"/>
                  <a:pt x="5535691" y="183792"/>
                </a:cubicBezTo>
                <a:cubicBezTo>
                  <a:pt x="5536473" y="157282"/>
                  <a:pt x="5537059" y="130016"/>
                  <a:pt x="5537449" y="101992"/>
                </a:cubicBezTo>
                <a:cubicBezTo>
                  <a:pt x="5537840" y="73969"/>
                  <a:pt x="5535701" y="55862"/>
                  <a:pt x="5531031" y="47670"/>
                </a:cubicBezTo>
                <a:lnTo>
                  <a:pt x="5528731" y="40438"/>
                </a:lnTo>
                <a:lnTo>
                  <a:pt x="5528771" y="40880"/>
                </a:lnTo>
                <a:cubicBezTo>
                  <a:pt x="5525620" y="45153"/>
                  <a:pt x="5523667" y="53896"/>
                  <a:pt x="5522911" y="67111"/>
                </a:cubicBezTo>
                <a:cubicBezTo>
                  <a:pt x="5522154" y="80326"/>
                  <a:pt x="5521578" y="95940"/>
                  <a:pt x="5521181" y="113955"/>
                </a:cubicBezTo>
                <a:cubicBezTo>
                  <a:pt x="5520783" y="131969"/>
                  <a:pt x="5519382" y="147590"/>
                  <a:pt x="5516976" y="160817"/>
                </a:cubicBezTo>
                <a:cubicBezTo>
                  <a:pt x="5514570" y="174044"/>
                  <a:pt x="5509116" y="185070"/>
                  <a:pt x="5500614" y="193894"/>
                </a:cubicBezTo>
                <a:cubicBezTo>
                  <a:pt x="5492113" y="202718"/>
                  <a:pt x="5486013" y="202830"/>
                  <a:pt x="5482318" y="194229"/>
                </a:cubicBezTo>
                <a:cubicBezTo>
                  <a:pt x="5478622" y="185628"/>
                  <a:pt x="5473168" y="177824"/>
                  <a:pt x="5465956" y="170816"/>
                </a:cubicBezTo>
                <a:cubicBezTo>
                  <a:pt x="5458744" y="163809"/>
                  <a:pt x="5460270" y="161276"/>
                  <a:pt x="5470532" y="163217"/>
                </a:cubicBezTo>
                <a:cubicBezTo>
                  <a:pt x="5480795" y="165158"/>
                  <a:pt x="5486482" y="165954"/>
                  <a:pt x="5487592" y="165607"/>
                </a:cubicBezTo>
                <a:cubicBezTo>
                  <a:pt x="5488702" y="165260"/>
                  <a:pt x="5490187" y="161555"/>
                  <a:pt x="5492047" y="154492"/>
                </a:cubicBezTo>
                <a:cubicBezTo>
                  <a:pt x="5493908" y="147428"/>
                  <a:pt x="5495616" y="136874"/>
                  <a:pt x="5497173" y="122828"/>
                </a:cubicBezTo>
                <a:cubicBezTo>
                  <a:pt x="5498729" y="108783"/>
                  <a:pt x="5499703" y="92247"/>
                  <a:pt x="5500093" y="73222"/>
                </a:cubicBezTo>
                <a:cubicBezTo>
                  <a:pt x="5500484" y="54197"/>
                  <a:pt x="5500016" y="43546"/>
                  <a:pt x="5498689" y="41271"/>
                </a:cubicBezTo>
                <a:cubicBezTo>
                  <a:pt x="5497362" y="38995"/>
                  <a:pt x="5494621" y="38424"/>
                  <a:pt x="5490466" y="39559"/>
                </a:cubicBezTo>
                <a:cubicBezTo>
                  <a:pt x="5486311" y="40694"/>
                  <a:pt x="5481202" y="41956"/>
                  <a:pt x="5475137" y="43345"/>
                </a:cubicBezTo>
                <a:cubicBezTo>
                  <a:pt x="5479800" y="47376"/>
                  <a:pt x="5481335" y="51313"/>
                  <a:pt x="5479741" y="55158"/>
                </a:cubicBezTo>
                <a:cubicBezTo>
                  <a:pt x="5478148" y="59003"/>
                  <a:pt x="5476997" y="62922"/>
                  <a:pt x="5476290" y="66916"/>
                </a:cubicBezTo>
                <a:cubicBezTo>
                  <a:pt x="5479416" y="66221"/>
                  <a:pt x="5482780" y="65461"/>
                  <a:pt x="5486383" y="64637"/>
                </a:cubicBezTo>
                <a:cubicBezTo>
                  <a:pt x="5489985" y="63812"/>
                  <a:pt x="5493096" y="65089"/>
                  <a:pt x="5495712" y="68469"/>
                </a:cubicBezTo>
                <a:cubicBezTo>
                  <a:pt x="5498329" y="71849"/>
                  <a:pt x="5497551" y="75334"/>
                  <a:pt x="5493378" y="78924"/>
                </a:cubicBezTo>
                <a:cubicBezTo>
                  <a:pt x="5489204" y="82515"/>
                  <a:pt x="5483018" y="85339"/>
                  <a:pt x="5474821" y="87398"/>
                </a:cubicBezTo>
                <a:cubicBezTo>
                  <a:pt x="5474200" y="93537"/>
                  <a:pt x="5473134" y="99546"/>
                  <a:pt x="5471621" y="105425"/>
                </a:cubicBezTo>
                <a:cubicBezTo>
                  <a:pt x="5472315" y="104768"/>
                  <a:pt x="5475153" y="103437"/>
                  <a:pt x="5480132" y="101434"/>
                </a:cubicBezTo>
                <a:cubicBezTo>
                  <a:pt x="5485111" y="99431"/>
                  <a:pt x="5489415" y="100269"/>
                  <a:pt x="5493043" y="103946"/>
                </a:cubicBezTo>
                <a:cubicBezTo>
                  <a:pt x="5496670" y="107623"/>
                  <a:pt x="5496627" y="111288"/>
                  <a:pt x="5492912" y="114941"/>
                </a:cubicBezTo>
                <a:cubicBezTo>
                  <a:pt x="5489198" y="118593"/>
                  <a:pt x="5481189" y="122224"/>
                  <a:pt x="5468886" y="125833"/>
                </a:cubicBezTo>
                <a:cubicBezTo>
                  <a:pt x="5466740" y="139451"/>
                  <a:pt x="5461252" y="154684"/>
                  <a:pt x="5452422" y="171532"/>
                </a:cubicBezTo>
                <a:cubicBezTo>
                  <a:pt x="5443592" y="188381"/>
                  <a:pt x="5432305" y="200666"/>
                  <a:pt x="5418564" y="208386"/>
                </a:cubicBezTo>
                <a:cubicBezTo>
                  <a:pt x="5404822" y="216106"/>
                  <a:pt x="5401898" y="214928"/>
                  <a:pt x="5409792" y="204851"/>
                </a:cubicBezTo>
                <a:cubicBezTo>
                  <a:pt x="5417686" y="194774"/>
                  <a:pt x="5424703" y="183795"/>
                  <a:pt x="5430842" y="171914"/>
                </a:cubicBezTo>
                <a:cubicBezTo>
                  <a:pt x="5436981" y="160032"/>
                  <a:pt x="5442357" y="146477"/>
                  <a:pt x="5446971" y="131247"/>
                </a:cubicBezTo>
                <a:cubicBezTo>
                  <a:pt x="5445954" y="132809"/>
                  <a:pt x="5444032" y="133591"/>
                  <a:pt x="5441204" y="133591"/>
                </a:cubicBezTo>
                <a:cubicBezTo>
                  <a:pt x="5438004" y="133591"/>
                  <a:pt x="5434274" y="131522"/>
                  <a:pt x="5430014" y="127386"/>
                </a:cubicBezTo>
                <a:cubicBezTo>
                  <a:pt x="5425754" y="123250"/>
                  <a:pt x="5426086" y="120360"/>
                  <a:pt x="5431009" y="118717"/>
                </a:cubicBezTo>
                <a:cubicBezTo>
                  <a:pt x="5435933" y="117074"/>
                  <a:pt x="5442128" y="114900"/>
                  <a:pt x="5449594" y="112197"/>
                </a:cubicBezTo>
                <a:cubicBezTo>
                  <a:pt x="5450959" y="105995"/>
                  <a:pt x="5452031" y="98728"/>
                  <a:pt x="5452813" y="90393"/>
                </a:cubicBezTo>
                <a:cubicBezTo>
                  <a:pt x="5446834" y="91956"/>
                  <a:pt x="5441449" y="90644"/>
                  <a:pt x="5436655" y="86459"/>
                </a:cubicBezTo>
                <a:cubicBezTo>
                  <a:pt x="5431862" y="82273"/>
                  <a:pt x="5432377" y="79364"/>
                  <a:pt x="5438200" y="77733"/>
                </a:cubicBezTo>
                <a:cubicBezTo>
                  <a:pt x="5444022" y="76103"/>
                  <a:pt x="5449327" y="74388"/>
                  <a:pt x="5454115" y="72590"/>
                </a:cubicBezTo>
                <a:cubicBezTo>
                  <a:pt x="5455578" y="60547"/>
                  <a:pt x="5455733" y="52306"/>
                  <a:pt x="5454580" y="47866"/>
                </a:cubicBezTo>
                <a:cubicBezTo>
                  <a:pt x="5451442" y="47233"/>
                  <a:pt x="5448224" y="44610"/>
                  <a:pt x="5444925" y="39996"/>
                </a:cubicBezTo>
                <a:cubicBezTo>
                  <a:pt x="5441626" y="35383"/>
                  <a:pt x="5443499" y="33076"/>
                  <a:pt x="5450543" y="33076"/>
                </a:cubicBezTo>
                <a:cubicBezTo>
                  <a:pt x="5455504" y="33076"/>
                  <a:pt x="5462973" y="31414"/>
                  <a:pt x="5472951" y="28090"/>
                </a:cubicBezTo>
                <a:cubicBezTo>
                  <a:pt x="5482929" y="24766"/>
                  <a:pt x="5489694" y="21455"/>
                  <a:pt x="5493247" y="18156"/>
                </a:cubicBezTo>
                <a:cubicBezTo>
                  <a:pt x="5495024" y="16506"/>
                  <a:pt x="5497323" y="15634"/>
                  <a:pt x="5500145" y="15540"/>
                </a:cubicBezTo>
                <a:close/>
                <a:moveTo>
                  <a:pt x="2128295" y="15540"/>
                </a:moveTo>
                <a:cubicBezTo>
                  <a:pt x="2131116" y="15445"/>
                  <a:pt x="2134460" y="16128"/>
                  <a:pt x="2138327" y="17588"/>
                </a:cubicBezTo>
                <a:cubicBezTo>
                  <a:pt x="2146060" y="20509"/>
                  <a:pt x="2151880" y="24053"/>
                  <a:pt x="2155786" y="28220"/>
                </a:cubicBezTo>
                <a:lnTo>
                  <a:pt x="2156735" y="38808"/>
                </a:lnTo>
                <a:lnTo>
                  <a:pt x="2162046" y="37206"/>
                </a:lnTo>
                <a:cubicBezTo>
                  <a:pt x="2168626" y="38421"/>
                  <a:pt x="2172967" y="39199"/>
                  <a:pt x="2175069" y="39540"/>
                </a:cubicBezTo>
                <a:cubicBezTo>
                  <a:pt x="2177171" y="39882"/>
                  <a:pt x="2180876" y="39699"/>
                  <a:pt x="2186184" y="38992"/>
                </a:cubicBezTo>
                <a:cubicBezTo>
                  <a:pt x="2191493" y="38285"/>
                  <a:pt x="2197046" y="36846"/>
                  <a:pt x="2202844" y="34676"/>
                </a:cubicBezTo>
                <a:cubicBezTo>
                  <a:pt x="2208642" y="32505"/>
                  <a:pt x="2212942" y="29746"/>
                  <a:pt x="2215745" y="26397"/>
                </a:cubicBezTo>
                <a:cubicBezTo>
                  <a:pt x="2218548" y="23048"/>
                  <a:pt x="2223475" y="23055"/>
                  <a:pt x="2230526" y="26416"/>
                </a:cubicBezTo>
                <a:cubicBezTo>
                  <a:pt x="2237577" y="29777"/>
                  <a:pt x="2243620" y="34145"/>
                  <a:pt x="2248655" y="39522"/>
                </a:cubicBezTo>
                <a:cubicBezTo>
                  <a:pt x="2253690" y="44898"/>
                  <a:pt x="2252295" y="49183"/>
                  <a:pt x="2244469" y="52377"/>
                </a:cubicBezTo>
                <a:cubicBezTo>
                  <a:pt x="2236643" y="55571"/>
                  <a:pt x="2224601" y="69315"/>
                  <a:pt x="2208341" y="93612"/>
                </a:cubicBezTo>
                <a:cubicBezTo>
                  <a:pt x="2226684" y="106957"/>
                  <a:pt x="2239831" y="121263"/>
                  <a:pt x="2247781" y="136530"/>
                </a:cubicBezTo>
                <a:cubicBezTo>
                  <a:pt x="2255731" y="151797"/>
                  <a:pt x="2255669" y="167381"/>
                  <a:pt x="2247595" y="183281"/>
                </a:cubicBezTo>
                <a:cubicBezTo>
                  <a:pt x="2239521" y="199180"/>
                  <a:pt x="2232061" y="202089"/>
                  <a:pt x="2225215" y="192006"/>
                </a:cubicBezTo>
                <a:cubicBezTo>
                  <a:pt x="2218368" y="181922"/>
                  <a:pt x="2209346" y="172171"/>
                  <a:pt x="2198146" y="162752"/>
                </a:cubicBezTo>
                <a:cubicBezTo>
                  <a:pt x="2186947" y="153332"/>
                  <a:pt x="2187577" y="149983"/>
                  <a:pt x="2200035" y="152706"/>
                </a:cubicBezTo>
                <a:cubicBezTo>
                  <a:pt x="2212493" y="155428"/>
                  <a:pt x="2219692" y="156740"/>
                  <a:pt x="2221633" y="156640"/>
                </a:cubicBezTo>
                <a:cubicBezTo>
                  <a:pt x="2223574" y="156541"/>
                  <a:pt x="2223602" y="152318"/>
                  <a:pt x="2221717" y="143971"/>
                </a:cubicBezTo>
                <a:cubicBezTo>
                  <a:pt x="2219832" y="135625"/>
                  <a:pt x="2216102" y="127361"/>
                  <a:pt x="2210527" y="119182"/>
                </a:cubicBezTo>
                <a:cubicBezTo>
                  <a:pt x="2204952" y="111003"/>
                  <a:pt x="2200059" y="105326"/>
                  <a:pt x="2195849" y="102151"/>
                </a:cubicBezTo>
                <a:cubicBezTo>
                  <a:pt x="2191638" y="98976"/>
                  <a:pt x="2190702" y="95171"/>
                  <a:pt x="2193040" y="90737"/>
                </a:cubicBezTo>
                <a:cubicBezTo>
                  <a:pt x="2195378" y="86304"/>
                  <a:pt x="2199074" y="78096"/>
                  <a:pt x="2204128" y="66116"/>
                </a:cubicBezTo>
                <a:cubicBezTo>
                  <a:pt x="2209181" y="54135"/>
                  <a:pt x="2211724" y="48182"/>
                  <a:pt x="2211755" y="48256"/>
                </a:cubicBezTo>
                <a:cubicBezTo>
                  <a:pt x="2211786" y="48331"/>
                  <a:pt x="2209789" y="48941"/>
                  <a:pt x="2205764" y="50089"/>
                </a:cubicBezTo>
                <a:cubicBezTo>
                  <a:pt x="2201740" y="51236"/>
                  <a:pt x="2195598" y="52764"/>
                  <a:pt x="2187338" y="54674"/>
                </a:cubicBezTo>
                <a:lnTo>
                  <a:pt x="2187338" y="133516"/>
                </a:lnTo>
                <a:cubicBezTo>
                  <a:pt x="2187338" y="173005"/>
                  <a:pt x="2186931" y="204628"/>
                  <a:pt x="2186119" y="228385"/>
                </a:cubicBezTo>
                <a:cubicBezTo>
                  <a:pt x="2185307" y="252141"/>
                  <a:pt x="2182141" y="268103"/>
                  <a:pt x="2176622" y="276270"/>
                </a:cubicBezTo>
                <a:cubicBezTo>
                  <a:pt x="2171103" y="284437"/>
                  <a:pt x="2167398" y="277693"/>
                  <a:pt x="2165507" y="256039"/>
                </a:cubicBezTo>
                <a:cubicBezTo>
                  <a:pt x="2163615" y="234384"/>
                  <a:pt x="2163060" y="210302"/>
                  <a:pt x="2163842" y="183792"/>
                </a:cubicBezTo>
                <a:cubicBezTo>
                  <a:pt x="2164623" y="157282"/>
                  <a:pt x="2165209" y="130016"/>
                  <a:pt x="2165600" y="101992"/>
                </a:cubicBezTo>
                <a:cubicBezTo>
                  <a:pt x="2165990" y="73969"/>
                  <a:pt x="2163851" y="55862"/>
                  <a:pt x="2159181" y="47670"/>
                </a:cubicBezTo>
                <a:lnTo>
                  <a:pt x="2156882" y="40438"/>
                </a:lnTo>
                <a:lnTo>
                  <a:pt x="2156921" y="40880"/>
                </a:lnTo>
                <a:cubicBezTo>
                  <a:pt x="2153771" y="45153"/>
                  <a:pt x="2151817" y="53896"/>
                  <a:pt x="2151061" y="67111"/>
                </a:cubicBezTo>
                <a:cubicBezTo>
                  <a:pt x="2150304" y="80326"/>
                  <a:pt x="2149728" y="95940"/>
                  <a:pt x="2149331" y="113955"/>
                </a:cubicBezTo>
                <a:cubicBezTo>
                  <a:pt x="2148934" y="131969"/>
                  <a:pt x="2147533" y="147590"/>
                  <a:pt x="2145126" y="160817"/>
                </a:cubicBezTo>
                <a:cubicBezTo>
                  <a:pt x="2142720" y="174044"/>
                  <a:pt x="2137266" y="185070"/>
                  <a:pt x="2128765" y="193894"/>
                </a:cubicBezTo>
                <a:cubicBezTo>
                  <a:pt x="2120263" y="202718"/>
                  <a:pt x="2114164" y="202830"/>
                  <a:pt x="2110468" y="194229"/>
                </a:cubicBezTo>
                <a:cubicBezTo>
                  <a:pt x="2106772" y="185628"/>
                  <a:pt x="2101318" y="177824"/>
                  <a:pt x="2094107" y="170816"/>
                </a:cubicBezTo>
                <a:cubicBezTo>
                  <a:pt x="2086895" y="163809"/>
                  <a:pt x="2088420" y="161276"/>
                  <a:pt x="2098683" y="163217"/>
                </a:cubicBezTo>
                <a:cubicBezTo>
                  <a:pt x="2108946" y="165158"/>
                  <a:pt x="2114632" y="165954"/>
                  <a:pt x="2115743" y="165607"/>
                </a:cubicBezTo>
                <a:cubicBezTo>
                  <a:pt x="2116852" y="165260"/>
                  <a:pt x="2118338" y="161555"/>
                  <a:pt x="2120198" y="154492"/>
                </a:cubicBezTo>
                <a:cubicBezTo>
                  <a:pt x="2122058" y="147428"/>
                  <a:pt x="2123767" y="136874"/>
                  <a:pt x="2125323" y="122828"/>
                </a:cubicBezTo>
                <a:cubicBezTo>
                  <a:pt x="2126879" y="108783"/>
                  <a:pt x="2127853" y="92247"/>
                  <a:pt x="2128244" y="73222"/>
                </a:cubicBezTo>
                <a:cubicBezTo>
                  <a:pt x="2128634" y="54197"/>
                  <a:pt x="2128166" y="43546"/>
                  <a:pt x="2126839" y="41271"/>
                </a:cubicBezTo>
                <a:cubicBezTo>
                  <a:pt x="2125513" y="38995"/>
                  <a:pt x="2122771" y="38424"/>
                  <a:pt x="2118617" y="39559"/>
                </a:cubicBezTo>
                <a:cubicBezTo>
                  <a:pt x="2114462" y="40694"/>
                  <a:pt x="2109352" y="41956"/>
                  <a:pt x="2103287" y="43345"/>
                </a:cubicBezTo>
                <a:cubicBezTo>
                  <a:pt x="2107951" y="47376"/>
                  <a:pt x="2109486" y="51313"/>
                  <a:pt x="2107892" y="55158"/>
                </a:cubicBezTo>
                <a:cubicBezTo>
                  <a:pt x="2106298" y="59003"/>
                  <a:pt x="2105148" y="62922"/>
                  <a:pt x="2104441" y="66916"/>
                </a:cubicBezTo>
                <a:cubicBezTo>
                  <a:pt x="2107566" y="66221"/>
                  <a:pt x="2110931" y="65461"/>
                  <a:pt x="2114533" y="64637"/>
                </a:cubicBezTo>
                <a:cubicBezTo>
                  <a:pt x="2118136" y="63812"/>
                  <a:pt x="2121246" y="65089"/>
                  <a:pt x="2123863" y="68469"/>
                </a:cubicBezTo>
                <a:cubicBezTo>
                  <a:pt x="2126479" y="71849"/>
                  <a:pt x="2125702" y="75334"/>
                  <a:pt x="2121528" y="78924"/>
                </a:cubicBezTo>
                <a:cubicBezTo>
                  <a:pt x="2117355" y="82515"/>
                  <a:pt x="2111169" y="85339"/>
                  <a:pt x="2102971" y="87398"/>
                </a:cubicBezTo>
                <a:cubicBezTo>
                  <a:pt x="2102351" y="93537"/>
                  <a:pt x="2101285" y="99546"/>
                  <a:pt x="2099771" y="105425"/>
                </a:cubicBezTo>
                <a:cubicBezTo>
                  <a:pt x="2100466" y="104768"/>
                  <a:pt x="2103303" y="103437"/>
                  <a:pt x="2108283" y="101434"/>
                </a:cubicBezTo>
                <a:cubicBezTo>
                  <a:pt x="2113262" y="99431"/>
                  <a:pt x="2117566" y="100269"/>
                  <a:pt x="2121193" y="103946"/>
                </a:cubicBezTo>
                <a:cubicBezTo>
                  <a:pt x="2124821" y="107623"/>
                  <a:pt x="2124778" y="111288"/>
                  <a:pt x="2121063" y="114941"/>
                </a:cubicBezTo>
                <a:cubicBezTo>
                  <a:pt x="2117349" y="118593"/>
                  <a:pt x="2109340" y="122224"/>
                  <a:pt x="2097037" y="125833"/>
                </a:cubicBezTo>
                <a:cubicBezTo>
                  <a:pt x="2094891" y="139451"/>
                  <a:pt x="2089403" y="154684"/>
                  <a:pt x="2080573" y="171532"/>
                </a:cubicBezTo>
                <a:cubicBezTo>
                  <a:pt x="2071742" y="188381"/>
                  <a:pt x="2060456" y="200666"/>
                  <a:pt x="2046714" y="208386"/>
                </a:cubicBezTo>
                <a:cubicBezTo>
                  <a:pt x="2032972" y="216106"/>
                  <a:pt x="2030048" y="214928"/>
                  <a:pt x="2037943" y="204851"/>
                </a:cubicBezTo>
                <a:cubicBezTo>
                  <a:pt x="2045836" y="194774"/>
                  <a:pt x="2052853" y="183795"/>
                  <a:pt x="2058992" y="171914"/>
                </a:cubicBezTo>
                <a:cubicBezTo>
                  <a:pt x="2065132" y="160032"/>
                  <a:pt x="2070508" y="146477"/>
                  <a:pt x="2075122" y="131247"/>
                </a:cubicBezTo>
                <a:cubicBezTo>
                  <a:pt x="2074105" y="132809"/>
                  <a:pt x="2072182" y="133591"/>
                  <a:pt x="2069355" y="133591"/>
                </a:cubicBezTo>
                <a:cubicBezTo>
                  <a:pt x="2066155" y="133591"/>
                  <a:pt x="2062425" y="131522"/>
                  <a:pt x="2058165" y="127386"/>
                </a:cubicBezTo>
                <a:cubicBezTo>
                  <a:pt x="2053904" y="123250"/>
                  <a:pt x="2054236" y="120360"/>
                  <a:pt x="2059160" y="118717"/>
                </a:cubicBezTo>
                <a:cubicBezTo>
                  <a:pt x="2064083" y="117074"/>
                  <a:pt x="2070278" y="114900"/>
                  <a:pt x="2077745" y="112197"/>
                </a:cubicBezTo>
                <a:cubicBezTo>
                  <a:pt x="2079109" y="105995"/>
                  <a:pt x="2080182" y="98728"/>
                  <a:pt x="2080963" y="90393"/>
                </a:cubicBezTo>
                <a:cubicBezTo>
                  <a:pt x="2074985" y="91956"/>
                  <a:pt x="2069599" y="90644"/>
                  <a:pt x="2064806" y="86459"/>
                </a:cubicBezTo>
                <a:cubicBezTo>
                  <a:pt x="2060013" y="82273"/>
                  <a:pt x="2060527" y="79364"/>
                  <a:pt x="2066350" y="77733"/>
                </a:cubicBezTo>
                <a:cubicBezTo>
                  <a:pt x="2072173" y="76103"/>
                  <a:pt x="2077478" y="74388"/>
                  <a:pt x="2082265" y="72590"/>
                </a:cubicBezTo>
                <a:cubicBezTo>
                  <a:pt x="2083729" y="60547"/>
                  <a:pt x="2083884" y="52306"/>
                  <a:pt x="2082731" y="47866"/>
                </a:cubicBezTo>
                <a:cubicBezTo>
                  <a:pt x="2079593" y="47233"/>
                  <a:pt x="2076374" y="44610"/>
                  <a:pt x="2073076" y="39996"/>
                </a:cubicBezTo>
                <a:cubicBezTo>
                  <a:pt x="2069776" y="35383"/>
                  <a:pt x="2071649" y="33076"/>
                  <a:pt x="2078694" y="33076"/>
                </a:cubicBezTo>
                <a:cubicBezTo>
                  <a:pt x="2083654" y="33076"/>
                  <a:pt x="2091124" y="31414"/>
                  <a:pt x="2101101" y="28090"/>
                </a:cubicBezTo>
                <a:cubicBezTo>
                  <a:pt x="2111079" y="24766"/>
                  <a:pt x="2117844" y="21455"/>
                  <a:pt x="2121398" y="18156"/>
                </a:cubicBezTo>
                <a:cubicBezTo>
                  <a:pt x="2123174" y="16506"/>
                  <a:pt x="2125474" y="15634"/>
                  <a:pt x="2128295" y="15540"/>
                </a:cubicBezTo>
                <a:close/>
                <a:moveTo>
                  <a:pt x="139333" y="13226"/>
                </a:moveTo>
                <a:cubicBezTo>
                  <a:pt x="147890" y="13226"/>
                  <a:pt x="156655" y="15815"/>
                  <a:pt x="165629" y="20993"/>
                </a:cubicBezTo>
                <a:cubicBezTo>
                  <a:pt x="174602" y="26171"/>
                  <a:pt x="177892" y="34167"/>
                  <a:pt x="175498" y="44982"/>
                </a:cubicBezTo>
                <a:cubicBezTo>
                  <a:pt x="173104" y="55797"/>
                  <a:pt x="165229" y="55738"/>
                  <a:pt x="151871" y="44805"/>
                </a:cubicBezTo>
                <a:cubicBezTo>
                  <a:pt x="138514" y="33873"/>
                  <a:pt x="130545" y="25876"/>
                  <a:pt x="127966" y="20816"/>
                </a:cubicBezTo>
                <a:cubicBezTo>
                  <a:pt x="125386" y="15756"/>
                  <a:pt x="129175" y="13226"/>
                  <a:pt x="139333" y="13226"/>
                </a:cubicBezTo>
                <a:close/>
                <a:moveTo>
                  <a:pt x="6490706" y="12764"/>
                </a:moveTo>
                <a:cubicBezTo>
                  <a:pt x="6492264" y="12569"/>
                  <a:pt x="6494294" y="12779"/>
                  <a:pt x="6496795" y="13393"/>
                </a:cubicBezTo>
                <a:cubicBezTo>
                  <a:pt x="6506798" y="15849"/>
                  <a:pt x="6514763" y="19191"/>
                  <a:pt x="6520692" y="23421"/>
                </a:cubicBezTo>
                <a:cubicBezTo>
                  <a:pt x="6526768" y="27278"/>
                  <a:pt x="6528235" y="31814"/>
                  <a:pt x="6525091" y="37029"/>
                </a:cubicBezTo>
                <a:cubicBezTo>
                  <a:pt x="6521947" y="42244"/>
                  <a:pt x="6519991" y="55732"/>
                  <a:pt x="6519222" y="77492"/>
                </a:cubicBezTo>
                <a:cubicBezTo>
                  <a:pt x="6518452" y="99252"/>
                  <a:pt x="6518264" y="121597"/>
                  <a:pt x="6518654" y="144529"/>
                </a:cubicBezTo>
                <a:cubicBezTo>
                  <a:pt x="6519045" y="167461"/>
                  <a:pt x="6519631" y="186800"/>
                  <a:pt x="6520412" y="202544"/>
                </a:cubicBezTo>
                <a:cubicBezTo>
                  <a:pt x="6521194" y="218289"/>
                  <a:pt x="6520574" y="231030"/>
                  <a:pt x="6518552" y="240765"/>
                </a:cubicBezTo>
                <a:cubicBezTo>
                  <a:pt x="6516530" y="250501"/>
                  <a:pt x="6512450" y="258420"/>
                  <a:pt x="6506311" y="264522"/>
                </a:cubicBezTo>
                <a:cubicBezTo>
                  <a:pt x="6500172" y="270624"/>
                  <a:pt x="6494836" y="268770"/>
                  <a:pt x="6490302" y="258960"/>
                </a:cubicBezTo>
                <a:cubicBezTo>
                  <a:pt x="6485770" y="249149"/>
                  <a:pt x="6478548" y="238815"/>
                  <a:pt x="6468638" y="227957"/>
                </a:cubicBezTo>
                <a:cubicBezTo>
                  <a:pt x="6458730" y="217099"/>
                  <a:pt x="6459488" y="213226"/>
                  <a:pt x="6470918" y="216339"/>
                </a:cubicBezTo>
                <a:cubicBezTo>
                  <a:pt x="6482346" y="219452"/>
                  <a:pt x="6488830" y="221083"/>
                  <a:pt x="6490368" y="221232"/>
                </a:cubicBezTo>
                <a:cubicBezTo>
                  <a:pt x="6491906" y="221381"/>
                  <a:pt x="6493196" y="219018"/>
                  <a:pt x="6494237" y="214144"/>
                </a:cubicBezTo>
                <a:cubicBezTo>
                  <a:pt x="6495279" y="209270"/>
                  <a:pt x="6495995" y="195196"/>
                  <a:pt x="6496386" y="171923"/>
                </a:cubicBezTo>
                <a:cubicBezTo>
                  <a:pt x="6496776" y="148650"/>
                  <a:pt x="6496972" y="121064"/>
                  <a:pt x="6496972" y="89165"/>
                </a:cubicBezTo>
                <a:cubicBezTo>
                  <a:pt x="6496972" y="57143"/>
                  <a:pt x="6494442" y="35894"/>
                  <a:pt x="6489382" y="25420"/>
                </a:cubicBezTo>
                <a:cubicBezTo>
                  <a:pt x="6485586" y="17565"/>
                  <a:pt x="6486028" y="13346"/>
                  <a:pt x="6490706" y="12764"/>
                </a:cubicBezTo>
                <a:close/>
                <a:moveTo>
                  <a:pt x="3118856" y="12764"/>
                </a:moveTo>
                <a:cubicBezTo>
                  <a:pt x="3120415" y="12569"/>
                  <a:pt x="3122445" y="12779"/>
                  <a:pt x="3124946" y="13393"/>
                </a:cubicBezTo>
                <a:cubicBezTo>
                  <a:pt x="3134948" y="15849"/>
                  <a:pt x="3142913" y="19191"/>
                  <a:pt x="3148842" y="23421"/>
                </a:cubicBezTo>
                <a:cubicBezTo>
                  <a:pt x="3154919" y="27278"/>
                  <a:pt x="3156386" y="31814"/>
                  <a:pt x="3153242" y="37029"/>
                </a:cubicBezTo>
                <a:cubicBezTo>
                  <a:pt x="3150098" y="42244"/>
                  <a:pt x="3148141" y="55732"/>
                  <a:pt x="3147372" y="77492"/>
                </a:cubicBezTo>
                <a:cubicBezTo>
                  <a:pt x="3146604" y="99252"/>
                  <a:pt x="3146414" y="121597"/>
                  <a:pt x="3146805" y="144529"/>
                </a:cubicBezTo>
                <a:cubicBezTo>
                  <a:pt x="3147195" y="167461"/>
                  <a:pt x="3147781" y="186800"/>
                  <a:pt x="3148563" y="202544"/>
                </a:cubicBezTo>
                <a:cubicBezTo>
                  <a:pt x="3149344" y="218289"/>
                  <a:pt x="3148724" y="231030"/>
                  <a:pt x="3146702" y="240765"/>
                </a:cubicBezTo>
                <a:cubicBezTo>
                  <a:pt x="3144681" y="250501"/>
                  <a:pt x="3140600" y="258420"/>
                  <a:pt x="3134461" y="264522"/>
                </a:cubicBezTo>
                <a:cubicBezTo>
                  <a:pt x="3128322" y="270624"/>
                  <a:pt x="3122986" y="268770"/>
                  <a:pt x="3118453" y="258960"/>
                </a:cubicBezTo>
                <a:cubicBezTo>
                  <a:pt x="3113920" y="249149"/>
                  <a:pt x="3106699" y="238815"/>
                  <a:pt x="3096789" y="227957"/>
                </a:cubicBezTo>
                <a:cubicBezTo>
                  <a:pt x="3086880" y="217099"/>
                  <a:pt x="3087639" y="213226"/>
                  <a:pt x="3099068" y="216339"/>
                </a:cubicBezTo>
                <a:cubicBezTo>
                  <a:pt x="3110497" y="219452"/>
                  <a:pt x="3116980" y="221083"/>
                  <a:pt x="3118518" y="221232"/>
                </a:cubicBezTo>
                <a:cubicBezTo>
                  <a:pt x="3120056" y="221381"/>
                  <a:pt x="3121346" y="219018"/>
                  <a:pt x="3122388" y="214144"/>
                </a:cubicBezTo>
                <a:cubicBezTo>
                  <a:pt x="3123430" y="209270"/>
                  <a:pt x="3124146" y="195196"/>
                  <a:pt x="3124536" y="171923"/>
                </a:cubicBezTo>
                <a:cubicBezTo>
                  <a:pt x="3124927" y="148650"/>
                  <a:pt x="3125122" y="121064"/>
                  <a:pt x="3125122" y="89165"/>
                </a:cubicBezTo>
                <a:cubicBezTo>
                  <a:pt x="3125122" y="57143"/>
                  <a:pt x="3122592" y="35894"/>
                  <a:pt x="3117532" y="25420"/>
                </a:cubicBezTo>
                <a:cubicBezTo>
                  <a:pt x="3113737" y="17565"/>
                  <a:pt x="3114178" y="13346"/>
                  <a:pt x="3118856" y="12764"/>
                </a:cubicBezTo>
                <a:close/>
                <a:moveTo>
                  <a:pt x="7089889" y="10105"/>
                </a:moveTo>
                <a:cubicBezTo>
                  <a:pt x="7093703" y="10344"/>
                  <a:pt x="7097760" y="11496"/>
                  <a:pt x="7102060" y="13561"/>
                </a:cubicBezTo>
                <a:cubicBezTo>
                  <a:pt x="7110662" y="17691"/>
                  <a:pt x="7117672" y="22757"/>
                  <a:pt x="7123092" y="28760"/>
                </a:cubicBezTo>
                <a:cubicBezTo>
                  <a:pt x="7128512" y="34762"/>
                  <a:pt x="7129854" y="40638"/>
                  <a:pt x="7127120" y="46387"/>
                </a:cubicBezTo>
                <a:cubicBezTo>
                  <a:pt x="7124385" y="52135"/>
                  <a:pt x="7123597" y="73895"/>
                  <a:pt x="7124757" y="111666"/>
                </a:cubicBezTo>
                <a:cubicBezTo>
                  <a:pt x="7125916" y="149438"/>
                  <a:pt x="7127480" y="177935"/>
                  <a:pt x="7129445" y="197159"/>
                </a:cubicBezTo>
                <a:cubicBezTo>
                  <a:pt x="7131410" y="216382"/>
                  <a:pt x="7131377" y="232084"/>
                  <a:pt x="7129342" y="244263"/>
                </a:cubicBezTo>
                <a:cubicBezTo>
                  <a:pt x="7127308" y="256442"/>
                  <a:pt x="7123662" y="264584"/>
                  <a:pt x="7118404" y="268689"/>
                </a:cubicBezTo>
                <a:cubicBezTo>
                  <a:pt x="7113146" y="272794"/>
                  <a:pt x="7109496" y="271350"/>
                  <a:pt x="7107456" y="264355"/>
                </a:cubicBezTo>
                <a:cubicBezTo>
                  <a:pt x="7105416" y="257360"/>
                  <a:pt x="7101679" y="248765"/>
                  <a:pt x="7096247" y="238570"/>
                </a:cubicBezTo>
                <a:cubicBezTo>
                  <a:pt x="7074344" y="237851"/>
                  <a:pt x="7025225" y="239376"/>
                  <a:pt x="6948888" y="243147"/>
                </a:cubicBezTo>
                <a:cubicBezTo>
                  <a:pt x="6947822" y="258054"/>
                  <a:pt x="6943096" y="259775"/>
                  <a:pt x="6934712" y="248309"/>
                </a:cubicBezTo>
                <a:cubicBezTo>
                  <a:pt x="6926329" y="236843"/>
                  <a:pt x="6923693" y="225123"/>
                  <a:pt x="6926806" y="213148"/>
                </a:cubicBezTo>
                <a:cubicBezTo>
                  <a:pt x="6929920" y="201174"/>
                  <a:pt x="6932058" y="183935"/>
                  <a:pt x="6933224" y="161431"/>
                </a:cubicBezTo>
                <a:cubicBezTo>
                  <a:pt x="6934390" y="138927"/>
                  <a:pt x="6934973" y="114448"/>
                  <a:pt x="6934973" y="87993"/>
                </a:cubicBezTo>
                <a:cubicBezTo>
                  <a:pt x="6934973" y="62320"/>
                  <a:pt x="6932638" y="45584"/>
                  <a:pt x="6927969" y="37782"/>
                </a:cubicBezTo>
                <a:cubicBezTo>
                  <a:pt x="6923300" y="29981"/>
                  <a:pt x="6923712" y="26081"/>
                  <a:pt x="6929206" y="26081"/>
                </a:cubicBezTo>
                <a:cubicBezTo>
                  <a:pt x="6933534" y="26081"/>
                  <a:pt x="6938216" y="26661"/>
                  <a:pt x="6943252" y="27820"/>
                </a:cubicBezTo>
                <a:cubicBezTo>
                  <a:pt x="6948287" y="28980"/>
                  <a:pt x="6957192" y="29380"/>
                  <a:pt x="6969966" y="29020"/>
                </a:cubicBezTo>
                <a:cubicBezTo>
                  <a:pt x="6982740" y="28661"/>
                  <a:pt x="7002473" y="26549"/>
                  <a:pt x="7029162" y="22686"/>
                </a:cubicBezTo>
                <a:cubicBezTo>
                  <a:pt x="7055852" y="18822"/>
                  <a:pt x="7072524" y="15303"/>
                  <a:pt x="7079178" y="12128"/>
                </a:cubicBezTo>
                <a:cubicBezTo>
                  <a:pt x="7082506" y="10541"/>
                  <a:pt x="7086076" y="9866"/>
                  <a:pt x="7089889" y="10105"/>
                </a:cubicBezTo>
                <a:close/>
                <a:moveTo>
                  <a:pt x="3718040" y="10105"/>
                </a:moveTo>
                <a:cubicBezTo>
                  <a:pt x="3721854" y="10344"/>
                  <a:pt x="3725911" y="11496"/>
                  <a:pt x="3730211" y="13561"/>
                </a:cubicBezTo>
                <a:cubicBezTo>
                  <a:pt x="3738812" y="17691"/>
                  <a:pt x="3745823" y="22757"/>
                  <a:pt x="3751242" y="28760"/>
                </a:cubicBezTo>
                <a:cubicBezTo>
                  <a:pt x="3756662" y="34762"/>
                  <a:pt x="3758005" y="40638"/>
                  <a:pt x="3755270" y="46387"/>
                </a:cubicBezTo>
                <a:cubicBezTo>
                  <a:pt x="3752535" y="52135"/>
                  <a:pt x="3751748" y="73895"/>
                  <a:pt x="3752907" y="111666"/>
                </a:cubicBezTo>
                <a:cubicBezTo>
                  <a:pt x="3754067" y="149438"/>
                  <a:pt x="3755629" y="177935"/>
                  <a:pt x="3757595" y="197159"/>
                </a:cubicBezTo>
                <a:cubicBezTo>
                  <a:pt x="3759561" y="216382"/>
                  <a:pt x="3759527" y="232084"/>
                  <a:pt x="3757493" y="244263"/>
                </a:cubicBezTo>
                <a:cubicBezTo>
                  <a:pt x="3755459" y="256442"/>
                  <a:pt x="3751813" y="264584"/>
                  <a:pt x="3746554" y="268689"/>
                </a:cubicBezTo>
                <a:cubicBezTo>
                  <a:pt x="3741295" y="272794"/>
                  <a:pt x="3737647" y="271350"/>
                  <a:pt x="3735606" y="264355"/>
                </a:cubicBezTo>
                <a:cubicBezTo>
                  <a:pt x="3733566" y="257360"/>
                  <a:pt x="3729830" y="248765"/>
                  <a:pt x="3724398" y="238570"/>
                </a:cubicBezTo>
                <a:cubicBezTo>
                  <a:pt x="3702495" y="237851"/>
                  <a:pt x="3653376" y="239376"/>
                  <a:pt x="3577039" y="243147"/>
                </a:cubicBezTo>
                <a:cubicBezTo>
                  <a:pt x="3575972" y="258054"/>
                  <a:pt x="3571247" y="259775"/>
                  <a:pt x="3562863" y="248309"/>
                </a:cubicBezTo>
                <a:cubicBezTo>
                  <a:pt x="3554479" y="236843"/>
                  <a:pt x="3551844" y="225123"/>
                  <a:pt x="3554957" y="213148"/>
                </a:cubicBezTo>
                <a:cubicBezTo>
                  <a:pt x="3558069" y="201174"/>
                  <a:pt x="3560209" y="183935"/>
                  <a:pt x="3561375" y="161431"/>
                </a:cubicBezTo>
                <a:cubicBezTo>
                  <a:pt x="3562541" y="138927"/>
                  <a:pt x="3563123" y="114448"/>
                  <a:pt x="3563123" y="87993"/>
                </a:cubicBezTo>
                <a:cubicBezTo>
                  <a:pt x="3563123" y="62320"/>
                  <a:pt x="3560789" y="45584"/>
                  <a:pt x="3556119" y="37782"/>
                </a:cubicBezTo>
                <a:cubicBezTo>
                  <a:pt x="3551450" y="29981"/>
                  <a:pt x="3551862" y="26081"/>
                  <a:pt x="3557356" y="26081"/>
                </a:cubicBezTo>
                <a:cubicBezTo>
                  <a:pt x="3561685" y="26081"/>
                  <a:pt x="3566367" y="26661"/>
                  <a:pt x="3571402" y="27820"/>
                </a:cubicBezTo>
                <a:cubicBezTo>
                  <a:pt x="3576437" y="28980"/>
                  <a:pt x="3585342" y="29380"/>
                  <a:pt x="3598117" y="29020"/>
                </a:cubicBezTo>
                <a:cubicBezTo>
                  <a:pt x="3610891" y="28661"/>
                  <a:pt x="3630623" y="26549"/>
                  <a:pt x="3657313" y="22686"/>
                </a:cubicBezTo>
                <a:cubicBezTo>
                  <a:pt x="3684003" y="18822"/>
                  <a:pt x="3700675" y="15303"/>
                  <a:pt x="3707329" y="12128"/>
                </a:cubicBezTo>
                <a:cubicBezTo>
                  <a:pt x="3710656" y="10541"/>
                  <a:pt x="3714226" y="9866"/>
                  <a:pt x="3718040" y="10105"/>
                </a:cubicBezTo>
                <a:close/>
                <a:moveTo>
                  <a:pt x="965315" y="10105"/>
                </a:moveTo>
                <a:cubicBezTo>
                  <a:pt x="969128" y="10344"/>
                  <a:pt x="973186" y="11496"/>
                  <a:pt x="977487" y="13561"/>
                </a:cubicBezTo>
                <a:cubicBezTo>
                  <a:pt x="986087" y="17691"/>
                  <a:pt x="993098" y="22757"/>
                  <a:pt x="998518" y="28760"/>
                </a:cubicBezTo>
                <a:cubicBezTo>
                  <a:pt x="1003937" y="34762"/>
                  <a:pt x="1005280" y="40638"/>
                  <a:pt x="1002545" y="46387"/>
                </a:cubicBezTo>
                <a:cubicBezTo>
                  <a:pt x="999811" y="52135"/>
                  <a:pt x="999023" y="73895"/>
                  <a:pt x="1000182" y="111666"/>
                </a:cubicBezTo>
                <a:cubicBezTo>
                  <a:pt x="1001342" y="149438"/>
                  <a:pt x="1002905" y="177935"/>
                  <a:pt x="1004870" y="197159"/>
                </a:cubicBezTo>
                <a:cubicBezTo>
                  <a:pt x="1006836" y="216382"/>
                  <a:pt x="1006803" y="232084"/>
                  <a:pt x="1004768" y="244263"/>
                </a:cubicBezTo>
                <a:cubicBezTo>
                  <a:pt x="1002734" y="256442"/>
                  <a:pt x="999088" y="264584"/>
                  <a:pt x="993829" y="268689"/>
                </a:cubicBezTo>
                <a:cubicBezTo>
                  <a:pt x="988571" y="272794"/>
                  <a:pt x="984921" y="271350"/>
                  <a:pt x="982881" y="264355"/>
                </a:cubicBezTo>
                <a:cubicBezTo>
                  <a:pt x="980841" y="257360"/>
                  <a:pt x="977105" y="248765"/>
                  <a:pt x="971673" y="238570"/>
                </a:cubicBezTo>
                <a:cubicBezTo>
                  <a:pt x="949770" y="237851"/>
                  <a:pt x="900651" y="239376"/>
                  <a:pt x="824314" y="243147"/>
                </a:cubicBezTo>
                <a:cubicBezTo>
                  <a:pt x="823248" y="258054"/>
                  <a:pt x="818522" y="259775"/>
                  <a:pt x="810138" y="248309"/>
                </a:cubicBezTo>
                <a:cubicBezTo>
                  <a:pt x="801754" y="236843"/>
                  <a:pt x="799119" y="225123"/>
                  <a:pt x="802232" y="213148"/>
                </a:cubicBezTo>
                <a:cubicBezTo>
                  <a:pt x="805345" y="201174"/>
                  <a:pt x="807484" y="183935"/>
                  <a:pt x="808650" y="161431"/>
                </a:cubicBezTo>
                <a:cubicBezTo>
                  <a:pt x="809816" y="138927"/>
                  <a:pt x="810399" y="114448"/>
                  <a:pt x="810399" y="87993"/>
                </a:cubicBezTo>
                <a:cubicBezTo>
                  <a:pt x="810399" y="62320"/>
                  <a:pt x="808064" y="45584"/>
                  <a:pt x="803395" y="37782"/>
                </a:cubicBezTo>
                <a:cubicBezTo>
                  <a:pt x="798725" y="29981"/>
                  <a:pt x="799137" y="26081"/>
                  <a:pt x="804631" y="26081"/>
                </a:cubicBezTo>
                <a:cubicBezTo>
                  <a:pt x="808960" y="26081"/>
                  <a:pt x="813642" y="26661"/>
                  <a:pt x="818677" y="27820"/>
                </a:cubicBezTo>
                <a:cubicBezTo>
                  <a:pt x="823713" y="28980"/>
                  <a:pt x="832617" y="29380"/>
                  <a:pt x="845392" y="29020"/>
                </a:cubicBezTo>
                <a:cubicBezTo>
                  <a:pt x="858166" y="28661"/>
                  <a:pt x="877899" y="26549"/>
                  <a:pt x="904588" y="22686"/>
                </a:cubicBezTo>
                <a:cubicBezTo>
                  <a:pt x="931278" y="18822"/>
                  <a:pt x="947950" y="15303"/>
                  <a:pt x="954604" y="12128"/>
                </a:cubicBezTo>
                <a:cubicBezTo>
                  <a:pt x="957931" y="10541"/>
                  <a:pt x="961501" y="9866"/>
                  <a:pt x="965315" y="10105"/>
                </a:cubicBezTo>
                <a:close/>
                <a:moveTo>
                  <a:pt x="6758778" y="9503"/>
                </a:moveTo>
                <a:cubicBezTo>
                  <a:pt x="6760411" y="9453"/>
                  <a:pt x="6762430" y="9786"/>
                  <a:pt x="6764834" y="10500"/>
                </a:cubicBezTo>
                <a:cubicBezTo>
                  <a:pt x="6774452" y="13359"/>
                  <a:pt x="6781674" y="16686"/>
                  <a:pt x="6786498" y="20481"/>
                </a:cubicBezTo>
                <a:cubicBezTo>
                  <a:pt x="6791323" y="24276"/>
                  <a:pt x="6791890" y="28443"/>
                  <a:pt x="6788200" y="32983"/>
                </a:cubicBezTo>
                <a:cubicBezTo>
                  <a:pt x="6784510" y="37522"/>
                  <a:pt x="6780152" y="44815"/>
                  <a:pt x="6775122" y="54860"/>
                </a:cubicBezTo>
                <a:cubicBezTo>
                  <a:pt x="6770093" y="64906"/>
                  <a:pt x="6762680" y="75151"/>
                  <a:pt x="6752882" y="85593"/>
                </a:cubicBezTo>
                <a:cubicBezTo>
                  <a:pt x="6777402" y="84911"/>
                  <a:pt x="6792560" y="82406"/>
                  <a:pt x="6798358" y="78078"/>
                </a:cubicBezTo>
                <a:cubicBezTo>
                  <a:pt x="6804156" y="73749"/>
                  <a:pt x="6810876" y="73253"/>
                  <a:pt x="6818515" y="76589"/>
                </a:cubicBezTo>
                <a:cubicBezTo>
                  <a:pt x="6826154" y="79926"/>
                  <a:pt x="6832303" y="84096"/>
                  <a:pt x="6836960" y="89100"/>
                </a:cubicBezTo>
                <a:cubicBezTo>
                  <a:pt x="6841618" y="94105"/>
                  <a:pt x="6841968" y="98762"/>
                  <a:pt x="6838012" y="103071"/>
                </a:cubicBezTo>
                <a:cubicBezTo>
                  <a:pt x="6834056" y="107381"/>
                  <a:pt x="6831312" y="117601"/>
                  <a:pt x="6829780" y="133730"/>
                </a:cubicBezTo>
                <a:cubicBezTo>
                  <a:pt x="6828248" y="149859"/>
                  <a:pt x="6826899" y="166082"/>
                  <a:pt x="6825733" y="182397"/>
                </a:cubicBezTo>
                <a:cubicBezTo>
                  <a:pt x="6824568" y="198712"/>
                  <a:pt x="6821126" y="212786"/>
                  <a:pt x="6815408" y="224618"/>
                </a:cubicBezTo>
                <a:cubicBezTo>
                  <a:pt x="6809690" y="236449"/>
                  <a:pt x="6800820" y="245444"/>
                  <a:pt x="6788796" y="251602"/>
                </a:cubicBezTo>
                <a:cubicBezTo>
                  <a:pt x="6776772" y="257760"/>
                  <a:pt x="6770304" y="256213"/>
                  <a:pt x="6769392" y="246960"/>
                </a:cubicBezTo>
                <a:cubicBezTo>
                  <a:pt x="6768481" y="237708"/>
                  <a:pt x="6763532" y="227179"/>
                  <a:pt x="6754547" y="215372"/>
                </a:cubicBezTo>
                <a:cubicBezTo>
                  <a:pt x="6745562" y="203565"/>
                  <a:pt x="6746777" y="200427"/>
                  <a:pt x="6758193" y="205958"/>
                </a:cubicBezTo>
                <a:cubicBezTo>
                  <a:pt x="6769610" y="211490"/>
                  <a:pt x="6777581" y="214603"/>
                  <a:pt x="6782108" y="215297"/>
                </a:cubicBezTo>
                <a:cubicBezTo>
                  <a:pt x="6786635" y="215992"/>
                  <a:pt x="6790848" y="211834"/>
                  <a:pt x="6794749" y="202824"/>
                </a:cubicBezTo>
                <a:cubicBezTo>
                  <a:pt x="6798650" y="193813"/>
                  <a:pt x="6801378" y="180168"/>
                  <a:pt x="6802934" y="161887"/>
                </a:cubicBezTo>
                <a:cubicBezTo>
                  <a:pt x="6804491" y="143605"/>
                  <a:pt x="6805270" y="128313"/>
                  <a:pt x="6805270" y="116010"/>
                </a:cubicBezTo>
                <a:cubicBezTo>
                  <a:pt x="6805270" y="104910"/>
                  <a:pt x="6804200" y="98644"/>
                  <a:pt x="6802060" y="97211"/>
                </a:cubicBezTo>
                <a:cubicBezTo>
                  <a:pt x="6799921" y="95779"/>
                  <a:pt x="6794603" y="96129"/>
                  <a:pt x="6786108" y="98262"/>
                </a:cubicBezTo>
                <a:lnTo>
                  <a:pt x="6761774" y="104364"/>
                </a:lnTo>
                <a:cubicBezTo>
                  <a:pt x="6755870" y="105171"/>
                  <a:pt x="6750624" y="103236"/>
                  <a:pt x="6746036" y="98560"/>
                </a:cubicBezTo>
                <a:cubicBezTo>
                  <a:pt x="6734166" y="112041"/>
                  <a:pt x="6721811" y="122416"/>
                  <a:pt x="6708968" y="129684"/>
                </a:cubicBezTo>
                <a:cubicBezTo>
                  <a:pt x="6705758" y="131501"/>
                  <a:pt x="6703340" y="132607"/>
                  <a:pt x="6701716" y="133001"/>
                </a:cubicBezTo>
                <a:lnTo>
                  <a:pt x="6700278" y="132453"/>
                </a:lnTo>
                <a:lnTo>
                  <a:pt x="6700004" y="137265"/>
                </a:lnTo>
                <a:cubicBezTo>
                  <a:pt x="6699826" y="143605"/>
                  <a:pt x="6699930" y="151444"/>
                  <a:pt x="6700318" y="160780"/>
                </a:cubicBezTo>
                <a:cubicBezTo>
                  <a:pt x="6701092" y="179451"/>
                  <a:pt x="6700478" y="193590"/>
                  <a:pt x="6698476" y="203196"/>
                </a:cubicBezTo>
                <a:cubicBezTo>
                  <a:pt x="6696473" y="212801"/>
                  <a:pt x="6693782" y="220528"/>
                  <a:pt x="6690402" y="226376"/>
                </a:cubicBezTo>
                <a:cubicBezTo>
                  <a:pt x="6687022" y="232223"/>
                  <a:pt x="6683404" y="232310"/>
                  <a:pt x="6679547" y="226636"/>
                </a:cubicBezTo>
                <a:cubicBezTo>
                  <a:pt x="6675690" y="220962"/>
                  <a:pt x="6672738" y="216249"/>
                  <a:pt x="6670692" y="212497"/>
                </a:cubicBezTo>
                <a:cubicBezTo>
                  <a:pt x="6668645" y="208746"/>
                  <a:pt x="6666646" y="206718"/>
                  <a:pt x="6664692" y="206414"/>
                </a:cubicBezTo>
                <a:cubicBezTo>
                  <a:pt x="6662738" y="206110"/>
                  <a:pt x="6653030" y="207385"/>
                  <a:pt x="6635568" y="210237"/>
                </a:cubicBezTo>
                <a:cubicBezTo>
                  <a:pt x="6631500" y="227625"/>
                  <a:pt x="6626858" y="232381"/>
                  <a:pt x="6621644" y="224506"/>
                </a:cubicBezTo>
                <a:cubicBezTo>
                  <a:pt x="6616428" y="216630"/>
                  <a:pt x="6613820" y="206144"/>
                  <a:pt x="6613820" y="193047"/>
                </a:cubicBezTo>
                <a:cubicBezTo>
                  <a:pt x="6613820" y="180707"/>
                  <a:pt x="6613439" y="165375"/>
                  <a:pt x="6612676" y="147050"/>
                </a:cubicBezTo>
                <a:cubicBezTo>
                  <a:pt x="6611914" y="128726"/>
                  <a:pt x="6609191" y="115461"/>
                  <a:pt x="6604510" y="107257"/>
                </a:cubicBezTo>
                <a:cubicBezTo>
                  <a:pt x="6599828" y="99053"/>
                  <a:pt x="6600624" y="94951"/>
                  <a:pt x="6606900" y="94951"/>
                </a:cubicBezTo>
                <a:cubicBezTo>
                  <a:pt x="6611042" y="94951"/>
                  <a:pt x="6615886" y="95329"/>
                  <a:pt x="6621430" y="96086"/>
                </a:cubicBezTo>
                <a:cubicBezTo>
                  <a:pt x="6627382" y="88607"/>
                  <a:pt x="6634024" y="77042"/>
                  <a:pt x="6641354" y="61390"/>
                </a:cubicBezTo>
                <a:cubicBezTo>
                  <a:pt x="6648684" y="45739"/>
                  <a:pt x="6650988" y="33408"/>
                  <a:pt x="6648265" y="24397"/>
                </a:cubicBezTo>
                <a:cubicBezTo>
                  <a:pt x="6645542" y="15387"/>
                  <a:pt x="6652398" y="14447"/>
                  <a:pt x="6668831" y="21579"/>
                </a:cubicBezTo>
                <a:cubicBezTo>
                  <a:pt x="6682846" y="28350"/>
                  <a:pt x="6687177" y="34313"/>
                  <a:pt x="6681826" y="39466"/>
                </a:cubicBezTo>
                <a:cubicBezTo>
                  <a:pt x="6676474" y="44619"/>
                  <a:pt x="6670710" y="51828"/>
                  <a:pt x="6664534" y="61093"/>
                </a:cubicBezTo>
                <a:cubicBezTo>
                  <a:pt x="6658358" y="70357"/>
                  <a:pt x="6648894" y="82022"/>
                  <a:pt x="6636145" y="96086"/>
                </a:cubicBezTo>
                <a:cubicBezTo>
                  <a:pt x="6651152" y="93928"/>
                  <a:pt x="6661582" y="90275"/>
                  <a:pt x="6667436" y="85128"/>
                </a:cubicBezTo>
                <a:cubicBezTo>
                  <a:pt x="6673290" y="79981"/>
                  <a:pt x="6679628" y="79070"/>
                  <a:pt x="6686448" y="82394"/>
                </a:cubicBezTo>
                <a:cubicBezTo>
                  <a:pt x="6693270" y="85718"/>
                  <a:pt x="6699238" y="89178"/>
                  <a:pt x="6704354" y="92774"/>
                </a:cubicBezTo>
                <a:cubicBezTo>
                  <a:pt x="6709470" y="96371"/>
                  <a:pt x="6710627" y="100591"/>
                  <a:pt x="6707824" y="105434"/>
                </a:cubicBezTo>
                <a:cubicBezTo>
                  <a:pt x="6705022" y="110277"/>
                  <a:pt x="6702876" y="116044"/>
                  <a:pt x="6701388" y="122735"/>
                </a:cubicBezTo>
                <a:cubicBezTo>
                  <a:pt x="6701015" y="124408"/>
                  <a:pt x="6700714" y="126455"/>
                  <a:pt x="6700484" y="128877"/>
                </a:cubicBezTo>
                <a:lnTo>
                  <a:pt x="6700466" y="129198"/>
                </a:lnTo>
                <a:lnTo>
                  <a:pt x="6701493" y="126834"/>
                </a:lnTo>
                <a:cubicBezTo>
                  <a:pt x="6703042" y="124384"/>
                  <a:pt x="6705386" y="121222"/>
                  <a:pt x="6708522" y="117350"/>
                </a:cubicBezTo>
                <a:cubicBezTo>
                  <a:pt x="6721067" y="101859"/>
                  <a:pt x="6732546" y="84152"/>
                  <a:pt x="6742957" y="64227"/>
                </a:cubicBezTo>
                <a:cubicBezTo>
                  <a:pt x="6753368" y="44303"/>
                  <a:pt x="6757214" y="29653"/>
                  <a:pt x="6754491" y="20277"/>
                </a:cubicBezTo>
                <a:cubicBezTo>
                  <a:pt x="6752450" y="13244"/>
                  <a:pt x="6753878" y="9653"/>
                  <a:pt x="6758778" y="9503"/>
                </a:cubicBezTo>
                <a:close/>
                <a:moveTo>
                  <a:pt x="3386928" y="9503"/>
                </a:moveTo>
                <a:cubicBezTo>
                  <a:pt x="3388562" y="9453"/>
                  <a:pt x="3390581" y="9786"/>
                  <a:pt x="3392985" y="10500"/>
                </a:cubicBezTo>
                <a:cubicBezTo>
                  <a:pt x="3402603" y="13359"/>
                  <a:pt x="3409825" y="16686"/>
                  <a:pt x="3414649" y="20481"/>
                </a:cubicBezTo>
                <a:cubicBezTo>
                  <a:pt x="3419473" y="24276"/>
                  <a:pt x="3420041" y="28443"/>
                  <a:pt x="3416351" y="32983"/>
                </a:cubicBezTo>
                <a:cubicBezTo>
                  <a:pt x="3412661" y="37522"/>
                  <a:pt x="3408302" y="44815"/>
                  <a:pt x="3403273" y="54860"/>
                </a:cubicBezTo>
                <a:cubicBezTo>
                  <a:pt x="3398244" y="64906"/>
                  <a:pt x="3390830" y="75151"/>
                  <a:pt x="3381032" y="85593"/>
                </a:cubicBezTo>
                <a:cubicBezTo>
                  <a:pt x="3405552" y="84911"/>
                  <a:pt x="3420710" y="82406"/>
                  <a:pt x="3426509" y="78078"/>
                </a:cubicBezTo>
                <a:cubicBezTo>
                  <a:pt x="3432307" y="73749"/>
                  <a:pt x="3439026" y="73253"/>
                  <a:pt x="3446665" y="76589"/>
                </a:cubicBezTo>
                <a:cubicBezTo>
                  <a:pt x="3454306" y="79926"/>
                  <a:pt x="3460454" y="84096"/>
                  <a:pt x="3465111" y="89100"/>
                </a:cubicBezTo>
                <a:cubicBezTo>
                  <a:pt x="3469768" y="94105"/>
                  <a:pt x="3470119" y="98762"/>
                  <a:pt x="3466162" y="103071"/>
                </a:cubicBezTo>
                <a:cubicBezTo>
                  <a:pt x="3462206" y="107381"/>
                  <a:pt x="3459461" y="117601"/>
                  <a:pt x="3457930" y="133730"/>
                </a:cubicBezTo>
                <a:cubicBezTo>
                  <a:pt x="3456398" y="149859"/>
                  <a:pt x="3455050" y="166082"/>
                  <a:pt x="3453884" y="182397"/>
                </a:cubicBezTo>
                <a:cubicBezTo>
                  <a:pt x="3452718" y="198712"/>
                  <a:pt x="3449276" y="212786"/>
                  <a:pt x="3443559" y="224618"/>
                </a:cubicBezTo>
                <a:cubicBezTo>
                  <a:pt x="3437841" y="236449"/>
                  <a:pt x="3428970" y="245444"/>
                  <a:pt x="3416946" y="251602"/>
                </a:cubicBezTo>
                <a:cubicBezTo>
                  <a:pt x="3404922" y="257760"/>
                  <a:pt x="3398455" y="256213"/>
                  <a:pt x="3397543" y="246960"/>
                </a:cubicBezTo>
                <a:cubicBezTo>
                  <a:pt x="3396631" y="237708"/>
                  <a:pt x="3391683" y="227179"/>
                  <a:pt x="3382698" y="215372"/>
                </a:cubicBezTo>
                <a:cubicBezTo>
                  <a:pt x="3373712" y="203565"/>
                  <a:pt x="3374927" y="200427"/>
                  <a:pt x="3386344" y="205958"/>
                </a:cubicBezTo>
                <a:cubicBezTo>
                  <a:pt x="3397760" y="211490"/>
                  <a:pt x="3405732" y="214603"/>
                  <a:pt x="3410259" y="215297"/>
                </a:cubicBezTo>
                <a:cubicBezTo>
                  <a:pt x="3414785" y="215992"/>
                  <a:pt x="3418999" y="211834"/>
                  <a:pt x="3422899" y="202824"/>
                </a:cubicBezTo>
                <a:cubicBezTo>
                  <a:pt x="3426800" y="193813"/>
                  <a:pt x="3429528" y="180168"/>
                  <a:pt x="3431085" y="161887"/>
                </a:cubicBezTo>
                <a:cubicBezTo>
                  <a:pt x="3432642" y="143605"/>
                  <a:pt x="3433420" y="128313"/>
                  <a:pt x="3433420" y="116010"/>
                </a:cubicBezTo>
                <a:cubicBezTo>
                  <a:pt x="3433420" y="104910"/>
                  <a:pt x="3432350" y="98644"/>
                  <a:pt x="3430211" y="97211"/>
                </a:cubicBezTo>
                <a:cubicBezTo>
                  <a:pt x="3428071" y="95779"/>
                  <a:pt x="3422754" y="96129"/>
                  <a:pt x="3414258" y="98262"/>
                </a:cubicBezTo>
                <a:lnTo>
                  <a:pt x="3389925" y="104364"/>
                </a:lnTo>
                <a:cubicBezTo>
                  <a:pt x="3384021" y="105171"/>
                  <a:pt x="3378775" y="103236"/>
                  <a:pt x="3374186" y="98560"/>
                </a:cubicBezTo>
                <a:cubicBezTo>
                  <a:pt x="3362317" y="112041"/>
                  <a:pt x="3349961" y="122416"/>
                  <a:pt x="3337119" y="129684"/>
                </a:cubicBezTo>
                <a:cubicBezTo>
                  <a:pt x="3333908" y="131501"/>
                  <a:pt x="3331491" y="132607"/>
                  <a:pt x="3329867" y="133001"/>
                </a:cubicBezTo>
                <a:lnTo>
                  <a:pt x="3328429" y="132453"/>
                </a:lnTo>
                <a:lnTo>
                  <a:pt x="3328154" y="137265"/>
                </a:lnTo>
                <a:cubicBezTo>
                  <a:pt x="3327976" y="143605"/>
                  <a:pt x="3328081" y="151444"/>
                  <a:pt x="3328468" y="160780"/>
                </a:cubicBezTo>
                <a:cubicBezTo>
                  <a:pt x="3329243" y="179451"/>
                  <a:pt x="3328629" y="193590"/>
                  <a:pt x="3326626" y="203196"/>
                </a:cubicBezTo>
                <a:cubicBezTo>
                  <a:pt x="3324623" y="212801"/>
                  <a:pt x="3321932" y="220528"/>
                  <a:pt x="3318552" y="226376"/>
                </a:cubicBezTo>
                <a:cubicBezTo>
                  <a:pt x="3315173" y="232223"/>
                  <a:pt x="3311555" y="232310"/>
                  <a:pt x="3307697" y="226636"/>
                </a:cubicBezTo>
                <a:cubicBezTo>
                  <a:pt x="3303840" y="220962"/>
                  <a:pt x="3300888" y="216249"/>
                  <a:pt x="3298842" y="212497"/>
                </a:cubicBezTo>
                <a:cubicBezTo>
                  <a:pt x="3296796" y="208746"/>
                  <a:pt x="3294796" y="206718"/>
                  <a:pt x="3292842" y="206414"/>
                </a:cubicBezTo>
                <a:cubicBezTo>
                  <a:pt x="3290889" y="206110"/>
                  <a:pt x="3281181" y="207385"/>
                  <a:pt x="3263718" y="210237"/>
                </a:cubicBezTo>
                <a:cubicBezTo>
                  <a:pt x="3259650" y="227625"/>
                  <a:pt x="3255009" y="232381"/>
                  <a:pt x="3249794" y="224506"/>
                </a:cubicBezTo>
                <a:cubicBezTo>
                  <a:pt x="3244579" y="216630"/>
                  <a:pt x="3241971" y="206144"/>
                  <a:pt x="3241971" y="193047"/>
                </a:cubicBezTo>
                <a:cubicBezTo>
                  <a:pt x="3241971" y="180707"/>
                  <a:pt x="3241590" y="165375"/>
                  <a:pt x="3240827" y="147050"/>
                </a:cubicBezTo>
                <a:cubicBezTo>
                  <a:pt x="3240064" y="128726"/>
                  <a:pt x="3237342" y="115461"/>
                  <a:pt x="3232660" y="107257"/>
                </a:cubicBezTo>
                <a:cubicBezTo>
                  <a:pt x="3227978" y="99053"/>
                  <a:pt x="3228775" y="94951"/>
                  <a:pt x="3235050" y="94951"/>
                </a:cubicBezTo>
                <a:cubicBezTo>
                  <a:pt x="3239193" y="94951"/>
                  <a:pt x="3244036" y="95329"/>
                  <a:pt x="3249580" y="96086"/>
                </a:cubicBezTo>
                <a:cubicBezTo>
                  <a:pt x="3255533" y="88607"/>
                  <a:pt x="3262175" y="77042"/>
                  <a:pt x="3269504" y="61390"/>
                </a:cubicBezTo>
                <a:cubicBezTo>
                  <a:pt x="3276834" y="45739"/>
                  <a:pt x="3279138" y="33408"/>
                  <a:pt x="3276415" y="24397"/>
                </a:cubicBezTo>
                <a:cubicBezTo>
                  <a:pt x="3273693" y="15387"/>
                  <a:pt x="3280549" y="14447"/>
                  <a:pt x="3296982" y="21579"/>
                </a:cubicBezTo>
                <a:cubicBezTo>
                  <a:pt x="3310996" y="28350"/>
                  <a:pt x="3315328" y="34313"/>
                  <a:pt x="3309976" y="39466"/>
                </a:cubicBezTo>
                <a:cubicBezTo>
                  <a:pt x="3304625" y="44619"/>
                  <a:pt x="3298861" y="51828"/>
                  <a:pt x="3292684" y="61093"/>
                </a:cubicBezTo>
                <a:cubicBezTo>
                  <a:pt x="3286508" y="70357"/>
                  <a:pt x="3277045" y="82022"/>
                  <a:pt x="3264295" y="96086"/>
                </a:cubicBezTo>
                <a:cubicBezTo>
                  <a:pt x="3279302" y="93928"/>
                  <a:pt x="3289732" y="90275"/>
                  <a:pt x="3295586" y="85128"/>
                </a:cubicBezTo>
                <a:cubicBezTo>
                  <a:pt x="3301440" y="79981"/>
                  <a:pt x="3307778" y="79070"/>
                  <a:pt x="3314599" y="82394"/>
                </a:cubicBezTo>
                <a:cubicBezTo>
                  <a:pt x="3321420" y="85718"/>
                  <a:pt x="3327389" y="89178"/>
                  <a:pt x="3332505" y="92774"/>
                </a:cubicBezTo>
                <a:cubicBezTo>
                  <a:pt x="3337621" y="96371"/>
                  <a:pt x="3338778" y="100591"/>
                  <a:pt x="3335975" y="105434"/>
                </a:cubicBezTo>
                <a:cubicBezTo>
                  <a:pt x="3333172" y="110277"/>
                  <a:pt x="3331026" y="116044"/>
                  <a:pt x="3329538" y="122735"/>
                </a:cubicBezTo>
                <a:cubicBezTo>
                  <a:pt x="3329166" y="124408"/>
                  <a:pt x="3328865" y="126455"/>
                  <a:pt x="3328634" y="128877"/>
                </a:cubicBezTo>
                <a:lnTo>
                  <a:pt x="3328615" y="129199"/>
                </a:lnTo>
                <a:lnTo>
                  <a:pt x="3329644" y="126834"/>
                </a:lnTo>
                <a:cubicBezTo>
                  <a:pt x="3331193" y="124384"/>
                  <a:pt x="3333536" y="121222"/>
                  <a:pt x="3336672" y="117350"/>
                </a:cubicBezTo>
                <a:cubicBezTo>
                  <a:pt x="3349217" y="101859"/>
                  <a:pt x="3360696" y="84152"/>
                  <a:pt x="3371107" y="64227"/>
                </a:cubicBezTo>
                <a:cubicBezTo>
                  <a:pt x="3381519" y="44303"/>
                  <a:pt x="3385364" y="29653"/>
                  <a:pt x="3382642" y="20277"/>
                </a:cubicBezTo>
                <a:cubicBezTo>
                  <a:pt x="3380600" y="13244"/>
                  <a:pt x="3382029" y="9653"/>
                  <a:pt x="3386928" y="9503"/>
                </a:cubicBezTo>
                <a:close/>
                <a:moveTo>
                  <a:pt x="7416934" y="9207"/>
                </a:moveTo>
                <a:cubicBezTo>
                  <a:pt x="7420593" y="10286"/>
                  <a:pt x="7425944" y="13536"/>
                  <a:pt x="7432989" y="18956"/>
                </a:cubicBezTo>
                <a:cubicBezTo>
                  <a:pt x="7444350" y="29175"/>
                  <a:pt x="7446868" y="35947"/>
                  <a:pt x="7440542" y="39271"/>
                </a:cubicBezTo>
                <a:cubicBezTo>
                  <a:pt x="7434217" y="42595"/>
                  <a:pt x="7424648" y="51050"/>
                  <a:pt x="7411837" y="64637"/>
                </a:cubicBezTo>
                <a:cubicBezTo>
                  <a:pt x="7399026" y="78223"/>
                  <a:pt x="7387184" y="87860"/>
                  <a:pt x="7376314" y="93546"/>
                </a:cubicBezTo>
                <a:cubicBezTo>
                  <a:pt x="7365442" y="99233"/>
                  <a:pt x="7360436" y="100163"/>
                  <a:pt x="7361291" y="96337"/>
                </a:cubicBezTo>
                <a:cubicBezTo>
                  <a:pt x="7362147" y="92511"/>
                  <a:pt x="7365924" y="87246"/>
                  <a:pt x="7372621" y="80543"/>
                </a:cubicBezTo>
                <a:cubicBezTo>
                  <a:pt x="7379318" y="73839"/>
                  <a:pt x="7386678" y="64758"/>
                  <a:pt x="7394703" y="53298"/>
                </a:cubicBezTo>
                <a:cubicBezTo>
                  <a:pt x="7402728" y="41838"/>
                  <a:pt x="7407319" y="33801"/>
                  <a:pt x="7408479" y="29188"/>
                </a:cubicBezTo>
                <a:cubicBezTo>
                  <a:pt x="7409639" y="24574"/>
                  <a:pt x="7410491" y="19005"/>
                  <a:pt x="7411037" y="12482"/>
                </a:cubicBezTo>
                <a:cubicBezTo>
                  <a:pt x="7411310" y="9220"/>
                  <a:pt x="7413276" y="8128"/>
                  <a:pt x="7416934" y="9207"/>
                </a:cubicBezTo>
                <a:close/>
                <a:moveTo>
                  <a:pt x="4045085" y="9207"/>
                </a:moveTo>
                <a:cubicBezTo>
                  <a:pt x="4048744" y="10286"/>
                  <a:pt x="4054095" y="13536"/>
                  <a:pt x="4061140" y="18956"/>
                </a:cubicBezTo>
                <a:cubicBezTo>
                  <a:pt x="4072500" y="29175"/>
                  <a:pt x="4075018" y="35947"/>
                  <a:pt x="4068693" y="39271"/>
                </a:cubicBezTo>
                <a:cubicBezTo>
                  <a:pt x="4062367" y="42595"/>
                  <a:pt x="4052799" y="51050"/>
                  <a:pt x="4039987" y="64637"/>
                </a:cubicBezTo>
                <a:cubicBezTo>
                  <a:pt x="4027176" y="78223"/>
                  <a:pt x="4015335" y="87860"/>
                  <a:pt x="4004464" y="93546"/>
                </a:cubicBezTo>
                <a:cubicBezTo>
                  <a:pt x="3993593" y="99233"/>
                  <a:pt x="3988586" y="100163"/>
                  <a:pt x="3989442" y="96337"/>
                </a:cubicBezTo>
                <a:cubicBezTo>
                  <a:pt x="3990297" y="92511"/>
                  <a:pt x="3994074" y="87246"/>
                  <a:pt x="4000771" y="80543"/>
                </a:cubicBezTo>
                <a:cubicBezTo>
                  <a:pt x="4007468" y="73839"/>
                  <a:pt x="4014829" y="64758"/>
                  <a:pt x="4022854" y="53298"/>
                </a:cubicBezTo>
                <a:cubicBezTo>
                  <a:pt x="4030878" y="41838"/>
                  <a:pt x="4035470" y="33801"/>
                  <a:pt x="4036629" y="29188"/>
                </a:cubicBezTo>
                <a:cubicBezTo>
                  <a:pt x="4037789" y="24574"/>
                  <a:pt x="4038642" y="19005"/>
                  <a:pt x="4039188" y="12482"/>
                </a:cubicBezTo>
                <a:cubicBezTo>
                  <a:pt x="4039460" y="9220"/>
                  <a:pt x="4041426" y="8128"/>
                  <a:pt x="4045085" y="9207"/>
                </a:cubicBezTo>
                <a:close/>
                <a:moveTo>
                  <a:pt x="1292360" y="9207"/>
                </a:moveTo>
                <a:cubicBezTo>
                  <a:pt x="1296019" y="10286"/>
                  <a:pt x="1301370" y="13536"/>
                  <a:pt x="1308415" y="18956"/>
                </a:cubicBezTo>
                <a:cubicBezTo>
                  <a:pt x="1319776" y="29175"/>
                  <a:pt x="1322294" y="35947"/>
                  <a:pt x="1315968" y="39271"/>
                </a:cubicBezTo>
                <a:cubicBezTo>
                  <a:pt x="1309643" y="42595"/>
                  <a:pt x="1300075" y="51050"/>
                  <a:pt x="1287263" y="64637"/>
                </a:cubicBezTo>
                <a:cubicBezTo>
                  <a:pt x="1274451" y="78223"/>
                  <a:pt x="1262610" y="87860"/>
                  <a:pt x="1251740" y="93546"/>
                </a:cubicBezTo>
                <a:cubicBezTo>
                  <a:pt x="1240869" y="99233"/>
                  <a:pt x="1235861" y="100163"/>
                  <a:pt x="1236717" y="96337"/>
                </a:cubicBezTo>
                <a:cubicBezTo>
                  <a:pt x="1237573" y="92511"/>
                  <a:pt x="1241349" y="87246"/>
                  <a:pt x="1248047" y="80543"/>
                </a:cubicBezTo>
                <a:cubicBezTo>
                  <a:pt x="1254744" y="73839"/>
                  <a:pt x="1262105" y="64758"/>
                  <a:pt x="1270129" y="53298"/>
                </a:cubicBezTo>
                <a:cubicBezTo>
                  <a:pt x="1278153" y="41838"/>
                  <a:pt x="1282745" y="33801"/>
                  <a:pt x="1283905" y="29188"/>
                </a:cubicBezTo>
                <a:cubicBezTo>
                  <a:pt x="1285064" y="24574"/>
                  <a:pt x="1285917" y="19005"/>
                  <a:pt x="1286463" y="12482"/>
                </a:cubicBezTo>
                <a:cubicBezTo>
                  <a:pt x="1286735" y="9220"/>
                  <a:pt x="1288701" y="8128"/>
                  <a:pt x="1292360" y="9207"/>
                </a:cubicBezTo>
                <a:close/>
                <a:moveTo>
                  <a:pt x="4204768" y="2761"/>
                </a:moveTo>
                <a:cubicBezTo>
                  <a:pt x="4211348" y="3574"/>
                  <a:pt x="4218181" y="5366"/>
                  <a:pt x="4225270" y="8138"/>
                </a:cubicBezTo>
                <a:cubicBezTo>
                  <a:pt x="4232357" y="10910"/>
                  <a:pt x="4235104" y="14193"/>
                  <a:pt x="4233511" y="17988"/>
                </a:cubicBezTo>
                <a:cubicBezTo>
                  <a:pt x="4231917" y="21783"/>
                  <a:pt x="4230748" y="29247"/>
                  <a:pt x="4230004" y="40378"/>
                </a:cubicBezTo>
                <a:cubicBezTo>
                  <a:pt x="4229260" y="51509"/>
                  <a:pt x="4228888" y="65799"/>
                  <a:pt x="4228888" y="83249"/>
                </a:cubicBezTo>
                <a:cubicBezTo>
                  <a:pt x="4230438" y="83349"/>
                  <a:pt x="4234624" y="82400"/>
                  <a:pt x="4241445" y="80403"/>
                </a:cubicBezTo>
                <a:cubicBezTo>
                  <a:pt x="4248266" y="78406"/>
                  <a:pt x="4254495" y="79467"/>
                  <a:pt x="4260132" y="83584"/>
                </a:cubicBezTo>
                <a:cubicBezTo>
                  <a:pt x="4265769" y="87702"/>
                  <a:pt x="4266439" y="91202"/>
                  <a:pt x="4262142" y="94086"/>
                </a:cubicBezTo>
                <a:cubicBezTo>
                  <a:pt x="4257844" y="96970"/>
                  <a:pt x="4253100" y="99013"/>
                  <a:pt x="4247910" y="100216"/>
                </a:cubicBezTo>
                <a:cubicBezTo>
                  <a:pt x="4242719" y="101419"/>
                  <a:pt x="4236379" y="102957"/>
                  <a:pt x="4228888" y="104830"/>
                </a:cubicBezTo>
                <a:lnTo>
                  <a:pt x="4228888" y="129963"/>
                </a:lnTo>
                <a:cubicBezTo>
                  <a:pt x="4234717" y="129963"/>
                  <a:pt x="4241396" y="131073"/>
                  <a:pt x="4248924" y="133293"/>
                </a:cubicBezTo>
                <a:cubicBezTo>
                  <a:pt x="4256452" y="135513"/>
                  <a:pt x="4260638" y="140982"/>
                  <a:pt x="4261481" y="149701"/>
                </a:cubicBezTo>
                <a:cubicBezTo>
                  <a:pt x="4262324" y="158420"/>
                  <a:pt x="4259999" y="162779"/>
                  <a:pt x="4254505" y="162779"/>
                </a:cubicBezTo>
                <a:cubicBezTo>
                  <a:pt x="4251181" y="162779"/>
                  <a:pt x="4247032" y="160494"/>
                  <a:pt x="4242059" y="155924"/>
                </a:cubicBezTo>
                <a:cubicBezTo>
                  <a:pt x="4237086" y="151354"/>
                  <a:pt x="4232696" y="146632"/>
                  <a:pt x="4228888" y="141757"/>
                </a:cubicBezTo>
                <a:lnTo>
                  <a:pt x="4228888" y="209400"/>
                </a:lnTo>
                <a:cubicBezTo>
                  <a:pt x="4228888" y="227470"/>
                  <a:pt x="4227778" y="241531"/>
                  <a:pt x="4225558" y="251583"/>
                </a:cubicBezTo>
                <a:cubicBezTo>
                  <a:pt x="4223338" y="261635"/>
                  <a:pt x="4220203" y="266420"/>
                  <a:pt x="4216154" y="265936"/>
                </a:cubicBezTo>
                <a:cubicBezTo>
                  <a:pt x="4212104" y="265452"/>
                  <a:pt x="4208132" y="261235"/>
                  <a:pt x="4204238" y="253286"/>
                </a:cubicBezTo>
                <a:cubicBezTo>
                  <a:pt x="4200344" y="245336"/>
                  <a:pt x="4199569" y="237519"/>
                  <a:pt x="4201913" y="229836"/>
                </a:cubicBezTo>
                <a:cubicBezTo>
                  <a:pt x="4204257" y="222153"/>
                  <a:pt x="4205813" y="210004"/>
                  <a:pt x="4206582" y="193392"/>
                </a:cubicBezTo>
                <a:cubicBezTo>
                  <a:pt x="4207351" y="176779"/>
                  <a:pt x="4208126" y="157236"/>
                  <a:pt x="4208908" y="134763"/>
                </a:cubicBezTo>
                <a:cubicBezTo>
                  <a:pt x="4203053" y="151766"/>
                  <a:pt x="4194205" y="166785"/>
                  <a:pt x="4182360" y="179820"/>
                </a:cubicBezTo>
                <a:cubicBezTo>
                  <a:pt x="4170516" y="192855"/>
                  <a:pt x="4157776" y="202805"/>
                  <a:pt x="4144139" y="209670"/>
                </a:cubicBezTo>
                <a:cubicBezTo>
                  <a:pt x="4130503" y="216534"/>
                  <a:pt x="4129012" y="214330"/>
                  <a:pt x="4139665" y="203056"/>
                </a:cubicBezTo>
                <a:cubicBezTo>
                  <a:pt x="4150319" y="191782"/>
                  <a:pt x="4161822" y="177269"/>
                  <a:pt x="4174175" y="159515"/>
                </a:cubicBezTo>
                <a:cubicBezTo>
                  <a:pt x="4186527" y="141761"/>
                  <a:pt x="4195773" y="124946"/>
                  <a:pt x="4201913" y="109071"/>
                </a:cubicBezTo>
                <a:cubicBezTo>
                  <a:pt x="4193454" y="111403"/>
                  <a:pt x="4184717" y="113347"/>
                  <a:pt x="4175700" y="114903"/>
                </a:cubicBezTo>
                <a:cubicBezTo>
                  <a:pt x="4166684" y="116460"/>
                  <a:pt x="4157317" y="115440"/>
                  <a:pt x="4147600" y="111843"/>
                </a:cubicBezTo>
                <a:cubicBezTo>
                  <a:pt x="4137883" y="108246"/>
                  <a:pt x="4139919" y="105127"/>
                  <a:pt x="4153711" y="102485"/>
                </a:cubicBezTo>
                <a:cubicBezTo>
                  <a:pt x="4167502" y="99844"/>
                  <a:pt x="4185510" y="95652"/>
                  <a:pt x="4207736" y="89909"/>
                </a:cubicBezTo>
                <a:cubicBezTo>
                  <a:pt x="4207736" y="73997"/>
                  <a:pt x="4207357" y="58804"/>
                  <a:pt x="4206601" y="44331"/>
                </a:cubicBezTo>
                <a:cubicBezTo>
                  <a:pt x="4205844" y="29857"/>
                  <a:pt x="4203705" y="19108"/>
                  <a:pt x="4200183" y="12082"/>
                </a:cubicBezTo>
                <a:cubicBezTo>
                  <a:pt x="4196660" y="5056"/>
                  <a:pt x="4198189" y="1949"/>
                  <a:pt x="4204768" y="2761"/>
                </a:cubicBezTo>
                <a:close/>
                <a:moveTo>
                  <a:pt x="6135910" y="1308"/>
                </a:moveTo>
                <a:cubicBezTo>
                  <a:pt x="6138233" y="1002"/>
                  <a:pt x="6141248" y="1791"/>
                  <a:pt x="6144956" y="3673"/>
                </a:cubicBezTo>
                <a:cubicBezTo>
                  <a:pt x="6152373" y="7437"/>
                  <a:pt x="6158586" y="12190"/>
                  <a:pt x="6163597" y="17932"/>
                </a:cubicBezTo>
                <a:cubicBezTo>
                  <a:pt x="6168608" y="23675"/>
                  <a:pt x="6167309" y="27067"/>
                  <a:pt x="6159700" y="28109"/>
                </a:cubicBezTo>
                <a:cubicBezTo>
                  <a:pt x="6152091" y="29150"/>
                  <a:pt x="6144045" y="31020"/>
                  <a:pt x="6135562" y="33718"/>
                </a:cubicBezTo>
                <a:cubicBezTo>
                  <a:pt x="6127078" y="36415"/>
                  <a:pt x="6115972" y="38806"/>
                  <a:pt x="6102243" y="40889"/>
                </a:cubicBezTo>
                <a:cubicBezTo>
                  <a:pt x="6111582" y="44784"/>
                  <a:pt x="6115008" y="48839"/>
                  <a:pt x="6112521" y="53056"/>
                </a:cubicBezTo>
                <a:cubicBezTo>
                  <a:pt x="6110035" y="57273"/>
                  <a:pt x="6107384" y="61502"/>
                  <a:pt x="6104568" y="65744"/>
                </a:cubicBezTo>
                <a:cubicBezTo>
                  <a:pt x="6119426" y="63499"/>
                  <a:pt x="6131847" y="60798"/>
                  <a:pt x="6141831" y="57642"/>
                </a:cubicBezTo>
                <a:cubicBezTo>
                  <a:pt x="6151815" y="54485"/>
                  <a:pt x="6159969" y="56020"/>
                  <a:pt x="6166295" y="62246"/>
                </a:cubicBezTo>
                <a:cubicBezTo>
                  <a:pt x="6172620" y="68472"/>
                  <a:pt x="6170611" y="72580"/>
                  <a:pt x="6160267" y="74571"/>
                </a:cubicBezTo>
                <a:cubicBezTo>
                  <a:pt x="6149924" y="76561"/>
                  <a:pt x="6141685" y="78130"/>
                  <a:pt x="6135552" y="79278"/>
                </a:cubicBezTo>
                <a:cubicBezTo>
                  <a:pt x="6129420" y="80425"/>
                  <a:pt x="6117616" y="82090"/>
                  <a:pt x="6100141" y="84273"/>
                </a:cubicBezTo>
                <a:cubicBezTo>
                  <a:pt x="6097412" y="92458"/>
                  <a:pt x="6093834" y="99124"/>
                  <a:pt x="6089406" y="104271"/>
                </a:cubicBezTo>
                <a:lnTo>
                  <a:pt x="6126130" y="99658"/>
                </a:lnTo>
                <a:cubicBezTo>
                  <a:pt x="6136585" y="98157"/>
                  <a:pt x="6150699" y="95829"/>
                  <a:pt x="6168471" y="92672"/>
                </a:cubicBezTo>
                <a:cubicBezTo>
                  <a:pt x="6186244" y="89516"/>
                  <a:pt x="6198386" y="87938"/>
                  <a:pt x="6204897" y="87938"/>
                </a:cubicBezTo>
                <a:cubicBezTo>
                  <a:pt x="6213107" y="87938"/>
                  <a:pt x="6219842" y="91184"/>
                  <a:pt x="6225100" y="97676"/>
                </a:cubicBezTo>
                <a:cubicBezTo>
                  <a:pt x="6230359" y="104169"/>
                  <a:pt x="6226805" y="107887"/>
                  <a:pt x="6214441" y="108829"/>
                </a:cubicBezTo>
                <a:cubicBezTo>
                  <a:pt x="6202076" y="109772"/>
                  <a:pt x="6185785" y="111217"/>
                  <a:pt x="6165569" y="113164"/>
                </a:cubicBezTo>
                <a:cubicBezTo>
                  <a:pt x="6145353" y="115111"/>
                  <a:pt x="6118434" y="117951"/>
                  <a:pt x="6084811" y="121684"/>
                </a:cubicBezTo>
                <a:cubicBezTo>
                  <a:pt x="6082170" y="128270"/>
                  <a:pt x="6079032" y="134111"/>
                  <a:pt x="6075398" y="139209"/>
                </a:cubicBezTo>
                <a:cubicBezTo>
                  <a:pt x="6076874" y="139370"/>
                  <a:pt x="6078651" y="139618"/>
                  <a:pt x="6080728" y="139953"/>
                </a:cubicBezTo>
                <a:cubicBezTo>
                  <a:pt x="6082805" y="140288"/>
                  <a:pt x="6092206" y="139336"/>
                  <a:pt x="6108931" y="137097"/>
                </a:cubicBezTo>
                <a:cubicBezTo>
                  <a:pt x="6125655" y="134859"/>
                  <a:pt x="6135763" y="132133"/>
                  <a:pt x="6139254" y="128921"/>
                </a:cubicBezTo>
                <a:cubicBezTo>
                  <a:pt x="6142746" y="125709"/>
                  <a:pt x="6150680" y="126927"/>
                  <a:pt x="6163058" y="132577"/>
                </a:cubicBezTo>
                <a:cubicBezTo>
                  <a:pt x="6175435" y="138226"/>
                  <a:pt x="6179872" y="143674"/>
                  <a:pt x="6176368" y="148920"/>
                </a:cubicBezTo>
                <a:cubicBezTo>
                  <a:pt x="6172865" y="154166"/>
                  <a:pt x="6172087" y="165613"/>
                  <a:pt x="6174034" y="183262"/>
                </a:cubicBezTo>
                <a:cubicBezTo>
                  <a:pt x="6175981" y="200911"/>
                  <a:pt x="6176954" y="214293"/>
                  <a:pt x="6176954" y="223408"/>
                </a:cubicBezTo>
                <a:cubicBezTo>
                  <a:pt x="6176954" y="232239"/>
                  <a:pt x="6175922" y="240375"/>
                  <a:pt x="6173857" y="247816"/>
                </a:cubicBezTo>
                <a:cubicBezTo>
                  <a:pt x="6171792" y="255258"/>
                  <a:pt x="6168133" y="261623"/>
                  <a:pt x="6162881" y="266913"/>
                </a:cubicBezTo>
                <a:cubicBezTo>
                  <a:pt x="6157628" y="272202"/>
                  <a:pt x="6153294" y="271697"/>
                  <a:pt x="6149877" y="265396"/>
                </a:cubicBezTo>
                <a:cubicBezTo>
                  <a:pt x="6146460" y="259096"/>
                  <a:pt x="6142643" y="251735"/>
                  <a:pt x="6138427" y="243314"/>
                </a:cubicBezTo>
                <a:cubicBezTo>
                  <a:pt x="6123109" y="243314"/>
                  <a:pt x="6104587" y="244759"/>
                  <a:pt x="6082858" y="247649"/>
                </a:cubicBezTo>
                <a:cubicBezTo>
                  <a:pt x="6077786" y="263437"/>
                  <a:pt x="6072331" y="266550"/>
                  <a:pt x="6066496" y="256988"/>
                </a:cubicBezTo>
                <a:cubicBezTo>
                  <a:pt x="6060661" y="247425"/>
                  <a:pt x="6058909" y="238238"/>
                  <a:pt x="6061241" y="229427"/>
                </a:cubicBezTo>
                <a:cubicBezTo>
                  <a:pt x="6063572" y="220615"/>
                  <a:pt x="6064933" y="206622"/>
                  <a:pt x="6065324" y="187448"/>
                </a:cubicBezTo>
                <a:cubicBezTo>
                  <a:pt x="6065715" y="168274"/>
                  <a:pt x="6065984" y="157322"/>
                  <a:pt x="6066133" y="154594"/>
                </a:cubicBezTo>
                <a:cubicBezTo>
                  <a:pt x="6053049" y="178716"/>
                  <a:pt x="6039372" y="197317"/>
                  <a:pt x="6025103" y="210395"/>
                </a:cubicBezTo>
                <a:cubicBezTo>
                  <a:pt x="6010834" y="223473"/>
                  <a:pt x="5995586" y="233008"/>
                  <a:pt x="5979357" y="238998"/>
                </a:cubicBezTo>
                <a:cubicBezTo>
                  <a:pt x="5963129" y="244988"/>
                  <a:pt x="5961755" y="242483"/>
                  <a:pt x="5975237" y="231482"/>
                </a:cubicBezTo>
                <a:cubicBezTo>
                  <a:pt x="5988718" y="220481"/>
                  <a:pt x="6002581" y="207093"/>
                  <a:pt x="6016825" y="191317"/>
                </a:cubicBezTo>
                <a:cubicBezTo>
                  <a:pt x="6031069" y="175541"/>
                  <a:pt x="6046265" y="153186"/>
                  <a:pt x="6062413" y="124252"/>
                </a:cubicBezTo>
                <a:cubicBezTo>
                  <a:pt x="6032510" y="130465"/>
                  <a:pt x="6013997" y="134158"/>
                  <a:pt x="6006872" y="135330"/>
                </a:cubicBezTo>
                <a:cubicBezTo>
                  <a:pt x="5999747" y="136502"/>
                  <a:pt x="5991852" y="132980"/>
                  <a:pt x="5983190" y="124763"/>
                </a:cubicBezTo>
                <a:cubicBezTo>
                  <a:pt x="5974527" y="116547"/>
                  <a:pt x="5974678" y="113024"/>
                  <a:pt x="5983645" y="114196"/>
                </a:cubicBezTo>
                <a:cubicBezTo>
                  <a:pt x="5992612" y="115368"/>
                  <a:pt x="6003055" y="115378"/>
                  <a:pt x="6014974" y="114224"/>
                </a:cubicBezTo>
                <a:cubicBezTo>
                  <a:pt x="6026892" y="113071"/>
                  <a:pt x="6044497" y="111037"/>
                  <a:pt x="6067789" y="108122"/>
                </a:cubicBezTo>
                <a:cubicBezTo>
                  <a:pt x="6071237" y="99850"/>
                  <a:pt x="6074114" y="92384"/>
                  <a:pt x="6076421" y="85724"/>
                </a:cubicBezTo>
                <a:cubicBezTo>
                  <a:pt x="6070456" y="87286"/>
                  <a:pt x="6064639" y="88068"/>
                  <a:pt x="6058971" y="88068"/>
                </a:cubicBezTo>
                <a:cubicBezTo>
                  <a:pt x="6052720" y="88068"/>
                  <a:pt x="6047062" y="85612"/>
                  <a:pt x="6041995" y="80701"/>
                </a:cubicBezTo>
                <a:cubicBezTo>
                  <a:pt x="6036929" y="75789"/>
                  <a:pt x="6037974" y="73058"/>
                  <a:pt x="6045130" y="72506"/>
                </a:cubicBezTo>
                <a:cubicBezTo>
                  <a:pt x="6052286" y="71954"/>
                  <a:pt x="6064081" y="70605"/>
                  <a:pt x="6080514" y="68460"/>
                </a:cubicBezTo>
                <a:cubicBezTo>
                  <a:pt x="6084011" y="57980"/>
                  <a:pt x="6085760" y="50117"/>
                  <a:pt x="6085760" y="44870"/>
                </a:cubicBezTo>
                <a:cubicBezTo>
                  <a:pt x="6082461" y="45615"/>
                  <a:pt x="6076375" y="46383"/>
                  <a:pt x="6067501" y="47177"/>
                </a:cubicBezTo>
                <a:cubicBezTo>
                  <a:pt x="6058627" y="47971"/>
                  <a:pt x="6049917" y="47639"/>
                  <a:pt x="6041372" y="46182"/>
                </a:cubicBezTo>
                <a:cubicBezTo>
                  <a:pt x="6032827" y="44725"/>
                  <a:pt x="6038640" y="41435"/>
                  <a:pt x="6058813" y="36313"/>
                </a:cubicBezTo>
                <a:cubicBezTo>
                  <a:pt x="6078985" y="31191"/>
                  <a:pt x="6095595" y="26022"/>
                  <a:pt x="6108642" y="20807"/>
                </a:cubicBezTo>
                <a:cubicBezTo>
                  <a:pt x="6121690" y="15591"/>
                  <a:pt x="6129150" y="10491"/>
                  <a:pt x="6131022" y="5505"/>
                </a:cubicBezTo>
                <a:cubicBezTo>
                  <a:pt x="6131958" y="3012"/>
                  <a:pt x="6133588" y="1613"/>
                  <a:pt x="6135910" y="1308"/>
                </a:cubicBezTo>
                <a:close/>
                <a:moveTo>
                  <a:pt x="2773586" y="1308"/>
                </a:moveTo>
                <a:cubicBezTo>
                  <a:pt x="2775908" y="1002"/>
                  <a:pt x="2778923" y="1791"/>
                  <a:pt x="2782632" y="3673"/>
                </a:cubicBezTo>
                <a:cubicBezTo>
                  <a:pt x="2790048" y="7437"/>
                  <a:pt x="2796262" y="12190"/>
                  <a:pt x="2801272" y="17932"/>
                </a:cubicBezTo>
                <a:cubicBezTo>
                  <a:pt x="2806283" y="23675"/>
                  <a:pt x="2804984" y="27067"/>
                  <a:pt x="2797375" y="28109"/>
                </a:cubicBezTo>
                <a:cubicBezTo>
                  <a:pt x="2789766" y="29150"/>
                  <a:pt x="2781720" y="31020"/>
                  <a:pt x="2773237" y="33718"/>
                </a:cubicBezTo>
                <a:cubicBezTo>
                  <a:pt x="2764754" y="36415"/>
                  <a:pt x="2753647" y="38806"/>
                  <a:pt x="2739918" y="40889"/>
                </a:cubicBezTo>
                <a:cubicBezTo>
                  <a:pt x="2749257" y="44784"/>
                  <a:pt x="2752683" y="48839"/>
                  <a:pt x="2750196" y="53056"/>
                </a:cubicBezTo>
                <a:cubicBezTo>
                  <a:pt x="2747710" y="57273"/>
                  <a:pt x="2745059" y="61502"/>
                  <a:pt x="2742243" y="65744"/>
                </a:cubicBezTo>
                <a:cubicBezTo>
                  <a:pt x="2757101" y="63499"/>
                  <a:pt x="2769522" y="60798"/>
                  <a:pt x="2779506" y="57642"/>
                </a:cubicBezTo>
                <a:cubicBezTo>
                  <a:pt x="2789490" y="54485"/>
                  <a:pt x="2797645" y="56020"/>
                  <a:pt x="2803970" y="62246"/>
                </a:cubicBezTo>
                <a:cubicBezTo>
                  <a:pt x="2810295" y="68472"/>
                  <a:pt x="2808286" y="72580"/>
                  <a:pt x="2797942" y="74571"/>
                </a:cubicBezTo>
                <a:cubicBezTo>
                  <a:pt x="2787599" y="76561"/>
                  <a:pt x="2779361" y="78130"/>
                  <a:pt x="2773228" y="79278"/>
                </a:cubicBezTo>
                <a:cubicBezTo>
                  <a:pt x="2767094" y="80425"/>
                  <a:pt x="2755291" y="82090"/>
                  <a:pt x="2737816" y="84273"/>
                </a:cubicBezTo>
                <a:cubicBezTo>
                  <a:pt x="2735087" y="92458"/>
                  <a:pt x="2731509" y="99124"/>
                  <a:pt x="2727081" y="104271"/>
                </a:cubicBezTo>
                <a:lnTo>
                  <a:pt x="2763805" y="99658"/>
                </a:lnTo>
                <a:cubicBezTo>
                  <a:pt x="2774260" y="98157"/>
                  <a:pt x="2788374" y="95829"/>
                  <a:pt x="2806146" y="92672"/>
                </a:cubicBezTo>
                <a:cubicBezTo>
                  <a:pt x="2823919" y="89516"/>
                  <a:pt x="2836061" y="87938"/>
                  <a:pt x="2842572" y="87938"/>
                </a:cubicBezTo>
                <a:cubicBezTo>
                  <a:pt x="2850782" y="87938"/>
                  <a:pt x="2857517" y="91184"/>
                  <a:pt x="2862776" y="97676"/>
                </a:cubicBezTo>
                <a:cubicBezTo>
                  <a:pt x="2868034" y="104169"/>
                  <a:pt x="2864481" y="107887"/>
                  <a:pt x="2852116" y="108829"/>
                </a:cubicBezTo>
                <a:cubicBezTo>
                  <a:pt x="2839751" y="109772"/>
                  <a:pt x="2823460" y="111217"/>
                  <a:pt x="2803244" y="113164"/>
                </a:cubicBezTo>
                <a:cubicBezTo>
                  <a:pt x="2783029" y="115111"/>
                  <a:pt x="2756109" y="117951"/>
                  <a:pt x="2722486" y="121684"/>
                </a:cubicBezTo>
                <a:cubicBezTo>
                  <a:pt x="2719845" y="128270"/>
                  <a:pt x="2716707" y="134111"/>
                  <a:pt x="2713073" y="139209"/>
                </a:cubicBezTo>
                <a:cubicBezTo>
                  <a:pt x="2714549" y="139370"/>
                  <a:pt x="2716326" y="139618"/>
                  <a:pt x="2718403" y="139953"/>
                </a:cubicBezTo>
                <a:cubicBezTo>
                  <a:pt x="2720480" y="140288"/>
                  <a:pt x="2729881" y="139336"/>
                  <a:pt x="2746606" y="137097"/>
                </a:cubicBezTo>
                <a:cubicBezTo>
                  <a:pt x="2763330" y="134859"/>
                  <a:pt x="2773439" y="132133"/>
                  <a:pt x="2776930" y="128921"/>
                </a:cubicBezTo>
                <a:cubicBezTo>
                  <a:pt x="2780421" y="125709"/>
                  <a:pt x="2788355" y="126927"/>
                  <a:pt x="2800733" y="132577"/>
                </a:cubicBezTo>
                <a:cubicBezTo>
                  <a:pt x="2813111" y="138226"/>
                  <a:pt x="2817547" y="143674"/>
                  <a:pt x="2814044" y="148920"/>
                </a:cubicBezTo>
                <a:cubicBezTo>
                  <a:pt x="2810540" y="154166"/>
                  <a:pt x="2809762" y="165613"/>
                  <a:pt x="2811709" y="183262"/>
                </a:cubicBezTo>
                <a:cubicBezTo>
                  <a:pt x="2813656" y="200911"/>
                  <a:pt x="2814630" y="214293"/>
                  <a:pt x="2814630" y="223408"/>
                </a:cubicBezTo>
                <a:cubicBezTo>
                  <a:pt x="2814630" y="232239"/>
                  <a:pt x="2813597" y="240375"/>
                  <a:pt x="2811532" y="247816"/>
                </a:cubicBezTo>
                <a:cubicBezTo>
                  <a:pt x="2809467" y="255258"/>
                  <a:pt x="2805809" y="261623"/>
                  <a:pt x="2800556" y="266913"/>
                </a:cubicBezTo>
                <a:cubicBezTo>
                  <a:pt x="2795304" y="272202"/>
                  <a:pt x="2790969" y="271697"/>
                  <a:pt x="2787552" y="265396"/>
                </a:cubicBezTo>
                <a:cubicBezTo>
                  <a:pt x="2784136" y="259096"/>
                  <a:pt x="2780319" y="251735"/>
                  <a:pt x="2776102" y="243314"/>
                </a:cubicBezTo>
                <a:cubicBezTo>
                  <a:pt x="2760785" y="243314"/>
                  <a:pt x="2742262" y="244759"/>
                  <a:pt x="2720533" y="247649"/>
                </a:cubicBezTo>
                <a:cubicBezTo>
                  <a:pt x="2715461" y="263437"/>
                  <a:pt x="2710007" y="266550"/>
                  <a:pt x="2704171" y="256988"/>
                </a:cubicBezTo>
                <a:cubicBezTo>
                  <a:pt x="2698336" y="247425"/>
                  <a:pt x="2696584" y="238238"/>
                  <a:pt x="2698916" y="229427"/>
                </a:cubicBezTo>
                <a:cubicBezTo>
                  <a:pt x="2701248" y="220615"/>
                  <a:pt x="2702609" y="206622"/>
                  <a:pt x="2702999" y="187448"/>
                </a:cubicBezTo>
                <a:cubicBezTo>
                  <a:pt x="2703390" y="168274"/>
                  <a:pt x="2703660" y="157322"/>
                  <a:pt x="2703808" y="154594"/>
                </a:cubicBezTo>
                <a:cubicBezTo>
                  <a:pt x="2690724" y="178716"/>
                  <a:pt x="2677047" y="197317"/>
                  <a:pt x="2662778" y="210395"/>
                </a:cubicBezTo>
                <a:cubicBezTo>
                  <a:pt x="2648510" y="223473"/>
                  <a:pt x="2633261" y="233008"/>
                  <a:pt x="2617032" y="238998"/>
                </a:cubicBezTo>
                <a:cubicBezTo>
                  <a:pt x="2600804" y="244988"/>
                  <a:pt x="2599431" y="242483"/>
                  <a:pt x="2612912" y="231482"/>
                </a:cubicBezTo>
                <a:cubicBezTo>
                  <a:pt x="2626393" y="220481"/>
                  <a:pt x="2640256" y="207093"/>
                  <a:pt x="2654500" y="191317"/>
                </a:cubicBezTo>
                <a:cubicBezTo>
                  <a:pt x="2668744" y="175541"/>
                  <a:pt x="2683940" y="153186"/>
                  <a:pt x="2700088" y="124252"/>
                </a:cubicBezTo>
                <a:cubicBezTo>
                  <a:pt x="2670186" y="130465"/>
                  <a:pt x="2651672" y="134158"/>
                  <a:pt x="2644547" y="135330"/>
                </a:cubicBezTo>
                <a:cubicBezTo>
                  <a:pt x="2637422" y="136502"/>
                  <a:pt x="2629528" y="132980"/>
                  <a:pt x="2620865" y="124763"/>
                </a:cubicBezTo>
                <a:cubicBezTo>
                  <a:pt x="2612202" y="116547"/>
                  <a:pt x="2612354" y="113024"/>
                  <a:pt x="2621320" y="114196"/>
                </a:cubicBezTo>
                <a:cubicBezTo>
                  <a:pt x="2630287" y="115368"/>
                  <a:pt x="2640730" y="115378"/>
                  <a:pt x="2652649" y="114224"/>
                </a:cubicBezTo>
                <a:cubicBezTo>
                  <a:pt x="2664568" y="113071"/>
                  <a:pt x="2682173" y="111037"/>
                  <a:pt x="2705464" y="108122"/>
                </a:cubicBezTo>
                <a:cubicBezTo>
                  <a:pt x="2708912" y="99850"/>
                  <a:pt x="2711789" y="92384"/>
                  <a:pt x="2714096" y="85724"/>
                </a:cubicBezTo>
                <a:cubicBezTo>
                  <a:pt x="2708131" y="87286"/>
                  <a:pt x="2702314" y="88068"/>
                  <a:pt x="2696646" y="88068"/>
                </a:cubicBezTo>
                <a:cubicBezTo>
                  <a:pt x="2690395" y="88068"/>
                  <a:pt x="2684737" y="85612"/>
                  <a:pt x="2679670" y="80701"/>
                </a:cubicBezTo>
                <a:cubicBezTo>
                  <a:pt x="2674604" y="75789"/>
                  <a:pt x="2675649" y="73058"/>
                  <a:pt x="2682805" y="72506"/>
                </a:cubicBezTo>
                <a:cubicBezTo>
                  <a:pt x="2689961" y="71954"/>
                  <a:pt x="2701756" y="70605"/>
                  <a:pt x="2718189" y="68460"/>
                </a:cubicBezTo>
                <a:cubicBezTo>
                  <a:pt x="2721686" y="57980"/>
                  <a:pt x="2723435" y="50117"/>
                  <a:pt x="2723435" y="44870"/>
                </a:cubicBezTo>
                <a:cubicBezTo>
                  <a:pt x="2720136" y="45615"/>
                  <a:pt x="2714050" y="46383"/>
                  <a:pt x="2705176" y="47177"/>
                </a:cubicBezTo>
                <a:cubicBezTo>
                  <a:pt x="2696302" y="47971"/>
                  <a:pt x="2687593" y="47639"/>
                  <a:pt x="2679047" y="46182"/>
                </a:cubicBezTo>
                <a:cubicBezTo>
                  <a:pt x="2670502" y="44725"/>
                  <a:pt x="2676316" y="41435"/>
                  <a:pt x="2696488" y="36313"/>
                </a:cubicBezTo>
                <a:cubicBezTo>
                  <a:pt x="2716661" y="31191"/>
                  <a:pt x="2733270" y="26022"/>
                  <a:pt x="2746318" y="20807"/>
                </a:cubicBezTo>
                <a:cubicBezTo>
                  <a:pt x="2759365" y="15591"/>
                  <a:pt x="2766825" y="10491"/>
                  <a:pt x="2768698" y="5505"/>
                </a:cubicBezTo>
                <a:cubicBezTo>
                  <a:pt x="2769634" y="3012"/>
                  <a:pt x="2771263" y="1613"/>
                  <a:pt x="2773586" y="1308"/>
                </a:cubicBezTo>
                <a:close/>
                <a:moveTo>
                  <a:pt x="566474" y="13"/>
                </a:moveTo>
                <a:cubicBezTo>
                  <a:pt x="567950" y="87"/>
                  <a:pt x="569753" y="485"/>
                  <a:pt x="571883" y="1208"/>
                </a:cubicBezTo>
                <a:cubicBezTo>
                  <a:pt x="580404" y="4098"/>
                  <a:pt x="587628" y="8035"/>
                  <a:pt x="593556" y="13021"/>
                </a:cubicBezTo>
                <a:cubicBezTo>
                  <a:pt x="599484" y="18007"/>
                  <a:pt x="600945" y="22218"/>
                  <a:pt x="597937" y="25653"/>
                </a:cubicBezTo>
                <a:cubicBezTo>
                  <a:pt x="594930" y="29088"/>
                  <a:pt x="592148" y="32406"/>
                  <a:pt x="589594" y="35606"/>
                </a:cubicBezTo>
                <a:cubicBezTo>
                  <a:pt x="616383" y="63449"/>
                  <a:pt x="635160" y="81984"/>
                  <a:pt x="645925" y="91212"/>
                </a:cubicBezTo>
                <a:cubicBezTo>
                  <a:pt x="656690" y="100439"/>
                  <a:pt x="667778" y="108290"/>
                  <a:pt x="679188" y="114764"/>
                </a:cubicBezTo>
                <a:cubicBezTo>
                  <a:pt x="690598" y="121238"/>
                  <a:pt x="703618" y="127191"/>
                  <a:pt x="718246" y="132623"/>
                </a:cubicBezTo>
                <a:cubicBezTo>
                  <a:pt x="732875" y="138055"/>
                  <a:pt x="734010" y="142105"/>
                  <a:pt x="721651" y="144771"/>
                </a:cubicBezTo>
                <a:cubicBezTo>
                  <a:pt x="709292" y="147438"/>
                  <a:pt x="695736" y="148365"/>
                  <a:pt x="680984" y="147552"/>
                </a:cubicBezTo>
                <a:cubicBezTo>
                  <a:pt x="666231" y="146740"/>
                  <a:pt x="655850" y="142471"/>
                  <a:pt x="649841" y="134744"/>
                </a:cubicBezTo>
                <a:cubicBezTo>
                  <a:pt x="643832" y="127017"/>
                  <a:pt x="635541" y="116165"/>
                  <a:pt x="624968" y="102188"/>
                </a:cubicBezTo>
                <a:cubicBezTo>
                  <a:pt x="614395" y="88210"/>
                  <a:pt x="600055" y="69495"/>
                  <a:pt x="581948" y="46042"/>
                </a:cubicBezTo>
                <a:cubicBezTo>
                  <a:pt x="573427" y="63679"/>
                  <a:pt x="564272" y="79349"/>
                  <a:pt x="554480" y="93053"/>
                </a:cubicBezTo>
                <a:cubicBezTo>
                  <a:pt x="544688" y="106758"/>
                  <a:pt x="532683" y="121114"/>
                  <a:pt x="518463" y="136121"/>
                </a:cubicBezTo>
                <a:cubicBezTo>
                  <a:pt x="504244" y="151127"/>
                  <a:pt x="487618" y="163018"/>
                  <a:pt x="468587" y="171793"/>
                </a:cubicBezTo>
                <a:cubicBezTo>
                  <a:pt x="449556" y="180568"/>
                  <a:pt x="447333" y="178313"/>
                  <a:pt x="461918" y="165030"/>
                </a:cubicBezTo>
                <a:cubicBezTo>
                  <a:pt x="476503" y="151748"/>
                  <a:pt x="490400" y="137528"/>
                  <a:pt x="503608" y="122373"/>
                </a:cubicBezTo>
                <a:cubicBezTo>
                  <a:pt x="516817" y="107217"/>
                  <a:pt x="528019" y="92551"/>
                  <a:pt x="537215" y="78375"/>
                </a:cubicBezTo>
                <a:cubicBezTo>
                  <a:pt x="546412" y="64199"/>
                  <a:pt x="553333" y="50811"/>
                  <a:pt x="557977" y="38210"/>
                </a:cubicBezTo>
                <a:cubicBezTo>
                  <a:pt x="562622" y="25610"/>
                  <a:pt x="563970" y="15570"/>
                  <a:pt x="562023" y="8091"/>
                </a:cubicBezTo>
                <a:cubicBezTo>
                  <a:pt x="560563" y="2482"/>
                  <a:pt x="562046" y="-211"/>
                  <a:pt x="566474" y="1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" name="组合 10268"/>
          <p:cNvGrpSpPr/>
          <p:nvPr/>
        </p:nvGrpSpPr>
        <p:grpSpPr bwMode="auto">
          <a:xfrm>
            <a:off x="3559703" y="2889933"/>
            <a:ext cx="5180411" cy="1252890"/>
            <a:chOff x="1120066" y="1707158"/>
            <a:chExt cx="4842187" cy="1171575"/>
          </a:xfrm>
          <a:solidFill>
            <a:srgbClr val="FFFF00"/>
          </a:solidFill>
        </p:grpSpPr>
        <p:grpSp>
          <p:nvGrpSpPr>
            <p:cNvPr id="7" name="Group 25"/>
            <p:cNvGrpSpPr/>
            <p:nvPr/>
          </p:nvGrpSpPr>
          <p:grpSpPr bwMode="auto">
            <a:xfrm>
              <a:off x="1120066" y="1707158"/>
              <a:ext cx="1154430" cy="1123950"/>
              <a:chOff x="1828" y="8407"/>
              <a:chExt cx="1817" cy="1770"/>
            </a:xfrm>
            <a:grpFill/>
          </p:grpSpPr>
          <p:sp>
            <p:nvSpPr>
              <p:cNvPr id="22" name="AutoShape 74"/>
              <p:cNvSpPr>
                <a:spLocks noChangeArrowheads="1"/>
              </p:cNvSpPr>
              <p:nvPr/>
            </p:nvSpPr>
            <p:spPr bwMode="auto">
              <a:xfrm>
                <a:off x="1828" y="946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AutoShape 76"/>
              <p:cNvSpPr>
                <a:spLocks noChangeArrowheads="1"/>
              </p:cNvSpPr>
              <p:nvPr/>
            </p:nvSpPr>
            <p:spPr bwMode="auto">
              <a:xfrm>
                <a:off x="1833" y="8937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AutoShape 77"/>
              <p:cNvSpPr>
                <a:spLocks noChangeArrowheads="1"/>
              </p:cNvSpPr>
              <p:nvPr/>
            </p:nvSpPr>
            <p:spPr bwMode="auto">
              <a:xfrm>
                <a:off x="1833" y="8407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AutoShape 75"/>
              <p:cNvSpPr>
                <a:spLocks noChangeArrowheads="1"/>
              </p:cNvSpPr>
              <p:nvPr/>
            </p:nvSpPr>
            <p:spPr bwMode="auto">
              <a:xfrm>
                <a:off x="2376" y="9461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AutoShape 75"/>
              <p:cNvSpPr>
                <a:spLocks noChangeArrowheads="1"/>
              </p:cNvSpPr>
              <p:nvPr/>
            </p:nvSpPr>
            <p:spPr bwMode="auto">
              <a:xfrm>
                <a:off x="2916" y="9461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31"/>
            <p:cNvGrpSpPr/>
            <p:nvPr/>
          </p:nvGrpSpPr>
          <p:grpSpPr bwMode="auto">
            <a:xfrm>
              <a:off x="2946634" y="1754783"/>
              <a:ext cx="1166181" cy="1123950"/>
              <a:chOff x="4704" y="8482"/>
              <a:chExt cx="1836" cy="1770"/>
            </a:xfrm>
            <a:grpFill/>
          </p:grpSpPr>
          <p:sp>
            <p:nvSpPr>
              <p:cNvPr id="17" name="AutoShape 74"/>
              <p:cNvSpPr>
                <a:spLocks noChangeArrowheads="1"/>
              </p:cNvSpPr>
              <p:nvPr/>
            </p:nvSpPr>
            <p:spPr bwMode="auto">
              <a:xfrm>
                <a:off x="4704" y="9537"/>
                <a:ext cx="751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AutoShape 75"/>
              <p:cNvSpPr>
                <a:spLocks noChangeArrowheads="1"/>
              </p:cNvSpPr>
              <p:nvPr/>
            </p:nvSpPr>
            <p:spPr bwMode="auto">
              <a:xfrm>
                <a:off x="5251" y="9536"/>
                <a:ext cx="74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AutoShape 75"/>
              <p:cNvSpPr>
                <a:spLocks noChangeArrowheads="1"/>
              </p:cNvSpPr>
              <p:nvPr/>
            </p:nvSpPr>
            <p:spPr bwMode="auto">
              <a:xfrm>
                <a:off x="5811" y="9536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AutoShape 76"/>
              <p:cNvSpPr>
                <a:spLocks noChangeArrowheads="1"/>
              </p:cNvSpPr>
              <p:nvPr/>
            </p:nvSpPr>
            <p:spPr bwMode="auto">
              <a:xfrm>
                <a:off x="5256" y="901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AutoShape 77"/>
              <p:cNvSpPr>
                <a:spLocks noChangeArrowheads="1"/>
              </p:cNvSpPr>
              <p:nvPr/>
            </p:nvSpPr>
            <p:spPr bwMode="auto">
              <a:xfrm>
                <a:off x="5256" y="848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37"/>
            <p:cNvGrpSpPr/>
            <p:nvPr/>
          </p:nvGrpSpPr>
          <p:grpSpPr bwMode="auto">
            <a:xfrm>
              <a:off x="4806553" y="1716683"/>
              <a:ext cx="1155700" cy="1123950"/>
              <a:chOff x="7633" y="8422"/>
              <a:chExt cx="1820" cy="1770"/>
            </a:xfrm>
            <a:grpFill/>
          </p:grpSpPr>
          <p:sp>
            <p:nvSpPr>
              <p:cNvPr id="12" name="AutoShape 74"/>
              <p:cNvSpPr>
                <a:spLocks noChangeArrowheads="1"/>
              </p:cNvSpPr>
              <p:nvPr/>
            </p:nvSpPr>
            <p:spPr bwMode="auto">
              <a:xfrm>
                <a:off x="7633" y="9477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AutoShape 75"/>
              <p:cNvSpPr>
                <a:spLocks noChangeArrowheads="1"/>
              </p:cNvSpPr>
              <p:nvPr/>
            </p:nvSpPr>
            <p:spPr bwMode="auto">
              <a:xfrm>
                <a:off x="8181" y="9476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AutoShape 75"/>
              <p:cNvSpPr>
                <a:spLocks noChangeArrowheads="1"/>
              </p:cNvSpPr>
              <p:nvPr/>
            </p:nvSpPr>
            <p:spPr bwMode="auto">
              <a:xfrm>
                <a:off x="8721" y="9476"/>
                <a:ext cx="729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AutoShape 76"/>
              <p:cNvSpPr>
                <a:spLocks noChangeArrowheads="1"/>
              </p:cNvSpPr>
              <p:nvPr/>
            </p:nvSpPr>
            <p:spPr bwMode="auto">
              <a:xfrm>
                <a:off x="8721" y="895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AutoShape 77"/>
              <p:cNvSpPr>
                <a:spLocks noChangeArrowheads="1"/>
              </p:cNvSpPr>
              <p:nvPr/>
            </p:nvSpPr>
            <p:spPr bwMode="auto">
              <a:xfrm>
                <a:off x="8721" y="8422"/>
                <a:ext cx="732" cy="71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C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0C0C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 bwMode="auto">
          <a:xfrm>
            <a:off x="2031276" y="5042188"/>
            <a:ext cx="2133480" cy="526256"/>
            <a:chOff x="539552" y="4689673"/>
            <a:chExt cx="2129841" cy="702127"/>
          </a:xfrm>
        </p:grpSpPr>
        <p:sp>
          <p:nvSpPr>
            <p:cNvPr id="28" name="圆角矩形 27"/>
            <p:cNvSpPr/>
            <p:nvPr/>
          </p:nvSpPr>
          <p:spPr>
            <a:xfrm>
              <a:off x="539552" y="4689673"/>
              <a:ext cx="2084954" cy="702127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74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542456" y="4732761"/>
              <a:ext cx="2126937" cy="6159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形状</a:t>
              </a:r>
              <a:r>
                <a:rPr kumimoji="0" lang="zh-CN" altLang="en-US" sz="24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不</a:t>
              </a:r>
              <a:r>
                <a:rPr kumimoji="0" lang="zh-CN" altLang="zh-CN" sz="24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相同的</a:t>
              </a:r>
              <a:endPara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4172832" y="5106781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</a:t>
            </a: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面</a:t>
            </a: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5635360" y="5149455"/>
            <a:ext cx="44755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→</a:t>
            </a:r>
          </a:p>
        </p:txBody>
      </p:sp>
      <p:grpSp>
        <p:nvGrpSpPr>
          <p:cNvPr id="43" name="组合 42"/>
          <p:cNvGrpSpPr/>
          <p:nvPr/>
        </p:nvGrpSpPr>
        <p:grpSpPr bwMode="auto">
          <a:xfrm>
            <a:off x="6321389" y="4880321"/>
            <a:ext cx="798909" cy="804863"/>
            <a:chOff x="5246128" y="4020342"/>
            <a:chExt cx="1320213" cy="1328440"/>
          </a:xfrm>
          <a:solidFill>
            <a:srgbClr val="FFFF00"/>
          </a:solidFill>
        </p:grpSpPr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246127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246127" y="4020343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246127" y="4465337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691121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6121346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 bwMode="auto">
          <a:xfrm>
            <a:off x="7545522" y="4867225"/>
            <a:ext cx="798910" cy="809625"/>
            <a:chOff x="5246128" y="4010365"/>
            <a:chExt cx="1320213" cy="1338417"/>
          </a:xfrm>
          <a:solidFill>
            <a:srgbClr val="FFFF00"/>
          </a:solidFill>
        </p:grpSpPr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246127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685027" y="4010366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685027" y="4455360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691121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6121346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 bwMode="auto">
          <a:xfrm flipH="1">
            <a:off x="8769661" y="4873176"/>
            <a:ext cx="798909" cy="803672"/>
            <a:chOff x="5246128" y="4020342"/>
            <a:chExt cx="1320213" cy="1328440"/>
          </a:xfrm>
          <a:solidFill>
            <a:srgbClr val="FFFF00"/>
          </a:solidFill>
        </p:grpSpPr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246127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246127" y="4020343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246127" y="4465337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5691121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 rot="-5400000" flipH="1" flipV="1">
              <a:off x="6121346" y="4903788"/>
              <a:ext cx="444995" cy="444994"/>
            </a:xfrm>
            <a:prstGeom prst="rect">
              <a:avLst/>
            </a:prstGeom>
            <a:grpFill/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纸上得来终觉浅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绝知此事要躬行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110" y="3230856"/>
            <a:ext cx="1676798" cy="168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058057" y="1379853"/>
            <a:ext cx="5805547" cy="318802"/>
          </a:xfrm>
          <a:custGeom>
            <a:avLst/>
            <a:gdLst/>
            <a:ahLst/>
            <a:cxnLst/>
            <a:rect l="l" t="t" r="r" b="b"/>
            <a:pathLst>
              <a:path w="5805547" h="318802">
                <a:moveTo>
                  <a:pt x="5759931" y="225867"/>
                </a:moveTo>
                <a:cubicBezTo>
                  <a:pt x="5756559" y="226057"/>
                  <a:pt x="5753280" y="227336"/>
                  <a:pt x="5750092" y="229706"/>
                </a:cubicBezTo>
                <a:cubicBezTo>
                  <a:pt x="5743718" y="234446"/>
                  <a:pt x="5740531" y="240762"/>
                  <a:pt x="5740531" y="248657"/>
                </a:cubicBezTo>
                <a:cubicBezTo>
                  <a:pt x="5740531" y="256551"/>
                  <a:pt x="5744080" y="262477"/>
                  <a:pt x="5751179" y="266435"/>
                </a:cubicBezTo>
                <a:cubicBezTo>
                  <a:pt x="5758278" y="270393"/>
                  <a:pt x="5765224" y="270192"/>
                  <a:pt x="5772022" y="265833"/>
                </a:cubicBezTo>
                <a:cubicBezTo>
                  <a:pt x="5778819" y="261459"/>
                  <a:pt x="5782014" y="255149"/>
                  <a:pt x="5781605" y="246904"/>
                </a:cubicBezTo>
                <a:cubicBezTo>
                  <a:pt x="5781196" y="238658"/>
                  <a:pt x="5777436" y="232546"/>
                  <a:pt x="5770323" y="228566"/>
                </a:cubicBezTo>
                <a:cubicBezTo>
                  <a:pt x="5766766" y="226576"/>
                  <a:pt x="5763302" y="225677"/>
                  <a:pt x="5759931" y="225867"/>
                </a:cubicBezTo>
                <a:close/>
                <a:moveTo>
                  <a:pt x="1787451" y="211627"/>
                </a:moveTo>
                <a:cubicBezTo>
                  <a:pt x="1811413" y="217248"/>
                  <a:pt x="1829252" y="223572"/>
                  <a:pt x="1840968" y="230599"/>
                </a:cubicBezTo>
                <a:cubicBezTo>
                  <a:pt x="1852684" y="237626"/>
                  <a:pt x="1861141" y="243978"/>
                  <a:pt x="1866340" y="249657"/>
                </a:cubicBezTo>
                <a:cubicBezTo>
                  <a:pt x="1871538" y="255336"/>
                  <a:pt x="1874833" y="263094"/>
                  <a:pt x="1876224" y="272931"/>
                </a:cubicBezTo>
                <a:cubicBezTo>
                  <a:pt x="1877615" y="282769"/>
                  <a:pt x="1873954" y="290785"/>
                  <a:pt x="1865243" y="296980"/>
                </a:cubicBezTo>
                <a:cubicBezTo>
                  <a:pt x="1856531" y="303175"/>
                  <a:pt x="1847862" y="296381"/>
                  <a:pt x="1839237" y="276599"/>
                </a:cubicBezTo>
                <a:cubicBezTo>
                  <a:pt x="1830611" y="256816"/>
                  <a:pt x="1812539" y="238529"/>
                  <a:pt x="1785020" y="221737"/>
                </a:cubicBezTo>
                <a:close/>
                <a:moveTo>
                  <a:pt x="5111224" y="203610"/>
                </a:moveTo>
                <a:cubicBezTo>
                  <a:pt x="5113547" y="203480"/>
                  <a:pt x="5116617" y="204001"/>
                  <a:pt x="5120436" y="205174"/>
                </a:cubicBezTo>
                <a:cubicBezTo>
                  <a:pt x="5135708" y="209863"/>
                  <a:pt x="5146757" y="215405"/>
                  <a:pt x="5153583" y="221801"/>
                </a:cubicBezTo>
                <a:cubicBezTo>
                  <a:pt x="5160410" y="228197"/>
                  <a:pt x="5162671" y="236453"/>
                  <a:pt x="5160369" y="246570"/>
                </a:cubicBezTo>
                <a:cubicBezTo>
                  <a:pt x="5158068" y="256687"/>
                  <a:pt x="5151468" y="257931"/>
                  <a:pt x="5140569" y="250302"/>
                </a:cubicBezTo>
                <a:cubicBezTo>
                  <a:pt x="5129671" y="242673"/>
                  <a:pt x="5119647" y="233359"/>
                  <a:pt x="5110498" y="222360"/>
                </a:cubicBezTo>
                <a:cubicBezTo>
                  <a:pt x="5104012" y="210250"/>
                  <a:pt x="5104255" y="204000"/>
                  <a:pt x="5111224" y="203610"/>
                </a:cubicBezTo>
                <a:close/>
                <a:moveTo>
                  <a:pt x="5762412" y="202947"/>
                </a:moveTo>
                <a:cubicBezTo>
                  <a:pt x="5767934" y="203069"/>
                  <a:pt x="5773578" y="204342"/>
                  <a:pt x="5779346" y="206765"/>
                </a:cubicBezTo>
                <a:cubicBezTo>
                  <a:pt x="5790883" y="211612"/>
                  <a:pt x="5798545" y="219292"/>
                  <a:pt x="5802330" y="229803"/>
                </a:cubicBezTo>
                <a:cubicBezTo>
                  <a:pt x="5806116" y="240314"/>
                  <a:pt x="5806560" y="250711"/>
                  <a:pt x="5803664" y="260993"/>
                </a:cubicBezTo>
                <a:cubicBezTo>
                  <a:pt x="5800766" y="271275"/>
                  <a:pt x="5795346" y="279144"/>
                  <a:pt x="5787402" y="284601"/>
                </a:cubicBezTo>
                <a:cubicBezTo>
                  <a:pt x="5779458" y="290057"/>
                  <a:pt x="5770018" y="292785"/>
                  <a:pt x="5759084" y="292785"/>
                </a:cubicBezTo>
                <a:cubicBezTo>
                  <a:pt x="5748149" y="292785"/>
                  <a:pt x="5738248" y="288347"/>
                  <a:pt x="5729378" y="279470"/>
                </a:cubicBezTo>
                <a:cubicBezTo>
                  <a:pt x="5720508" y="270594"/>
                  <a:pt x="5716074" y="261050"/>
                  <a:pt x="5716074" y="250840"/>
                </a:cubicBezTo>
                <a:cubicBezTo>
                  <a:pt x="5716074" y="240630"/>
                  <a:pt x="5718462" y="231699"/>
                  <a:pt x="5723236" y="224049"/>
                </a:cubicBezTo>
                <a:cubicBezTo>
                  <a:pt x="5728012" y="216398"/>
                  <a:pt x="5735673" y="210393"/>
                  <a:pt x="5746220" y="206034"/>
                </a:cubicBezTo>
                <a:cubicBezTo>
                  <a:pt x="5751494" y="203854"/>
                  <a:pt x="5756892" y="202825"/>
                  <a:pt x="5762412" y="202947"/>
                </a:cubicBezTo>
                <a:close/>
                <a:moveTo>
                  <a:pt x="4101774" y="174032"/>
                </a:moveTo>
                <a:cubicBezTo>
                  <a:pt x="4097724" y="173989"/>
                  <a:pt x="4093151" y="174407"/>
                  <a:pt x="4088053" y="175285"/>
                </a:cubicBezTo>
                <a:cubicBezTo>
                  <a:pt x="4077857" y="177042"/>
                  <a:pt x="4064205" y="179139"/>
                  <a:pt x="4047097" y="181577"/>
                </a:cubicBezTo>
                <a:lnTo>
                  <a:pt x="4047097" y="198140"/>
                </a:lnTo>
                <a:cubicBezTo>
                  <a:pt x="4056289" y="198211"/>
                  <a:pt x="4067220" y="196656"/>
                  <a:pt x="4079889" y="193472"/>
                </a:cubicBezTo>
                <a:cubicBezTo>
                  <a:pt x="4092559" y="190289"/>
                  <a:pt x="4100833" y="191880"/>
                  <a:pt x="4104712" y="198247"/>
                </a:cubicBezTo>
                <a:cubicBezTo>
                  <a:pt x="4108591" y="204614"/>
                  <a:pt x="4102171" y="209590"/>
                  <a:pt x="4085450" y="213175"/>
                </a:cubicBezTo>
                <a:cubicBezTo>
                  <a:pt x="4068729" y="216761"/>
                  <a:pt x="4055945" y="217198"/>
                  <a:pt x="4047097" y="214488"/>
                </a:cubicBezTo>
                <a:lnTo>
                  <a:pt x="4047097" y="234600"/>
                </a:lnTo>
                <a:cubicBezTo>
                  <a:pt x="4057436" y="234600"/>
                  <a:pt x="4069106" y="232796"/>
                  <a:pt x="4082105" y="229190"/>
                </a:cubicBezTo>
                <a:cubicBezTo>
                  <a:pt x="4095105" y="225583"/>
                  <a:pt x="4103766" y="227519"/>
                  <a:pt x="4108089" y="234998"/>
                </a:cubicBezTo>
                <a:cubicBezTo>
                  <a:pt x="4112413" y="242476"/>
                  <a:pt x="4105100" y="247226"/>
                  <a:pt x="4086149" y="249248"/>
                </a:cubicBezTo>
                <a:cubicBezTo>
                  <a:pt x="4067198" y="251270"/>
                  <a:pt x="4054088" y="251385"/>
                  <a:pt x="4046817" y="249592"/>
                </a:cubicBezTo>
                <a:lnTo>
                  <a:pt x="4045742" y="269683"/>
                </a:lnTo>
                <a:cubicBezTo>
                  <a:pt x="4055880" y="269755"/>
                  <a:pt x="4068758" y="268421"/>
                  <a:pt x="4084374" y="265682"/>
                </a:cubicBezTo>
                <a:cubicBezTo>
                  <a:pt x="4099991" y="262943"/>
                  <a:pt x="4110068" y="263825"/>
                  <a:pt x="4114607" y="268328"/>
                </a:cubicBezTo>
                <a:cubicBezTo>
                  <a:pt x="4119146" y="272831"/>
                  <a:pt x="4121824" y="273254"/>
                  <a:pt x="4122641" y="269597"/>
                </a:cubicBezTo>
                <a:cubicBezTo>
                  <a:pt x="4123459" y="265940"/>
                  <a:pt x="4124093" y="259900"/>
                  <a:pt x="4124545" y="251475"/>
                </a:cubicBezTo>
                <a:cubicBezTo>
                  <a:pt x="4124997" y="243050"/>
                  <a:pt x="4124577" y="228770"/>
                  <a:pt x="4123287" y="208637"/>
                </a:cubicBezTo>
                <a:cubicBezTo>
                  <a:pt x="4121996" y="188503"/>
                  <a:pt x="4118350" y="177472"/>
                  <a:pt x="4112349" y="175543"/>
                </a:cubicBezTo>
                <a:cubicBezTo>
                  <a:pt x="4109348" y="174579"/>
                  <a:pt x="4105823" y="174075"/>
                  <a:pt x="4101774" y="174032"/>
                </a:cubicBezTo>
                <a:close/>
                <a:moveTo>
                  <a:pt x="5598014" y="168445"/>
                </a:moveTo>
                <a:cubicBezTo>
                  <a:pt x="5602180" y="168868"/>
                  <a:pt x="5608429" y="172442"/>
                  <a:pt x="5616761" y="179168"/>
                </a:cubicBezTo>
                <a:cubicBezTo>
                  <a:pt x="5628993" y="192303"/>
                  <a:pt x="5632180" y="200011"/>
                  <a:pt x="5626322" y="202291"/>
                </a:cubicBezTo>
                <a:cubicBezTo>
                  <a:pt x="5620464" y="204571"/>
                  <a:pt x="5613107" y="213466"/>
                  <a:pt x="5604253" y="228975"/>
                </a:cubicBezTo>
                <a:cubicBezTo>
                  <a:pt x="5595398" y="244484"/>
                  <a:pt x="5582979" y="259541"/>
                  <a:pt x="5566996" y="274147"/>
                </a:cubicBezTo>
                <a:cubicBezTo>
                  <a:pt x="5551014" y="288752"/>
                  <a:pt x="5537682" y="298844"/>
                  <a:pt x="5526998" y="304422"/>
                </a:cubicBezTo>
                <a:cubicBezTo>
                  <a:pt x="5516315" y="310001"/>
                  <a:pt x="5504416" y="314403"/>
                  <a:pt x="5491302" y="317630"/>
                </a:cubicBezTo>
                <a:cubicBezTo>
                  <a:pt x="5478188" y="320856"/>
                  <a:pt x="5478790" y="317425"/>
                  <a:pt x="5493108" y="307337"/>
                </a:cubicBezTo>
                <a:cubicBezTo>
                  <a:pt x="5507427" y="297249"/>
                  <a:pt x="5523234" y="283339"/>
                  <a:pt x="5540528" y="265607"/>
                </a:cubicBezTo>
                <a:cubicBezTo>
                  <a:pt x="5557822" y="247875"/>
                  <a:pt x="5570686" y="230796"/>
                  <a:pt x="5579118" y="214369"/>
                </a:cubicBezTo>
                <a:cubicBezTo>
                  <a:pt x="5587550" y="197943"/>
                  <a:pt x="5591766" y="185363"/>
                  <a:pt x="5591766" y="176629"/>
                </a:cubicBezTo>
                <a:cubicBezTo>
                  <a:pt x="5591766" y="170750"/>
                  <a:pt x="5593849" y="168022"/>
                  <a:pt x="5598014" y="168445"/>
                </a:cubicBezTo>
                <a:close/>
                <a:moveTo>
                  <a:pt x="5118761" y="168257"/>
                </a:moveTo>
                <a:cubicBezTo>
                  <a:pt x="5121960" y="167443"/>
                  <a:pt x="5127735" y="168369"/>
                  <a:pt x="5136084" y="171037"/>
                </a:cubicBezTo>
                <a:cubicBezTo>
                  <a:pt x="5152784" y="176371"/>
                  <a:pt x="5161133" y="184983"/>
                  <a:pt x="5161133" y="196871"/>
                </a:cubicBezTo>
                <a:cubicBezTo>
                  <a:pt x="5161133" y="209519"/>
                  <a:pt x="5153454" y="211491"/>
                  <a:pt x="5138096" y="202786"/>
                </a:cubicBezTo>
                <a:cubicBezTo>
                  <a:pt x="5127857" y="193465"/>
                  <a:pt x="5120788" y="184509"/>
                  <a:pt x="5116887" y="175920"/>
                </a:cubicBezTo>
                <a:cubicBezTo>
                  <a:pt x="5114937" y="171625"/>
                  <a:pt x="5115561" y="169070"/>
                  <a:pt x="5118761" y="168257"/>
                </a:cubicBezTo>
                <a:close/>
                <a:moveTo>
                  <a:pt x="4792873" y="154752"/>
                </a:moveTo>
                <a:cubicBezTo>
                  <a:pt x="4795192" y="155063"/>
                  <a:pt x="4797996" y="155698"/>
                  <a:pt x="4801287" y="156657"/>
                </a:cubicBezTo>
                <a:cubicBezTo>
                  <a:pt x="4814452" y="160493"/>
                  <a:pt x="4823927" y="166305"/>
                  <a:pt x="4829713" y="174091"/>
                </a:cubicBezTo>
                <a:cubicBezTo>
                  <a:pt x="4835499" y="181878"/>
                  <a:pt x="4836926" y="191457"/>
                  <a:pt x="4833993" y="202829"/>
                </a:cubicBezTo>
                <a:cubicBezTo>
                  <a:pt x="4831061" y="214201"/>
                  <a:pt x="4821816" y="211519"/>
                  <a:pt x="4806256" y="194784"/>
                </a:cubicBezTo>
                <a:cubicBezTo>
                  <a:pt x="4794569" y="178594"/>
                  <a:pt x="4787528" y="167233"/>
                  <a:pt x="4785133" y="160701"/>
                </a:cubicBezTo>
                <a:cubicBezTo>
                  <a:pt x="4783337" y="155802"/>
                  <a:pt x="4785917" y="153819"/>
                  <a:pt x="4792873" y="154752"/>
                </a:cubicBezTo>
                <a:close/>
                <a:moveTo>
                  <a:pt x="231044" y="149188"/>
                </a:moveTo>
                <a:cubicBezTo>
                  <a:pt x="232695" y="149238"/>
                  <a:pt x="234751" y="149681"/>
                  <a:pt x="237215" y="150516"/>
                </a:cubicBezTo>
                <a:cubicBezTo>
                  <a:pt x="247066" y="153857"/>
                  <a:pt x="255190" y="158159"/>
                  <a:pt x="261586" y="163422"/>
                </a:cubicBezTo>
                <a:cubicBezTo>
                  <a:pt x="267981" y="168685"/>
                  <a:pt x="269322" y="173643"/>
                  <a:pt x="265608" y="178297"/>
                </a:cubicBezTo>
                <a:cubicBezTo>
                  <a:pt x="261894" y="182950"/>
                  <a:pt x="258499" y="193196"/>
                  <a:pt x="255423" y="209035"/>
                </a:cubicBezTo>
                <a:cubicBezTo>
                  <a:pt x="252347" y="224873"/>
                  <a:pt x="249640" y="238633"/>
                  <a:pt x="247303" y="250313"/>
                </a:cubicBezTo>
                <a:cubicBezTo>
                  <a:pt x="244965" y="261993"/>
                  <a:pt x="239494" y="271092"/>
                  <a:pt x="230890" y="277610"/>
                </a:cubicBezTo>
                <a:cubicBezTo>
                  <a:pt x="222286" y="284127"/>
                  <a:pt x="217375" y="282962"/>
                  <a:pt x="216156" y="274114"/>
                </a:cubicBezTo>
                <a:cubicBezTo>
                  <a:pt x="214937" y="265266"/>
                  <a:pt x="214327" y="258892"/>
                  <a:pt x="214327" y="254992"/>
                </a:cubicBezTo>
                <a:cubicBezTo>
                  <a:pt x="188544" y="254992"/>
                  <a:pt x="163398" y="256325"/>
                  <a:pt x="138891" y="258993"/>
                </a:cubicBezTo>
                <a:cubicBezTo>
                  <a:pt x="114383" y="261660"/>
                  <a:pt x="93199" y="264334"/>
                  <a:pt x="75338" y="267016"/>
                </a:cubicBezTo>
                <a:cubicBezTo>
                  <a:pt x="57478" y="269697"/>
                  <a:pt x="43976" y="273763"/>
                  <a:pt x="34835" y="279212"/>
                </a:cubicBezTo>
                <a:cubicBezTo>
                  <a:pt x="25693" y="284661"/>
                  <a:pt x="19824" y="285117"/>
                  <a:pt x="17228" y="280578"/>
                </a:cubicBezTo>
                <a:cubicBezTo>
                  <a:pt x="14633" y="276039"/>
                  <a:pt x="13091" y="271727"/>
                  <a:pt x="12604" y="267640"/>
                </a:cubicBezTo>
                <a:cubicBezTo>
                  <a:pt x="12116" y="263553"/>
                  <a:pt x="12772" y="259007"/>
                  <a:pt x="14572" y="254002"/>
                </a:cubicBezTo>
                <a:cubicBezTo>
                  <a:pt x="16372" y="248997"/>
                  <a:pt x="17049" y="241738"/>
                  <a:pt x="16604" y="232223"/>
                </a:cubicBezTo>
                <a:cubicBezTo>
                  <a:pt x="16160" y="222708"/>
                  <a:pt x="15292" y="213832"/>
                  <a:pt x="14002" y="205593"/>
                </a:cubicBezTo>
                <a:cubicBezTo>
                  <a:pt x="12711" y="197355"/>
                  <a:pt x="9108" y="188654"/>
                  <a:pt x="3193" y="179490"/>
                </a:cubicBezTo>
                <a:cubicBezTo>
                  <a:pt x="-2722" y="170327"/>
                  <a:pt x="-417" y="166688"/>
                  <a:pt x="10108" y="168574"/>
                </a:cubicBezTo>
                <a:cubicBezTo>
                  <a:pt x="20634" y="170460"/>
                  <a:pt x="28984" y="173245"/>
                  <a:pt x="35157" y="176931"/>
                </a:cubicBezTo>
                <a:cubicBezTo>
                  <a:pt x="41331" y="180616"/>
                  <a:pt x="43736" y="184975"/>
                  <a:pt x="42374" y="190009"/>
                </a:cubicBezTo>
                <a:cubicBezTo>
                  <a:pt x="41012" y="195042"/>
                  <a:pt x="40553" y="204593"/>
                  <a:pt x="40997" y="218661"/>
                </a:cubicBezTo>
                <a:cubicBezTo>
                  <a:pt x="41442" y="232728"/>
                  <a:pt x="41836" y="241150"/>
                  <a:pt x="42180" y="243924"/>
                </a:cubicBezTo>
                <a:cubicBezTo>
                  <a:pt x="42524" y="246699"/>
                  <a:pt x="51161" y="247205"/>
                  <a:pt x="68089" y="245441"/>
                </a:cubicBezTo>
                <a:cubicBezTo>
                  <a:pt x="85018" y="243677"/>
                  <a:pt x="108432" y="241662"/>
                  <a:pt x="138331" y="239397"/>
                </a:cubicBezTo>
                <a:cubicBezTo>
                  <a:pt x="168231" y="237131"/>
                  <a:pt x="194875" y="235582"/>
                  <a:pt x="218264" y="234750"/>
                </a:cubicBezTo>
                <a:cubicBezTo>
                  <a:pt x="221949" y="228140"/>
                  <a:pt x="225140" y="216226"/>
                  <a:pt x="227836" y="199011"/>
                </a:cubicBezTo>
                <a:cubicBezTo>
                  <a:pt x="230532" y="181796"/>
                  <a:pt x="230306" y="168574"/>
                  <a:pt x="227158" y="159346"/>
                </a:cubicBezTo>
                <a:cubicBezTo>
                  <a:pt x="224798" y="152425"/>
                  <a:pt x="226093" y="149039"/>
                  <a:pt x="231044" y="149188"/>
                </a:cubicBezTo>
                <a:close/>
                <a:moveTo>
                  <a:pt x="3649031" y="145655"/>
                </a:moveTo>
                <a:cubicBezTo>
                  <a:pt x="3642291" y="146515"/>
                  <a:pt x="3630482" y="148128"/>
                  <a:pt x="3613603" y="150494"/>
                </a:cubicBezTo>
                <a:cubicBezTo>
                  <a:pt x="3616242" y="173797"/>
                  <a:pt x="3618017" y="193174"/>
                  <a:pt x="3618927" y="208626"/>
                </a:cubicBezTo>
                <a:cubicBezTo>
                  <a:pt x="3619838" y="224078"/>
                  <a:pt x="3620680" y="237238"/>
                  <a:pt x="3621455" y="248108"/>
                </a:cubicBezTo>
                <a:cubicBezTo>
                  <a:pt x="3627937" y="248108"/>
                  <a:pt x="3640112" y="247327"/>
                  <a:pt x="3657979" y="245764"/>
                </a:cubicBezTo>
                <a:cubicBezTo>
                  <a:pt x="3657979" y="203747"/>
                  <a:pt x="3657097" y="177669"/>
                  <a:pt x="3655333" y="167531"/>
                </a:cubicBezTo>
                <a:cubicBezTo>
                  <a:pt x="3653569" y="157392"/>
                  <a:pt x="3651469" y="150100"/>
                  <a:pt x="3649031" y="145655"/>
                </a:cubicBezTo>
                <a:close/>
                <a:moveTo>
                  <a:pt x="2582231" y="145655"/>
                </a:moveTo>
                <a:cubicBezTo>
                  <a:pt x="2575491" y="146515"/>
                  <a:pt x="2563682" y="148128"/>
                  <a:pt x="2546804" y="150494"/>
                </a:cubicBezTo>
                <a:cubicBezTo>
                  <a:pt x="2549442" y="173797"/>
                  <a:pt x="2551217" y="193174"/>
                  <a:pt x="2552127" y="208626"/>
                </a:cubicBezTo>
                <a:cubicBezTo>
                  <a:pt x="2553038" y="224078"/>
                  <a:pt x="2553880" y="237238"/>
                  <a:pt x="2554655" y="248108"/>
                </a:cubicBezTo>
                <a:cubicBezTo>
                  <a:pt x="2561137" y="248108"/>
                  <a:pt x="2573312" y="247327"/>
                  <a:pt x="2591179" y="245764"/>
                </a:cubicBezTo>
                <a:cubicBezTo>
                  <a:pt x="2591179" y="203747"/>
                  <a:pt x="2590297" y="177669"/>
                  <a:pt x="2588534" y="167531"/>
                </a:cubicBezTo>
                <a:cubicBezTo>
                  <a:pt x="2586770" y="157392"/>
                  <a:pt x="2584669" y="150100"/>
                  <a:pt x="2582231" y="145655"/>
                </a:cubicBezTo>
                <a:close/>
                <a:moveTo>
                  <a:pt x="1505906" y="145655"/>
                </a:moveTo>
                <a:cubicBezTo>
                  <a:pt x="1499166" y="146515"/>
                  <a:pt x="1487357" y="148128"/>
                  <a:pt x="1470479" y="150494"/>
                </a:cubicBezTo>
                <a:cubicBezTo>
                  <a:pt x="1473117" y="173797"/>
                  <a:pt x="1474892" y="193174"/>
                  <a:pt x="1475803" y="208626"/>
                </a:cubicBezTo>
                <a:cubicBezTo>
                  <a:pt x="1476713" y="224078"/>
                  <a:pt x="1477555" y="237238"/>
                  <a:pt x="1478330" y="248108"/>
                </a:cubicBezTo>
                <a:cubicBezTo>
                  <a:pt x="1484812" y="248108"/>
                  <a:pt x="1496986" y="247327"/>
                  <a:pt x="1514855" y="245764"/>
                </a:cubicBezTo>
                <a:cubicBezTo>
                  <a:pt x="1514855" y="203747"/>
                  <a:pt x="1513973" y="177669"/>
                  <a:pt x="1512209" y="167531"/>
                </a:cubicBezTo>
                <a:cubicBezTo>
                  <a:pt x="1510445" y="157392"/>
                  <a:pt x="1508344" y="150100"/>
                  <a:pt x="1505906" y="145655"/>
                </a:cubicBezTo>
                <a:close/>
                <a:moveTo>
                  <a:pt x="3090493" y="142748"/>
                </a:moveTo>
                <a:cubicBezTo>
                  <a:pt x="3086832" y="142890"/>
                  <a:pt x="3081959" y="143410"/>
                  <a:pt x="3075871" y="144310"/>
                </a:cubicBezTo>
                <a:cubicBezTo>
                  <a:pt x="3063696" y="146110"/>
                  <a:pt x="3048905" y="148193"/>
                  <a:pt x="3031495" y="150559"/>
                </a:cubicBezTo>
                <a:cubicBezTo>
                  <a:pt x="3033259" y="176816"/>
                  <a:pt x="3034528" y="194928"/>
                  <a:pt x="3035303" y="204894"/>
                </a:cubicBezTo>
                <a:cubicBezTo>
                  <a:pt x="3051823" y="204077"/>
                  <a:pt x="3071297" y="202004"/>
                  <a:pt x="3093725" y="198678"/>
                </a:cubicBezTo>
                <a:cubicBezTo>
                  <a:pt x="3095374" y="188768"/>
                  <a:pt x="3097088" y="177397"/>
                  <a:pt x="3098866" y="164562"/>
                </a:cubicBezTo>
                <a:cubicBezTo>
                  <a:pt x="3100644" y="151728"/>
                  <a:pt x="3100300" y="144694"/>
                  <a:pt x="3097833" y="143461"/>
                </a:cubicBezTo>
                <a:cubicBezTo>
                  <a:pt x="3096600" y="142844"/>
                  <a:pt x="3094153" y="142606"/>
                  <a:pt x="3090493" y="142748"/>
                </a:cubicBezTo>
                <a:close/>
                <a:moveTo>
                  <a:pt x="3715756" y="138900"/>
                </a:moveTo>
                <a:cubicBezTo>
                  <a:pt x="3698677" y="140664"/>
                  <a:pt x="3684423" y="142177"/>
                  <a:pt x="3672993" y="143439"/>
                </a:cubicBezTo>
                <a:cubicBezTo>
                  <a:pt x="3675589" y="144400"/>
                  <a:pt x="3677138" y="145866"/>
                  <a:pt x="3677639" y="147838"/>
                </a:cubicBezTo>
                <a:cubicBezTo>
                  <a:pt x="3678142" y="149810"/>
                  <a:pt x="3678392" y="153979"/>
                  <a:pt x="3678392" y="160346"/>
                </a:cubicBezTo>
                <a:cubicBezTo>
                  <a:pt x="3683856" y="160432"/>
                  <a:pt x="3690431" y="159102"/>
                  <a:pt x="3698117" y="156356"/>
                </a:cubicBezTo>
                <a:cubicBezTo>
                  <a:pt x="3705804" y="153610"/>
                  <a:pt x="3711862" y="155653"/>
                  <a:pt x="3716293" y="162486"/>
                </a:cubicBezTo>
                <a:cubicBezTo>
                  <a:pt x="3720725" y="169320"/>
                  <a:pt x="3717825" y="173847"/>
                  <a:pt x="3707593" y="176070"/>
                </a:cubicBezTo>
                <a:cubicBezTo>
                  <a:pt x="3697361" y="178293"/>
                  <a:pt x="3687628" y="179404"/>
                  <a:pt x="3678392" y="179404"/>
                </a:cubicBezTo>
                <a:lnTo>
                  <a:pt x="3678392" y="198140"/>
                </a:lnTo>
                <a:cubicBezTo>
                  <a:pt x="3683813" y="198240"/>
                  <a:pt x="3689911" y="197140"/>
                  <a:pt x="3696687" y="194838"/>
                </a:cubicBezTo>
                <a:cubicBezTo>
                  <a:pt x="3703463" y="192536"/>
                  <a:pt x="3709081" y="194494"/>
                  <a:pt x="3713540" y="200710"/>
                </a:cubicBezTo>
                <a:cubicBezTo>
                  <a:pt x="3718000" y="206927"/>
                  <a:pt x="3715839" y="211455"/>
                  <a:pt x="3707055" y="214294"/>
                </a:cubicBezTo>
                <a:cubicBezTo>
                  <a:pt x="3698272" y="217133"/>
                  <a:pt x="3688717" y="218553"/>
                  <a:pt x="3678392" y="218553"/>
                </a:cubicBezTo>
                <a:lnTo>
                  <a:pt x="3678392" y="242688"/>
                </a:lnTo>
                <a:lnTo>
                  <a:pt x="3714874" y="239117"/>
                </a:lnTo>
                <a:cubicBezTo>
                  <a:pt x="3716538" y="221521"/>
                  <a:pt x="3717595" y="202108"/>
                  <a:pt x="3718047" y="180878"/>
                </a:cubicBezTo>
                <a:cubicBezTo>
                  <a:pt x="3718498" y="159647"/>
                  <a:pt x="3717735" y="145655"/>
                  <a:pt x="3715756" y="138900"/>
                </a:cubicBezTo>
                <a:close/>
                <a:moveTo>
                  <a:pt x="2648956" y="138900"/>
                </a:moveTo>
                <a:cubicBezTo>
                  <a:pt x="2631877" y="140664"/>
                  <a:pt x="2617623" y="142177"/>
                  <a:pt x="2606194" y="143439"/>
                </a:cubicBezTo>
                <a:cubicBezTo>
                  <a:pt x="2608789" y="144400"/>
                  <a:pt x="2610338" y="145866"/>
                  <a:pt x="2610840" y="147838"/>
                </a:cubicBezTo>
                <a:cubicBezTo>
                  <a:pt x="2611342" y="149810"/>
                  <a:pt x="2611593" y="153979"/>
                  <a:pt x="2611593" y="160346"/>
                </a:cubicBezTo>
                <a:cubicBezTo>
                  <a:pt x="2617056" y="160432"/>
                  <a:pt x="2623631" y="159102"/>
                  <a:pt x="2631318" y="156356"/>
                </a:cubicBezTo>
                <a:cubicBezTo>
                  <a:pt x="2639004" y="153610"/>
                  <a:pt x="2645063" y="155653"/>
                  <a:pt x="2649494" y="162486"/>
                </a:cubicBezTo>
                <a:cubicBezTo>
                  <a:pt x="2653925" y="169320"/>
                  <a:pt x="2651025" y="173847"/>
                  <a:pt x="2640793" y="176070"/>
                </a:cubicBezTo>
                <a:cubicBezTo>
                  <a:pt x="2630561" y="178293"/>
                  <a:pt x="2620828" y="179404"/>
                  <a:pt x="2611593" y="179404"/>
                </a:cubicBezTo>
                <a:lnTo>
                  <a:pt x="2611593" y="198140"/>
                </a:lnTo>
                <a:cubicBezTo>
                  <a:pt x="2617013" y="198240"/>
                  <a:pt x="2623111" y="197140"/>
                  <a:pt x="2629887" y="194838"/>
                </a:cubicBezTo>
                <a:cubicBezTo>
                  <a:pt x="2636663" y="192536"/>
                  <a:pt x="2642281" y="194494"/>
                  <a:pt x="2646740" y="200710"/>
                </a:cubicBezTo>
                <a:cubicBezTo>
                  <a:pt x="2651200" y="206927"/>
                  <a:pt x="2649039" y="211455"/>
                  <a:pt x="2640255" y="214294"/>
                </a:cubicBezTo>
                <a:cubicBezTo>
                  <a:pt x="2631472" y="217133"/>
                  <a:pt x="2621918" y="218553"/>
                  <a:pt x="2611593" y="218553"/>
                </a:cubicBezTo>
                <a:lnTo>
                  <a:pt x="2611593" y="242688"/>
                </a:lnTo>
                <a:lnTo>
                  <a:pt x="2648074" y="239117"/>
                </a:lnTo>
                <a:cubicBezTo>
                  <a:pt x="2649738" y="221521"/>
                  <a:pt x="2650795" y="202108"/>
                  <a:pt x="2651247" y="180878"/>
                </a:cubicBezTo>
                <a:cubicBezTo>
                  <a:pt x="2651699" y="159647"/>
                  <a:pt x="2650935" y="145655"/>
                  <a:pt x="2648956" y="138900"/>
                </a:cubicBezTo>
                <a:close/>
                <a:moveTo>
                  <a:pt x="1572631" y="138900"/>
                </a:moveTo>
                <a:cubicBezTo>
                  <a:pt x="1555552" y="140664"/>
                  <a:pt x="1541298" y="142177"/>
                  <a:pt x="1529869" y="143439"/>
                </a:cubicBezTo>
                <a:cubicBezTo>
                  <a:pt x="1532464" y="144400"/>
                  <a:pt x="1534013" y="145866"/>
                  <a:pt x="1534515" y="147838"/>
                </a:cubicBezTo>
                <a:cubicBezTo>
                  <a:pt x="1535017" y="149810"/>
                  <a:pt x="1535268" y="153979"/>
                  <a:pt x="1535268" y="160346"/>
                </a:cubicBezTo>
                <a:cubicBezTo>
                  <a:pt x="1540731" y="160432"/>
                  <a:pt x="1547306" y="159102"/>
                  <a:pt x="1554993" y="156356"/>
                </a:cubicBezTo>
                <a:cubicBezTo>
                  <a:pt x="1562679" y="153610"/>
                  <a:pt x="1568738" y="155653"/>
                  <a:pt x="1573169" y="162486"/>
                </a:cubicBezTo>
                <a:cubicBezTo>
                  <a:pt x="1577600" y="169320"/>
                  <a:pt x="1574700" y="173847"/>
                  <a:pt x="1564468" y="176070"/>
                </a:cubicBezTo>
                <a:cubicBezTo>
                  <a:pt x="1554236" y="178293"/>
                  <a:pt x="1544503" y="179404"/>
                  <a:pt x="1535268" y="179404"/>
                </a:cubicBezTo>
                <a:lnTo>
                  <a:pt x="1535268" y="198140"/>
                </a:lnTo>
                <a:cubicBezTo>
                  <a:pt x="1540688" y="198240"/>
                  <a:pt x="1546786" y="197140"/>
                  <a:pt x="1553562" y="194838"/>
                </a:cubicBezTo>
                <a:cubicBezTo>
                  <a:pt x="1560338" y="192536"/>
                  <a:pt x="1565956" y="194494"/>
                  <a:pt x="1570416" y="200710"/>
                </a:cubicBezTo>
                <a:cubicBezTo>
                  <a:pt x="1574875" y="206927"/>
                  <a:pt x="1572713" y="211455"/>
                  <a:pt x="1563930" y="214294"/>
                </a:cubicBezTo>
                <a:cubicBezTo>
                  <a:pt x="1555147" y="217133"/>
                  <a:pt x="1545593" y="218553"/>
                  <a:pt x="1535268" y="218553"/>
                </a:cubicBezTo>
                <a:lnTo>
                  <a:pt x="1535268" y="242688"/>
                </a:lnTo>
                <a:lnTo>
                  <a:pt x="1571749" y="239117"/>
                </a:lnTo>
                <a:cubicBezTo>
                  <a:pt x="1573413" y="221521"/>
                  <a:pt x="1574470" y="202108"/>
                  <a:pt x="1574922" y="180878"/>
                </a:cubicBezTo>
                <a:cubicBezTo>
                  <a:pt x="1575374" y="159647"/>
                  <a:pt x="1574610" y="145655"/>
                  <a:pt x="1572631" y="138900"/>
                </a:cubicBezTo>
                <a:close/>
                <a:moveTo>
                  <a:pt x="3786783" y="131060"/>
                </a:moveTo>
                <a:cubicBezTo>
                  <a:pt x="3782667" y="129992"/>
                  <a:pt x="3767230" y="131343"/>
                  <a:pt x="3740471" y="135115"/>
                </a:cubicBezTo>
                <a:cubicBezTo>
                  <a:pt x="3749477" y="142055"/>
                  <a:pt x="3752600" y="148006"/>
                  <a:pt x="3749839" y="152968"/>
                </a:cubicBezTo>
                <a:cubicBezTo>
                  <a:pt x="3747079" y="157930"/>
                  <a:pt x="3744809" y="166864"/>
                  <a:pt x="3743031" y="179770"/>
                </a:cubicBezTo>
                <a:cubicBezTo>
                  <a:pt x="3741253" y="192676"/>
                  <a:pt x="3739503" y="211397"/>
                  <a:pt x="3737782" y="235933"/>
                </a:cubicBezTo>
                <a:cubicBezTo>
                  <a:pt x="3751463" y="234127"/>
                  <a:pt x="3761232" y="234245"/>
                  <a:pt x="3767090" y="236288"/>
                </a:cubicBezTo>
                <a:cubicBezTo>
                  <a:pt x="3772948" y="238332"/>
                  <a:pt x="3776440" y="241257"/>
                  <a:pt x="3777566" y="245065"/>
                </a:cubicBezTo>
                <a:cubicBezTo>
                  <a:pt x="3778692" y="248872"/>
                  <a:pt x="3780864" y="243577"/>
                  <a:pt x="3784083" y="229179"/>
                </a:cubicBezTo>
                <a:cubicBezTo>
                  <a:pt x="3787303" y="214782"/>
                  <a:pt x="3789587" y="199907"/>
                  <a:pt x="3790934" y="184556"/>
                </a:cubicBezTo>
                <a:cubicBezTo>
                  <a:pt x="3792282" y="169205"/>
                  <a:pt x="3792956" y="156209"/>
                  <a:pt x="3792956" y="145569"/>
                </a:cubicBezTo>
                <a:cubicBezTo>
                  <a:pt x="3792956" y="136964"/>
                  <a:pt x="3790899" y="132128"/>
                  <a:pt x="3786783" y="131060"/>
                </a:cubicBezTo>
                <a:close/>
                <a:moveTo>
                  <a:pt x="2719983" y="131060"/>
                </a:moveTo>
                <a:cubicBezTo>
                  <a:pt x="2715868" y="129992"/>
                  <a:pt x="2700430" y="131343"/>
                  <a:pt x="2673671" y="135115"/>
                </a:cubicBezTo>
                <a:cubicBezTo>
                  <a:pt x="2682677" y="142055"/>
                  <a:pt x="2685800" y="148006"/>
                  <a:pt x="2683039" y="152968"/>
                </a:cubicBezTo>
                <a:cubicBezTo>
                  <a:pt x="2680279" y="157930"/>
                  <a:pt x="2678009" y="166864"/>
                  <a:pt x="2676231" y="179770"/>
                </a:cubicBezTo>
                <a:cubicBezTo>
                  <a:pt x="2674453" y="192676"/>
                  <a:pt x="2672703" y="211397"/>
                  <a:pt x="2670983" y="235933"/>
                </a:cubicBezTo>
                <a:cubicBezTo>
                  <a:pt x="2684663" y="234127"/>
                  <a:pt x="2694433" y="234245"/>
                  <a:pt x="2700290" y="236288"/>
                </a:cubicBezTo>
                <a:cubicBezTo>
                  <a:pt x="2706148" y="238332"/>
                  <a:pt x="2709640" y="241257"/>
                  <a:pt x="2710766" y="245065"/>
                </a:cubicBezTo>
                <a:cubicBezTo>
                  <a:pt x="2711892" y="248872"/>
                  <a:pt x="2714064" y="243577"/>
                  <a:pt x="2717284" y="229179"/>
                </a:cubicBezTo>
                <a:cubicBezTo>
                  <a:pt x="2720503" y="214782"/>
                  <a:pt x="2722787" y="199907"/>
                  <a:pt x="2724135" y="184556"/>
                </a:cubicBezTo>
                <a:cubicBezTo>
                  <a:pt x="2725483" y="169205"/>
                  <a:pt x="2726157" y="156209"/>
                  <a:pt x="2726157" y="145569"/>
                </a:cubicBezTo>
                <a:cubicBezTo>
                  <a:pt x="2726157" y="136964"/>
                  <a:pt x="2724099" y="132128"/>
                  <a:pt x="2719983" y="131060"/>
                </a:cubicBezTo>
                <a:close/>
                <a:moveTo>
                  <a:pt x="1643658" y="131060"/>
                </a:moveTo>
                <a:cubicBezTo>
                  <a:pt x="1639543" y="129992"/>
                  <a:pt x="1624105" y="131343"/>
                  <a:pt x="1597346" y="135115"/>
                </a:cubicBezTo>
                <a:cubicBezTo>
                  <a:pt x="1606352" y="142055"/>
                  <a:pt x="1609475" y="148006"/>
                  <a:pt x="1606714" y="152968"/>
                </a:cubicBezTo>
                <a:cubicBezTo>
                  <a:pt x="1603954" y="157930"/>
                  <a:pt x="1601685" y="166864"/>
                  <a:pt x="1599906" y="179770"/>
                </a:cubicBezTo>
                <a:cubicBezTo>
                  <a:pt x="1598128" y="192676"/>
                  <a:pt x="1596378" y="211397"/>
                  <a:pt x="1594658" y="235933"/>
                </a:cubicBezTo>
                <a:cubicBezTo>
                  <a:pt x="1608338" y="234127"/>
                  <a:pt x="1618108" y="234245"/>
                  <a:pt x="1623965" y="236288"/>
                </a:cubicBezTo>
                <a:cubicBezTo>
                  <a:pt x="1629824" y="238332"/>
                  <a:pt x="1633315" y="241257"/>
                  <a:pt x="1634441" y="245065"/>
                </a:cubicBezTo>
                <a:cubicBezTo>
                  <a:pt x="1635567" y="248872"/>
                  <a:pt x="1637739" y="243577"/>
                  <a:pt x="1640959" y="229179"/>
                </a:cubicBezTo>
                <a:cubicBezTo>
                  <a:pt x="1644178" y="214782"/>
                  <a:pt x="1646462" y="199907"/>
                  <a:pt x="1647810" y="184556"/>
                </a:cubicBezTo>
                <a:cubicBezTo>
                  <a:pt x="1649158" y="169205"/>
                  <a:pt x="1649832" y="156209"/>
                  <a:pt x="1649832" y="145569"/>
                </a:cubicBezTo>
                <a:cubicBezTo>
                  <a:pt x="1649832" y="136964"/>
                  <a:pt x="1647774" y="132128"/>
                  <a:pt x="1643658" y="131060"/>
                </a:cubicBezTo>
                <a:close/>
                <a:moveTo>
                  <a:pt x="4716741" y="127425"/>
                </a:moveTo>
                <a:cubicBezTo>
                  <a:pt x="4711815" y="127862"/>
                  <a:pt x="4699278" y="130088"/>
                  <a:pt x="4679130" y="134104"/>
                </a:cubicBezTo>
                <a:lnTo>
                  <a:pt x="4680314" y="172499"/>
                </a:lnTo>
                <a:cubicBezTo>
                  <a:pt x="4688244" y="171754"/>
                  <a:pt x="4694844" y="169990"/>
                  <a:pt x="4700114" y="167208"/>
                </a:cubicBezTo>
                <a:cubicBezTo>
                  <a:pt x="4705384" y="164426"/>
                  <a:pt x="4711077" y="166043"/>
                  <a:pt x="4717193" y="172059"/>
                </a:cubicBezTo>
                <a:cubicBezTo>
                  <a:pt x="4723309" y="178074"/>
                  <a:pt x="4721552" y="183050"/>
                  <a:pt x="4711923" y="186987"/>
                </a:cubicBezTo>
                <a:cubicBezTo>
                  <a:pt x="4702294" y="190923"/>
                  <a:pt x="4691814" y="192891"/>
                  <a:pt x="4680486" y="192891"/>
                </a:cubicBezTo>
                <a:lnTo>
                  <a:pt x="4681647" y="227824"/>
                </a:lnTo>
                <a:cubicBezTo>
                  <a:pt x="4686179" y="227953"/>
                  <a:pt x="4692933" y="226186"/>
                  <a:pt x="4701910" y="222522"/>
                </a:cubicBezTo>
                <a:cubicBezTo>
                  <a:pt x="4710887" y="218858"/>
                  <a:pt x="4716906" y="219051"/>
                  <a:pt x="4719968" y="223102"/>
                </a:cubicBezTo>
                <a:cubicBezTo>
                  <a:pt x="4723030" y="227154"/>
                  <a:pt x="4725284" y="226895"/>
                  <a:pt x="4726733" y="222328"/>
                </a:cubicBezTo>
                <a:cubicBezTo>
                  <a:pt x="4728181" y="217761"/>
                  <a:pt x="4729131" y="202245"/>
                  <a:pt x="4729583" y="175780"/>
                </a:cubicBezTo>
                <a:cubicBezTo>
                  <a:pt x="4730035" y="149315"/>
                  <a:pt x="4729239" y="134530"/>
                  <a:pt x="4727195" y="131426"/>
                </a:cubicBezTo>
                <a:cubicBezTo>
                  <a:pt x="4725152" y="128321"/>
                  <a:pt x="4721667" y="126987"/>
                  <a:pt x="4716741" y="127425"/>
                </a:cubicBezTo>
                <a:close/>
                <a:moveTo>
                  <a:pt x="1224999" y="127010"/>
                </a:moveTo>
                <a:cubicBezTo>
                  <a:pt x="1226938" y="127017"/>
                  <a:pt x="1229334" y="127367"/>
                  <a:pt x="1232187" y="128059"/>
                </a:cubicBezTo>
                <a:cubicBezTo>
                  <a:pt x="1241337" y="130095"/>
                  <a:pt x="1247997" y="133039"/>
                  <a:pt x="1252171" y="136889"/>
                </a:cubicBezTo>
                <a:cubicBezTo>
                  <a:pt x="1256343" y="140739"/>
                  <a:pt x="1257301" y="144902"/>
                  <a:pt x="1255042" y="149376"/>
                </a:cubicBezTo>
                <a:cubicBezTo>
                  <a:pt x="1252783" y="153850"/>
                  <a:pt x="1251877" y="163383"/>
                  <a:pt x="1252321" y="177974"/>
                </a:cubicBezTo>
                <a:cubicBezTo>
                  <a:pt x="1252766" y="192565"/>
                  <a:pt x="1252511" y="204360"/>
                  <a:pt x="1251557" y="213358"/>
                </a:cubicBezTo>
                <a:cubicBezTo>
                  <a:pt x="1250604" y="222357"/>
                  <a:pt x="1248345" y="228846"/>
                  <a:pt x="1244782" y="232825"/>
                </a:cubicBezTo>
                <a:cubicBezTo>
                  <a:pt x="1241218" y="236805"/>
                  <a:pt x="1236500" y="235123"/>
                  <a:pt x="1230628" y="227781"/>
                </a:cubicBezTo>
                <a:cubicBezTo>
                  <a:pt x="1224756" y="220439"/>
                  <a:pt x="1222719" y="213186"/>
                  <a:pt x="1224519" y="206023"/>
                </a:cubicBezTo>
                <a:cubicBezTo>
                  <a:pt x="1226319" y="198860"/>
                  <a:pt x="1227444" y="190873"/>
                  <a:pt x="1227896" y="182061"/>
                </a:cubicBezTo>
                <a:cubicBezTo>
                  <a:pt x="1228348" y="173249"/>
                  <a:pt x="1227936" y="165444"/>
                  <a:pt x="1226659" y="158647"/>
                </a:cubicBezTo>
                <a:cubicBezTo>
                  <a:pt x="1225383" y="151850"/>
                  <a:pt x="1223132" y="144360"/>
                  <a:pt x="1219905" y="136179"/>
                </a:cubicBezTo>
                <a:cubicBezTo>
                  <a:pt x="1217485" y="130043"/>
                  <a:pt x="1219183" y="126987"/>
                  <a:pt x="1224999" y="127010"/>
                </a:cubicBezTo>
                <a:close/>
                <a:moveTo>
                  <a:pt x="111487" y="118659"/>
                </a:moveTo>
                <a:cubicBezTo>
                  <a:pt x="98537" y="120466"/>
                  <a:pt x="86535" y="122086"/>
                  <a:pt x="75478" y="123520"/>
                </a:cubicBezTo>
                <a:cubicBezTo>
                  <a:pt x="79924" y="159586"/>
                  <a:pt x="82907" y="183111"/>
                  <a:pt x="84427" y="194096"/>
                </a:cubicBezTo>
                <a:cubicBezTo>
                  <a:pt x="91066" y="192289"/>
                  <a:pt x="100624" y="190704"/>
                  <a:pt x="113100" y="189342"/>
                </a:cubicBezTo>
                <a:lnTo>
                  <a:pt x="113100" y="165896"/>
                </a:lnTo>
                <a:lnTo>
                  <a:pt x="102388" y="165896"/>
                </a:lnTo>
                <a:cubicBezTo>
                  <a:pt x="98932" y="165896"/>
                  <a:pt x="94680" y="164032"/>
                  <a:pt x="89632" y="160303"/>
                </a:cubicBezTo>
                <a:cubicBezTo>
                  <a:pt x="84584" y="156575"/>
                  <a:pt x="85688" y="153434"/>
                  <a:pt x="92945" y="150882"/>
                </a:cubicBezTo>
                <a:cubicBezTo>
                  <a:pt x="100201" y="148329"/>
                  <a:pt x="106919" y="146357"/>
                  <a:pt x="113100" y="144966"/>
                </a:cubicBezTo>
                <a:cubicBezTo>
                  <a:pt x="113100" y="131443"/>
                  <a:pt x="112562" y="122674"/>
                  <a:pt x="111487" y="118659"/>
                </a:cubicBezTo>
                <a:close/>
                <a:moveTo>
                  <a:pt x="1165470" y="117783"/>
                </a:moveTo>
                <a:cubicBezTo>
                  <a:pt x="1168211" y="117671"/>
                  <a:pt x="1171299" y="118222"/>
                  <a:pt x="1174733" y="119434"/>
                </a:cubicBezTo>
                <a:cubicBezTo>
                  <a:pt x="1181602" y="121857"/>
                  <a:pt x="1187819" y="125191"/>
                  <a:pt x="1193383" y="129436"/>
                </a:cubicBezTo>
                <a:cubicBezTo>
                  <a:pt x="1198947" y="133681"/>
                  <a:pt x="1200155" y="138746"/>
                  <a:pt x="1197007" y="144633"/>
                </a:cubicBezTo>
                <a:cubicBezTo>
                  <a:pt x="1193860" y="150520"/>
                  <a:pt x="1192286" y="160282"/>
                  <a:pt x="1192286" y="173919"/>
                </a:cubicBezTo>
                <a:cubicBezTo>
                  <a:pt x="1192286" y="188604"/>
                  <a:pt x="1193412" y="207948"/>
                  <a:pt x="1195663" y="231954"/>
                </a:cubicBezTo>
                <a:cubicBezTo>
                  <a:pt x="1197914" y="255960"/>
                  <a:pt x="1194892" y="275247"/>
                  <a:pt x="1186596" y="289817"/>
                </a:cubicBezTo>
                <a:cubicBezTo>
                  <a:pt x="1178301" y="304386"/>
                  <a:pt x="1171869" y="306706"/>
                  <a:pt x="1167301" y="296775"/>
                </a:cubicBezTo>
                <a:cubicBezTo>
                  <a:pt x="1162734" y="286845"/>
                  <a:pt x="1155833" y="277370"/>
                  <a:pt x="1146598" y="268350"/>
                </a:cubicBezTo>
                <a:cubicBezTo>
                  <a:pt x="1137363" y="259330"/>
                  <a:pt x="1136983" y="255497"/>
                  <a:pt x="1145458" y="256852"/>
                </a:cubicBezTo>
                <a:cubicBezTo>
                  <a:pt x="1153933" y="258207"/>
                  <a:pt x="1159357" y="258799"/>
                  <a:pt x="1161730" y="258627"/>
                </a:cubicBezTo>
                <a:cubicBezTo>
                  <a:pt x="1164104" y="258455"/>
                  <a:pt x="1165939" y="251467"/>
                  <a:pt x="1167237" y="237665"/>
                </a:cubicBezTo>
                <a:cubicBezTo>
                  <a:pt x="1168535" y="223863"/>
                  <a:pt x="1168958" y="209841"/>
                  <a:pt x="1168506" y="195602"/>
                </a:cubicBezTo>
                <a:cubicBezTo>
                  <a:pt x="1168054" y="181362"/>
                  <a:pt x="1167427" y="168803"/>
                  <a:pt x="1166624" y="157926"/>
                </a:cubicBezTo>
                <a:cubicBezTo>
                  <a:pt x="1165821" y="147049"/>
                  <a:pt x="1163548" y="141611"/>
                  <a:pt x="1159805" y="141611"/>
                </a:cubicBezTo>
                <a:cubicBezTo>
                  <a:pt x="1153926" y="141611"/>
                  <a:pt x="1144060" y="143539"/>
                  <a:pt x="1130207" y="147397"/>
                </a:cubicBezTo>
                <a:cubicBezTo>
                  <a:pt x="1130207" y="155442"/>
                  <a:pt x="1130530" y="162454"/>
                  <a:pt x="1131175" y="168434"/>
                </a:cubicBezTo>
                <a:cubicBezTo>
                  <a:pt x="1133054" y="168577"/>
                  <a:pt x="1137162" y="167265"/>
                  <a:pt x="1143500" y="164498"/>
                </a:cubicBezTo>
                <a:cubicBezTo>
                  <a:pt x="1149839" y="161730"/>
                  <a:pt x="1155507" y="163709"/>
                  <a:pt x="1160504" y="170434"/>
                </a:cubicBezTo>
                <a:cubicBezTo>
                  <a:pt x="1165502" y="177160"/>
                  <a:pt x="1162806" y="181910"/>
                  <a:pt x="1152416" y="184685"/>
                </a:cubicBezTo>
                <a:cubicBezTo>
                  <a:pt x="1142027" y="187460"/>
                  <a:pt x="1134918" y="187951"/>
                  <a:pt x="1131089" y="186159"/>
                </a:cubicBezTo>
                <a:cubicBezTo>
                  <a:pt x="1130458" y="195336"/>
                  <a:pt x="1129712" y="203381"/>
                  <a:pt x="1128852" y="210293"/>
                </a:cubicBezTo>
                <a:cubicBezTo>
                  <a:pt x="1129655" y="210437"/>
                  <a:pt x="1133706" y="209347"/>
                  <a:pt x="1141005" y="207024"/>
                </a:cubicBezTo>
                <a:cubicBezTo>
                  <a:pt x="1148304" y="204700"/>
                  <a:pt x="1154177" y="206683"/>
                  <a:pt x="1158622" y="212971"/>
                </a:cubicBezTo>
                <a:cubicBezTo>
                  <a:pt x="1163068" y="219259"/>
                  <a:pt x="1161078" y="223561"/>
                  <a:pt x="1152653" y="225877"/>
                </a:cubicBezTo>
                <a:cubicBezTo>
                  <a:pt x="1144228" y="228193"/>
                  <a:pt x="1135613" y="228900"/>
                  <a:pt x="1126808" y="227996"/>
                </a:cubicBezTo>
                <a:cubicBezTo>
                  <a:pt x="1123568" y="247657"/>
                  <a:pt x="1118247" y="264270"/>
                  <a:pt x="1110848" y="277836"/>
                </a:cubicBezTo>
                <a:cubicBezTo>
                  <a:pt x="1103448" y="291401"/>
                  <a:pt x="1097597" y="292782"/>
                  <a:pt x="1093295" y="281976"/>
                </a:cubicBezTo>
                <a:cubicBezTo>
                  <a:pt x="1088993" y="271171"/>
                  <a:pt x="1088427" y="262517"/>
                  <a:pt x="1091596" y="256013"/>
                </a:cubicBezTo>
                <a:cubicBezTo>
                  <a:pt x="1094765" y="249510"/>
                  <a:pt x="1097920" y="241110"/>
                  <a:pt x="1101061" y="230814"/>
                </a:cubicBezTo>
                <a:cubicBezTo>
                  <a:pt x="1104201" y="220518"/>
                  <a:pt x="1106442" y="204600"/>
                  <a:pt x="1107783" y="183061"/>
                </a:cubicBezTo>
                <a:cubicBezTo>
                  <a:pt x="1109123" y="161522"/>
                  <a:pt x="1107994" y="147182"/>
                  <a:pt x="1104395" y="140040"/>
                </a:cubicBezTo>
                <a:cubicBezTo>
                  <a:pt x="1100795" y="132899"/>
                  <a:pt x="1102172" y="129328"/>
                  <a:pt x="1108525" y="129328"/>
                </a:cubicBezTo>
                <a:cubicBezTo>
                  <a:pt x="1112540" y="129328"/>
                  <a:pt x="1116272" y="129547"/>
                  <a:pt x="1119721" y="129984"/>
                </a:cubicBezTo>
                <a:cubicBezTo>
                  <a:pt x="1123170" y="130422"/>
                  <a:pt x="1126862" y="130458"/>
                  <a:pt x="1130799" y="130092"/>
                </a:cubicBezTo>
                <a:cubicBezTo>
                  <a:pt x="1134735" y="129726"/>
                  <a:pt x="1139277" y="128687"/>
                  <a:pt x="1144425" y="126973"/>
                </a:cubicBezTo>
                <a:cubicBezTo>
                  <a:pt x="1149574" y="125259"/>
                  <a:pt x="1154195" y="122968"/>
                  <a:pt x="1158289" y="120100"/>
                </a:cubicBezTo>
                <a:cubicBezTo>
                  <a:pt x="1160336" y="118666"/>
                  <a:pt x="1162730" y="117894"/>
                  <a:pt x="1165470" y="117783"/>
                </a:cubicBezTo>
                <a:close/>
                <a:moveTo>
                  <a:pt x="3105373" y="113736"/>
                </a:moveTo>
                <a:cubicBezTo>
                  <a:pt x="3109585" y="113878"/>
                  <a:pt x="3114310" y="115131"/>
                  <a:pt x="3119548" y="117498"/>
                </a:cubicBezTo>
                <a:cubicBezTo>
                  <a:pt x="3130024" y="122230"/>
                  <a:pt x="3138663" y="127267"/>
                  <a:pt x="3145468" y="132609"/>
                </a:cubicBezTo>
                <a:cubicBezTo>
                  <a:pt x="3152272" y="137950"/>
                  <a:pt x="3151735" y="143898"/>
                  <a:pt x="3143855" y="150451"/>
                </a:cubicBezTo>
                <a:cubicBezTo>
                  <a:pt x="3135975" y="157005"/>
                  <a:pt x="3126872" y="173224"/>
                  <a:pt x="3116547" y="199108"/>
                </a:cubicBezTo>
                <a:cubicBezTo>
                  <a:pt x="3130041" y="212616"/>
                  <a:pt x="3132070" y="219682"/>
                  <a:pt x="3122635" y="220306"/>
                </a:cubicBezTo>
                <a:cubicBezTo>
                  <a:pt x="3113199" y="220930"/>
                  <a:pt x="3102003" y="221468"/>
                  <a:pt x="3089047" y="221919"/>
                </a:cubicBezTo>
                <a:cubicBezTo>
                  <a:pt x="3076090" y="222371"/>
                  <a:pt x="3058161" y="223823"/>
                  <a:pt x="3035260" y="226275"/>
                </a:cubicBezTo>
                <a:cubicBezTo>
                  <a:pt x="3034399" y="239138"/>
                  <a:pt x="3031173" y="246466"/>
                  <a:pt x="3025580" y="248259"/>
                </a:cubicBezTo>
                <a:cubicBezTo>
                  <a:pt x="3019987" y="250051"/>
                  <a:pt x="3015965" y="241687"/>
                  <a:pt x="3013513" y="223167"/>
                </a:cubicBezTo>
                <a:cubicBezTo>
                  <a:pt x="3011061" y="204647"/>
                  <a:pt x="3008487" y="187757"/>
                  <a:pt x="3005791" y="172499"/>
                </a:cubicBezTo>
                <a:cubicBezTo>
                  <a:pt x="3003095" y="157241"/>
                  <a:pt x="2999929" y="145328"/>
                  <a:pt x="2996294" y="136760"/>
                </a:cubicBezTo>
                <a:cubicBezTo>
                  <a:pt x="2992659" y="128192"/>
                  <a:pt x="2995168" y="124618"/>
                  <a:pt x="3003823" y="126037"/>
                </a:cubicBezTo>
                <a:cubicBezTo>
                  <a:pt x="3012477" y="127457"/>
                  <a:pt x="3018485" y="128805"/>
                  <a:pt x="3021848" y="130081"/>
                </a:cubicBezTo>
                <a:cubicBezTo>
                  <a:pt x="3025211" y="131357"/>
                  <a:pt x="3035747" y="131135"/>
                  <a:pt x="3053457" y="129414"/>
                </a:cubicBezTo>
                <a:cubicBezTo>
                  <a:pt x="3074294" y="125069"/>
                  <a:pt x="3087899" y="120814"/>
                  <a:pt x="3094274" y="116648"/>
                </a:cubicBezTo>
                <a:cubicBezTo>
                  <a:pt x="3097461" y="114565"/>
                  <a:pt x="3101160" y="113594"/>
                  <a:pt x="3105373" y="113736"/>
                </a:cubicBezTo>
                <a:close/>
                <a:moveTo>
                  <a:pt x="169309" y="110386"/>
                </a:moveTo>
                <a:cubicBezTo>
                  <a:pt x="161757" y="111083"/>
                  <a:pt x="151173" y="112622"/>
                  <a:pt x="137557" y="115002"/>
                </a:cubicBezTo>
                <a:cubicBezTo>
                  <a:pt x="140253" y="117268"/>
                  <a:pt x="141368" y="119896"/>
                  <a:pt x="140902" y="122886"/>
                </a:cubicBezTo>
                <a:cubicBezTo>
                  <a:pt x="140436" y="125876"/>
                  <a:pt x="139321" y="131616"/>
                  <a:pt x="137557" y="140105"/>
                </a:cubicBezTo>
                <a:cubicBezTo>
                  <a:pt x="151983" y="136506"/>
                  <a:pt x="160541" y="138893"/>
                  <a:pt x="163230" y="147268"/>
                </a:cubicBezTo>
                <a:cubicBezTo>
                  <a:pt x="165919" y="155643"/>
                  <a:pt x="156787" y="161264"/>
                  <a:pt x="135836" y="164132"/>
                </a:cubicBezTo>
                <a:cubicBezTo>
                  <a:pt x="135191" y="171402"/>
                  <a:pt x="134868" y="178687"/>
                  <a:pt x="134868" y="185986"/>
                </a:cubicBezTo>
                <a:cubicBezTo>
                  <a:pt x="143200" y="185169"/>
                  <a:pt x="149732" y="184065"/>
                  <a:pt x="154464" y="182674"/>
                </a:cubicBezTo>
                <a:cubicBezTo>
                  <a:pt x="159196" y="181283"/>
                  <a:pt x="162548" y="181713"/>
                  <a:pt x="164520" y="183964"/>
                </a:cubicBezTo>
                <a:cubicBezTo>
                  <a:pt x="166492" y="186216"/>
                  <a:pt x="169213" y="181742"/>
                  <a:pt x="172683" y="170542"/>
                </a:cubicBezTo>
                <a:cubicBezTo>
                  <a:pt x="176154" y="159342"/>
                  <a:pt x="179463" y="147081"/>
                  <a:pt x="182611" y="133759"/>
                </a:cubicBezTo>
                <a:cubicBezTo>
                  <a:pt x="185758" y="120437"/>
                  <a:pt x="185844" y="112790"/>
                  <a:pt x="182869" y="110819"/>
                </a:cubicBezTo>
                <a:cubicBezTo>
                  <a:pt x="181381" y="109833"/>
                  <a:pt x="176861" y="109688"/>
                  <a:pt x="169309" y="110386"/>
                </a:cubicBezTo>
                <a:close/>
                <a:moveTo>
                  <a:pt x="5591336" y="97837"/>
                </a:moveTo>
                <a:cubicBezTo>
                  <a:pt x="5597029" y="99357"/>
                  <a:pt x="5603625" y="104340"/>
                  <a:pt x="5611125" y="112787"/>
                </a:cubicBezTo>
                <a:cubicBezTo>
                  <a:pt x="5619012" y="121993"/>
                  <a:pt x="5619998" y="128511"/>
                  <a:pt x="5614083" y="132340"/>
                </a:cubicBezTo>
                <a:cubicBezTo>
                  <a:pt x="5608168" y="136169"/>
                  <a:pt x="5601657" y="142525"/>
                  <a:pt x="5594551" y="151409"/>
                </a:cubicBezTo>
                <a:cubicBezTo>
                  <a:pt x="5587446" y="160292"/>
                  <a:pt x="5579487" y="168678"/>
                  <a:pt x="5570675" y="176565"/>
                </a:cubicBezTo>
                <a:cubicBezTo>
                  <a:pt x="5561863" y="184452"/>
                  <a:pt x="5551699" y="190045"/>
                  <a:pt x="5540184" y="193343"/>
                </a:cubicBezTo>
                <a:cubicBezTo>
                  <a:pt x="5528669" y="196641"/>
                  <a:pt x="5527288" y="193558"/>
                  <a:pt x="5536043" y="184094"/>
                </a:cubicBezTo>
                <a:cubicBezTo>
                  <a:pt x="5544798" y="174629"/>
                  <a:pt x="5553366" y="164157"/>
                  <a:pt x="5561748" y="152678"/>
                </a:cubicBezTo>
                <a:cubicBezTo>
                  <a:pt x="5570130" y="141198"/>
                  <a:pt x="5575203" y="132580"/>
                  <a:pt x="5576967" y="126822"/>
                </a:cubicBezTo>
                <a:cubicBezTo>
                  <a:pt x="5578731" y="121065"/>
                  <a:pt x="5580143" y="114414"/>
                  <a:pt x="5581204" y="106872"/>
                </a:cubicBezTo>
                <a:cubicBezTo>
                  <a:pt x="5582265" y="99329"/>
                  <a:pt x="5585642" y="96317"/>
                  <a:pt x="5591336" y="97837"/>
                </a:cubicBezTo>
                <a:close/>
                <a:moveTo>
                  <a:pt x="5110885" y="97063"/>
                </a:moveTo>
                <a:lnTo>
                  <a:pt x="5103099" y="107237"/>
                </a:lnTo>
                <a:cubicBezTo>
                  <a:pt x="5107989" y="107725"/>
                  <a:pt x="5112394" y="109438"/>
                  <a:pt x="5116316" y="112378"/>
                </a:cubicBezTo>
                <a:cubicBezTo>
                  <a:pt x="5120239" y="115318"/>
                  <a:pt x="5124430" y="118258"/>
                  <a:pt x="5128889" y="121197"/>
                </a:cubicBezTo>
                <a:cubicBezTo>
                  <a:pt x="5134152" y="114472"/>
                  <a:pt x="5137666" y="108994"/>
                  <a:pt x="5139429" y="104763"/>
                </a:cubicBezTo>
                <a:cubicBezTo>
                  <a:pt x="5141193" y="100533"/>
                  <a:pt x="5140749" y="98418"/>
                  <a:pt x="5138096" y="98418"/>
                </a:cubicBezTo>
                <a:cubicBezTo>
                  <a:pt x="5134095" y="98418"/>
                  <a:pt x="5129599" y="99092"/>
                  <a:pt x="5124609" y="100440"/>
                </a:cubicBezTo>
                <a:cubicBezTo>
                  <a:pt x="5119618" y="101788"/>
                  <a:pt x="5115044" y="100662"/>
                  <a:pt x="5110885" y="97063"/>
                </a:cubicBezTo>
                <a:close/>
                <a:moveTo>
                  <a:pt x="1274397" y="93350"/>
                </a:moveTo>
                <a:cubicBezTo>
                  <a:pt x="1276142" y="93309"/>
                  <a:pt x="1278349" y="93635"/>
                  <a:pt x="1281016" y="94331"/>
                </a:cubicBezTo>
                <a:cubicBezTo>
                  <a:pt x="1289563" y="95292"/>
                  <a:pt x="1297382" y="98149"/>
                  <a:pt x="1304473" y="102903"/>
                </a:cubicBezTo>
                <a:cubicBezTo>
                  <a:pt x="1311564" y="107657"/>
                  <a:pt x="1313762" y="112529"/>
                  <a:pt x="1311066" y="117519"/>
                </a:cubicBezTo>
                <a:cubicBezTo>
                  <a:pt x="1308370" y="122509"/>
                  <a:pt x="1307022" y="133214"/>
                  <a:pt x="1307022" y="149634"/>
                </a:cubicBezTo>
                <a:cubicBezTo>
                  <a:pt x="1307022" y="167258"/>
                  <a:pt x="1307685" y="186026"/>
                  <a:pt x="1309012" y="205937"/>
                </a:cubicBezTo>
                <a:cubicBezTo>
                  <a:pt x="1310338" y="225849"/>
                  <a:pt x="1311460" y="241289"/>
                  <a:pt x="1312378" y="252260"/>
                </a:cubicBezTo>
                <a:cubicBezTo>
                  <a:pt x="1313296" y="263230"/>
                  <a:pt x="1312801" y="273487"/>
                  <a:pt x="1310894" y="283030"/>
                </a:cubicBezTo>
                <a:cubicBezTo>
                  <a:pt x="1308986" y="292574"/>
                  <a:pt x="1303713" y="301533"/>
                  <a:pt x="1295073" y="309907"/>
                </a:cubicBezTo>
                <a:cubicBezTo>
                  <a:pt x="1286433" y="318282"/>
                  <a:pt x="1280464" y="317662"/>
                  <a:pt x="1277166" y="308047"/>
                </a:cubicBezTo>
                <a:cubicBezTo>
                  <a:pt x="1273867" y="298432"/>
                  <a:pt x="1267643" y="288508"/>
                  <a:pt x="1258495" y="278277"/>
                </a:cubicBezTo>
                <a:cubicBezTo>
                  <a:pt x="1249346" y="268045"/>
                  <a:pt x="1249830" y="264284"/>
                  <a:pt x="1259947" y="266994"/>
                </a:cubicBezTo>
                <a:cubicBezTo>
                  <a:pt x="1270063" y="269705"/>
                  <a:pt x="1276728" y="271060"/>
                  <a:pt x="1279940" y="271060"/>
                </a:cubicBezTo>
                <a:cubicBezTo>
                  <a:pt x="1281776" y="271060"/>
                  <a:pt x="1282898" y="266761"/>
                  <a:pt x="1283307" y="258164"/>
                </a:cubicBezTo>
                <a:cubicBezTo>
                  <a:pt x="1283715" y="249567"/>
                  <a:pt x="1283694" y="231889"/>
                  <a:pt x="1283242" y="205131"/>
                </a:cubicBezTo>
                <a:cubicBezTo>
                  <a:pt x="1282790" y="178372"/>
                  <a:pt x="1281679" y="157026"/>
                  <a:pt x="1279908" y="141094"/>
                </a:cubicBezTo>
                <a:cubicBezTo>
                  <a:pt x="1278137" y="125162"/>
                  <a:pt x="1275212" y="112690"/>
                  <a:pt x="1271132" y="103677"/>
                </a:cubicBezTo>
                <a:cubicBezTo>
                  <a:pt x="1268072" y="96918"/>
                  <a:pt x="1269160" y="93475"/>
                  <a:pt x="1274397" y="93350"/>
                </a:cubicBezTo>
                <a:close/>
                <a:moveTo>
                  <a:pt x="185686" y="84692"/>
                </a:moveTo>
                <a:cubicBezTo>
                  <a:pt x="189304" y="84837"/>
                  <a:pt x="193376" y="85863"/>
                  <a:pt x="197904" y="87770"/>
                </a:cubicBezTo>
                <a:cubicBezTo>
                  <a:pt x="206960" y="91585"/>
                  <a:pt x="215138" y="96625"/>
                  <a:pt x="222437" y="102892"/>
                </a:cubicBezTo>
                <a:cubicBezTo>
                  <a:pt x="229736" y="109159"/>
                  <a:pt x="230808" y="114870"/>
                  <a:pt x="225653" y="120025"/>
                </a:cubicBezTo>
                <a:cubicBezTo>
                  <a:pt x="220497" y="125180"/>
                  <a:pt x="215711" y="134394"/>
                  <a:pt x="211294" y="147666"/>
                </a:cubicBezTo>
                <a:cubicBezTo>
                  <a:pt x="206878" y="160938"/>
                  <a:pt x="199589" y="176518"/>
                  <a:pt x="189429" y="194408"/>
                </a:cubicBezTo>
                <a:cubicBezTo>
                  <a:pt x="179269" y="212297"/>
                  <a:pt x="171658" y="214832"/>
                  <a:pt x="166596" y="202012"/>
                </a:cubicBezTo>
                <a:cubicBezTo>
                  <a:pt x="161534" y="201338"/>
                  <a:pt x="134388" y="204041"/>
                  <a:pt x="85158" y="210121"/>
                </a:cubicBezTo>
                <a:cubicBezTo>
                  <a:pt x="78547" y="222941"/>
                  <a:pt x="73012" y="224085"/>
                  <a:pt x="68552" y="213552"/>
                </a:cubicBezTo>
                <a:cubicBezTo>
                  <a:pt x="64092" y="203019"/>
                  <a:pt x="61178" y="193225"/>
                  <a:pt x="59808" y="184169"/>
                </a:cubicBezTo>
                <a:cubicBezTo>
                  <a:pt x="58439" y="175113"/>
                  <a:pt x="55778" y="162225"/>
                  <a:pt x="51828" y="145504"/>
                </a:cubicBezTo>
                <a:cubicBezTo>
                  <a:pt x="47877" y="128783"/>
                  <a:pt x="43829" y="116956"/>
                  <a:pt x="39685" y="110023"/>
                </a:cubicBezTo>
                <a:cubicBezTo>
                  <a:pt x="35541" y="103089"/>
                  <a:pt x="37541" y="99623"/>
                  <a:pt x="45686" y="99623"/>
                </a:cubicBezTo>
                <a:cubicBezTo>
                  <a:pt x="51838" y="99623"/>
                  <a:pt x="57768" y="100745"/>
                  <a:pt x="63476" y="102989"/>
                </a:cubicBezTo>
                <a:cubicBezTo>
                  <a:pt x="69183" y="105233"/>
                  <a:pt x="81250" y="105018"/>
                  <a:pt x="99677" y="102344"/>
                </a:cubicBezTo>
                <a:cubicBezTo>
                  <a:pt x="118105" y="99669"/>
                  <a:pt x="134112" y="97235"/>
                  <a:pt x="147699" y="95041"/>
                </a:cubicBezTo>
                <a:cubicBezTo>
                  <a:pt x="161287" y="92847"/>
                  <a:pt x="170787" y="90133"/>
                  <a:pt x="176200" y="86899"/>
                </a:cubicBezTo>
                <a:cubicBezTo>
                  <a:pt x="178907" y="85282"/>
                  <a:pt x="182069" y="84547"/>
                  <a:pt x="185686" y="84692"/>
                </a:cubicBezTo>
                <a:close/>
                <a:moveTo>
                  <a:pt x="4451459" y="74515"/>
                </a:moveTo>
                <a:cubicBezTo>
                  <a:pt x="4455151" y="73808"/>
                  <a:pt x="4461816" y="75538"/>
                  <a:pt x="4471452" y="79704"/>
                </a:cubicBezTo>
                <a:cubicBezTo>
                  <a:pt x="4484689" y="84035"/>
                  <a:pt x="4489507" y="89972"/>
                  <a:pt x="4485907" y="97515"/>
                </a:cubicBezTo>
                <a:cubicBezTo>
                  <a:pt x="4482308" y="105057"/>
                  <a:pt x="4481182" y="122101"/>
                  <a:pt x="4482530" y="148645"/>
                </a:cubicBezTo>
                <a:cubicBezTo>
                  <a:pt x="4483878" y="175188"/>
                  <a:pt x="4481458" y="193024"/>
                  <a:pt x="4475271" y="202151"/>
                </a:cubicBezTo>
                <a:cubicBezTo>
                  <a:pt x="4469083" y="211279"/>
                  <a:pt x="4463655" y="210049"/>
                  <a:pt x="4458987" y="198462"/>
                </a:cubicBezTo>
                <a:cubicBezTo>
                  <a:pt x="4454320" y="186876"/>
                  <a:pt x="4452663" y="178042"/>
                  <a:pt x="4454018" y="171962"/>
                </a:cubicBezTo>
                <a:cubicBezTo>
                  <a:pt x="4455374" y="165881"/>
                  <a:pt x="4456051" y="152588"/>
                  <a:pt x="4456051" y="132082"/>
                </a:cubicBezTo>
                <a:cubicBezTo>
                  <a:pt x="4456051" y="111145"/>
                  <a:pt x="4453800" y="95098"/>
                  <a:pt x="4449297" y="83942"/>
                </a:cubicBezTo>
                <a:cubicBezTo>
                  <a:pt x="4447046" y="78363"/>
                  <a:pt x="4447766" y="75221"/>
                  <a:pt x="4451459" y="74515"/>
                </a:cubicBezTo>
                <a:close/>
                <a:moveTo>
                  <a:pt x="5449260" y="68712"/>
                </a:moveTo>
                <a:cubicBezTo>
                  <a:pt x="5431951" y="72312"/>
                  <a:pt x="5420565" y="74161"/>
                  <a:pt x="5415102" y="74262"/>
                </a:cubicBezTo>
                <a:cubicBezTo>
                  <a:pt x="5427692" y="78836"/>
                  <a:pt x="5433525" y="83655"/>
                  <a:pt x="5432600" y="88717"/>
                </a:cubicBezTo>
                <a:cubicBezTo>
                  <a:pt x="5431675" y="93779"/>
                  <a:pt x="5430338" y="107768"/>
                  <a:pt x="5428589" y="130683"/>
                </a:cubicBezTo>
                <a:cubicBezTo>
                  <a:pt x="5430854" y="130683"/>
                  <a:pt x="5440699" y="128697"/>
                  <a:pt x="5458122" y="124725"/>
                </a:cubicBezTo>
                <a:cubicBezTo>
                  <a:pt x="5458122" y="106570"/>
                  <a:pt x="5457477" y="94277"/>
                  <a:pt x="5456186" y="87846"/>
                </a:cubicBezTo>
                <a:cubicBezTo>
                  <a:pt x="5454896" y="81414"/>
                  <a:pt x="5452587" y="75036"/>
                  <a:pt x="5449260" y="68712"/>
                </a:cubicBezTo>
                <a:close/>
                <a:moveTo>
                  <a:pt x="1322671" y="58834"/>
                </a:moveTo>
                <a:cubicBezTo>
                  <a:pt x="1329385" y="58181"/>
                  <a:pt x="1335121" y="58337"/>
                  <a:pt x="1339879" y="59301"/>
                </a:cubicBezTo>
                <a:cubicBezTo>
                  <a:pt x="1349394" y="61230"/>
                  <a:pt x="1356868" y="66267"/>
                  <a:pt x="1362303" y="74412"/>
                </a:cubicBezTo>
                <a:cubicBezTo>
                  <a:pt x="1367738" y="82558"/>
                  <a:pt x="1366881" y="87243"/>
                  <a:pt x="1359733" y="88469"/>
                </a:cubicBezTo>
                <a:cubicBezTo>
                  <a:pt x="1352584" y="89696"/>
                  <a:pt x="1343776" y="89860"/>
                  <a:pt x="1333307" y="88964"/>
                </a:cubicBezTo>
                <a:cubicBezTo>
                  <a:pt x="1322839" y="88068"/>
                  <a:pt x="1308918" y="88294"/>
                  <a:pt x="1291545" y="89642"/>
                </a:cubicBezTo>
                <a:cubicBezTo>
                  <a:pt x="1274172" y="90990"/>
                  <a:pt x="1246388" y="93686"/>
                  <a:pt x="1208193" y="97730"/>
                </a:cubicBezTo>
                <a:cubicBezTo>
                  <a:pt x="1169998" y="101774"/>
                  <a:pt x="1143959" y="105140"/>
                  <a:pt x="1130078" y="107829"/>
                </a:cubicBezTo>
                <a:cubicBezTo>
                  <a:pt x="1116197" y="110517"/>
                  <a:pt x="1105646" y="112769"/>
                  <a:pt x="1098426" y="114583"/>
                </a:cubicBezTo>
                <a:cubicBezTo>
                  <a:pt x="1091205" y="116397"/>
                  <a:pt x="1081622" y="113009"/>
                  <a:pt x="1069677" y="104419"/>
                </a:cubicBezTo>
                <a:cubicBezTo>
                  <a:pt x="1057732" y="95830"/>
                  <a:pt x="1057631" y="91535"/>
                  <a:pt x="1069376" y="91535"/>
                </a:cubicBezTo>
                <a:cubicBezTo>
                  <a:pt x="1078568" y="91535"/>
                  <a:pt x="1089341" y="91090"/>
                  <a:pt x="1101695" y="90201"/>
                </a:cubicBezTo>
                <a:cubicBezTo>
                  <a:pt x="1114049" y="89312"/>
                  <a:pt x="1129454" y="87993"/>
                  <a:pt x="1147910" y="86243"/>
                </a:cubicBezTo>
                <a:cubicBezTo>
                  <a:pt x="1166696" y="83561"/>
                  <a:pt x="1184076" y="81306"/>
                  <a:pt x="1200051" y="79478"/>
                </a:cubicBezTo>
                <a:cubicBezTo>
                  <a:pt x="1216026" y="77650"/>
                  <a:pt x="1232274" y="75617"/>
                  <a:pt x="1248793" y="73380"/>
                </a:cubicBezTo>
                <a:cubicBezTo>
                  <a:pt x="1265313" y="71143"/>
                  <a:pt x="1282245" y="67755"/>
                  <a:pt x="1299590" y="63216"/>
                </a:cubicBezTo>
                <a:cubicBezTo>
                  <a:pt x="1308262" y="60947"/>
                  <a:pt x="1315956" y="59486"/>
                  <a:pt x="1322671" y="58834"/>
                </a:cubicBezTo>
                <a:close/>
                <a:moveTo>
                  <a:pt x="5096867" y="51576"/>
                </a:moveTo>
                <a:lnTo>
                  <a:pt x="5053152" y="56193"/>
                </a:lnTo>
                <a:cubicBezTo>
                  <a:pt x="5053152" y="88867"/>
                  <a:pt x="5052589" y="122545"/>
                  <a:pt x="5051463" y="157227"/>
                </a:cubicBezTo>
                <a:lnTo>
                  <a:pt x="5049497" y="198775"/>
                </a:lnTo>
                <a:lnTo>
                  <a:pt x="5053592" y="195279"/>
                </a:lnTo>
                <a:cubicBezTo>
                  <a:pt x="5064799" y="186962"/>
                  <a:pt x="5076361" y="177289"/>
                  <a:pt x="5088278" y="166261"/>
                </a:cubicBezTo>
                <a:cubicBezTo>
                  <a:pt x="5100195" y="155234"/>
                  <a:pt x="5110477" y="145074"/>
                  <a:pt x="5119124" y="135781"/>
                </a:cubicBezTo>
                <a:cubicBezTo>
                  <a:pt x="5107637" y="127464"/>
                  <a:pt x="5099757" y="121757"/>
                  <a:pt x="5095484" y="118659"/>
                </a:cubicBezTo>
                <a:cubicBezTo>
                  <a:pt x="5085905" y="128081"/>
                  <a:pt x="5076651" y="134487"/>
                  <a:pt x="5067725" y="137879"/>
                </a:cubicBezTo>
                <a:cubicBezTo>
                  <a:pt x="5058798" y="141270"/>
                  <a:pt x="5058436" y="138047"/>
                  <a:pt x="5066639" y="128210"/>
                </a:cubicBezTo>
                <a:cubicBezTo>
                  <a:pt x="5074842" y="118372"/>
                  <a:pt x="5082265" y="106187"/>
                  <a:pt x="5088912" y="91653"/>
                </a:cubicBezTo>
                <a:cubicBezTo>
                  <a:pt x="5095559" y="77119"/>
                  <a:pt x="5098209" y="65138"/>
                  <a:pt x="5096861" y="55709"/>
                </a:cubicBezTo>
                <a:close/>
                <a:moveTo>
                  <a:pt x="5184504" y="42405"/>
                </a:moveTo>
                <a:cubicBezTo>
                  <a:pt x="5177717" y="43079"/>
                  <a:pt x="5163378" y="44565"/>
                  <a:pt x="5141486" y="46863"/>
                </a:cubicBezTo>
                <a:lnTo>
                  <a:pt x="5114129" y="49753"/>
                </a:lnTo>
                <a:lnTo>
                  <a:pt x="5129459" y="59194"/>
                </a:lnTo>
                <a:cubicBezTo>
                  <a:pt x="5133482" y="64134"/>
                  <a:pt x="5133744" y="68529"/>
                  <a:pt x="5130245" y="72380"/>
                </a:cubicBezTo>
                <a:cubicBezTo>
                  <a:pt x="5126746" y="76230"/>
                  <a:pt x="5122644" y="80184"/>
                  <a:pt x="5117941" y="84243"/>
                </a:cubicBezTo>
                <a:cubicBezTo>
                  <a:pt x="5122128" y="83683"/>
                  <a:pt x="5127258" y="82812"/>
                  <a:pt x="5133331" y="81629"/>
                </a:cubicBezTo>
                <a:cubicBezTo>
                  <a:pt x="5139404" y="80446"/>
                  <a:pt x="5144262" y="78421"/>
                  <a:pt x="5147904" y="75552"/>
                </a:cubicBezTo>
                <a:cubicBezTo>
                  <a:pt x="5151547" y="72684"/>
                  <a:pt x="5156620" y="72469"/>
                  <a:pt x="5163123" y="74907"/>
                </a:cubicBezTo>
                <a:cubicBezTo>
                  <a:pt x="5169626" y="77345"/>
                  <a:pt x="5175420" y="80880"/>
                  <a:pt x="5180503" y="85512"/>
                </a:cubicBezTo>
                <a:cubicBezTo>
                  <a:pt x="5185587" y="90144"/>
                  <a:pt x="5185465" y="94388"/>
                  <a:pt x="5180137" y="98246"/>
                </a:cubicBezTo>
                <a:cubicBezTo>
                  <a:pt x="5174810" y="102103"/>
                  <a:pt x="5169989" y="107481"/>
                  <a:pt x="5165672" y="114379"/>
                </a:cubicBezTo>
                <a:cubicBezTo>
                  <a:pt x="5161356" y="121276"/>
                  <a:pt x="5155792" y="128518"/>
                  <a:pt x="5148980" y="136104"/>
                </a:cubicBezTo>
                <a:cubicBezTo>
                  <a:pt x="5163206" y="146415"/>
                  <a:pt x="5175212" y="153789"/>
                  <a:pt x="5184999" y="158227"/>
                </a:cubicBezTo>
                <a:cubicBezTo>
                  <a:pt x="5194786" y="162666"/>
                  <a:pt x="5205627" y="167298"/>
                  <a:pt x="5217522" y="172123"/>
                </a:cubicBezTo>
                <a:cubicBezTo>
                  <a:pt x="5229418" y="176949"/>
                  <a:pt x="5229389" y="180939"/>
                  <a:pt x="5217436" y="184094"/>
                </a:cubicBezTo>
                <a:cubicBezTo>
                  <a:pt x="5205484" y="187248"/>
                  <a:pt x="5194105" y="189055"/>
                  <a:pt x="5183299" y="189514"/>
                </a:cubicBezTo>
                <a:cubicBezTo>
                  <a:pt x="5172494" y="189973"/>
                  <a:pt x="5164446" y="186617"/>
                  <a:pt x="5159154" y="179447"/>
                </a:cubicBezTo>
                <a:cubicBezTo>
                  <a:pt x="5153863" y="172277"/>
                  <a:pt x="5145603" y="163264"/>
                  <a:pt x="5134375" y="152409"/>
                </a:cubicBezTo>
                <a:cubicBezTo>
                  <a:pt x="5126961" y="161687"/>
                  <a:pt x="5116148" y="171370"/>
                  <a:pt x="5101937" y="181459"/>
                </a:cubicBezTo>
                <a:cubicBezTo>
                  <a:pt x="5087726" y="191547"/>
                  <a:pt x="5073314" y="198452"/>
                  <a:pt x="5058701" y="202173"/>
                </a:cubicBezTo>
                <a:cubicBezTo>
                  <a:pt x="5055048" y="203103"/>
                  <a:pt x="5052202" y="203657"/>
                  <a:pt x="5050162" y="203835"/>
                </a:cubicBezTo>
                <a:lnTo>
                  <a:pt x="5049265" y="203691"/>
                </a:lnTo>
                <a:lnTo>
                  <a:pt x="5046397" y="264284"/>
                </a:lnTo>
                <a:cubicBezTo>
                  <a:pt x="5099141" y="261631"/>
                  <a:pt x="5134245" y="259408"/>
                  <a:pt x="5151712" y="257616"/>
                </a:cubicBezTo>
                <a:cubicBezTo>
                  <a:pt x="5169178" y="255823"/>
                  <a:pt x="5182565" y="254461"/>
                  <a:pt x="5191872" y="253529"/>
                </a:cubicBezTo>
                <a:cubicBezTo>
                  <a:pt x="5201179" y="252597"/>
                  <a:pt x="5208062" y="254379"/>
                  <a:pt x="5212521" y="258874"/>
                </a:cubicBezTo>
                <a:cubicBezTo>
                  <a:pt x="5216982" y="263370"/>
                  <a:pt x="5220079" y="262004"/>
                  <a:pt x="5221814" y="254776"/>
                </a:cubicBezTo>
                <a:cubicBezTo>
                  <a:pt x="5223549" y="247549"/>
                  <a:pt x="5224191" y="228914"/>
                  <a:pt x="5223739" y="198871"/>
                </a:cubicBezTo>
                <a:cubicBezTo>
                  <a:pt x="5223287" y="168828"/>
                  <a:pt x="5222617" y="138721"/>
                  <a:pt x="5221728" y="108549"/>
                </a:cubicBezTo>
                <a:cubicBezTo>
                  <a:pt x="5220839" y="78377"/>
                  <a:pt x="5217806" y="59474"/>
                  <a:pt x="5212629" y="51837"/>
                </a:cubicBezTo>
                <a:cubicBezTo>
                  <a:pt x="5207453" y="44201"/>
                  <a:pt x="5198077" y="41057"/>
                  <a:pt x="5184504" y="42405"/>
                </a:cubicBezTo>
                <a:close/>
                <a:moveTo>
                  <a:pt x="779330" y="38055"/>
                </a:moveTo>
                <a:cubicBezTo>
                  <a:pt x="781002" y="38049"/>
                  <a:pt x="783065" y="38406"/>
                  <a:pt x="785519" y="39125"/>
                </a:cubicBezTo>
                <a:cubicBezTo>
                  <a:pt x="795335" y="42000"/>
                  <a:pt x="803684" y="46284"/>
                  <a:pt x="810568" y="51977"/>
                </a:cubicBezTo>
                <a:cubicBezTo>
                  <a:pt x="817451" y="57670"/>
                  <a:pt x="818545" y="63804"/>
                  <a:pt x="813848" y="70379"/>
                </a:cubicBezTo>
                <a:cubicBezTo>
                  <a:pt x="809152" y="76954"/>
                  <a:pt x="803946" y="87724"/>
                  <a:pt x="798232" y="102688"/>
                </a:cubicBezTo>
                <a:cubicBezTo>
                  <a:pt x="792517" y="117652"/>
                  <a:pt x="787021" y="133709"/>
                  <a:pt x="781744" y="150860"/>
                </a:cubicBezTo>
                <a:cubicBezTo>
                  <a:pt x="803670" y="157758"/>
                  <a:pt x="817702" y="167197"/>
                  <a:pt x="823840" y="179178"/>
                </a:cubicBezTo>
                <a:cubicBezTo>
                  <a:pt x="829977" y="191160"/>
                  <a:pt x="830436" y="202291"/>
                  <a:pt x="825216" y="212573"/>
                </a:cubicBezTo>
                <a:cubicBezTo>
                  <a:pt x="819996" y="222855"/>
                  <a:pt x="811425" y="219421"/>
                  <a:pt x="799501" y="202270"/>
                </a:cubicBezTo>
                <a:cubicBezTo>
                  <a:pt x="787577" y="185119"/>
                  <a:pt x="779614" y="171646"/>
                  <a:pt x="775613" y="161852"/>
                </a:cubicBezTo>
                <a:cubicBezTo>
                  <a:pt x="768601" y="181971"/>
                  <a:pt x="758642" y="200789"/>
                  <a:pt x="745736" y="218306"/>
                </a:cubicBezTo>
                <a:cubicBezTo>
                  <a:pt x="732829" y="235822"/>
                  <a:pt x="718930" y="248564"/>
                  <a:pt x="704038" y="256530"/>
                </a:cubicBezTo>
                <a:cubicBezTo>
                  <a:pt x="689146" y="264496"/>
                  <a:pt x="687385" y="261093"/>
                  <a:pt x="698757" y="246323"/>
                </a:cubicBezTo>
                <a:cubicBezTo>
                  <a:pt x="710129" y="231552"/>
                  <a:pt x="721157" y="214592"/>
                  <a:pt x="731840" y="195440"/>
                </a:cubicBezTo>
                <a:cubicBezTo>
                  <a:pt x="742523" y="176289"/>
                  <a:pt x="751246" y="157475"/>
                  <a:pt x="758007" y="138997"/>
                </a:cubicBezTo>
                <a:cubicBezTo>
                  <a:pt x="764769" y="120520"/>
                  <a:pt x="769938" y="102892"/>
                  <a:pt x="773516" y="86114"/>
                </a:cubicBezTo>
                <a:cubicBezTo>
                  <a:pt x="777094" y="69336"/>
                  <a:pt x="777535" y="56591"/>
                  <a:pt x="774839" y="47879"/>
                </a:cubicBezTo>
                <a:cubicBezTo>
                  <a:pt x="772817" y="41346"/>
                  <a:pt x="774314" y="38071"/>
                  <a:pt x="779330" y="38055"/>
                </a:cubicBezTo>
                <a:close/>
                <a:moveTo>
                  <a:pt x="4417402" y="38049"/>
                </a:moveTo>
                <a:cubicBezTo>
                  <a:pt x="4421134" y="38816"/>
                  <a:pt x="4424739" y="40663"/>
                  <a:pt x="4428217" y="43588"/>
                </a:cubicBezTo>
                <a:cubicBezTo>
                  <a:pt x="4435172" y="49439"/>
                  <a:pt x="4434107" y="54627"/>
                  <a:pt x="4425022" y="59151"/>
                </a:cubicBezTo>
                <a:cubicBezTo>
                  <a:pt x="4415938" y="63675"/>
                  <a:pt x="4400239" y="67357"/>
                  <a:pt x="4377926" y="70196"/>
                </a:cubicBezTo>
                <a:cubicBezTo>
                  <a:pt x="4386917" y="75961"/>
                  <a:pt x="4388258" y="81263"/>
                  <a:pt x="4381948" y="86103"/>
                </a:cubicBezTo>
                <a:cubicBezTo>
                  <a:pt x="4375638" y="90943"/>
                  <a:pt x="4368952" y="97558"/>
                  <a:pt x="4361890" y="105947"/>
                </a:cubicBezTo>
                <a:cubicBezTo>
                  <a:pt x="4354827" y="114336"/>
                  <a:pt x="4349435" y="119874"/>
                  <a:pt x="4345714" y="122563"/>
                </a:cubicBezTo>
                <a:cubicBezTo>
                  <a:pt x="4341993" y="125252"/>
                  <a:pt x="4343004" y="126181"/>
                  <a:pt x="4348747" y="125349"/>
                </a:cubicBezTo>
                <a:cubicBezTo>
                  <a:pt x="4354490" y="124517"/>
                  <a:pt x="4370010" y="122452"/>
                  <a:pt x="4395306" y="119154"/>
                </a:cubicBezTo>
                <a:cubicBezTo>
                  <a:pt x="4393585" y="114178"/>
                  <a:pt x="4391355" y="106975"/>
                  <a:pt x="4388616" y="97547"/>
                </a:cubicBezTo>
                <a:cubicBezTo>
                  <a:pt x="4385877" y="88118"/>
                  <a:pt x="4389301" y="85583"/>
                  <a:pt x="4398887" y="89943"/>
                </a:cubicBezTo>
                <a:cubicBezTo>
                  <a:pt x="4408474" y="94302"/>
                  <a:pt x="4416131" y="99830"/>
                  <a:pt x="4421860" y="106527"/>
                </a:cubicBezTo>
                <a:cubicBezTo>
                  <a:pt x="4427589" y="113224"/>
                  <a:pt x="4430698" y="120308"/>
                  <a:pt x="4431185" y="127780"/>
                </a:cubicBezTo>
                <a:cubicBezTo>
                  <a:pt x="4431673" y="135251"/>
                  <a:pt x="4429031" y="141672"/>
                  <a:pt x="4423259" y="147042"/>
                </a:cubicBezTo>
                <a:cubicBezTo>
                  <a:pt x="4417487" y="152412"/>
                  <a:pt x="4410571" y="147899"/>
                  <a:pt x="4402512" y="133501"/>
                </a:cubicBezTo>
                <a:cubicBezTo>
                  <a:pt x="4387268" y="136914"/>
                  <a:pt x="4376821" y="138929"/>
                  <a:pt x="4371171" y="139546"/>
                </a:cubicBezTo>
                <a:cubicBezTo>
                  <a:pt x="4381066" y="144005"/>
                  <a:pt x="4385114" y="148727"/>
                  <a:pt x="4383314" y="153710"/>
                </a:cubicBezTo>
                <a:cubicBezTo>
                  <a:pt x="4381514" y="158693"/>
                  <a:pt x="4380614" y="166305"/>
                  <a:pt x="4380614" y="176543"/>
                </a:cubicBezTo>
                <a:cubicBezTo>
                  <a:pt x="4381633" y="176644"/>
                  <a:pt x="4386802" y="175317"/>
                  <a:pt x="4396123" y="172564"/>
                </a:cubicBezTo>
                <a:cubicBezTo>
                  <a:pt x="4405445" y="169811"/>
                  <a:pt x="4413289" y="171761"/>
                  <a:pt x="4419656" y="178415"/>
                </a:cubicBezTo>
                <a:cubicBezTo>
                  <a:pt x="4426023" y="185069"/>
                  <a:pt x="4423273" y="190034"/>
                  <a:pt x="4411406" y="193311"/>
                </a:cubicBezTo>
                <a:cubicBezTo>
                  <a:pt x="4399540" y="196587"/>
                  <a:pt x="4388738" y="199352"/>
                  <a:pt x="4379001" y="201603"/>
                </a:cubicBezTo>
                <a:cubicBezTo>
                  <a:pt x="4378284" y="213290"/>
                  <a:pt x="4377926" y="221586"/>
                  <a:pt x="4377926" y="226490"/>
                </a:cubicBezTo>
                <a:cubicBezTo>
                  <a:pt x="4381927" y="225816"/>
                  <a:pt x="4393273" y="223396"/>
                  <a:pt x="4411966" y="219231"/>
                </a:cubicBezTo>
                <a:cubicBezTo>
                  <a:pt x="4430658" y="215065"/>
                  <a:pt x="4442030" y="215398"/>
                  <a:pt x="4446081" y="220231"/>
                </a:cubicBezTo>
                <a:cubicBezTo>
                  <a:pt x="4450132" y="225064"/>
                  <a:pt x="4437993" y="231348"/>
                  <a:pt x="4409664" y="239085"/>
                </a:cubicBezTo>
                <a:cubicBezTo>
                  <a:pt x="4381335" y="246821"/>
                  <a:pt x="4359126" y="253816"/>
                  <a:pt x="4343036" y="260068"/>
                </a:cubicBezTo>
                <a:cubicBezTo>
                  <a:pt x="4326946" y="266320"/>
                  <a:pt x="4316058" y="270863"/>
                  <a:pt x="4310372" y="273695"/>
                </a:cubicBezTo>
                <a:cubicBezTo>
                  <a:pt x="4304686" y="276527"/>
                  <a:pt x="4299119" y="275903"/>
                  <a:pt x="4293670" y="271823"/>
                </a:cubicBezTo>
                <a:cubicBezTo>
                  <a:pt x="4288220" y="267744"/>
                  <a:pt x="4283549" y="261416"/>
                  <a:pt x="4279656" y="252841"/>
                </a:cubicBezTo>
                <a:cubicBezTo>
                  <a:pt x="4275762" y="244265"/>
                  <a:pt x="4279803" y="240436"/>
                  <a:pt x="4291777" y="241354"/>
                </a:cubicBezTo>
                <a:cubicBezTo>
                  <a:pt x="4303751" y="242272"/>
                  <a:pt x="4324315" y="238981"/>
                  <a:pt x="4353468" y="231481"/>
                </a:cubicBezTo>
                <a:lnTo>
                  <a:pt x="4353468" y="206400"/>
                </a:lnTo>
                <a:cubicBezTo>
                  <a:pt x="4345868" y="208178"/>
                  <a:pt x="4339290" y="209522"/>
                  <a:pt x="4333733" y="210433"/>
                </a:cubicBezTo>
                <a:cubicBezTo>
                  <a:pt x="4328176" y="211344"/>
                  <a:pt x="4321977" y="208504"/>
                  <a:pt x="4315137" y="201915"/>
                </a:cubicBezTo>
                <a:cubicBezTo>
                  <a:pt x="4308297" y="195326"/>
                  <a:pt x="4308992" y="191719"/>
                  <a:pt x="4317224" y="191095"/>
                </a:cubicBezTo>
                <a:cubicBezTo>
                  <a:pt x="4325455" y="190471"/>
                  <a:pt x="4337537" y="188166"/>
                  <a:pt x="4353468" y="184180"/>
                </a:cubicBezTo>
                <a:cubicBezTo>
                  <a:pt x="4353468" y="167201"/>
                  <a:pt x="4351805" y="154359"/>
                  <a:pt x="4348478" y="145655"/>
                </a:cubicBezTo>
                <a:cubicBezTo>
                  <a:pt x="4335830" y="150860"/>
                  <a:pt x="4326007" y="155313"/>
                  <a:pt x="4319009" y="159013"/>
                </a:cubicBezTo>
                <a:cubicBezTo>
                  <a:pt x="4312011" y="162712"/>
                  <a:pt x="4306594" y="163114"/>
                  <a:pt x="4302758" y="160217"/>
                </a:cubicBezTo>
                <a:cubicBezTo>
                  <a:pt x="4298922" y="157320"/>
                  <a:pt x="4296516" y="152348"/>
                  <a:pt x="4295541" y="145300"/>
                </a:cubicBezTo>
                <a:cubicBezTo>
                  <a:pt x="4294566" y="138251"/>
                  <a:pt x="4298961" y="132842"/>
                  <a:pt x="4308727" y="129070"/>
                </a:cubicBezTo>
                <a:cubicBezTo>
                  <a:pt x="4318493" y="125299"/>
                  <a:pt x="4327946" y="117322"/>
                  <a:pt x="4337088" y="105140"/>
                </a:cubicBezTo>
                <a:cubicBezTo>
                  <a:pt x="4346230" y="92958"/>
                  <a:pt x="4351239" y="83067"/>
                  <a:pt x="4352113" y="75466"/>
                </a:cubicBezTo>
                <a:cubicBezTo>
                  <a:pt x="4345101" y="77273"/>
                  <a:pt x="4337959" y="77940"/>
                  <a:pt x="4330689" y="77467"/>
                </a:cubicBezTo>
                <a:cubicBezTo>
                  <a:pt x="4323418" y="76994"/>
                  <a:pt x="4316847" y="74244"/>
                  <a:pt x="4310975" y="69218"/>
                </a:cubicBezTo>
                <a:cubicBezTo>
                  <a:pt x="4305102" y="64191"/>
                  <a:pt x="4306519" y="61044"/>
                  <a:pt x="4315223" y="59775"/>
                </a:cubicBezTo>
                <a:cubicBezTo>
                  <a:pt x="4323927" y="58506"/>
                  <a:pt x="4339211" y="55419"/>
                  <a:pt x="4361072" y="50514"/>
                </a:cubicBezTo>
                <a:cubicBezTo>
                  <a:pt x="4382934" y="45610"/>
                  <a:pt x="4397851" y="41767"/>
                  <a:pt x="4405824" y="38985"/>
                </a:cubicBezTo>
                <a:cubicBezTo>
                  <a:pt x="4409811" y="37594"/>
                  <a:pt x="4413670" y="37282"/>
                  <a:pt x="4417402" y="38049"/>
                </a:cubicBezTo>
                <a:close/>
                <a:moveTo>
                  <a:pt x="180384" y="33478"/>
                </a:moveTo>
                <a:cubicBezTo>
                  <a:pt x="184593" y="34109"/>
                  <a:pt x="188436" y="35644"/>
                  <a:pt x="191914" y="38082"/>
                </a:cubicBezTo>
                <a:cubicBezTo>
                  <a:pt x="198869" y="42957"/>
                  <a:pt x="198062" y="47449"/>
                  <a:pt x="189494" y="51558"/>
                </a:cubicBezTo>
                <a:cubicBezTo>
                  <a:pt x="180925" y="55666"/>
                  <a:pt x="169586" y="59104"/>
                  <a:pt x="155475" y="61872"/>
                </a:cubicBezTo>
                <a:cubicBezTo>
                  <a:pt x="141364" y="64640"/>
                  <a:pt x="125949" y="67371"/>
                  <a:pt x="109228" y="70067"/>
                </a:cubicBezTo>
                <a:cubicBezTo>
                  <a:pt x="92507" y="72763"/>
                  <a:pt x="79300" y="70924"/>
                  <a:pt x="69606" y="64550"/>
                </a:cubicBezTo>
                <a:cubicBezTo>
                  <a:pt x="59912" y="58176"/>
                  <a:pt x="61912" y="54121"/>
                  <a:pt x="75607" y="52386"/>
                </a:cubicBezTo>
                <a:cubicBezTo>
                  <a:pt x="89302" y="50651"/>
                  <a:pt x="101603" y="48693"/>
                  <a:pt x="112508" y="46514"/>
                </a:cubicBezTo>
                <a:cubicBezTo>
                  <a:pt x="123414" y="44334"/>
                  <a:pt x="132316" y="42376"/>
                  <a:pt x="139213" y="40641"/>
                </a:cubicBezTo>
                <a:cubicBezTo>
                  <a:pt x="147631" y="38763"/>
                  <a:pt x="156780" y="36647"/>
                  <a:pt x="166661" y="34296"/>
                </a:cubicBezTo>
                <a:cubicBezTo>
                  <a:pt x="171601" y="33120"/>
                  <a:pt x="176175" y="32847"/>
                  <a:pt x="180384" y="33478"/>
                </a:cubicBezTo>
                <a:close/>
                <a:moveTo>
                  <a:pt x="5492922" y="32836"/>
                </a:moveTo>
                <a:cubicBezTo>
                  <a:pt x="5499378" y="32440"/>
                  <a:pt x="5505531" y="35070"/>
                  <a:pt x="5511382" y="40727"/>
                </a:cubicBezTo>
                <a:cubicBezTo>
                  <a:pt x="5519183" y="48270"/>
                  <a:pt x="5517171" y="53687"/>
                  <a:pt x="5505348" y="56978"/>
                </a:cubicBezTo>
                <a:cubicBezTo>
                  <a:pt x="5493525" y="60269"/>
                  <a:pt x="5480091" y="62632"/>
                  <a:pt x="5465049" y="64066"/>
                </a:cubicBezTo>
                <a:cubicBezTo>
                  <a:pt x="5480335" y="68110"/>
                  <a:pt x="5486856" y="73606"/>
                  <a:pt x="5484612" y="80554"/>
                </a:cubicBezTo>
                <a:cubicBezTo>
                  <a:pt x="5482368" y="87501"/>
                  <a:pt x="5481246" y="100153"/>
                  <a:pt x="5481246" y="118509"/>
                </a:cubicBezTo>
                <a:cubicBezTo>
                  <a:pt x="5486208" y="117820"/>
                  <a:pt x="5491882" y="116522"/>
                  <a:pt x="5498271" y="114615"/>
                </a:cubicBezTo>
                <a:cubicBezTo>
                  <a:pt x="5504659" y="112708"/>
                  <a:pt x="5511518" y="115139"/>
                  <a:pt x="5518846" y="121907"/>
                </a:cubicBezTo>
                <a:cubicBezTo>
                  <a:pt x="5526174" y="128676"/>
                  <a:pt x="5523277" y="133444"/>
                  <a:pt x="5510156" y="136212"/>
                </a:cubicBezTo>
                <a:lnTo>
                  <a:pt x="5481246" y="141030"/>
                </a:lnTo>
                <a:cubicBezTo>
                  <a:pt x="5481246" y="171546"/>
                  <a:pt x="5481691" y="193042"/>
                  <a:pt x="5482579" y="205518"/>
                </a:cubicBezTo>
                <a:cubicBezTo>
                  <a:pt x="5483468" y="217994"/>
                  <a:pt x="5482999" y="230190"/>
                  <a:pt x="5481170" y="242107"/>
                </a:cubicBezTo>
                <a:cubicBezTo>
                  <a:pt x="5479342" y="254024"/>
                  <a:pt x="5476395" y="263875"/>
                  <a:pt x="5472329" y="271662"/>
                </a:cubicBezTo>
                <a:cubicBezTo>
                  <a:pt x="5468264" y="279449"/>
                  <a:pt x="5463306" y="276853"/>
                  <a:pt x="5457455" y="263875"/>
                </a:cubicBezTo>
                <a:cubicBezTo>
                  <a:pt x="5451605" y="250897"/>
                  <a:pt x="5449808" y="240472"/>
                  <a:pt x="5452067" y="232599"/>
                </a:cubicBezTo>
                <a:cubicBezTo>
                  <a:pt x="5454325" y="224727"/>
                  <a:pt x="5455900" y="214050"/>
                  <a:pt x="5456789" y="200570"/>
                </a:cubicBezTo>
                <a:cubicBezTo>
                  <a:pt x="5457677" y="187091"/>
                  <a:pt x="5458122" y="168334"/>
                  <a:pt x="5458122" y="144299"/>
                </a:cubicBezTo>
                <a:cubicBezTo>
                  <a:pt x="5441015" y="148688"/>
                  <a:pt x="5431069" y="151441"/>
                  <a:pt x="5428287" y="152559"/>
                </a:cubicBezTo>
                <a:cubicBezTo>
                  <a:pt x="5424774" y="189428"/>
                  <a:pt x="5417425" y="215789"/>
                  <a:pt x="5406239" y="231642"/>
                </a:cubicBezTo>
                <a:cubicBezTo>
                  <a:pt x="5395054" y="247495"/>
                  <a:pt x="5382686" y="258498"/>
                  <a:pt x="5369134" y="264650"/>
                </a:cubicBezTo>
                <a:cubicBezTo>
                  <a:pt x="5355583" y="270802"/>
                  <a:pt x="5350241" y="271175"/>
                  <a:pt x="5353109" y="265768"/>
                </a:cubicBezTo>
                <a:cubicBezTo>
                  <a:pt x="5355977" y="260362"/>
                  <a:pt x="5362079" y="252328"/>
                  <a:pt x="5371414" y="241666"/>
                </a:cubicBezTo>
                <a:cubicBezTo>
                  <a:pt x="5380750" y="231004"/>
                  <a:pt x="5387863" y="217675"/>
                  <a:pt x="5392752" y="201678"/>
                </a:cubicBezTo>
                <a:cubicBezTo>
                  <a:pt x="5397642" y="185682"/>
                  <a:pt x="5401436" y="171058"/>
                  <a:pt x="5404131" y="157808"/>
                </a:cubicBezTo>
                <a:cubicBezTo>
                  <a:pt x="5386794" y="162268"/>
                  <a:pt x="5376075" y="164957"/>
                  <a:pt x="5371973" y="165874"/>
                </a:cubicBezTo>
                <a:cubicBezTo>
                  <a:pt x="5367872" y="166792"/>
                  <a:pt x="5360734" y="163540"/>
                  <a:pt x="5350560" y="156119"/>
                </a:cubicBezTo>
                <a:cubicBezTo>
                  <a:pt x="5340385" y="148698"/>
                  <a:pt x="5342135" y="144418"/>
                  <a:pt x="5355808" y="143278"/>
                </a:cubicBezTo>
                <a:cubicBezTo>
                  <a:pt x="5369482" y="142138"/>
                  <a:pt x="5386091" y="139531"/>
                  <a:pt x="5405637" y="135459"/>
                </a:cubicBezTo>
                <a:cubicBezTo>
                  <a:pt x="5406440" y="125119"/>
                  <a:pt x="5406620" y="114913"/>
                  <a:pt x="5406175" y="104839"/>
                </a:cubicBezTo>
                <a:cubicBezTo>
                  <a:pt x="5405730" y="94765"/>
                  <a:pt x="5403974" y="85132"/>
                  <a:pt x="5400905" y="75940"/>
                </a:cubicBezTo>
                <a:cubicBezTo>
                  <a:pt x="5380571" y="66102"/>
                  <a:pt x="5378531" y="59739"/>
                  <a:pt x="5394785" y="56849"/>
                </a:cubicBezTo>
                <a:cubicBezTo>
                  <a:pt x="5411040" y="53960"/>
                  <a:pt x="5428147" y="50274"/>
                  <a:pt x="5446108" y="45793"/>
                </a:cubicBezTo>
                <a:cubicBezTo>
                  <a:pt x="5464069" y="41312"/>
                  <a:pt x="5477488" y="37461"/>
                  <a:pt x="5486365" y="34242"/>
                </a:cubicBezTo>
                <a:cubicBezTo>
                  <a:pt x="5488584" y="33437"/>
                  <a:pt x="5490770" y="32969"/>
                  <a:pt x="5492922" y="32836"/>
                </a:cubicBezTo>
                <a:close/>
                <a:moveTo>
                  <a:pt x="3766068" y="30166"/>
                </a:moveTo>
                <a:cubicBezTo>
                  <a:pt x="3773224" y="28760"/>
                  <a:pt x="3780645" y="31546"/>
                  <a:pt x="3788332" y="38522"/>
                </a:cubicBezTo>
                <a:cubicBezTo>
                  <a:pt x="3796018" y="45499"/>
                  <a:pt x="3794817" y="50694"/>
                  <a:pt x="3784729" y="54107"/>
                </a:cubicBezTo>
                <a:cubicBezTo>
                  <a:pt x="3774640" y="57520"/>
                  <a:pt x="3748645" y="62044"/>
                  <a:pt x="3706743" y="67680"/>
                </a:cubicBezTo>
                <a:cubicBezTo>
                  <a:pt x="3715734" y="75380"/>
                  <a:pt x="3716398" y="81816"/>
                  <a:pt x="3708733" y="86985"/>
                </a:cubicBezTo>
                <a:cubicBezTo>
                  <a:pt x="3701068" y="92155"/>
                  <a:pt x="3687807" y="105359"/>
                  <a:pt x="3668949" y="126596"/>
                </a:cubicBezTo>
                <a:cubicBezTo>
                  <a:pt x="3697257" y="123040"/>
                  <a:pt x="3721883" y="119702"/>
                  <a:pt x="3742826" y="116583"/>
                </a:cubicBezTo>
                <a:cubicBezTo>
                  <a:pt x="3763771" y="113464"/>
                  <a:pt x="3777835" y="110528"/>
                  <a:pt x="3785019" y="107775"/>
                </a:cubicBezTo>
                <a:cubicBezTo>
                  <a:pt x="3792203" y="105022"/>
                  <a:pt x="3799151" y="105115"/>
                  <a:pt x="3805862" y="108055"/>
                </a:cubicBezTo>
                <a:cubicBezTo>
                  <a:pt x="3812574" y="110994"/>
                  <a:pt x="3820676" y="116695"/>
                  <a:pt x="3830169" y="125155"/>
                </a:cubicBezTo>
                <a:cubicBezTo>
                  <a:pt x="3839663" y="133616"/>
                  <a:pt x="3841868" y="140618"/>
                  <a:pt x="3836784" y="146160"/>
                </a:cubicBezTo>
                <a:cubicBezTo>
                  <a:pt x="3831700" y="151703"/>
                  <a:pt x="3827861" y="160748"/>
                  <a:pt x="3825265" y="173295"/>
                </a:cubicBezTo>
                <a:cubicBezTo>
                  <a:pt x="3822670" y="185843"/>
                  <a:pt x="3820461" y="201657"/>
                  <a:pt x="3818640" y="220736"/>
                </a:cubicBezTo>
                <a:cubicBezTo>
                  <a:pt x="3816819" y="239816"/>
                  <a:pt x="3813087" y="255472"/>
                  <a:pt x="3807443" y="267704"/>
                </a:cubicBezTo>
                <a:cubicBezTo>
                  <a:pt x="3801801" y="279936"/>
                  <a:pt x="3794817" y="288523"/>
                  <a:pt x="3786492" y="293463"/>
                </a:cubicBezTo>
                <a:cubicBezTo>
                  <a:pt x="3778168" y="298403"/>
                  <a:pt x="3772687" y="294524"/>
                  <a:pt x="3770048" y="281826"/>
                </a:cubicBezTo>
                <a:cubicBezTo>
                  <a:pt x="3767410" y="269127"/>
                  <a:pt x="3765093" y="260118"/>
                  <a:pt x="3763100" y="254798"/>
                </a:cubicBezTo>
                <a:cubicBezTo>
                  <a:pt x="3752488" y="254024"/>
                  <a:pt x="3731477" y="254988"/>
                  <a:pt x="3700064" y="257691"/>
                </a:cubicBezTo>
                <a:cubicBezTo>
                  <a:pt x="3668652" y="260394"/>
                  <a:pt x="3642198" y="262570"/>
                  <a:pt x="3620702" y="264220"/>
                </a:cubicBezTo>
                <a:cubicBezTo>
                  <a:pt x="3613517" y="282360"/>
                  <a:pt x="3607365" y="286167"/>
                  <a:pt x="3602246" y="275642"/>
                </a:cubicBezTo>
                <a:cubicBezTo>
                  <a:pt x="3597126" y="265116"/>
                  <a:pt x="3594112" y="250335"/>
                  <a:pt x="3593201" y="231298"/>
                </a:cubicBezTo>
                <a:cubicBezTo>
                  <a:pt x="3592290" y="212261"/>
                  <a:pt x="3590523" y="195720"/>
                  <a:pt x="3587898" y="181674"/>
                </a:cubicBezTo>
                <a:cubicBezTo>
                  <a:pt x="3585274" y="167627"/>
                  <a:pt x="3581453" y="154710"/>
                  <a:pt x="3576433" y="142923"/>
                </a:cubicBezTo>
                <a:cubicBezTo>
                  <a:pt x="3571415" y="131135"/>
                  <a:pt x="3573178" y="125944"/>
                  <a:pt x="3581725" y="127349"/>
                </a:cubicBezTo>
                <a:cubicBezTo>
                  <a:pt x="3590272" y="128755"/>
                  <a:pt x="3596915" y="130106"/>
                  <a:pt x="3601654" y="131404"/>
                </a:cubicBezTo>
                <a:cubicBezTo>
                  <a:pt x="3606394" y="132702"/>
                  <a:pt x="3622444" y="132117"/>
                  <a:pt x="3649805" y="129651"/>
                </a:cubicBezTo>
                <a:cubicBezTo>
                  <a:pt x="3662511" y="110177"/>
                  <a:pt x="3669975" y="96654"/>
                  <a:pt x="3672197" y="89082"/>
                </a:cubicBezTo>
                <a:cubicBezTo>
                  <a:pt x="3674420" y="81511"/>
                  <a:pt x="3675531" y="75624"/>
                  <a:pt x="3675531" y="71423"/>
                </a:cubicBezTo>
                <a:cubicBezTo>
                  <a:pt x="3670914" y="72269"/>
                  <a:pt x="3665518" y="73154"/>
                  <a:pt x="3659345" y="74079"/>
                </a:cubicBezTo>
                <a:cubicBezTo>
                  <a:pt x="3653171" y="75004"/>
                  <a:pt x="3647783" y="75223"/>
                  <a:pt x="3643180" y="74735"/>
                </a:cubicBezTo>
                <a:cubicBezTo>
                  <a:pt x="3638577" y="74248"/>
                  <a:pt x="3632468" y="70401"/>
                  <a:pt x="3624853" y="63195"/>
                </a:cubicBezTo>
                <a:cubicBezTo>
                  <a:pt x="3617238" y="55989"/>
                  <a:pt x="3622007" y="52386"/>
                  <a:pt x="3639158" y="52386"/>
                </a:cubicBezTo>
                <a:cubicBezTo>
                  <a:pt x="3653254" y="52386"/>
                  <a:pt x="3671835" y="50389"/>
                  <a:pt x="3694901" y="46395"/>
                </a:cubicBezTo>
                <a:cubicBezTo>
                  <a:pt x="3717968" y="42401"/>
                  <a:pt x="3733807" y="39049"/>
                  <a:pt x="3742418" y="36339"/>
                </a:cubicBezTo>
                <a:cubicBezTo>
                  <a:pt x="3751029" y="33629"/>
                  <a:pt x="3758913" y="31571"/>
                  <a:pt x="3766068" y="30166"/>
                </a:cubicBezTo>
                <a:close/>
                <a:moveTo>
                  <a:pt x="2699269" y="30166"/>
                </a:moveTo>
                <a:cubicBezTo>
                  <a:pt x="2706425" y="28760"/>
                  <a:pt x="2713846" y="31546"/>
                  <a:pt x="2721532" y="38522"/>
                </a:cubicBezTo>
                <a:cubicBezTo>
                  <a:pt x="2729218" y="45499"/>
                  <a:pt x="2728017" y="50694"/>
                  <a:pt x="2717929" y="54107"/>
                </a:cubicBezTo>
                <a:cubicBezTo>
                  <a:pt x="2707841" y="57520"/>
                  <a:pt x="2681845" y="62044"/>
                  <a:pt x="2639943" y="67680"/>
                </a:cubicBezTo>
                <a:cubicBezTo>
                  <a:pt x="2648935" y="75380"/>
                  <a:pt x="2649598" y="81816"/>
                  <a:pt x="2641933" y="86985"/>
                </a:cubicBezTo>
                <a:cubicBezTo>
                  <a:pt x="2634268" y="92155"/>
                  <a:pt x="2621007" y="105359"/>
                  <a:pt x="2602150" y="126596"/>
                </a:cubicBezTo>
                <a:cubicBezTo>
                  <a:pt x="2630457" y="123040"/>
                  <a:pt x="2655083" y="119702"/>
                  <a:pt x="2676027" y="116583"/>
                </a:cubicBezTo>
                <a:cubicBezTo>
                  <a:pt x="2696971" y="113464"/>
                  <a:pt x="2711035" y="110528"/>
                  <a:pt x="2718219" y="107775"/>
                </a:cubicBezTo>
                <a:cubicBezTo>
                  <a:pt x="2725404" y="105022"/>
                  <a:pt x="2732352" y="105115"/>
                  <a:pt x="2739063" y="108055"/>
                </a:cubicBezTo>
                <a:cubicBezTo>
                  <a:pt x="2745774" y="110994"/>
                  <a:pt x="2753876" y="116695"/>
                  <a:pt x="2763369" y="125155"/>
                </a:cubicBezTo>
                <a:cubicBezTo>
                  <a:pt x="2772863" y="133616"/>
                  <a:pt x="2775068" y="140618"/>
                  <a:pt x="2769984" y="146160"/>
                </a:cubicBezTo>
                <a:cubicBezTo>
                  <a:pt x="2764900" y="151703"/>
                  <a:pt x="2761061" y="160748"/>
                  <a:pt x="2758465" y="173295"/>
                </a:cubicBezTo>
                <a:cubicBezTo>
                  <a:pt x="2755870" y="185843"/>
                  <a:pt x="2753661" y="201657"/>
                  <a:pt x="2751840" y="220736"/>
                </a:cubicBezTo>
                <a:cubicBezTo>
                  <a:pt x="2750019" y="239816"/>
                  <a:pt x="2746287" y="255472"/>
                  <a:pt x="2740644" y="267704"/>
                </a:cubicBezTo>
                <a:cubicBezTo>
                  <a:pt x="2735001" y="279936"/>
                  <a:pt x="2728017" y="288523"/>
                  <a:pt x="2719693" y="293463"/>
                </a:cubicBezTo>
                <a:cubicBezTo>
                  <a:pt x="2711368" y="298403"/>
                  <a:pt x="2705887" y="294524"/>
                  <a:pt x="2703248" y="281826"/>
                </a:cubicBezTo>
                <a:cubicBezTo>
                  <a:pt x="2700610" y="269127"/>
                  <a:pt x="2698294" y="260118"/>
                  <a:pt x="2696300" y="254798"/>
                </a:cubicBezTo>
                <a:cubicBezTo>
                  <a:pt x="2685689" y="254024"/>
                  <a:pt x="2664677" y="254988"/>
                  <a:pt x="2633264" y="257691"/>
                </a:cubicBezTo>
                <a:cubicBezTo>
                  <a:pt x="2601852" y="260394"/>
                  <a:pt x="2575398" y="262570"/>
                  <a:pt x="2553902" y="264220"/>
                </a:cubicBezTo>
                <a:cubicBezTo>
                  <a:pt x="2546717" y="282360"/>
                  <a:pt x="2540566" y="286167"/>
                  <a:pt x="2535446" y="275642"/>
                </a:cubicBezTo>
                <a:cubicBezTo>
                  <a:pt x="2530327" y="265116"/>
                  <a:pt x="2527312" y="250335"/>
                  <a:pt x="2526401" y="231298"/>
                </a:cubicBezTo>
                <a:cubicBezTo>
                  <a:pt x="2525490" y="212261"/>
                  <a:pt x="2523723" y="195720"/>
                  <a:pt x="2521099" y="181674"/>
                </a:cubicBezTo>
                <a:cubicBezTo>
                  <a:pt x="2518474" y="167627"/>
                  <a:pt x="2514653" y="154710"/>
                  <a:pt x="2509634" y="142923"/>
                </a:cubicBezTo>
                <a:cubicBezTo>
                  <a:pt x="2504615" y="131135"/>
                  <a:pt x="2506378" y="125944"/>
                  <a:pt x="2514925" y="127349"/>
                </a:cubicBezTo>
                <a:cubicBezTo>
                  <a:pt x="2523472" y="128755"/>
                  <a:pt x="2530115" y="130106"/>
                  <a:pt x="2534855" y="131404"/>
                </a:cubicBezTo>
                <a:cubicBezTo>
                  <a:pt x="2539594" y="132702"/>
                  <a:pt x="2555644" y="132117"/>
                  <a:pt x="2583005" y="129651"/>
                </a:cubicBezTo>
                <a:cubicBezTo>
                  <a:pt x="2595711" y="110177"/>
                  <a:pt x="2603175" y="96654"/>
                  <a:pt x="2605398" y="89082"/>
                </a:cubicBezTo>
                <a:cubicBezTo>
                  <a:pt x="2607620" y="81511"/>
                  <a:pt x="2608732" y="75624"/>
                  <a:pt x="2608732" y="71423"/>
                </a:cubicBezTo>
                <a:cubicBezTo>
                  <a:pt x="2604114" y="72269"/>
                  <a:pt x="2598719" y="73154"/>
                  <a:pt x="2592545" y="74079"/>
                </a:cubicBezTo>
                <a:cubicBezTo>
                  <a:pt x="2586372" y="75004"/>
                  <a:pt x="2580983" y="75223"/>
                  <a:pt x="2576380" y="74735"/>
                </a:cubicBezTo>
                <a:cubicBezTo>
                  <a:pt x="2571777" y="74248"/>
                  <a:pt x="2565668" y="70401"/>
                  <a:pt x="2558053" y="63195"/>
                </a:cubicBezTo>
                <a:cubicBezTo>
                  <a:pt x="2550439" y="55989"/>
                  <a:pt x="2555207" y="52386"/>
                  <a:pt x="2572358" y="52386"/>
                </a:cubicBezTo>
                <a:cubicBezTo>
                  <a:pt x="2586454" y="52386"/>
                  <a:pt x="2605035" y="50389"/>
                  <a:pt x="2628102" y="46395"/>
                </a:cubicBezTo>
                <a:cubicBezTo>
                  <a:pt x="2651168" y="42401"/>
                  <a:pt x="2667007" y="39049"/>
                  <a:pt x="2675618" y="36339"/>
                </a:cubicBezTo>
                <a:cubicBezTo>
                  <a:pt x="2684229" y="33629"/>
                  <a:pt x="2692113" y="31571"/>
                  <a:pt x="2699269" y="30166"/>
                </a:cubicBezTo>
                <a:close/>
                <a:moveTo>
                  <a:pt x="1622944" y="30166"/>
                </a:moveTo>
                <a:cubicBezTo>
                  <a:pt x="1630100" y="28760"/>
                  <a:pt x="1637521" y="31546"/>
                  <a:pt x="1645207" y="38522"/>
                </a:cubicBezTo>
                <a:cubicBezTo>
                  <a:pt x="1652893" y="45499"/>
                  <a:pt x="1651692" y="50694"/>
                  <a:pt x="1641604" y="54107"/>
                </a:cubicBezTo>
                <a:cubicBezTo>
                  <a:pt x="1631516" y="57520"/>
                  <a:pt x="1605520" y="62044"/>
                  <a:pt x="1563618" y="67680"/>
                </a:cubicBezTo>
                <a:cubicBezTo>
                  <a:pt x="1572610" y="75380"/>
                  <a:pt x="1573273" y="81816"/>
                  <a:pt x="1565608" y="86985"/>
                </a:cubicBezTo>
                <a:cubicBezTo>
                  <a:pt x="1557943" y="92155"/>
                  <a:pt x="1544682" y="105359"/>
                  <a:pt x="1525825" y="126596"/>
                </a:cubicBezTo>
                <a:cubicBezTo>
                  <a:pt x="1554132" y="123040"/>
                  <a:pt x="1578758" y="119702"/>
                  <a:pt x="1599702" y="116583"/>
                </a:cubicBezTo>
                <a:cubicBezTo>
                  <a:pt x="1620646" y="113464"/>
                  <a:pt x="1634710" y="110528"/>
                  <a:pt x="1641894" y="107775"/>
                </a:cubicBezTo>
                <a:cubicBezTo>
                  <a:pt x="1649079" y="105022"/>
                  <a:pt x="1656027" y="105115"/>
                  <a:pt x="1662738" y="108055"/>
                </a:cubicBezTo>
                <a:cubicBezTo>
                  <a:pt x="1669449" y="110994"/>
                  <a:pt x="1677551" y="116695"/>
                  <a:pt x="1687045" y="125155"/>
                </a:cubicBezTo>
                <a:cubicBezTo>
                  <a:pt x="1696538" y="133616"/>
                  <a:pt x="1698743" y="140618"/>
                  <a:pt x="1693659" y="146160"/>
                </a:cubicBezTo>
                <a:cubicBezTo>
                  <a:pt x="1688575" y="151703"/>
                  <a:pt x="1684736" y="160748"/>
                  <a:pt x="1682140" y="173295"/>
                </a:cubicBezTo>
                <a:cubicBezTo>
                  <a:pt x="1679544" y="185843"/>
                  <a:pt x="1677336" y="201657"/>
                  <a:pt x="1675515" y="220736"/>
                </a:cubicBezTo>
                <a:cubicBezTo>
                  <a:pt x="1673694" y="239816"/>
                  <a:pt x="1669962" y="255472"/>
                  <a:pt x="1664319" y="267704"/>
                </a:cubicBezTo>
                <a:cubicBezTo>
                  <a:pt x="1658676" y="279936"/>
                  <a:pt x="1651692" y="288523"/>
                  <a:pt x="1643368" y="293463"/>
                </a:cubicBezTo>
                <a:cubicBezTo>
                  <a:pt x="1635043" y="298403"/>
                  <a:pt x="1629562" y="294524"/>
                  <a:pt x="1626923" y="281826"/>
                </a:cubicBezTo>
                <a:cubicBezTo>
                  <a:pt x="1624285" y="269127"/>
                  <a:pt x="1621969" y="260118"/>
                  <a:pt x="1619975" y="254798"/>
                </a:cubicBezTo>
                <a:cubicBezTo>
                  <a:pt x="1609364" y="254024"/>
                  <a:pt x="1588352" y="254988"/>
                  <a:pt x="1556939" y="257691"/>
                </a:cubicBezTo>
                <a:cubicBezTo>
                  <a:pt x="1525527" y="260394"/>
                  <a:pt x="1499073" y="262570"/>
                  <a:pt x="1477577" y="264220"/>
                </a:cubicBezTo>
                <a:cubicBezTo>
                  <a:pt x="1470393" y="282360"/>
                  <a:pt x="1464241" y="286167"/>
                  <a:pt x="1459121" y="275642"/>
                </a:cubicBezTo>
                <a:cubicBezTo>
                  <a:pt x="1454002" y="265116"/>
                  <a:pt x="1450987" y="250335"/>
                  <a:pt x="1450076" y="231298"/>
                </a:cubicBezTo>
                <a:cubicBezTo>
                  <a:pt x="1449166" y="212261"/>
                  <a:pt x="1447398" y="195720"/>
                  <a:pt x="1444774" y="181674"/>
                </a:cubicBezTo>
                <a:cubicBezTo>
                  <a:pt x="1442150" y="167627"/>
                  <a:pt x="1438328" y="154710"/>
                  <a:pt x="1433309" y="142923"/>
                </a:cubicBezTo>
                <a:cubicBezTo>
                  <a:pt x="1428290" y="131135"/>
                  <a:pt x="1430054" y="125944"/>
                  <a:pt x="1438600" y="127349"/>
                </a:cubicBezTo>
                <a:cubicBezTo>
                  <a:pt x="1447147" y="128755"/>
                  <a:pt x="1453790" y="130106"/>
                  <a:pt x="1458530" y="131404"/>
                </a:cubicBezTo>
                <a:cubicBezTo>
                  <a:pt x="1463269" y="132702"/>
                  <a:pt x="1479319" y="132117"/>
                  <a:pt x="1506681" y="129651"/>
                </a:cubicBezTo>
                <a:cubicBezTo>
                  <a:pt x="1519386" y="110177"/>
                  <a:pt x="1526850" y="96654"/>
                  <a:pt x="1529073" y="89082"/>
                </a:cubicBezTo>
                <a:cubicBezTo>
                  <a:pt x="1531295" y="81511"/>
                  <a:pt x="1532407" y="75624"/>
                  <a:pt x="1532407" y="71423"/>
                </a:cubicBezTo>
                <a:cubicBezTo>
                  <a:pt x="1527789" y="72269"/>
                  <a:pt x="1522394" y="73154"/>
                  <a:pt x="1516220" y="74079"/>
                </a:cubicBezTo>
                <a:cubicBezTo>
                  <a:pt x="1510047" y="75004"/>
                  <a:pt x="1504659" y="75223"/>
                  <a:pt x="1500055" y="74735"/>
                </a:cubicBezTo>
                <a:cubicBezTo>
                  <a:pt x="1495452" y="74248"/>
                  <a:pt x="1489343" y="70401"/>
                  <a:pt x="1481729" y="63195"/>
                </a:cubicBezTo>
                <a:cubicBezTo>
                  <a:pt x="1474114" y="55989"/>
                  <a:pt x="1478882" y="52386"/>
                  <a:pt x="1496033" y="52386"/>
                </a:cubicBezTo>
                <a:cubicBezTo>
                  <a:pt x="1510129" y="52386"/>
                  <a:pt x="1528711" y="50389"/>
                  <a:pt x="1551777" y="46395"/>
                </a:cubicBezTo>
                <a:cubicBezTo>
                  <a:pt x="1574843" y="42401"/>
                  <a:pt x="1590682" y="39049"/>
                  <a:pt x="1599293" y="36339"/>
                </a:cubicBezTo>
                <a:cubicBezTo>
                  <a:pt x="1607905" y="33629"/>
                  <a:pt x="1615788" y="31571"/>
                  <a:pt x="1622944" y="30166"/>
                </a:cubicBezTo>
                <a:close/>
                <a:moveTo>
                  <a:pt x="1148490" y="29613"/>
                </a:moveTo>
                <a:cubicBezTo>
                  <a:pt x="1151289" y="29838"/>
                  <a:pt x="1154756" y="30610"/>
                  <a:pt x="1158891" y="31930"/>
                </a:cubicBezTo>
                <a:cubicBezTo>
                  <a:pt x="1175432" y="37207"/>
                  <a:pt x="1184908" y="43857"/>
                  <a:pt x="1187317" y="51880"/>
                </a:cubicBezTo>
                <a:cubicBezTo>
                  <a:pt x="1189726" y="59904"/>
                  <a:pt x="1188798" y="67192"/>
                  <a:pt x="1184531" y="73746"/>
                </a:cubicBezTo>
                <a:cubicBezTo>
                  <a:pt x="1180265" y="80299"/>
                  <a:pt x="1173177" y="78822"/>
                  <a:pt x="1163268" y="69314"/>
                </a:cubicBezTo>
                <a:cubicBezTo>
                  <a:pt x="1153359" y="59807"/>
                  <a:pt x="1146053" y="50823"/>
                  <a:pt x="1141349" y="42362"/>
                </a:cubicBezTo>
                <a:cubicBezTo>
                  <a:pt x="1137714" y="33188"/>
                  <a:pt x="1140094" y="28938"/>
                  <a:pt x="1148490" y="29613"/>
                </a:cubicBezTo>
                <a:close/>
                <a:moveTo>
                  <a:pt x="873840" y="24767"/>
                </a:moveTo>
                <a:cubicBezTo>
                  <a:pt x="875482" y="24618"/>
                  <a:pt x="877529" y="24901"/>
                  <a:pt x="879981" y="25616"/>
                </a:cubicBezTo>
                <a:cubicBezTo>
                  <a:pt x="889790" y="28477"/>
                  <a:pt x="898140" y="32729"/>
                  <a:pt x="905030" y="38372"/>
                </a:cubicBezTo>
                <a:cubicBezTo>
                  <a:pt x="911921" y="44015"/>
                  <a:pt x="913749" y="49607"/>
                  <a:pt x="910515" y="55150"/>
                </a:cubicBezTo>
                <a:cubicBezTo>
                  <a:pt x="907282" y="60692"/>
                  <a:pt x="903865" y="72014"/>
                  <a:pt x="900266" y="89115"/>
                </a:cubicBezTo>
                <a:cubicBezTo>
                  <a:pt x="896666" y="106215"/>
                  <a:pt x="892257" y="124976"/>
                  <a:pt x="887037" y="145397"/>
                </a:cubicBezTo>
                <a:cubicBezTo>
                  <a:pt x="909121" y="178824"/>
                  <a:pt x="927462" y="202166"/>
                  <a:pt x="942060" y="215423"/>
                </a:cubicBezTo>
                <a:cubicBezTo>
                  <a:pt x="956659" y="228681"/>
                  <a:pt x="973408" y="239762"/>
                  <a:pt x="992308" y="248668"/>
                </a:cubicBezTo>
                <a:cubicBezTo>
                  <a:pt x="1011209" y="257573"/>
                  <a:pt x="1013224" y="262653"/>
                  <a:pt x="998353" y="263908"/>
                </a:cubicBezTo>
                <a:cubicBezTo>
                  <a:pt x="983482" y="265162"/>
                  <a:pt x="968428" y="265553"/>
                  <a:pt x="953192" y="265080"/>
                </a:cubicBezTo>
                <a:cubicBezTo>
                  <a:pt x="937955" y="264607"/>
                  <a:pt x="925408" y="255913"/>
                  <a:pt x="915549" y="238999"/>
                </a:cubicBezTo>
                <a:cubicBezTo>
                  <a:pt x="905690" y="222084"/>
                  <a:pt x="894006" y="196369"/>
                  <a:pt x="880498" y="161852"/>
                </a:cubicBezTo>
                <a:cubicBezTo>
                  <a:pt x="869169" y="196527"/>
                  <a:pt x="856162" y="223275"/>
                  <a:pt x="841478" y="242096"/>
                </a:cubicBezTo>
                <a:cubicBezTo>
                  <a:pt x="826794" y="260918"/>
                  <a:pt x="809991" y="274971"/>
                  <a:pt x="791069" y="284256"/>
                </a:cubicBezTo>
                <a:cubicBezTo>
                  <a:pt x="772147" y="293542"/>
                  <a:pt x="771053" y="289232"/>
                  <a:pt x="787788" y="271329"/>
                </a:cubicBezTo>
                <a:cubicBezTo>
                  <a:pt x="804523" y="253425"/>
                  <a:pt x="819172" y="232137"/>
                  <a:pt x="831734" y="207464"/>
                </a:cubicBezTo>
                <a:cubicBezTo>
                  <a:pt x="844296" y="182792"/>
                  <a:pt x="853477" y="159335"/>
                  <a:pt x="859278" y="137094"/>
                </a:cubicBezTo>
                <a:cubicBezTo>
                  <a:pt x="865078" y="114852"/>
                  <a:pt x="869101" y="95478"/>
                  <a:pt x="871345" y="78973"/>
                </a:cubicBezTo>
                <a:cubicBezTo>
                  <a:pt x="873589" y="62467"/>
                  <a:pt x="873138" y="48733"/>
                  <a:pt x="869990" y="37770"/>
                </a:cubicBezTo>
                <a:cubicBezTo>
                  <a:pt x="867629" y="29547"/>
                  <a:pt x="868912" y="25213"/>
                  <a:pt x="873840" y="24767"/>
                </a:cubicBezTo>
                <a:close/>
                <a:moveTo>
                  <a:pt x="4505485" y="18102"/>
                </a:moveTo>
                <a:cubicBezTo>
                  <a:pt x="4507288" y="17877"/>
                  <a:pt x="4509635" y="18120"/>
                  <a:pt x="4512526" y="18830"/>
                </a:cubicBezTo>
                <a:cubicBezTo>
                  <a:pt x="4524092" y="21669"/>
                  <a:pt x="4533302" y="25534"/>
                  <a:pt x="4540156" y="30424"/>
                </a:cubicBezTo>
                <a:cubicBezTo>
                  <a:pt x="4547183" y="34884"/>
                  <a:pt x="4548879" y="40129"/>
                  <a:pt x="4545244" y="46159"/>
                </a:cubicBezTo>
                <a:cubicBezTo>
                  <a:pt x="4541608" y="52189"/>
                  <a:pt x="4539346" y="67784"/>
                  <a:pt x="4538457" y="92944"/>
                </a:cubicBezTo>
                <a:cubicBezTo>
                  <a:pt x="4537568" y="118103"/>
                  <a:pt x="4537349" y="143941"/>
                  <a:pt x="4537801" y="170456"/>
                </a:cubicBezTo>
                <a:cubicBezTo>
                  <a:pt x="4538253" y="196971"/>
                  <a:pt x="4538930" y="219331"/>
                  <a:pt x="4539834" y="237536"/>
                </a:cubicBezTo>
                <a:cubicBezTo>
                  <a:pt x="4540737" y="255741"/>
                  <a:pt x="4540020" y="270472"/>
                  <a:pt x="4537683" y="281729"/>
                </a:cubicBezTo>
                <a:cubicBezTo>
                  <a:pt x="4535345" y="292986"/>
                  <a:pt x="4530627" y="302142"/>
                  <a:pt x="4523529" y="309198"/>
                </a:cubicBezTo>
                <a:cubicBezTo>
                  <a:pt x="4516431" y="316253"/>
                  <a:pt x="4510261" y="314109"/>
                  <a:pt x="4505019" y="302766"/>
                </a:cubicBezTo>
                <a:cubicBezTo>
                  <a:pt x="4499778" y="291423"/>
                  <a:pt x="4491428" y="279474"/>
                  <a:pt x="4479971" y="266919"/>
                </a:cubicBezTo>
                <a:cubicBezTo>
                  <a:pt x="4468513" y="254364"/>
                  <a:pt x="4469391" y="249886"/>
                  <a:pt x="4482606" y="253486"/>
                </a:cubicBezTo>
                <a:cubicBezTo>
                  <a:pt x="4495820" y="257085"/>
                  <a:pt x="4503317" y="258971"/>
                  <a:pt x="4505095" y="259143"/>
                </a:cubicBezTo>
                <a:cubicBezTo>
                  <a:pt x="4506873" y="259315"/>
                  <a:pt x="4508364" y="256583"/>
                  <a:pt x="4509569" y="250948"/>
                </a:cubicBezTo>
                <a:cubicBezTo>
                  <a:pt x="4510773" y="245312"/>
                  <a:pt x="4511601" y="229039"/>
                  <a:pt x="4512053" y="202130"/>
                </a:cubicBezTo>
                <a:cubicBezTo>
                  <a:pt x="4512505" y="175221"/>
                  <a:pt x="4512731" y="143324"/>
                  <a:pt x="4512731" y="106441"/>
                </a:cubicBezTo>
                <a:cubicBezTo>
                  <a:pt x="4512731" y="69415"/>
                  <a:pt x="4509805" y="44847"/>
                  <a:pt x="4503955" y="32736"/>
                </a:cubicBezTo>
                <a:cubicBezTo>
                  <a:pt x="4499566" y="23653"/>
                  <a:pt x="4500077" y="18775"/>
                  <a:pt x="4505485" y="18102"/>
                </a:cubicBezTo>
                <a:close/>
                <a:moveTo>
                  <a:pt x="2966865" y="16388"/>
                </a:moveTo>
                <a:cubicBezTo>
                  <a:pt x="2969778" y="15962"/>
                  <a:pt x="2973726" y="16593"/>
                  <a:pt x="2978709" y="18281"/>
                </a:cubicBezTo>
                <a:cubicBezTo>
                  <a:pt x="2988676" y="21658"/>
                  <a:pt x="2996366" y="26566"/>
                  <a:pt x="3001779" y="33005"/>
                </a:cubicBezTo>
                <a:cubicBezTo>
                  <a:pt x="3007192" y="39444"/>
                  <a:pt x="3006085" y="43814"/>
                  <a:pt x="2998456" y="46116"/>
                </a:cubicBezTo>
                <a:cubicBezTo>
                  <a:pt x="2990827" y="48417"/>
                  <a:pt x="2981387" y="51816"/>
                  <a:pt x="2970138" y="56312"/>
                </a:cubicBezTo>
                <a:cubicBezTo>
                  <a:pt x="2958888" y="60807"/>
                  <a:pt x="2948301" y="64303"/>
                  <a:pt x="2938377" y="66798"/>
                </a:cubicBezTo>
                <a:cubicBezTo>
                  <a:pt x="2952775" y="71803"/>
                  <a:pt x="2959074" y="76861"/>
                  <a:pt x="2957274" y="81973"/>
                </a:cubicBezTo>
                <a:cubicBezTo>
                  <a:pt x="2955475" y="87086"/>
                  <a:pt x="2954575" y="95665"/>
                  <a:pt x="2954575" y="107710"/>
                </a:cubicBezTo>
                <a:cubicBezTo>
                  <a:pt x="2963380" y="106061"/>
                  <a:pt x="2971593" y="103623"/>
                  <a:pt x="2979215" y="100397"/>
                </a:cubicBezTo>
                <a:cubicBezTo>
                  <a:pt x="2986837" y="97170"/>
                  <a:pt x="2993856" y="99167"/>
                  <a:pt x="3000274" y="106388"/>
                </a:cubicBezTo>
                <a:cubicBezTo>
                  <a:pt x="3006691" y="113608"/>
                  <a:pt x="3004808" y="118311"/>
                  <a:pt x="2994627" y="120498"/>
                </a:cubicBezTo>
                <a:cubicBezTo>
                  <a:pt x="2984445" y="122685"/>
                  <a:pt x="2971539" y="125421"/>
                  <a:pt x="2955908" y="128704"/>
                </a:cubicBezTo>
                <a:lnTo>
                  <a:pt x="2955908" y="165294"/>
                </a:lnTo>
                <a:cubicBezTo>
                  <a:pt x="2968786" y="168506"/>
                  <a:pt x="2978953" y="172098"/>
                  <a:pt x="2986410" y="176070"/>
                </a:cubicBezTo>
                <a:cubicBezTo>
                  <a:pt x="2993867" y="180042"/>
                  <a:pt x="2998072" y="187216"/>
                  <a:pt x="2999026" y="197591"/>
                </a:cubicBezTo>
                <a:cubicBezTo>
                  <a:pt x="2999979" y="207966"/>
                  <a:pt x="2995301" y="211473"/>
                  <a:pt x="2984990" y="208110"/>
                </a:cubicBezTo>
                <a:cubicBezTo>
                  <a:pt x="2974679" y="204747"/>
                  <a:pt x="2964986" y="195179"/>
                  <a:pt x="2955908" y="179404"/>
                </a:cubicBezTo>
                <a:lnTo>
                  <a:pt x="2955908" y="236019"/>
                </a:lnTo>
                <a:cubicBezTo>
                  <a:pt x="2955908" y="258648"/>
                  <a:pt x="2954169" y="277140"/>
                  <a:pt x="2950692" y="291495"/>
                </a:cubicBezTo>
                <a:cubicBezTo>
                  <a:pt x="2947215" y="305849"/>
                  <a:pt x="2941564" y="307283"/>
                  <a:pt x="2933742" y="295797"/>
                </a:cubicBezTo>
                <a:cubicBezTo>
                  <a:pt x="2925919" y="284310"/>
                  <a:pt x="2922908" y="275039"/>
                  <a:pt x="2924708" y="267984"/>
                </a:cubicBezTo>
                <a:cubicBezTo>
                  <a:pt x="2926507" y="260928"/>
                  <a:pt x="2928081" y="249517"/>
                  <a:pt x="2929429" y="233750"/>
                </a:cubicBezTo>
                <a:cubicBezTo>
                  <a:pt x="2930777" y="217983"/>
                  <a:pt x="2931451" y="195365"/>
                  <a:pt x="2931451" y="165896"/>
                </a:cubicBezTo>
                <a:cubicBezTo>
                  <a:pt x="2930232" y="177239"/>
                  <a:pt x="2922524" y="191615"/>
                  <a:pt x="2908327" y="209024"/>
                </a:cubicBezTo>
                <a:cubicBezTo>
                  <a:pt x="2894131" y="226433"/>
                  <a:pt x="2877338" y="240472"/>
                  <a:pt x="2857950" y="251141"/>
                </a:cubicBezTo>
                <a:cubicBezTo>
                  <a:pt x="2838562" y="261810"/>
                  <a:pt x="2835038" y="260384"/>
                  <a:pt x="2847378" y="246861"/>
                </a:cubicBezTo>
                <a:cubicBezTo>
                  <a:pt x="2859718" y="233338"/>
                  <a:pt x="2874148" y="215409"/>
                  <a:pt x="2890667" y="193074"/>
                </a:cubicBezTo>
                <a:cubicBezTo>
                  <a:pt x="2907187" y="170739"/>
                  <a:pt x="2918538" y="151785"/>
                  <a:pt x="2924718" y="136212"/>
                </a:cubicBezTo>
                <a:cubicBezTo>
                  <a:pt x="2916602" y="139696"/>
                  <a:pt x="2907933" y="143281"/>
                  <a:pt x="2898712" y="146967"/>
                </a:cubicBezTo>
                <a:lnTo>
                  <a:pt x="2871953" y="156324"/>
                </a:lnTo>
                <a:cubicBezTo>
                  <a:pt x="2861729" y="159106"/>
                  <a:pt x="2851318" y="156284"/>
                  <a:pt x="2840720" y="147859"/>
                </a:cubicBezTo>
                <a:cubicBezTo>
                  <a:pt x="2830123" y="139435"/>
                  <a:pt x="2830751" y="134928"/>
                  <a:pt x="2842603" y="134340"/>
                </a:cubicBezTo>
                <a:cubicBezTo>
                  <a:pt x="2854455" y="133752"/>
                  <a:pt x="2867099" y="131892"/>
                  <a:pt x="2880536" y="128758"/>
                </a:cubicBezTo>
                <a:cubicBezTo>
                  <a:pt x="2893973" y="125625"/>
                  <a:pt x="2910500" y="121197"/>
                  <a:pt x="2930117" y="115476"/>
                </a:cubicBezTo>
                <a:cubicBezTo>
                  <a:pt x="2930117" y="107130"/>
                  <a:pt x="2929677" y="99644"/>
                  <a:pt x="2928795" y="93019"/>
                </a:cubicBezTo>
                <a:cubicBezTo>
                  <a:pt x="2927913" y="86394"/>
                  <a:pt x="2926618" y="80543"/>
                  <a:pt x="2924912" y="75466"/>
                </a:cubicBezTo>
                <a:cubicBezTo>
                  <a:pt x="2916293" y="78162"/>
                  <a:pt x="2908155" y="79510"/>
                  <a:pt x="2900498" y="79510"/>
                </a:cubicBezTo>
                <a:cubicBezTo>
                  <a:pt x="2891449" y="79510"/>
                  <a:pt x="2891894" y="76234"/>
                  <a:pt x="2901831" y="69680"/>
                </a:cubicBezTo>
                <a:cubicBezTo>
                  <a:pt x="2911769" y="63127"/>
                  <a:pt x="2921374" y="56978"/>
                  <a:pt x="2930645" y="51235"/>
                </a:cubicBezTo>
                <a:cubicBezTo>
                  <a:pt x="2939916" y="45492"/>
                  <a:pt x="2946910" y="40261"/>
                  <a:pt x="2951628" y="35543"/>
                </a:cubicBezTo>
                <a:cubicBezTo>
                  <a:pt x="2956346" y="30825"/>
                  <a:pt x="2959547" y="25925"/>
                  <a:pt x="2961232" y="20841"/>
                </a:cubicBezTo>
                <a:cubicBezTo>
                  <a:pt x="2962075" y="18299"/>
                  <a:pt x="2963952" y="16815"/>
                  <a:pt x="2966865" y="16388"/>
                </a:cubicBezTo>
                <a:close/>
                <a:moveTo>
                  <a:pt x="2252205" y="16278"/>
                </a:moveTo>
                <a:cubicBezTo>
                  <a:pt x="2255369" y="15172"/>
                  <a:pt x="2261688" y="16435"/>
                  <a:pt x="2271164" y="20067"/>
                </a:cubicBezTo>
                <a:cubicBezTo>
                  <a:pt x="2290114" y="27330"/>
                  <a:pt x="2298446" y="34253"/>
                  <a:pt x="2296159" y="40835"/>
                </a:cubicBezTo>
                <a:cubicBezTo>
                  <a:pt x="2293871" y="47417"/>
                  <a:pt x="2292072" y="58376"/>
                  <a:pt x="2290760" y="73713"/>
                </a:cubicBezTo>
                <a:cubicBezTo>
                  <a:pt x="2289447" y="89050"/>
                  <a:pt x="2288792" y="105782"/>
                  <a:pt x="2288792" y="123908"/>
                </a:cubicBezTo>
                <a:cubicBezTo>
                  <a:pt x="2298801" y="122201"/>
                  <a:pt x="2307868" y="120283"/>
                  <a:pt x="2315991" y="118154"/>
                </a:cubicBezTo>
                <a:cubicBezTo>
                  <a:pt x="2324115" y="116024"/>
                  <a:pt x="2333103" y="113300"/>
                  <a:pt x="2342954" y="109980"/>
                </a:cubicBezTo>
                <a:cubicBezTo>
                  <a:pt x="2352806" y="106660"/>
                  <a:pt x="2362887" y="107588"/>
                  <a:pt x="2373198" y="112765"/>
                </a:cubicBezTo>
                <a:cubicBezTo>
                  <a:pt x="2383508" y="117942"/>
                  <a:pt x="2382770" y="123356"/>
                  <a:pt x="2370982" y="129006"/>
                </a:cubicBezTo>
                <a:cubicBezTo>
                  <a:pt x="2359195" y="134656"/>
                  <a:pt x="2344851" y="138395"/>
                  <a:pt x="2327951" y="140223"/>
                </a:cubicBezTo>
                <a:cubicBezTo>
                  <a:pt x="2311051" y="142052"/>
                  <a:pt x="2297912" y="142966"/>
                  <a:pt x="2288533" y="142966"/>
                </a:cubicBezTo>
                <a:cubicBezTo>
                  <a:pt x="2287759" y="159185"/>
                  <a:pt x="2286935" y="192425"/>
                  <a:pt x="2286060" y="242688"/>
                </a:cubicBezTo>
                <a:cubicBezTo>
                  <a:pt x="2310065" y="240924"/>
                  <a:pt x="2329622" y="239375"/>
                  <a:pt x="2344729" y="238041"/>
                </a:cubicBezTo>
                <a:cubicBezTo>
                  <a:pt x="2359836" y="236708"/>
                  <a:pt x="2371861" y="235123"/>
                  <a:pt x="2380802" y="233288"/>
                </a:cubicBezTo>
                <a:cubicBezTo>
                  <a:pt x="2389743" y="231452"/>
                  <a:pt x="2399136" y="231979"/>
                  <a:pt x="2408980" y="234869"/>
                </a:cubicBezTo>
                <a:cubicBezTo>
                  <a:pt x="2418825" y="237758"/>
                  <a:pt x="2426898" y="244082"/>
                  <a:pt x="2433201" y="253841"/>
                </a:cubicBezTo>
                <a:cubicBezTo>
                  <a:pt x="2439503" y="263599"/>
                  <a:pt x="2430017" y="267579"/>
                  <a:pt x="2404743" y="265779"/>
                </a:cubicBezTo>
                <a:cubicBezTo>
                  <a:pt x="2379468" y="263979"/>
                  <a:pt x="2356789" y="263305"/>
                  <a:pt x="2336706" y="263757"/>
                </a:cubicBezTo>
                <a:cubicBezTo>
                  <a:pt x="2316622" y="264209"/>
                  <a:pt x="2294108" y="265550"/>
                  <a:pt x="2269163" y="267779"/>
                </a:cubicBezTo>
                <a:cubicBezTo>
                  <a:pt x="2244219" y="270009"/>
                  <a:pt x="2221091" y="272479"/>
                  <a:pt x="2199782" y="275190"/>
                </a:cubicBezTo>
                <a:cubicBezTo>
                  <a:pt x="2178472" y="277900"/>
                  <a:pt x="2164408" y="279936"/>
                  <a:pt x="2157589" y="281299"/>
                </a:cubicBezTo>
                <a:cubicBezTo>
                  <a:pt x="2150770" y="282661"/>
                  <a:pt x="2142109" y="278596"/>
                  <a:pt x="2131605" y="269102"/>
                </a:cubicBezTo>
                <a:cubicBezTo>
                  <a:pt x="2121101" y="259609"/>
                  <a:pt x="2122173" y="254863"/>
                  <a:pt x="2134821" y="254863"/>
                </a:cubicBezTo>
                <a:cubicBezTo>
                  <a:pt x="2144887" y="254863"/>
                  <a:pt x="2161515" y="253970"/>
                  <a:pt x="2184703" y="252184"/>
                </a:cubicBezTo>
                <a:cubicBezTo>
                  <a:pt x="2207891" y="250399"/>
                  <a:pt x="2233531" y="248259"/>
                  <a:pt x="2261624" y="245764"/>
                </a:cubicBezTo>
                <a:lnTo>
                  <a:pt x="2261624" y="102376"/>
                </a:lnTo>
                <a:cubicBezTo>
                  <a:pt x="2261624" y="63614"/>
                  <a:pt x="2258476" y="38390"/>
                  <a:pt x="2252181" y="26703"/>
                </a:cubicBezTo>
                <a:cubicBezTo>
                  <a:pt x="2249033" y="20859"/>
                  <a:pt x="2249041" y="17384"/>
                  <a:pt x="2252205" y="16278"/>
                </a:cubicBezTo>
                <a:close/>
                <a:moveTo>
                  <a:pt x="5207816" y="15028"/>
                </a:moveTo>
                <a:cubicBezTo>
                  <a:pt x="5212226" y="15304"/>
                  <a:pt x="5216917" y="16636"/>
                  <a:pt x="5221889" y="19023"/>
                </a:cubicBezTo>
                <a:cubicBezTo>
                  <a:pt x="5231834" y="23799"/>
                  <a:pt x="5239940" y="29657"/>
                  <a:pt x="5246207" y="36597"/>
                </a:cubicBezTo>
                <a:cubicBezTo>
                  <a:pt x="5252474" y="43538"/>
                  <a:pt x="5254025" y="50332"/>
                  <a:pt x="5250863" y="56978"/>
                </a:cubicBezTo>
                <a:cubicBezTo>
                  <a:pt x="5247701" y="63625"/>
                  <a:pt x="5246791" y="88785"/>
                  <a:pt x="5248132" y="132458"/>
                </a:cubicBezTo>
                <a:cubicBezTo>
                  <a:pt x="5249473" y="176131"/>
                  <a:pt x="5251280" y="209081"/>
                  <a:pt x="5253552" y="231309"/>
                </a:cubicBezTo>
                <a:cubicBezTo>
                  <a:pt x="5255825" y="253536"/>
                  <a:pt x="5255786" y="271691"/>
                  <a:pt x="5253434" y="285773"/>
                </a:cubicBezTo>
                <a:cubicBezTo>
                  <a:pt x="5251082" y="299855"/>
                  <a:pt x="5246866" y="309269"/>
                  <a:pt x="5240786" y="314016"/>
                </a:cubicBezTo>
                <a:cubicBezTo>
                  <a:pt x="5234706" y="318763"/>
                  <a:pt x="5230486" y="317092"/>
                  <a:pt x="5228127" y="309004"/>
                </a:cubicBezTo>
                <a:cubicBezTo>
                  <a:pt x="5225768" y="300916"/>
                  <a:pt x="5221448" y="290978"/>
                  <a:pt x="5215167" y="279191"/>
                </a:cubicBezTo>
                <a:cubicBezTo>
                  <a:pt x="5189843" y="278359"/>
                  <a:pt x="5133048" y="280123"/>
                  <a:pt x="5044784" y="284482"/>
                </a:cubicBezTo>
                <a:cubicBezTo>
                  <a:pt x="5043551" y="301719"/>
                  <a:pt x="5038087" y="303709"/>
                  <a:pt x="5028393" y="290451"/>
                </a:cubicBezTo>
                <a:cubicBezTo>
                  <a:pt x="5018700" y="277194"/>
                  <a:pt x="5015652" y="263642"/>
                  <a:pt x="5019251" y="249797"/>
                </a:cubicBezTo>
                <a:cubicBezTo>
                  <a:pt x="5022851" y="235951"/>
                  <a:pt x="5025325" y="216018"/>
                  <a:pt x="5026672" y="189998"/>
                </a:cubicBezTo>
                <a:cubicBezTo>
                  <a:pt x="5028021" y="163978"/>
                  <a:pt x="5028694" y="135674"/>
                  <a:pt x="5028694" y="105086"/>
                </a:cubicBezTo>
                <a:cubicBezTo>
                  <a:pt x="5028694" y="75402"/>
                  <a:pt x="5025994" y="56050"/>
                  <a:pt x="5020595" y="47030"/>
                </a:cubicBezTo>
                <a:cubicBezTo>
                  <a:pt x="5015196" y="38010"/>
                  <a:pt x="5015674" y="33500"/>
                  <a:pt x="5022026" y="33500"/>
                </a:cubicBezTo>
                <a:cubicBezTo>
                  <a:pt x="5027031" y="33500"/>
                  <a:pt x="5032445" y="34170"/>
                  <a:pt x="5038266" y="35511"/>
                </a:cubicBezTo>
                <a:cubicBezTo>
                  <a:pt x="5044089" y="36852"/>
                  <a:pt x="5054385" y="37314"/>
                  <a:pt x="5069155" y="36898"/>
                </a:cubicBezTo>
                <a:cubicBezTo>
                  <a:pt x="5083926" y="36483"/>
                  <a:pt x="5106741" y="34041"/>
                  <a:pt x="5137601" y="29574"/>
                </a:cubicBezTo>
                <a:cubicBezTo>
                  <a:pt x="5168461" y="25107"/>
                  <a:pt x="5187738" y="21038"/>
                  <a:pt x="5195431" y="17367"/>
                </a:cubicBezTo>
                <a:cubicBezTo>
                  <a:pt x="5199278" y="15532"/>
                  <a:pt x="5203406" y="14752"/>
                  <a:pt x="5207816" y="15028"/>
                </a:cubicBezTo>
                <a:close/>
                <a:moveTo>
                  <a:pt x="4824969" y="14332"/>
                </a:moveTo>
                <a:cubicBezTo>
                  <a:pt x="4826857" y="14274"/>
                  <a:pt x="4829192" y="14659"/>
                  <a:pt x="4831972" y="15485"/>
                </a:cubicBezTo>
                <a:cubicBezTo>
                  <a:pt x="4843092" y="18790"/>
                  <a:pt x="4851442" y="22637"/>
                  <a:pt x="4857021" y="27025"/>
                </a:cubicBezTo>
                <a:cubicBezTo>
                  <a:pt x="4862599" y="31413"/>
                  <a:pt x="4863255" y="36232"/>
                  <a:pt x="4858988" y="41480"/>
                </a:cubicBezTo>
                <a:cubicBezTo>
                  <a:pt x="4854722" y="46729"/>
                  <a:pt x="4849682" y="55161"/>
                  <a:pt x="4843867" y="66776"/>
                </a:cubicBezTo>
                <a:cubicBezTo>
                  <a:pt x="4838052" y="78392"/>
                  <a:pt x="4829480" y="90237"/>
                  <a:pt x="4818151" y="102311"/>
                </a:cubicBezTo>
                <a:cubicBezTo>
                  <a:pt x="4846502" y="101523"/>
                  <a:pt x="4864029" y="98626"/>
                  <a:pt x="4870733" y="93621"/>
                </a:cubicBezTo>
                <a:cubicBezTo>
                  <a:pt x="4877437" y="88616"/>
                  <a:pt x="4885207" y="88043"/>
                  <a:pt x="4894040" y="91900"/>
                </a:cubicBezTo>
                <a:cubicBezTo>
                  <a:pt x="4902874" y="95758"/>
                  <a:pt x="4909982" y="100580"/>
                  <a:pt x="4915367" y="106366"/>
                </a:cubicBezTo>
                <a:cubicBezTo>
                  <a:pt x="4920752" y="112152"/>
                  <a:pt x="4921157" y="117537"/>
                  <a:pt x="4916583" y="122520"/>
                </a:cubicBezTo>
                <a:cubicBezTo>
                  <a:pt x="4912008" y="127503"/>
                  <a:pt x="4908835" y="139320"/>
                  <a:pt x="4907064" y="157969"/>
                </a:cubicBezTo>
                <a:cubicBezTo>
                  <a:pt x="4905293" y="176619"/>
                  <a:pt x="4903734" y="195376"/>
                  <a:pt x="4902386" y="214240"/>
                </a:cubicBezTo>
                <a:cubicBezTo>
                  <a:pt x="4901038" y="233105"/>
                  <a:pt x="4897059" y="249377"/>
                  <a:pt x="4890448" y="263058"/>
                </a:cubicBezTo>
                <a:cubicBezTo>
                  <a:pt x="4883837" y="276739"/>
                  <a:pt x="4873580" y="287139"/>
                  <a:pt x="4859677" y="294259"/>
                </a:cubicBezTo>
                <a:cubicBezTo>
                  <a:pt x="4845774" y="301379"/>
                  <a:pt x="4838295" y="299590"/>
                  <a:pt x="4837241" y="288892"/>
                </a:cubicBezTo>
                <a:cubicBezTo>
                  <a:pt x="4836187" y="278194"/>
                  <a:pt x="4830466" y="266019"/>
                  <a:pt x="4820077" y="252367"/>
                </a:cubicBezTo>
                <a:cubicBezTo>
                  <a:pt x="4809687" y="238715"/>
                  <a:pt x="4811092" y="235087"/>
                  <a:pt x="4824293" y="241483"/>
                </a:cubicBezTo>
                <a:cubicBezTo>
                  <a:pt x="4837493" y="247879"/>
                  <a:pt x="4846710" y="251478"/>
                  <a:pt x="4851944" y="252281"/>
                </a:cubicBezTo>
                <a:cubicBezTo>
                  <a:pt x="4857179" y="253084"/>
                  <a:pt x="4862050" y="248277"/>
                  <a:pt x="4866560" y="237859"/>
                </a:cubicBezTo>
                <a:cubicBezTo>
                  <a:pt x="4871070" y="227440"/>
                  <a:pt x="4874225" y="211663"/>
                  <a:pt x="4876025" y="190525"/>
                </a:cubicBezTo>
                <a:cubicBezTo>
                  <a:pt x="4877824" y="169388"/>
                  <a:pt x="4878724" y="151706"/>
                  <a:pt x="4878724" y="137481"/>
                </a:cubicBezTo>
                <a:cubicBezTo>
                  <a:pt x="4878724" y="124646"/>
                  <a:pt x="4877487" y="117401"/>
                  <a:pt x="4875014" y="115745"/>
                </a:cubicBezTo>
                <a:cubicBezTo>
                  <a:pt x="4872540" y="114088"/>
                  <a:pt x="4866392" y="114493"/>
                  <a:pt x="4856569" y="116960"/>
                </a:cubicBezTo>
                <a:lnTo>
                  <a:pt x="4828433" y="124015"/>
                </a:lnTo>
                <a:cubicBezTo>
                  <a:pt x="4821608" y="124947"/>
                  <a:pt x="4815542" y="122710"/>
                  <a:pt x="4810236" y="117304"/>
                </a:cubicBezTo>
                <a:cubicBezTo>
                  <a:pt x="4796512" y="132892"/>
                  <a:pt x="4782226" y="144887"/>
                  <a:pt x="4767377" y="153291"/>
                </a:cubicBezTo>
                <a:cubicBezTo>
                  <a:pt x="4763664" y="155392"/>
                  <a:pt x="4760869" y="156670"/>
                  <a:pt x="4758992" y="157126"/>
                </a:cubicBezTo>
                <a:lnTo>
                  <a:pt x="4757329" y="156493"/>
                </a:lnTo>
                <a:lnTo>
                  <a:pt x="4757011" y="162056"/>
                </a:lnTo>
                <a:cubicBezTo>
                  <a:pt x="4756805" y="169388"/>
                  <a:pt x="4756926" y="178451"/>
                  <a:pt x="4757374" y="189245"/>
                </a:cubicBezTo>
                <a:cubicBezTo>
                  <a:pt x="4758270" y="210834"/>
                  <a:pt x="4757560" y="227182"/>
                  <a:pt x="4755245" y="238289"/>
                </a:cubicBezTo>
                <a:cubicBezTo>
                  <a:pt x="4752929" y="249395"/>
                  <a:pt x="4749817" y="258329"/>
                  <a:pt x="4745909" y="265091"/>
                </a:cubicBezTo>
                <a:cubicBezTo>
                  <a:pt x="4742001" y="271852"/>
                  <a:pt x="4737818" y="271952"/>
                  <a:pt x="4733358" y="265392"/>
                </a:cubicBezTo>
                <a:cubicBezTo>
                  <a:pt x="4728898" y="258831"/>
                  <a:pt x="4725485" y="253382"/>
                  <a:pt x="4723119" y="249044"/>
                </a:cubicBezTo>
                <a:cubicBezTo>
                  <a:pt x="4720753" y="244706"/>
                  <a:pt x="4718441" y="242361"/>
                  <a:pt x="4716182" y="242010"/>
                </a:cubicBezTo>
                <a:cubicBezTo>
                  <a:pt x="4713923" y="241659"/>
                  <a:pt x="4702699" y="243132"/>
                  <a:pt x="4682508" y="246430"/>
                </a:cubicBezTo>
                <a:cubicBezTo>
                  <a:pt x="4677804" y="266535"/>
                  <a:pt x="4672437" y="272035"/>
                  <a:pt x="4666407" y="262929"/>
                </a:cubicBezTo>
                <a:cubicBezTo>
                  <a:pt x="4660377" y="253823"/>
                  <a:pt x="4657362" y="241698"/>
                  <a:pt x="4657362" y="226555"/>
                </a:cubicBezTo>
                <a:cubicBezTo>
                  <a:pt x="4657362" y="212286"/>
                  <a:pt x="4656921" y="194558"/>
                  <a:pt x="4656039" y="173371"/>
                </a:cubicBezTo>
                <a:cubicBezTo>
                  <a:pt x="4655157" y="152183"/>
                  <a:pt x="4652009" y="136846"/>
                  <a:pt x="4646596" y="127360"/>
                </a:cubicBezTo>
                <a:cubicBezTo>
                  <a:pt x="4641183" y="117874"/>
                  <a:pt x="4642104" y="113131"/>
                  <a:pt x="4649360" y="113131"/>
                </a:cubicBezTo>
                <a:cubicBezTo>
                  <a:pt x="4654150" y="113131"/>
                  <a:pt x="4659750" y="113568"/>
                  <a:pt x="4666160" y="114443"/>
                </a:cubicBezTo>
                <a:cubicBezTo>
                  <a:pt x="4673043" y="105796"/>
                  <a:pt x="4680722" y="92424"/>
                  <a:pt x="4689197" y="74326"/>
                </a:cubicBezTo>
                <a:cubicBezTo>
                  <a:pt x="4697672" y="56229"/>
                  <a:pt x="4700336" y="41971"/>
                  <a:pt x="4697188" y="31553"/>
                </a:cubicBezTo>
                <a:cubicBezTo>
                  <a:pt x="4694041" y="21135"/>
                  <a:pt x="4701967" y="20049"/>
                  <a:pt x="4720968" y="28294"/>
                </a:cubicBezTo>
                <a:cubicBezTo>
                  <a:pt x="4737173" y="36124"/>
                  <a:pt x="4742180" y="43018"/>
                  <a:pt x="4735993" y="48976"/>
                </a:cubicBezTo>
                <a:cubicBezTo>
                  <a:pt x="4729805" y="54935"/>
                  <a:pt x="4723141" y="63270"/>
                  <a:pt x="4715999" y="73982"/>
                </a:cubicBezTo>
                <a:cubicBezTo>
                  <a:pt x="4708858" y="84694"/>
                  <a:pt x="4697916" y="98181"/>
                  <a:pt x="4683174" y="114443"/>
                </a:cubicBezTo>
                <a:cubicBezTo>
                  <a:pt x="4700526" y="111948"/>
                  <a:pt x="4712586" y="107725"/>
                  <a:pt x="4719355" y="101774"/>
                </a:cubicBezTo>
                <a:cubicBezTo>
                  <a:pt x="4726123" y="95822"/>
                  <a:pt x="4733451" y="94768"/>
                  <a:pt x="4741338" y="98612"/>
                </a:cubicBezTo>
                <a:cubicBezTo>
                  <a:pt x="4749225" y="102455"/>
                  <a:pt x="4756127" y="106456"/>
                  <a:pt x="4762042" y="110614"/>
                </a:cubicBezTo>
                <a:cubicBezTo>
                  <a:pt x="4767957" y="114773"/>
                  <a:pt x="4769294" y="119652"/>
                  <a:pt x="4766053" y="125252"/>
                </a:cubicBezTo>
                <a:cubicBezTo>
                  <a:pt x="4762813" y="130852"/>
                  <a:pt x="4760332" y="137520"/>
                  <a:pt x="4758611" y="145257"/>
                </a:cubicBezTo>
                <a:cubicBezTo>
                  <a:pt x="4758181" y="147191"/>
                  <a:pt x="4757832" y="149558"/>
                  <a:pt x="4757566" y="152358"/>
                </a:cubicBezTo>
                <a:lnTo>
                  <a:pt x="4757545" y="152730"/>
                </a:lnTo>
                <a:lnTo>
                  <a:pt x="4758733" y="149996"/>
                </a:lnTo>
                <a:cubicBezTo>
                  <a:pt x="4760525" y="147163"/>
                  <a:pt x="4763234" y="143507"/>
                  <a:pt x="4766860" y="139029"/>
                </a:cubicBezTo>
                <a:cubicBezTo>
                  <a:pt x="4781365" y="121119"/>
                  <a:pt x="4794637" y="100644"/>
                  <a:pt x="4806676" y="77607"/>
                </a:cubicBezTo>
                <a:cubicBezTo>
                  <a:pt x="4818714" y="54569"/>
                  <a:pt x="4823160" y="37630"/>
                  <a:pt x="4820012" y="26789"/>
                </a:cubicBezTo>
                <a:cubicBezTo>
                  <a:pt x="4817651" y="18658"/>
                  <a:pt x="4819304" y="14506"/>
                  <a:pt x="4824969" y="14332"/>
                </a:cubicBezTo>
                <a:close/>
                <a:moveTo>
                  <a:pt x="5595487" y="13990"/>
                </a:moveTo>
                <a:cubicBezTo>
                  <a:pt x="5599718" y="15238"/>
                  <a:pt x="5605905" y="18995"/>
                  <a:pt x="5614050" y="25261"/>
                </a:cubicBezTo>
                <a:cubicBezTo>
                  <a:pt x="5627186" y="37078"/>
                  <a:pt x="5630097" y="44907"/>
                  <a:pt x="5622784" y="48751"/>
                </a:cubicBezTo>
                <a:cubicBezTo>
                  <a:pt x="5615470" y="52594"/>
                  <a:pt x="5604407" y="62370"/>
                  <a:pt x="5589593" y="78080"/>
                </a:cubicBezTo>
                <a:cubicBezTo>
                  <a:pt x="5574780" y="93790"/>
                  <a:pt x="5561089" y="104932"/>
                  <a:pt x="5548519" y="111507"/>
                </a:cubicBezTo>
                <a:cubicBezTo>
                  <a:pt x="5535950" y="118082"/>
                  <a:pt x="5530160" y="119157"/>
                  <a:pt x="5531150" y="114734"/>
                </a:cubicBezTo>
                <a:cubicBezTo>
                  <a:pt x="5532139" y="110310"/>
                  <a:pt x="5536506" y="104222"/>
                  <a:pt x="5544249" y="96471"/>
                </a:cubicBezTo>
                <a:cubicBezTo>
                  <a:pt x="5551993" y="88720"/>
                  <a:pt x="5560504" y="78220"/>
                  <a:pt x="5569782" y="64969"/>
                </a:cubicBezTo>
                <a:cubicBezTo>
                  <a:pt x="5579060" y="51719"/>
                  <a:pt x="5584370" y="42427"/>
                  <a:pt x="5585710" y="37092"/>
                </a:cubicBezTo>
                <a:cubicBezTo>
                  <a:pt x="5587052" y="31757"/>
                  <a:pt x="5588038" y="25319"/>
                  <a:pt x="5588668" y="17776"/>
                </a:cubicBezTo>
                <a:cubicBezTo>
                  <a:pt x="5588984" y="14004"/>
                  <a:pt x="5591256" y="12742"/>
                  <a:pt x="5595487" y="13990"/>
                </a:cubicBezTo>
                <a:close/>
                <a:moveTo>
                  <a:pt x="470762" y="7193"/>
                </a:moveTo>
                <a:cubicBezTo>
                  <a:pt x="472922" y="7053"/>
                  <a:pt x="475685" y="7340"/>
                  <a:pt x="479051" y="8053"/>
                </a:cubicBezTo>
                <a:cubicBezTo>
                  <a:pt x="492516" y="10907"/>
                  <a:pt x="501991" y="15159"/>
                  <a:pt x="507477" y="20809"/>
                </a:cubicBezTo>
                <a:cubicBezTo>
                  <a:pt x="512962" y="26459"/>
                  <a:pt x="514557" y="31994"/>
                  <a:pt x="512263" y="37415"/>
                </a:cubicBezTo>
                <a:cubicBezTo>
                  <a:pt x="509968" y="42835"/>
                  <a:pt x="508158" y="53078"/>
                  <a:pt x="506831" y="68142"/>
                </a:cubicBezTo>
                <a:cubicBezTo>
                  <a:pt x="505505" y="83207"/>
                  <a:pt x="504411" y="105394"/>
                  <a:pt x="503551" y="134706"/>
                </a:cubicBezTo>
                <a:cubicBezTo>
                  <a:pt x="535515" y="130246"/>
                  <a:pt x="557162" y="127263"/>
                  <a:pt x="568491" y="125758"/>
                </a:cubicBezTo>
                <a:cubicBezTo>
                  <a:pt x="570986" y="110528"/>
                  <a:pt x="570434" y="97636"/>
                  <a:pt x="566834" y="87082"/>
                </a:cubicBezTo>
                <a:cubicBezTo>
                  <a:pt x="563235" y="76528"/>
                  <a:pt x="567057" y="72928"/>
                  <a:pt x="578299" y="76284"/>
                </a:cubicBezTo>
                <a:cubicBezTo>
                  <a:pt x="589542" y="79639"/>
                  <a:pt x="597892" y="83970"/>
                  <a:pt x="603348" y="89276"/>
                </a:cubicBezTo>
                <a:cubicBezTo>
                  <a:pt x="608805" y="94582"/>
                  <a:pt x="609694" y="99519"/>
                  <a:pt x="606015" y="104086"/>
                </a:cubicBezTo>
                <a:cubicBezTo>
                  <a:pt x="602337" y="108653"/>
                  <a:pt x="599620" y="116426"/>
                  <a:pt x="597863" y="127403"/>
                </a:cubicBezTo>
                <a:cubicBezTo>
                  <a:pt x="596106" y="138381"/>
                  <a:pt x="592733" y="150018"/>
                  <a:pt x="587742" y="162314"/>
                </a:cubicBezTo>
                <a:cubicBezTo>
                  <a:pt x="582752" y="174611"/>
                  <a:pt x="577120" y="177070"/>
                  <a:pt x="570846" y="169692"/>
                </a:cubicBezTo>
                <a:cubicBezTo>
                  <a:pt x="564572" y="162314"/>
                  <a:pt x="563235" y="154302"/>
                  <a:pt x="566834" y="145655"/>
                </a:cubicBezTo>
                <a:cubicBezTo>
                  <a:pt x="537681" y="149240"/>
                  <a:pt x="516543" y="152574"/>
                  <a:pt x="503422" y="155657"/>
                </a:cubicBezTo>
                <a:cubicBezTo>
                  <a:pt x="502576" y="194963"/>
                  <a:pt x="501723" y="223974"/>
                  <a:pt x="500862" y="242688"/>
                </a:cubicBezTo>
                <a:cubicBezTo>
                  <a:pt x="530618" y="239189"/>
                  <a:pt x="553125" y="236629"/>
                  <a:pt x="568383" y="235008"/>
                </a:cubicBezTo>
                <a:cubicBezTo>
                  <a:pt x="570047" y="217298"/>
                  <a:pt x="569079" y="203801"/>
                  <a:pt x="565479" y="194515"/>
                </a:cubicBezTo>
                <a:cubicBezTo>
                  <a:pt x="561880" y="185230"/>
                  <a:pt x="566182" y="182731"/>
                  <a:pt x="578385" y="187019"/>
                </a:cubicBezTo>
                <a:cubicBezTo>
                  <a:pt x="590589" y="191307"/>
                  <a:pt x="598490" y="195343"/>
                  <a:pt x="602090" y="199129"/>
                </a:cubicBezTo>
                <a:cubicBezTo>
                  <a:pt x="605689" y="202915"/>
                  <a:pt x="606338" y="207292"/>
                  <a:pt x="604036" y="212261"/>
                </a:cubicBezTo>
                <a:cubicBezTo>
                  <a:pt x="601735" y="217230"/>
                  <a:pt x="599695" y="227268"/>
                  <a:pt x="597917" y="242376"/>
                </a:cubicBezTo>
                <a:cubicBezTo>
                  <a:pt x="596139" y="257483"/>
                  <a:pt x="594540" y="268360"/>
                  <a:pt x="593120" y="275007"/>
                </a:cubicBezTo>
                <a:cubicBezTo>
                  <a:pt x="591700" y="281654"/>
                  <a:pt x="588718" y="287626"/>
                  <a:pt x="584172" y="292925"/>
                </a:cubicBezTo>
                <a:cubicBezTo>
                  <a:pt x="579626" y="298224"/>
                  <a:pt x="575152" y="297661"/>
                  <a:pt x="570749" y="291236"/>
                </a:cubicBezTo>
                <a:cubicBezTo>
                  <a:pt x="566347" y="284812"/>
                  <a:pt x="564375" y="278832"/>
                  <a:pt x="564834" y="273297"/>
                </a:cubicBezTo>
                <a:cubicBezTo>
                  <a:pt x="565293" y="267762"/>
                  <a:pt x="566411" y="261208"/>
                  <a:pt x="568189" y="253636"/>
                </a:cubicBezTo>
                <a:cubicBezTo>
                  <a:pt x="528309" y="259932"/>
                  <a:pt x="497582" y="265091"/>
                  <a:pt x="476007" y="269113"/>
                </a:cubicBezTo>
                <a:cubicBezTo>
                  <a:pt x="454432" y="273136"/>
                  <a:pt x="438203" y="276889"/>
                  <a:pt x="427318" y="280374"/>
                </a:cubicBezTo>
                <a:cubicBezTo>
                  <a:pt x="416434" y="283858"/>
                  <a:pt x="407224" y="287924"/>
                  <a:pt x="399688" y="292570"/>
                </a:cubicBezTo>
                <a:cubicBezTo>
                  <a:pt x="392153" y="297216"/>
                  <a:pt x="386184" y="294761"/>
                  <a:pt x="381781" y="285203"/>
                </a:cubicBezTo>
                <a:cubicBezTo>
                  <a:pt x="377379" y="275645"/>
                  <a:pt x="377250" y="268701"/>
                  <a:pt x="381394" y="264370"/>
                </a:cubicBezTo>
                <a:cubicBezTo>
                  <a:pt x="385538" y="260039"/>
                  <a:pt x="389586" y="252729"/>
                  <a:pt x="393536" y="242440"/>
                </a:cubicBezTo>
                <a:cubicBezTo>
                  <a:pt x="397487" y="232151"/>
                  <a:pt x="396989" y="221070"/>
                  <a:pt x="392042" y="209196"/>
                </a:cubicBezTo>
                <a:cubicBezTo>
                  <a:pt x="387094" y="197322"/>
                  <a:pt x="389779" y="192590"/>
                  <a:pt x="400097" y="194999"/>
                </a:cubicBezTo>
                <a:cubicBezTo>
                  <a:pt x="410415" y="197408"/>
                  <a:pt x="417865" y="200997"/>
                  <a:pt x="422446" y="205765"/>
                </a:cubicBezTo>
                <a:cubicBezTo>
                  <a:pt x="427028" y="210533"/>
                  <a:pt x="428150" y="215441"/>
                  <a:pt x="425813" y="220489"/>
                </a:cubicBezTo>
                <a:cubicBezTo>
                  <a:pt x="423475" y="225537"/>
                  <a:pt x="421450" y="232137"/>
                  <a:pt x="419736" y="240289"/>
                </a:cubicBezTo>
                <a:cubicBezTo>
                  <a:pt x="418022" y="248442"/>
                  <a:pt x="417166" y="253766"/>
                  <a:pt x="417166" y="256261"/>
                </a:cubicBezTo>
                <a:cubicBezTo>
                  <a:pt x="417166" y="255300"/>
                  <a:pt x="423045" y="253945"/>
                  <a:pt x="434804" y="252195"/>
                </a:cubicBezTo>
                <a:cubicBezTo>
                  <a:pt x="446563" y="250446"/>
                  <a:pt x="460430" y="248768"/>
                  <a:pt x="476405" y="247162"/>
                </a:cubicBezTo>
                <a:lnTo>
                  <a:pt x="476405" y="159163"/>
                </a:lnTo>
                <a:cubicBezTo>
                  <a:pt x="438949" y="167079"/>
                  <a:pt x="416051" y="174005"/>
                  <a:pt x="407712" y="179942"/>
                </a:cubicBezTo>
                <a:cubicBezTo>
                  <a:pt x="399373" y="185879"/>
                  <a:pt x="392988" y="184111"/>
                  <a:pt x="388557" y="174640"/>
                </a:cubicBezTo>
                <a:cubicBezTo>
                  <a:pt x="384126" y="165168"/>
                  <a:pt x="384162" y="157410"/>
                  <a:pt x="388664" y="151366"/>
                </a:cubicBezTo>
                <a:cubicBezTo>
                  <a:pt x="393167" y="145321"/>
                  <a:pt x="395419" y="136642"/>
                  <a:pt x="395419" y="125327"/>
                </a:cubicBezTo>
                <a:cubicBezTo>
                  <a:pt x="395419" y="114242"/>
                  <a:pt x="394067" y="104710"/>
                  <a:pt x="391364" y="96729"/>
                </a:cubicBezTo>
                <a:cubicBezTo>
                  <a:pt x="388661" y="88749"/>
                  <a:pt x="391493" y="85720"/>
                  <a:pt x="399861" y="87641"/>
                </a:cubicBezTo>
                <a:cubicBezTo>
                  <a:pt x="408228" y="89563"/>
                  <a:pt x="415455" y="92635"/>
                  <a:pt x="421543" y="96858"/>
                </a:cubicBezTo>
                <a:cubicBezTo>
                  <a:pt x="427630" y="101082"/>
                  <a:pt x="429297" y="106198"/>
                  <a:pt x="426544" y="112206"/>
                </a:cubicBezTo>
                <a:cubicBezTo>
                  <a:pt x="423791" y="118215"/>
                  <a:pt x="421980" y="124471"/>
                  <a:pt x="421113" y="130974"/>
                </a:cubicBezTo>
                <a:cubicBezTo>
                  <a:pt x="420245" y="137477"/>
                  <a:pt x="419596" y="141747"/>
                  <a:pt x="419166" y="143783"/>
                </a:cubicBezTo>
                <a:cubicBezTo>
                  <a:pt x="418736" y="145820"/>
                  <a:pt x="419661" y="146866"/>
                  <a:pt x="421941" y="146924"/>
                </a:cubicBezTo>
                <a:cubicBezTo>
                  <a:pt x="424221" y="146981"/>
                  <a:pt x="442376" y="144450"/>
                  <a:pt x="476405" y="139331"/>
                </a:cubicBezTo>
                <a:lnTo>
                  <a:pt x="476405" y="63249"/>
                </a:lnTo>
                <a:cubicBezTo>
                  <a:pt x="476405" y="45194"/>
                  <a:pt x="473480" y="30768"/>
                  <a:pt x="467629" y="19970"/>
                </a:cubicBezTo>
                <a:cubicBezTo>
                  <a:pt x="463241" y="11871"/>
                  <a:pt x="464285" y="7612"/>
                  <a:pt x="470762" y="7193"/>
                </a:cubicBezTo>
                <a:close/>
                <a:moveTo>
                  <a:pt x="4106267" y="4856"/>
                </a:moveTo>
                <a:cubicBezTo>
                  <a:pt x="4108952" y="4503"/>
                  <a:pt x="4112438" y="5415"/>
                  <a:pt x="4116726" y="7591"/>
                </a:cubicBezTo>
                <a:cubicBezTo>
                  <a:pt x="4125301" y="11943"/>
                  <a:pt x="4132486" y="17439"/>
                  <a:pt x="4138279" y="24078"/>
                </a:cubicBezTo>
                <a:cubicBezTo>
                  <a:pt x="4144073" y="30718"/>
                  <a:pt x="4142571" y="34640"/>
                  <a:pt x="4133773" y="35844"/>
                </a:cubicBezTo>
                <a:cubicBezTo>
                  <a:pt x="4124975" y="37049"/>
                  <a:pt x="4115672" y="39211"/>
                  <a:pt x="4105863" y="42330"/>
                </a:cubicBezTo>
                <a:cubicBezTo>
                  <a:pt x="4096054" y="45449"/>
                  <a:pt x="4083213" y="48213"/>
                  <a:pt x="4067338" y="50622"/>
                </a:cubicBezTo>
                <a:cubicBezTo>
                  <a:pt x="4078136" y="55125"/>
                  <a:pt x="4082098" y="59814"/>
                  <a:pt x="4079223" y="64690"/>
                </a:cubicBezTo>
                <a:cubicBezTo>
                  <a:pt x="4076348" y="69565"/>
                  <a:pt x="4073282" y="74455"/>
                  <a:pt x="4070027" y="79360"/>
                </a:cubicBezTo>
                <a:cubicBezTo>
                  <a:pt x="4087206" y="76764"/>
                  <a:pt x="4101568" y="73642"/>
                  <a:pt x="4113112" y="69992"/>
                </a:cubicBezTo>
                <a:cubicBezTo>
                  <a:pt x="4124656" y="66342"/>
                  <a:pt x="4134085" y="68117"/>
                  <a:pt x="4141398" y="75316"/>
                </a:cubicBezTo>
                <a:cubicBezTo>
                  <a:pt x="4148712" y="82515"/>
                  <a:pt x="4146389" y="87265"/>
                  <a:pt x="4134429" y="89566"/>
                </a:cubicBezTo>
                <a:cubicBezTo>
                  <a:pt x="4122469" y="91868"/>
                  <a:pt x="4112944" y="93682"/>
                  <a:pt x="4105852" y="95009"/>
                </a:cubicBezTo>
                <a:cubicBezTo>
                  <a:pt x="4098761" y="96335"/>
                  <a:pt x="4085113" y="98260"/>
                  <a:pt x="4064908" y="100784"/>
                </a:cubicBezTo>
                <a:cubicBezTo>
                  <a:pt x="4061753" y="110249"/>
                  <a:pt x="4057615" y="117956"/>
                  <a:pt x="4052496" y="123908"/>
                </a:cubicBezTo>
                <a:lnTo>
                  <a:pt x="4094957" y="118573"/>
                </a:lnTo>
                <a:cubicBezTo>
                  <a:pt x="4107046" y="116838"/>
                  <a:pt x="4123365" y="114146"/>
                  <a:pt x="4143915" y="110496"/>
                </a:cubicBezTo>
                <a:cubicBezTo>
                  <a:pt x="4164465" y="106846"/>
                  <a:pt x="4178503" y="105022"/>
                  <a:pt x="4186032" y="105022"/>
                </a:cubicBezTo>
                <a:cubicBezTo>
                  <a:pt x="4195525" y="105022"/>
                  <a:pt x="4203312" y="108775"/>
                  <a:pt x="4209392" y="116282"/>
                </a:cubicBezTo>
                <a:cubicBezTo>
                  <a:pt x="4215472" y="123789"/>
                  <a:pt x="4211364" y="128088"/>
                  <a:pt x="4197067" y="129178"/>
                </a:cubicBezTo>
                <a:cubicBezTo>
                  <a:pt x="4182770" y="130268"/>
                  <a:pt x="4163934" y="131938"/>
                  <a:pt x="4140559" y="134190"/>
                </a:cubicBezTo>
                <a:cubicBezTo>
                  <a:pt x="4117185" y="136441"/>
                  <a:pt x="4086059" y="139725"/>
                  <a:pt x="4047183" y="144041"/>
                </a:cubicBezTo>
                <a:cubicBezTo>
                  <a:pt x="4044128" y="151656"/>
                  <a:pt x="4040500" y="158410"/>
                  <a:pt x="4036299" y="164304"/>
                </a:cubicBezTo>
                <a:cubicBezTo>
                  <a:pt x="4038005" y="164490"/>
                  <a:pt x="4040059" y="164777"/>
                  <a:pt x="4042461" y="165164"/>
                </a:cubicBezTo>
                <a:cubicBezTo>
                  <a:pt x="4044863" y="165552"/>
                  <a:pt x="4055733" y="164451"/>
                  <a:pt x="4075071" y="161863"/>
                </a:cubicBezTo>
                <a:cubicBezTo>
                  <a:pt x="4094409" y="159274"/>
                  <a:pt x="4106096" y="156123"/>
                  <a:pt x="4110133" y="152409"/>
                </a:cubicBezTo>
                <a:cubicBezTo>
                  <a:pt x="4114170" y="148695"/>
                  <a:pt x="4123344" y="150104"/>
                  <a:pt x="4137655" y="156636"/>
                </a:cubicBezTo>
                <a:cubicBezTo>
                  <a:pt x="4151967" y="163168"/>
                  <a:pt x="4157097" y="169467"/>
                  <a:pt x="4153046" y="175532"/>
                </a:cubicBezTo>
                <a:cubicBezTo>
                  <a:pt x="4148995" y="181598"/>
                  <a:pt x="4148095" y="194834"/>
                  <a:pt x="4150346" y="215240"/>
                </a:cubicBezTo>
                <a:cubicBezTo>
                  <a:pt x="4152598" y="235647"/>
                  <a:pt x="4153724" y="251120"/>
                  <a:pt x="4153724" y="261660"/>
                </a:cubicBezTo>
                <a:cubicBezTo>
                  <a:pt x="4153724" y="271870"/>
                  <a:pt x="4152530" y="281277"/>
                  <a:pt x="4150142" y="289881"/>
                </a:cubicBezTo>
                <a:cubicBezTo>
                  <a:pt x="4147754" y="298485"/>
                  <a:pt x="4143524" y="305846"/>
                  <a:pt x="4137451" y="311962"/>
                </a:cubicBezTo>
                <a:cubicBezTo>
                  <a:pt x="4131378" y="318078"/>
                  <a:pt x="4126366" y="317493"/>
                  <a:pt x="4122415" y="310209"/>
                </a:cubicBezTo>
                <a:cubicBezTo>
                  <a:pt x="4118465" y="302924"/>
                  <a:pt x="4114051" y="294413"/>
                  <a:pt x="4109176" y="284676"/>
                </a:cubicBezTo>
                <a:cubicBezTo>
                  <a:pt x="4091465" y="284676"/>
                  <a:pt x="4070048" y="286346"/>
                  <a:pt x="4044924" y="289688"/>
                </a:cubicBezTo>
                <a:cubicBezTo>
                  <a:pt x="4039059" y="307943"/>
                  <a:pt x="4032753" y="311542"/>
                  <a:pt x="4026006" y="300486"/>
                </a:cubicBezTo>
                <a:cubicBezTo>
                  <a:pt x="4019259" y="289430"/>
                  <a:pt x="4017233" y="278807"/>
                  <a:pt x="4019929" y="268618"/>
                </a:cubicBezTo>
                <a:cubicBezTo>
                  <a:pt x="4022625" y="258430"/>
                  <a:pt x="4024199" y="242250"/>
                  <a:pt x="4024651" y="220080"/>
                </a:cubicBezTo>
                <a:cubicBezTo>
                  <a:pt x="4025103" y="197910"/>
                  <a:pt x="4025414" y="185248"/>
                  <a:pt x="4025587" y="182093"/>
                </a:cubicBezTo>
                <a:cubicBezTo>
                  <a:pt x="4010458" y="209985"/>
                  <a:pt x="3994644" y="231492"/>
                  <a:pt x="3978146" y="246613"/>
                </a:cubicBezTo>
                <a:cubicBezTo>
                  <a:pt x="3961647" y="261735"/>
                  <a:pt x="3944016" y="272759"/>
                  <a:pt x="3925252" y="279685"/>
                </a:cubicBezTo>
                <a:cubicBezTo>
                  <a:pt x="3906487" y="286612"/>
                  <a:pt x="3904899" y="283715"/>
                  <a:pt x="3920487" y="270995"/>
                </a:cubicBezTo>
                <a:cubicBezTo>
                  <a:pt x="3936075" y="258276"/>
                  <a:pt x="3952104" y="242795"/>
                  <a:pt x="3968573" y="224554"/>
                </a:cubicBezTo>
                <a:cubicBezTo>
                  <a:pt x="3985043" y="206314"/>
                  <a:pt x="4002614" y="180465"/>
                  <a:pt x="4021284" y="147010"/>
                </a:cubicBezTo>
                <a:cubicBezTo>
                  <a:pt x="3986710" y="154194"/>
                  <a:pt x="3965304" y="158464"/>
                  <a:pt x="3957065" y="159819"/>
                </a:cubicBezTo>
                <a:cubicBezTo>
                  <a:pt x="3948827" y="161174"/>
                  <a:pt x="3939699" y="157102"/>
                  <a:pt x="3929683" y="147601"/>
                </a:cubicBezTo>
                <a:cubicBezTo>
                  <a:pt x="3919666" y="138101"/>
                  <a:pt x="3919842" y="134028"/>
                  <a:pt x="3930210" y="135383"/>
                </a:cubicBezTo>
                <a:cubicBezTo>
                  <a:pt x="3940578" y="136739"/>
                  <a:pt x="3952652" y="136749"/>
                  <a:pt x="3966433" y="135416"/>
                </a:cubicBezTo>
                <a:cubicBezTo>
                  <a:pt x="3980214" y="134082"/>
                  <a:pt x="4000570" y="131730"/>
                  <a:pt x="4027501" y="128360"/>
                </a:cubicBezTo>
                <a:cubicBezTo>
                  <a:pt x="4031488" y="118795"/>
                  <a:pt x="4034814" y="110163"/>
                  <a:pt x="4037482" y="102462"/>
                </a:cubicBezTo>
                <a:cubicBezTo>
                  <a:pt x="4030584" y="104269"/>
                  <a:pt x="4023858" y="105172"/>
                  <a:pt x="4017305" y="105172"/>
                </a:cubicBezTo>
                <a:cubicBezTo>
                  <a:pt x="4010078" y="105172"/>
                  <a:pt x="4003535" y="102333"/>
                  <a:pt x="3997677" y="96654"/>
                </a:cubicBezTo>
                <a:cubicBezTo>
                  <a:pt x="3991819" y="90975"/>
                  <a:pt x="3993027" y="87817"/>
                  <a:pt x="4001301" y="87179"/>
                </a:cubicBezTo>
                <a:cubicBezTo>
                  <a:pt x="4009576" y="86541"/>
                  <a:pt x="4023213" y="84981"/>
                  <a:pt x="4042214" y="82500"/>
                </a:cubicBezTo>
                <a:cubicBezTo>
                  <a:pt x="4046258" y="70383"/>
                  <a:pt x="4048280" y="61291"/>
                  <a:pt x="4048280" y="55225"/>
                </a:cubicBezTo>
                <a:cubicBezTo>
                  <a:pt x="4044465" y="56086"/>
                  <a:pt x="4037428" y="56975"/>
                  <a:pt x="4027168" y="57893"/>
                </a:cubicBezTo>
                <a:cubicBezTo>
                  <a:pt x="4016907" y="58810"/>
                  <a:pt x="4006837" y="58427"/>
                  <a:pt x="3996956" y="56742"/>
                </a:cubicBezTo>
                <a:cubicBezTo>
                  <a:pt x="3987076" y="55057"/>
                  <a:pt x="3993798" y="51253"/>
                  <a:pt x="4017122" y="45330"/>
                </a:cubicBezTo>
                <a:cubicBezTo>
                  <a:pt x="4040447" y="39408"/>
                  <a:pt x="4059652" y="33432"/>
                  <a:pt x="4074738" y="27402"/>
                </a:cubicBezTo>
                <a:cubicBezTo>
                  <a:pt x="4089824" y="21372"/>
                  <a:pt x="4098449" y="15474"/>
                  <a:pt x="4100615" y="9709"/>
                </a:cubicBezTo>
                <a:cubicBezTo>
                  <a:pt x="4101697" y="6827"/>
                  <a:pt x="4103581" y="5209"/>
                  <a:pt x="4106267" y="4856"/>
                </a:cubicBezTo>
                <a:close/>
                <a:moveTo>
                  <a:pt x="3350134" y="3859"/>
                </a:moveTo>
                <a:cubicBezTo>
                  <a:pt x="3356451" y="4819"/>
                  <a:pt x="3364349" y="7143"/>
                  <a:pt x="3373828" y="10828"/>
                </a:cubicBezTo>
                <a:cubicBezTo>
                  <a:pt x="3383307" y="14513"/>
                  <a:pt x="3385286" y="20647"/>
                  <a:pt x="3379765" y="29230"/>
                </a:cubicBezTo>
                <a:cubicBezTo>
                  <a:pt x="3374244" y="37813"/>
                  <a:pt x="3366658" y="56774"/>
                  <a:pt x="3357007" y="86114"/>
                </a:cubicBezTo>
                <a:cubicBezTo>
                  <a:pt x="3370487" y="83404"/>
                  <a:pt x="3382827" y="81188"/>
                  <a:pt x="3394026" y="79467"/>
                </a:cubicBezTo>
                <a:cubicBezTo>
                  <a:pt x="3405226" y="77747"/>
                  <a:pt x="3414949" y="75499"/>
                  <a:pt x="3423194" y="72724"/>
                </a:cubicBezTo>
                <a:cubicBezTo>
                  <a:pt x="3431440" y="69949"/>
                  <a:pt x="3440241" y="70974"/>
                  <a:pt x="3449598" y="75800"/>
                </a:cubicBezTo>
                <a:cubicBezTo>
                  <a:pt x="3458955" y="80625"/>
                  <a:pt x="3462171" y="84870"/>
                  <a:pt x="3459245" y="88534"/>
                </a:cubicBezTo>
                <a:cubicBezTo>
                  <a:pt x="3456320" y="92198"/>
                  <a:pt x="3450555" y="94987"/>
                  <a:pt x="3441951" y="96901"/>
                </a:cubicBezTo>
                <a:cubicBezTo>
                  <a:pt x="3433347" y="98816"/>
                  <a:pt x="3421193" y="100895"/>
                  <a:pt x="3405491" y="103139"/>
                </a:cubicBezTo>
                <a:cubicBezTo>
                  <a:pt x="3389788" y="105384"/>
                  <a:pt x="3370544" y="108599"/>
                  <a:pt x="3347757" y="112787"/>
                </a:cubicBezTo>
                <a:lnTo>
                  <a:pt x="3312171" y="178488"/>
                </a:lnTo>
                <a:lnTo>
                  <a:pt x="3320773" y="174651"/>
                </a:lnTo>
                <a:cubicBezTo>
                  <a:pt x="3332711" y="172356"/>
                  <a:pt x="3348492" y="169649"/>
                  <a:pt x="3368117" y="166530"/>
                </a:cubicBezTo>
                <a:cubicBezTo>
                  <a:pt x="3387742" y="163411"/>
                  <a:pt x="3401924" y="160249"/>
                  <a:pt x="3410664" y="157044"/>
                </a:cubicBezTo>
                <a:cubicBezTo>
                  <a:pt x="3419405" y="153839"/>
                  <a:pt x="3428618" y="156005"/>
                  <a:pt x="3438305" y="163540"/>
                </a:cubicBezTo>
                <a:cubicBezTo>
                  <a:pt x="3447992" y="171076"/>
                  <a:pt x="3444540" y="176730"/>
                  <a:pt x="3427948" y="180501"/>
                </a:cubicBezTo>
                <a:cubicBezTo>
                  <a:pt x="3411356" y="184273"/>
                  <a:pt x="3394908" y="187069"/>
                  <a:pt x="3378603" y="188890"/>
                </a:cubicBezTo>
                <a:cubicBezTo>
                  <a:pt x="3389401" y="193666"/>
                  <a:pt x="3393675" y="200517"/>
                  <a:pt x="3391423" y="209443"/>
                </a:cubicBezTo>
                <a:cubicBezTo>
                  <a:pt x="3389172" y="218370"/>
                  <a:pt x="3388046" y="232148"/>
                  <a:pt x="3388046" y="250776"/>
                </a:cubicBezTo>
                <a:cubicBezTo>
                  <a:pt x="3408983" y="249958"/>
                  <a:pt x="3428238" y="248180"/>
                  <a:pt x="3445812" y="245441"/>
                </a:cubicBezTo>
                <a:cubicBezTo>
                  <a:pt x="3463386" y="242702"/>
                  <a:pt x="3477049" y="247434"/>
                  <a:pt x="3486800" y="259638"/>
                </a:cubicBezTo>
                <a:cubicBezTo>
                  <a:pt x="3496552" y="271841"/>
                  <a:pt x="3495555" y="277943"/>
                  <a:pt x="3483810" y="277943"/>
                </a:cubicBezTo>
                <a:cubicBezTo>
                  <a:pt x="3474418" y="277943"/>
                  <a:pt x="3463250" y="277043"/>
                  <a:pt x="3450308" y="275244"/>
                </a:cubicBezTo>
                <a:cubicBezTo>
                  <a:pt x="3437366" y="273444"/>
                  <a:pt x="3424001" y="272992"/>
                  <a:pt x="3410212" y="273888"/>
                </a:cubicBezTo>
                <a:cubicBezTo>
                  <a:pt x="3396424" y="274785"/>
                  <a:pt x="3382224" y="275677"/>
                  <a:pt x="3367611" y="276566"/>
                </a:cubicBezTo>
                <a:cubicBezTo>
                  <a:pt x="3352999" y="277456"/>
                  <a:pt x="3336612" y="279481"/>
                  <a:pt x="3318449" y="282643"/>
                </a:cubicBezTo>
                <a:cubicBezTo>
                  <a:pt x="3300288" y="285805"/>
                  <a:pt x="3287289" y="287150"/>
                  <a:pt x="3279451" y="286676"/>
                </a:cubicBezTo>
                <a:cubicBezTo>
                  <a:pt x="3271615" y="286203"/>
                  <a:pt x="3264333" y="282994"/>
                  <a:pt x="3257608" y="277050"/>
                </a:cubicBezTo>
                <a:cubicBezTo>
                  <a:pt x="3250882" y="271106"/>
                  <a:pt x="3249165" y="267270"/>
                  <a:pt x="3252456" y="265542"/>
                </a:cubicBezTo>
                <a:cubicBezTo>
                  <a:pt x="3255747" y="263814"/>
                  <a:pt x="3261774" y="262950"/>
                  <a:pt x="3270535" y="262950"/>
                </a:cubicBezTo>
                <a:cubicBezTo>
                  <a:pt x="3279613" y="262950"/>
                  <a:pt x="3291619" y="262291"/>
                  <a:pt x="3306554" y="260971"/>
                </a:cubicBezTo>
                <a:cubicBezTo>
                  <a:pt x="3321490" y="259652"/>
                  <a:pt x="3339605" y="257358"/>
                  <a:pt x="3360900" y="254088"/>
                </a:cubicBezTo>
                <a:cubicBezTo>
                  <a:pt x="3360900" y="223658"/>
                  <a:pt x="3360266" y="205898"/>
                  <a:pt x="3358996" y="200807"/>
                </a:cubicBezTo>
                <a:cubicBezTo>
                  <a:pt x="3357727" y="195716"/>
                  <a:pt x="3356821" y="192633"/>
                  <a:pt x="3356275" y="191558"/>
                </a:cubicBezTo>
                <a:cubicBezTo>
                  <a:pt x="3348030" y="193336"/>
                  <a:pt x="3340720" y="194454"/>
                  <a:pt x="3334346" y="194913"/>
                </a:cubicBezTo>
                <a:cubicBezTo>
                  <a:pt x="3327972" y="195372"/>
                  <a:pt x="3321131" y="192683"/>
                  <a:pt x="3313825" y="186847"/>
                </a:cubicBezTo>
                <a:lnTo>
                  <a:pt x="3310846" y="180936"/>
                </a:lnTo>
                <a:lnTo>
                  <a:pt x="3308996" y="184352"/>
                </a:lnTo>
                <a:cubicBezTo>
                  <a:pt x="3293437" y="207224"/>
                  <a:pt x="3278588" y="225734"/>
                  <a:pt x="3264448" y="239881"/>
                </a:cubicBezTo>
                <a:cubicBezTo>
                  <a:pt x="3250309" y="254027"/>
                  <a:pt x="3233602" y="265030"/>
                  <a:pt x="3214329" y="272888"/>
                </a:cubicBezTo>
                <a:cubicBezTo>
                  <a:pt x="3195056" y="280747"/>
                  <a:pt x="3192980" y="277879"/>
                  <a:pt x="3208102" y="264284"/>
                </a:cubicBezTo>
                <a:cubicBezTo>
                  <a:pt x="3223223" y="250689"/>
                  <a:pt x="3235148" y="239038"/>
                  <a:pt x="3243873" y="229330"/>
                </a:cubicBezTo>
                <a:cubicBezTo>
                  <a:pt x="3252599" y="219621"/>
                  <a:pt x="3261956" y="207805"/>
                  <a:pt x="3271944" y="193881"/>
                </a:cubicBezTo>
                <a:cubicBezTo>
                  <a:pt x="3281933" y="179956"/>
                  <a:pt x="3290945" y="165623"/>
                  <a:pt x="3298983" y="150882"/>
                </a:cubicBezTo>
                <a:cubicBezTo>
                  <a:pt x="3307021" y="136140"/>
                  <a:pt x="3313714" y="124503"/>
                  <a:pt x="3319063" y="115970"/>
                </a:cubicBezTo>
                <a:cubicBezTo>
                  <a:pt x="3311477" y="118666"/>
                  <a:pt x="3304299" y="120014"/>
                  <a:pt x="3297531" y="120014"/>
                </a:cubicBezTo>
                <a:cubicBezTo>
                  <a:pt x="3290992" y="120014"/>
                  <a:pt x="3284395" y="116250"/>
                  <a:pt x="3277741" y="108721"/>
                </a:cubicBezTo>
                <a:cubicBezTo>
                  <a:pt x="3271088" y="101193"/>
                  <a:pt x="3272579" y="97134"/>
                  <a:pt x="3282215" y="96547"/>
                </a:cubicBezTo>
                <a:cubicBezTo>
                  <a:pt x="3291852" y="95959"/>
                  <a:pt x="3306228" y="94424"/>
                  <a:pt x="3325344" y="91943"/>
                </a:cubicBezTo>
                <a:cubicBezTo>
                  <a:pt x="3334679" y="70720"/>
                  <a:pt x="3340688" y="53763"/>
                  <a:pt x="3343369" y="41071"/>
                </a:cubicBezTo>
                <a:cubicBezTo>
                  <a:pt x="3346051" y="28380"/>
                  <a:pt x="3346270" y="18765"/>
                  <a:pt x="3344025" y="12226"/>
                </a:cubicBezTo>
                <a:cubicBezTo>
                  <a:pt x="3341781" y="5687"/>
                  <a:pt x="3343818" y="2898"/>
                  <a:pt x="3350134" y="3859"/>
                </a:cubicBezTo>
                <a:close/>
                <a:moveTo>
                  <a:pt x="1251214" y="27"/>
                </a:moveTo>
                <a:cubicBezTo>
                  <a:pt x="1253135" y="129"/>
                  <a:pt x="1255433" y="532"/>
                  <a:pt x="1258107" y="1234"/>
                </a:cubicBezTo>
                <a:cubicBezTo>
                  <a:pt x="1265880" y="2195"/>
                  <a:pt x="1273276" y="5468"/>
                  <a:pt x="1280295" y="11054"/>
                </a:cubicBezTo>
                <a:cubicBezTo>
                  <a:pt x="1287315" y="16639"/>
                  <a:pt x="1288121" y="21404"/>
                  <a:pt x="1282715" y="25347"/>
                </a:cubicBezTo>
                <a:cubicBezTo>
                  <a:pt x="1277309" y="29291"/>
                  <a:pt x="1270347" y="35748"/>
                  <a:pt x="1261829" y="44717"/>
                </a:cubicBezTo>
                <a:cubicBezTo>
                  <a:pt x="1253311" y="53687"/>
                  <a:pt x="1242713" y="62406"/>
                  <a:pt x="1230036" y="70874"/>
                </a:cubicBezTo>
                <a:cubicBezTo>
                  <a:pt x="1217360" y="79342"/>
                  <a:pt x="1214657" y="77574"/>
                  <a:pt x="1221927" y="65572"/>
                </a:cubicBezTo>
                <a:cubicBezTo>
                  <a:pt x="1229198" y="53569"/>
                  <a:pt x="1235048" y="42541"/>
                  <a:pt x="1239479" y="32489"/>
                </a:cubicBezTo>
                <a:cubicBezTo>
                  <a:pt x="1243910" y="22436"/>
                  <a:pt x="1245449" y="14011"/>
                  <a:pt x="1244093" y="7214"/>
                </a:cubicBezTo>
                <a:cubicBezTo>
                  <a:pt x="1243077" y="2116"/>
                  <a:pt x="1245451" y="-279"/>
                  <a:pt x="1251214" y="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1" name="Picture 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91" y="3429000"/>
            <a:ext cx="9842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27" y="3484241"/>
            <a:ext cx="846973" cy="84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364" y="3429000"/>
            <a:ext cx="96996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13"/>
          <p:cNvSpPr txBox="1"/>
          <p:nvPr/>
        </p:nvSpPr>
        <p:spPr>
          <a:xfrm>
            <a:off x="4355080" y="4645687"/>
            <a:ext cx="162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从前面看</a:t>
            </a:r>
          </a:p>
        </p:txBody>
      </p:sp>
      <p:sp>
        <p:nvSpPr>
          <p:cNvPr id="35" name="TextBox 14"/>
          <p:cNvSpPr txBox="1"/>
          <p:nvPr/>
        </p:nvSpPr>
        <p:spPr>
          <a:xfrm>
            <a:off x="6267694" y="4645687"/>
            <a:ext cx="1698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sp>
        <p:nvSpPr>
          <p:cNvPr id="36" name="TextBox 15"/>
          <p:cNvSpPr txBox="1"/>
          <p:nvPr/>
        </p:nvSpPr>
        <p:spPr>
          <a:xfrm>
            <a:off x="8188059" y="4645687"/>
            <a:ext cx="1674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13"/>
          <p:cNvSpPr txBox="1"/>
          <p:nvPr/>
        </p:nvSpPr>
        <p:spPr>
          <a:xfrm>
            <a:off x="4193243" y="4500253"/>
            <a:ext cx="162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从前面看</a:t>
            </a:r>
          </a:p>
        </p:txBody>
      </p:sp>
      <p:sp>
        <p:nvSpPr>
          <p:cNvPr id="35" name="TextBox 14"/>
          <p:cNvSpPr txBox="1"/>
          <p:nvPr/>
        </p:nvSpPr>
        <p:spPr>
          <a:xfrm>
            <a:off x="6105857" y="4500253"/>
            <a:ext cx="1698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sp>
        <p:nvSpPr>
          <p:cNvPr id="36" name="TextBox 15"/>
          <p:cNvSpPr txBox="1"/>
          <p:nvPr/>
        </p:nvSpPr>
        <p:spPr>
          <a:xfrm>
            <a:off x="8026222" y="4500253"/>
            <a:ext cx="1674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pic>
        <p:nvPicPr>
          <p:cNvPr id="11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840" y="3336832"/>
            <a:ext cx="1944216" cy="136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266" y="3353914"/>
            <a:ext cx="1235935" cy="81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95" y="3693144"/>
            <a:ext cx="14398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993" y="3208803"/>
            <a:ext cx="5365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12800" y="1394485"/>
            <a:ext cx="6387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画出从前面、上面和左面看到的图形。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4"/>
          <p:cNvGrpSpPr/>
          <p:nvPr/>
        </p:nvGrpSpPr>
        <p:grpSpPr bwMode="auto">
          <a:xfrm>
            <a:off x="783796" y="4219628"/>
            <a:ext cx="8300673" cy="1219180"/>
            <a:chOff x="1389062" y="4622805"/>
            <a:chExt cx="6398478" cy="1220259"/>
          </a:xfrm>
        </p:grpSpPr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1389062" y="4622805"/>
              <a:ext cx="6398478" cy="1220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ts val="4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）从前面看到的形状是                的有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(                 )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  <a:p>
              <a:pPr marL="0" marR="0" lvl="0" indent="0" algn="l" defTabSz="457200" rtl="0" eaLnBrk="1" fontAlgn="auto" latinLnBrk="0" hangingPunct="1">
                <a:lnSpc>
                  <a:spcPts val="4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     看到的形状是                    的有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(                   )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2621" y="4803510"/>
              <a:ext cx="554684" cy="363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9547" y="5395291"/>
              <a:ext cx="815711" cy="374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任意多边形: 形状 13"/>
          <p:cNvSpPr>
            <a:spLocks noChangeArrowheads="1"/>
          </p:cNvSpPr>
          <p:nvPr/>
        </p:nvSpPr>
        <p:spPr bwMode="auto">
          <a:xfrm>
            <a:off x="783796" y="1284195"/>
            <a:ext cx="2619571" cy="329947"/>
          </a:xfrm>
          <a:custGeom>
            <a:avLst/>
            <a:gdLst/>
            <a:ahLst/>
            <a:cxnLst/>
            <a:rect l="l" t="t" r="r" b="b"/>
            <a:pathLst>
              <a:path w="2619571" h="329947">
                <a:moveTo>
                  <a:pt x="1127064" y="231267"/>
                </a:moveTo>
                <a:cubicBezTo>
                  <a:pt x="1131047" y="230624"/>
                  <a:pt x="1135449" y="230922"/>
                  <a:pt x="1140271" y="232162"/>
                </a:cubicBezTo>
                <a:cubicBezTo>
                  <a:pt x="1149915" y="234643"/>
                  <a:pt x="1156214" y="239860"/>
                  <a:pt x="1159168" y="247811"/>
                </a:cubicBezTo>
                <a:cubicBezTo>
                  <a:pt x="1162122" y="255763"/>
                  <a:pt x="1161706" y="265711"/>
                  <a:pt x="1157920" y="277657"/>
                </a:cubicBezTo>
                <a:cubicBezTo>
                  <a:pt x="1154134" y="289602"/>
                  <a:pt x="1147258" y="301028"/>
                  <a:pt x="1137292" y="311933"/>
                </a:cubicBezTo>
                <a:cubicBezTo>
                  <a:pt x="1127325" y="322839"/>
                  <a:pt x="1117717" y="328776"/>
                  <a:pt x="1108468" y="329744"/>
                </a:cubicBezTo>
                <a:cubicBezTo>
                  <a:pt x="1099219" y="330712"/>
                  <a:pt x="1097412" y="328227"/>
                  <a:pt x="1103047" y="322291"/>
                </a:cubicBezTo>
                <a:cubicBezTo>
                  <a:pt x="1108683" y="316354"/>
                  <a:pt x="1113878" y="310363"/>
                  <a:pt x="1118632" y="304319"/>
                </a:cubicBezTo>
                <a:cubicBezTo>
                  <a:pt x="1123385" y="298274"/>
                  <a:pt x="1127519" y="291036"/>
                  <a:pt x="1131032" y="282604"/>
                </a:cubicBezTo>
                <a:cubicBezTo>
                  <a:pt x="1124708" y="282604"/>
                  <a:pt x="1119392" y="280987"/>
                  <a:pt x="1115082" y="277753"/>
                </a:cubicBezTo>
                <a:cubicBezTo>
                  <a:pt x="1110773" y="274520"/>
                  <a:pt x="1107855" y="270289"/>
                  <a:pt x="1106328" y="265062"/>
                </a:cubicBezTo>
                <a:cubicBezTo>
                  <a:pt x="1104800" y="259835"/>
                  <a:pt x="1104521" y="254953"/>
                  <a:pt x="1105489" y="250414"/>
                </a:cubicBezTo>
                <a:cubicBezTo>
                  <a:pt x="1106457" y="245875"/>
                  <a:pt x="1110085" y="241078"/>
                  <a:pt x="1116373" y="236023"/>
                </a:cubicBezTo>
                <a:cubicBezTo>
                  <a:pt x="1119517" y="233496"/>
                  <a:pt x="1123081" y="231911"/>
                  <a:pt x="1127064" y="231267"/>
                </a:cubicBezTo>
                <a:close/>
                <a:moveTo>
                  <a:pt x="2573955" y="221085"/>
                </a:moveTo>
                <a:cubicBezTo>
                  <a:pt x="2570583" y="221275"/>
                  <a:pt x="2567304" y="222554"/>
                  <a:pt x="2564117" y="224924"/>
                </a:cubicBezTo>
                <a:cubicBezTo>
                  <a:pt x="2557742" y="229664"/>
                  <a:pt x="2554555" y="235980"/>
                  <a:pt x="2554555" y="243875"/>
                </a:cubicBezTo>
                <a:cubicBezTo>
                  <a:pt x="2554555" y="251769"/>
                  <a:pt x="2558104" y="257695"/>
                  <a:pt x="2565203" y="261653"/>
                </a:cubicBezTo>
                <a:cubicBezTo>
                  <a:pt x="2572301" y="265611"/>
                  <a:pt x="2579249" y="265410"/>
                  <a:pt x="2586046" y="261051"/>
                </a:cubicBezTo>
                <a:cubicBezTo>
                  <a:pt x="2592844" y="256677"/>
                  <a:pt x="2596038" y="250367"/>
                  <a:pt x="2595629" y="242122"/>
                </a:cubicBezTo>
                <a:cubicBezTo>
                  <a:pt x="2595221" y="233876"/>
                  <a:pt x="2591460" y="227764"/>
                  <a:pt x="2584347" y="223784"/>
                </a:cubicBezTo>
                <a:cubicBezTo>
                  <a:pt x="2580791" y="221794"/>
                  <a:pt x="2577327" y="220895"/>
                  <a:pt x="2573955" y="221085"/>
                </a:cubicBezTo>
                <a:close/>
                <a:moveTo>
                  <a:pt x="2576436" y="198165"/>
                </a:moveTo>
                <a:cubicBezTo>
                  <a:pt x="2581958" y="198287"/>
                  <a:pt x="2587602" y="199560"/>
                  <a:pt x="2593371" y="201983"/>
                </a:cubicBezTo>
                <a:cubicBezTo>
                  <a:pt x="2604907" y="206830"/>
                  <a:pt x="2612569" y="214510"/>
                  <a:pt x="2616354" y="225021"/>
                </a:cubicBezTo>
                <a:cubicBezTo>
                  <a:pt x="2620140" y="235532"/>
                  <a:pt x="2620585" y="245929"/>
                  <a:pt x="2617688" y="256211"/>
                </a:cubicBezTo>
                <a:cubicBezTo>
                  <a:pt x="2614791" y="266493"/>
                  <a:pt x="2609371" y="274362"/>
                  <a:pt x="2601426" y="279818"/>
                </a:cubicBezTo>
                <a:cubicBezTo>
                  <a:pt x="2593482" y="285275"/>
                  <a:pt x="2584042" y="288003"/>
                  <a:pt x="2573108" y="288003"/>
                </a:cubicBezTo>
                <a:cubicBezTo>
                  <a:pt x="2562173" y="288003"/>
                  <a:pt x="2552271" y="283565"/>
                  <a:pt x="2543402" y="274688"/>
                </a:cubicBezTo>
                <a:cubicBezTo>
                  <a:pt x="2534533" y="265812"/>
                  <a:pt x="2530098" y="256268"/>
                  <a:pt x="2530098" y="246058"/>
                </a:cubicBezTo>
                <a:cubicBezTo>
                  <a:pt x="2530098" y="235848"/>
                  <a:pt x="2532486" y="226917"/>
                  <a:pt x="2537261" y="219267"/>
                </a:cubicBezTo>
                <a:cubicBezTo>
                  <a:pt x="2542036" y="211616"/>
                  <a:pt x="2549697" y="205611"/>
                  <a:pt x="2560245" y="201252"/>
                </a:cubicBezTo>
                <a:cubicBezTo>
                  <a:pt x="2565518" y="199072"/>
                  <a:pt x="2570916" y="198043"/>
                  <a:pt x="2576436" y="198165"/>
                </a:cubicBezTo>
                <a:close/>
                <a:moveTo>
                  <a:pt x="906272" y="169250"/>
                </a:moveTo>
                <a:cubicBezTo>
                  <a:pt x="902223" y="169207"/>
                  <a:pt x="897649" y="169625"/>
                  <a:pt x="892551" y="170503"/>
                </a:cubicBezTo>
                <a:cubicBezTo>
                  <a:pt x="882356" y="172260"/>
                  <a:pt x="868704" y="174357"/>
                  <a:pt x="851596" y="176795"/>
                </a:cubicBezTo>
                <a:lnTo>
                  <a:pt x="851596" y="193358"/>
                </a:lnTo>
                <a:cubicBezTo>
                  <a:pt x="860788" y="193429"/>
                  <a:pt x="871719" y="191874"/>
                  <a:pt x="884388" y="188690"/>
                </a:cubicBezTo>
                <a:cubicBezTo>
                  <a:pt x="897058" y="185507"/>
                  <a:pt x="905332" y="187098"/>
                  <a:pt x="909211" y="193465"/>
                </a:cubicBezTo>
                <a:cubicBezTo>
                  <a:pt x="913090" y="199832"/>
                  <a:pt x="906669" y="204808"/>
                  <a:pt x="889949" y="208393"/>
                </a:cubicBezTo>
                <a:cubicBezTo>
                  <a:pt x="873228" y="211979"/>
                  <a:pt x="860444" y="212416"/>
                  <a:pt x="851596" y="209706"/>
                </a:cubicBezTo>
                <a:lnTo>
                  <a:pt x="851596" y="229818"/>
                </a:lnTo>
                <a:cubicBezTo>
                  <a:pt x="861935" y="229818"/>
                  <a:pt x="873604" y="228014"/>
                  <a:pt x="886604" y="224408"/>
                </a:cubicBezTo>
                <a:cubicBezTo>
                  <a:pt x="899603" y="220801"/>
                  <a:pt x="908265" y="222737"/>
                  <a:pt x="912588" y="230216"/>
                </a:cubicBezTo>
                <a:cubicBezTo>
                  <a:pt x="916912" y="237694"/>
                  <a:pt x="909598" y="242444"/>
                  <a:pt x="890648" y="244466"/>
                </a:cubicBezTo>
                <a:cubicBezTo>
                  <a:pt x="871697" y="246488"/>
                  <a:pt x="858587" y="246603"/>
                  <a:pt x="851316" y="244810"/>
                </a:cubicBezTo>
                <a:lnTo>
                  <a:pt x="850241" y="264901"/>
                </a:lnTo>
                <a:cubicBezTo>
                  <a:pt x="860379" y="264973"/>
                  <a:pt x="873257" y="263639"/>
                  <a:pt x="888873" y="260900"/>
                </a:cubicBezTo>
                <a:cubicBezTo>
                  <a:pt x="904490" y="258161"/>
                  <a:pt x="914567" y="259043"/>
                  <a:pt x="919106" y="263546"/>
                </a:cubicBezTo>
                <a:cubicBezTo>
                  <a:pt x="923645" y="268049"/>
                  <a:pt x="926323" y="268472"/>
                  <a:pt x="927140" y="264815"/>
                </a:cubicBezTo>
                <a:cubicBezTo>
                  <a:pt x="927957" y="261158"/>
                  <a:pt x="928592" y="255117"/>
                  <a:pt x="929044" y="246693"/>
                </a:cubicBezTo>
                <a:cubicBezTo>
                  <a:pt x="929495" y="238268"/>
                  <a:pt x="929076" y="223988"/>
                  <a:pt x="927785" y="203855"/>
                </a:cubicBezTo>
                <a:cubicBezTo>
                  <a:pt x="926495" y="183721"/>
                  <a:pt x="922849" y="172690"/>
                  <a:pt x="916847" y="170761"/>
                </a:cubicBezTo>
                <a:cubicBezTo>
                  <a:pt x="913847" y="169797"/>
                  <a:pt x="910322" y="169293"/>
                  <a:pt x="906272" y="169250"/>
                </a:cubicBezTo>
                <a:close/>
                <a:moveTo>
                  <a:pt x="191897" y="169250"/>
                </a:moveTo>
                <a:cubicBezTo>
                  <a:pt x="187848" y="169207"/>
                  <a:pt x="183274" y="169625"/>
                  <a:pt x="178177" y="170503"/>
                </a:cubicBezTo>
                <a:cubicBezTo>
                  <a:pt x="167981" y="172260"/>
                  <a:pt x="154329" y="174357"/>
                  <a:pt x="137221" y="176795"/>
                </a:cubicBezTo>
                <a:lnTo>
                  <a:pt x="137221" y="193358"/>
                </a:lnTo>
                <a:cubicBezTo>
                  <a:pt x="146413" y="193429"/>
                  <a:pt x="157344" y="191874"/>
                  <a:pt x="170013" y="188690"/>
                </a:cubicBezTo>
                <a:cubicBezTo>
                  <a:pt x="182683" y="185507"/>
                  <a:pt x="190957" y="187098"/>
                  <a:pt x="194836" y="193465"/>
                </a:cubicBezTo>
                <a:cubicBezTo>
                  <a:pt x="198715" y="199832"/>
                  <a:pt x="192294" y="204808"/>
                  <a:pt x="175574" y="208393"/>
                </a:cubicBezTo>
                <a:cubicBezTo>
                  <a:pt x="158853" y="211979"/>
                  <a:pt x="146069" y="212416"/>
                  <a:pt x="137221" y="209706"/>
                </a:cubicBezTo>
                <a:lnTo>
                  <a:pt x="137221" y="229818"/>
                </a:lnTo>
                <a:cubicBezTo>
                  <a:pt x="147560" y="229818"/>
                  <a:pt x="159229" y="228014"/>
                  <a:pt x="172229" y="224408"/>
                </a:cubicBezTo>
                <a:cubicBezTo>
                  <a:pt x="185228" y="220801"/>
                  <a:pt x="193890" y="222737"/>
                  <a:pt x="198213" y="230216"/>
                </a:cubicBezTo>
                <a:cubicBezTo>
                  <a:pt x="202537" y="237694"/>
                  <a:pt x="195223" y="242444"/>
                  <a:pt x="176273" y="244466"/>
                </a:cubicBezTo>
                <a:cubicBezTo>
                  <a:pt x="157322" y="246488"/>
                  <a:pt x="144212" y="246603"/>
                  <a:pt x="136941" y="244810"/>
                </a:cubicBezTo>
                <a:lnTo>
                  <a:pt x="135866" y="264901"/>
                </a:lnTo>
                <a:cubicBezTo>
                  <a:pt x="146004" y="264973"/>
                  <a:pt x="158882" y="263639"/>
                  <a:pt x="174498" y="260900"/>
                </a:cubicBezTo>
                <a:cubicBezTo>
                  <a:pt x="190115" y="258161"/>
                  <a:pt x="200192" y="259043"/>
                  <a:pt x="204731" y="263546"/>
                </a:cubicBezTo>
                <a:cubicBezTo>
                  <a:pt x="209270" y="268049"/>
                  <a:pt x="211948" y="268472"/>
                  <a:pt x="212765" y="264815"/>
                </a:cubicBezTo>
                <a:cubicBezTo>
                  <a:pt x="213582" y="261158"/>
                  <a:pt x="214217" y="255117"/>
                  <a:pt x="214669" y="246693"/>
                </a:cubicBezTo>
                <a:cubicBezTo>
                  <a:pt x="215120" y="238268"/>
                  <a:pt x="214701" y="223988"/>
                  <a:pt x="213410" y="203855"/>
                </a:cubicBezTo>
                <a:cubicBezTo>
                  <a:pt x="212120" y="183721"/>
                  <a:pt x="208474" y="172690"/>
                  <a:pt x="202472" y="170761"/>
                </a:cubicBezTo>
                <a:cubicBezTo>
                  <a:pt x="199472" y="169797"/>
                  <a:pt x="195947" y="169293"/>
                  <a:pt x="191897" y="169250"/>
                </a:cubicBezTo>
                <a:close/>
                <a:moveTo>
                  <a:pt x="2043444" y="123666"/>
                </a:moveTo>
                <a:cubicBezTo>
                  <a:pt x="2059624" y="122582"/>
                  <a:pt x="2073196" y="124955"/>
                  <a:pt x="2084161" y="130784"/>
                </a:cubicBezTo>
                <a:cubicBezTo>
                  <a:pt x="2098781" y="138557"/>
                  <a:pt x="2105220" y="145555"/>
                  <a:pt x="2103477" y="151778"/>
                </a:cubicBezTo>
                <a:cubicBezTo>
                  <a:pt x="2101735" y="158002"/>
                  <a:pt x="2094701" y="160666"/>
                  <a:pt x="2082376" y="159769"/>
                </a:cubicBezTo>
                <a:cubicBezTo>
                  <a:pt x="2070050" y="158873"/>
                  <a:pt x="2052731" y="158425"/>
                  <a:pt x="2030417" y="158425"/>
                </a:cubicBezTo>
                <a:cubicBezTo>
                  <a:pt x="2008133" y="158425"/>
                  <a:pt x="1984192" y="159547"/>
                  <a:pt x="1958595" y="161791"/>
                </a:cubicBezTo>
                <a:cubicBezTo>
                  <a:pt x="1932997" y="164036"/>
                  <a:pt x="1911573" y="166706"/>
                  <a:pt x="1894322" y="169804"/>
                </a:cubicBezTo>
                <a:cubicBezTo>
                  <a:pt x="1877071" y="172901"/>
                  <a:pt x="1862013" y="175827"/>
                  <a:pt x="1849150" y="178580"/>
                </a:cubicBezTo>
                <a:cubicBezTo>
                  <a:pt x="1836287" y="181334"/>
                  <a:pt x="1822900" y="178344"/>
                  <a:pt x="1808990" y="169610"/>
                </a:cubicBezTo>
                <a:cubicBezTo>
                  <a:pt x="1796385" y="155743"/>
                  <a:pt x="1795489" y="149495"/>
                  <a:pt x="1806302" y="150864"/>
                </a:cubicBezTo>
                <a:cubicBezTo>
                  <a:pt x="1817114" y="152234"/>
                  <a:pt x="1835638" y="151803"/>
                  <a:pt x="1861873" y="149574"/>
                </a:cubicBezTo>
                <a:cubicBezTo>
                  <a:pt x="1888109" y="147344"/>
                  <a:pt x="1916115" y="143970"/>
                  <a:pt x="1945893" y="139453"/>
                </a:cubicBezTo>
                <a:cubicBezTo>
                  <a:pt x="1975670" y="134936"/>
                  <a:pt x="2002504" y="130419"/>
                  <a:pt x="2026395" y="125901"/>
                </a:cubicBezTo>
                <a:cubicBezTo>
                  <a:pt x="2032368" y="124772"/>
                  <a:pt x="2038051" y="124027"/>
                  <a:pt x="2043444" y="123666"/>
                </a:cubicBezTo>
                <a:close/>
                <a:moveTo>
                  <a:pt x="614694" y="123666"/>
                </a:moveTo>
                <a:cubicBezTo>
                  <a:pt x="630874" y="122582"/>
                  <a:pt x="644446" y="124955"/>
                  <a:pt x="655411" y="130784"/>
                </a:cubicBezTo>
                <a:cubicBezTo>
                  <a:pt x="670031" y="138557"/>
                  <a:pt x="676470" y="145555"/>
                  <a:pt x="674727" y="151778"/>
                </a:cubicBezTo>
                <a:cubicBezTo>
                  <a:pt x="672985" y="158002"/>
                  <a:pt x="665951" y="160666"/>
                  <a:pt x="653626" y="159769"/>
                </a:cubicBezTo>
                <a:cubicBezTo>
                  <a:pt x="641300" y="158873"/>
                  <a:pt x="623981" y="158425"/>
                  <a:pt x="601668" y="158425"/>
                </a:cubicBezTo>
                <a:cubicBezTo>
                  <a:pt x="579383" y="158425"/>
                  <a:pt x="555442" y="159547"/>
                  <a:pt x="529845" y="161791"/>
                </a:cubicBezTo>
                <a:cubicBezTo>
                  <a:pt x="504247" y="164036"/>
                  <a:pt x="482823" y="166706"/>
                  <a:pt x="465572" y="169804"/>
                </a:cubicBezTo>
                <a:cubicBezTo>
                  <a:pt x="448320" y="172901"/>
                  <a:pt x="433263" y="175827"/>
                  <a:pt x="420400" y="178580"/>
                </a:cubicBezTo>
                <a:cubicBezTo>
                  <a:pt x="407537" y="181334"/>
                  <a:pt x="394150" y="178344"/>
                  <a:pt x="380240" y="169610"/>
                </a:cubicBezTo>
                <a:cubicBezTo>
                  <a:pt x="367635" y="155743"/>
                  <a:pt x="366739" y="149495"/>
                  <a:pt x="377552" y="150864"/>
                </a:cubicBezTo>
                <a:cubicBezTo>
                  <a:pt x="388364" y="152234"/>
                  <a:pt x="406888" y="151803"/>
                  <a:pt x="433123" y="149574"/>
                </a:cubicBezTo>
                <a:cubicBezTo>
                  <a:pt x="459359" y="147344"/>
                  <a:pt x="487365" y="143970"/>
                  <a:pt x="517143" y="139453"/>
                </a:cubicBezTo>
                <a:cubicBezTo>
                  <a:pt x="546920" y="134936"/>
                  <a:pt x="573754" y="130419"/>
                  <a:pt x="597645" y="125901"/>
                </a:cubicBezTo>
                <a:cubicBezTo>
                  <a:pt x="603618" y="124772"/>
                  <a:pt x="609301" y="124027"/>
                  <a:pt x="614694" y="123666"/>
                </a:cubicBezTo>
                <a:close/>
                <a:moveTo>
                  <a:pt x="2351373" y="113178"/>
                </a:moveTo>
                <a:cubicBezTo>
                  <a:pt x="2345751" y="113615"/>
                  <a:pt x="2330171" y="116293"/>
                  <a:pt x="2304631" y="121212"/>
                </a:cubicBezTo>
                <a:cubicBezTo>
                  <a:pt x="2305491" y="129573"/>
                  <a:pt x="2306696" y="140571"/>
                  <a:pt x="2308245" y="154209"/>
                </a:cubicBezTo>
                <a:cubicBezTo>
                  <a:pt x="2332236" y="149792"/>
                  <a:pt x="2346992" y="147240"/>
                  <a:pt x="2352513" y="146551"/>
                </a:cubicBezTo>
                <a:cubicBezTo>
                  <a:pt x="2353775" y="143440"/>
                  <a:pt x="2355306" y="136990"/>
                  <a:pt x="2357105" y="127203"/>
                </a:cubicBezTo>
                <a:cubicBezTo>
                  <a:pt x="2358905" y="117416"/>
                  <a:pt x="2356994" y="112741"/>
                  <a:pt x="2351373" y="113178"/>
                </a:cubicBezTo>
                <a:close/>
                <a:moveTo>
                  <a:pt x="1636998" y="113178"/>
                </a:moveTo>
                <a:cubicBezTo>
                  <a:pt x="1631377" y="113615"/>
                  <a:pt x="1615796" y="116293"/>
                  <a:pt x="1590256" y="121212"/>
                </a:cubicBezTo>
                <a:cubicBezTo>
                  <a:pt x="1591116" y="129573"/>
                  <a:pt x="1592321" y="140571"/>
                  <a:pt x="1593870" y="154209"/>
                </a:cubicBezTo>
                <a:cubicBezTo>
                  <a:pt x="1617861" y="149792"/>
                  <a:pt x="1632617" y="147240"/>
                  <a:pt x="1638138" y="146551"/>
                </a:cubicBezTo>
                <a:cubicBezTo>
                  <a:pt x="1639400" y="143440"/>
                  <a:pt x="1640931" y="136990"/>
                  <a:pt x="1642730" y="127203"/>
                </a:cubicBezTo>
                <a:cubicBezTo>
                  <a:pt x="1644530" y="117416"/>
                  <a:pt x="1642619" y="112741"/>
                  <a:pt x="1636998" y="113178"/>
                </a:cubicBezTo>
                <a:close/>
                <a:moveTo>
                  <a:pt x="2213997" y="111417"/>
                </a:moveTo>
                <a:cubicBezTo>
                  <a:pt x="2218296" y="111551"/>
                  <a:pt x="2223351" y="113167"/>
                  <a:pt x="2229162" y="116265"/>
                </a:cubicBezTo>
                <a:cubicBezTo>
                  <a:pt x="2240785" y="122460"/>
                  <a:pt x="2244266" y="128454"/>
                  <a:pt x="2239605" y="134247"/>
                </a:cubicBezTo>
                <a:cubicBezTo>
                  <a:pt x="2234945" y="140041"/>
                  <a:pt x="2231779" y="145867"/>
                  <a:pt x="2230109" y="151725"/>
                </a:cubicBezTo>
                <a:cubicBezTo>
                  <a:pt x="2228438" y="157583"/>
                  <a:pt x="2226714" y="174271"/>
                  <a:pt x="2224935" y="201790"/>
                </a:cubicBezTo>
                <a:cubicBezTo>
                  <a:pt x="2224075" y="216861"/>
                  <a:pt x="2223845" y="222569"/>
                  <a:pt x="2224247" y="218912"/>
                </a:cubicBezTo>
                <a:cubicBezTo>
                  <a:pt x="2264342" y="191981"/>
                  <a:pt x="2277187" y="187374"/>
                  <a:pt x="2262783" y="205092"/>
                </a:cubicBezTo>
                <a:cubicBezTo>
                  <a:pt x="2248378" y="222809"/>
                  <a:pt x="2238125" y="235371"/>
                  <a:pt x="2232023" y="242778"/>
                </a:cubicBezTo>
                <a:cubicBezTo>
                  <a:pt x="2225921" y="250184"/>
                  <a:pt x="2219551" y="258900"/>
                  <a:pt x="2212911" y="268924"/>
                </a:cubicBezTo>
                <a:cubicBezTo>
                  <a:pt x="2206271" y="278947"/>
                  <a:pt x="2200076" y="278571"/>
                  <a:pt x="2194326" y="267794"/>
                </a:cubicBezTo>
                <a:cubicBezTo>
                  <a:pt x="2188576" y="257018"/>
                  <a:pt x="2187952" y="247689"/>
                  <a:pt x="2192455" y="239809"/>
                </a:cubicBezTo>
                <a:cubicBezTo>
                  <a:pt x="2196957" y="231929"/>
                  <a:pt x="2199879" y="218804"/>
                  <a:pt x="2201220" y="200435"/>
                </a:cubicBezTo>
                <a:cubicBezTo>
                  <a:pt x="2202561" y="182065"/>
                  <a:pt x="2203231" y="169381"/>
                  <a:pt x="2203231" y="162383"/>
                </a:cubicBezTo>
                <a:lnTo>
                  <a:pt x="2203231" y="143497"/>
                </a:lnTo>
                <a:cubicBezTo>
                  <a:pt x="2203231" y="139955"/>
                  <a:pt x="2200134" y="140389"/>
                  <a:pt x="2193939" y="144798"/>
                </a:cubicBezTo>
                <a:cubicBezTo>
                  <a:pt x="2187744" y="149208"/>
                  <a:pt x="2179785" y="153030"/>
                  <a:pt x="2170062" y="156263"/>
                </a:cubicBezTo>
                <a:cubicBezTo>
                  <a:pt x="2160340" y="159497"/>
                  <a:pt x="2151517" y="157830"/>
                  <a:pt x="2143594" y="151262"/>
                </a:cubicBezTo>
                <a:cubicBezTo>
                  <a:pt x="2135671" y="144694"/>
                  <a:pt x="2135990" y="141091"/>
                  <a:pt x="2144551" y="140453"/>
                </a:cubicBezTo>
                <a:cubicBezTo>
                  <a:pt x="2153112" y="139815"/>
                  <a:pt x="2163663" y="136904"/>
                  <a:pt x="2176204" y="131720"/>
                </a:cubicBezTo>
                <a:cubicBezTo>
                  <a:pt x="2188744" y="126536"/>
                  <a:pt x="2197800" y="121115"/>
                  <a:pt x="2203371" y="115458"/>
                </a:cubicBezTo>
                <a:cubicBezTo>
                  <a:pt x="2206157" y="112630"/>
                  <a:pt x="2209699" y="111282"/>
                  <a:pt x="2213997" y="111417"/>
                </a:cubicBezTo>
                <a:close/>
                <a:moveTo>
                  <a:pt x="1499622" y="111417"/>
                </a:moveTo>
                <a:cubicBezTo>
                  <a:pt x="1503921" y="111551"/>
                  <a:pt x="1508976" y="113167"/>
                  <a:pt x="1514787" y="116265"/>
                </a:cubicBezTo>
                <a:cubicBezTo>
                  <a:pt x="1526410" y="122460"/>
                  <a:pt x="1529891" y="128454"/>
                  <a:pt x="1525230" y="134247"/>
                </a:cubicBezTo>
                <a:cubicBezTo>
                  <a:pt x="1520570" y="140041"/>
                  <a:pt x="1517404" y="145867"/>
                  <a:pt x="1515734" y="151725"/>
                </a:cubicBezTo>
                <a:cubicBezTo>
                  <a:pt x="1514063" y="157583"/>
                  <a:pt x="1512339" y="174271"/>
                  <a:pt x="1510560" y="201790"/>
                </a:cubicBezTo>
                <a:cubicBezTo>
                  <a:pt x="1509700" y="216861"/>
                  <a:pt x="1509470" y="222569"/>
                  <a:pt x="1509872" y="218912"/>
                </a:cubicBezTo>
                <a:cubicBezTo>
                  <a:pt x="1549967" y="191981"/>
                  <a:pt x="1562813" y="187374"/>
                  <a:pt x="1548408" y="205092"/>
                </a:cubicBezTo>
                <a:cubicBezTo>
                  <a:pt x="1534003" y="222809"/>
                  <a:pt x="1523750" y="235371"/>
                  <a:pt x="1517648" y="242778"/>
                </a:cubicBezTo>
                <a:cubicBezTo>
                  <a:pt x="1511546" y="250184"/>
                  <a:pt x="1505176" y="258900"/>
                  <a:pt x="1498536" y="268924"/>
                </a:cubicBezTo>
                <a:cubicBezTo>
                  <a:pt x="1491897" y="278947"/>
                  <a:pt x="1485702" y="278571"/>
                  <a:pt x="1479951" y="267794"/>
                </a:cubicBezTo>
                <a:cubicBezTo>
                  <a:pt x="1474201" y="257018"/>
                  <a:pt x="1473577" y="247689"/>
                  <a:pt x="1478080" y="239809"/>
                </a:cubicBezTo>
                <a:cubicBezTo>
                  <a:pt x="1482583" y="231929"/>
                  <a:pt x="1485504" y="218804"/>
                  <a:pt x="1486845" y="200435"/>
                </a:cubicBezTo>
                <a:cubicBezTo>
                  <a:pt x="1488186" y="182065"/>
                  <a:pt x="1488856" y="169381"/>
                  <a:pt x="1488856" y="162383"/>
                </a:cubicBezTo>
                <a:lnTo>
                  <a:pt x="1488856" y="143497"/>
                </a:lnTo>
                <a:cubicBezTo>
                  <a:pt x="1488856" y="139955"/>
                  <a:pt x="1485759" y="140389"/>
                  <a:pt x="1479564" y="144798"/>
                </a:cubicBezTo>
                <a:cubicBezTo>
                  <a:pt x="1473369" y="149208"/>
                  <a:pt x="1465410" y="153030"/>
                  <a:pt x="1455688" y="156263"/>
                </a:cubicBezTo>
                <a:cubicBezTo>
                  <a:pt x="1445965" y="159497"/>
                  <a:pt x="1437142" y="157830"/>
                  <a:pt x="1429219" y="151262"/>
                </a:cubicBezTo>
                <a:cubicBezTo>
                  <a:pt x="1421296" y="144694"/>
                  <a:pt x="1421615" y="141091"/>
                  <a:pt x="1430176" y="140453"/>
                </a:cubicBezTo>
                <a:cubicBezTo>
                  <a:pt x="1438737" y="139815"/>
                  <a:pt x="1449288" y="136904"/>
                  <a:pt x="1461829" y="131720"/>
                </a:cubicBezTo>
                <a:cubicBezTo>
                  <a:pt x="1474369" y="126536"/>
                  <a:pt x="1483425" y="121115"/>
                  <a:pt x="1488996" y="115458"/>
                </a:cubicBezTo>
                <a:cubicBezTo>
                  <a:pt x="1491782" y="112630"/>
                  <a:pt x="1495324" y="111282"/>
                  <a:pt x="1499622" y="111417"/>
                </a:cubicBezTo>
                <a:close/>
                <a:moveTo>
                  <a:pt x="2365220" y="85632"/>
                </a:moveTo>
                <a:cubicBezTo>
                  <a:pt x="2370931" y="84827"/>
                  <a:pt x="2378368" y="87516"/>
                  <a:pt x="2387532" y="93700"/>
                </a:cubicBezTo>
                <a:cubicBezTo>
                  <a:pt x="2399750" y="101946"/>
                  <a:pt x="2402180" y="109116"/>
                  <a:pt x="2394824" y="115211"/>
                </a:cubicBezTo>
                <a:cubicBezTo>
                  <a:pt x="2387467" y="121305"/>
                  <a:pt x="2382147" y="130956"/>
                  <a:pt x="2378863" y="144164"/>
                </a:cubicBezTo>
                <a:cubicBezTo>
                  <a:pt x="2386965" y="151721"/>
                  <a:pt x="2389181" y="156650"/>
                  <a:pt x="2385510" y="158952"/>
                </a:cubicBezTo>
                <a:cubicBezTo>
                  <a:pt x="2381838" y="161254"/>
                  <a:pt x="2370180" y="163043"/>
                  <a:pt x="2350534" y="164319"/>
                </a:cubicBezTo>
                <a:cubicBezTo>
                  <a:pt x="2363125" y="170012"/>
                  <a:pt x="2367818" y="175422"/>
                  <a:pt x="2364613" y="180548"/>
                </a:cubicBezTo>
                <a:cubicBezTo>
                  <a:pt x="2361407" y="185675"/>
                  <a:pt x="2358934" y="196290"/>
                  <a:pt x="2357191" y="212394"/>
                </a:cubicBezTo>
                <a:cubicBezTo>
                  <a:pt x="2355449" y="228498"/>
                  <a:pt x="2356241" y="241544"/>
                  <a:pt x="2359568" y="251532"/>
                </a:cubicBezTo>
                <a:cubicBezTo>
                  <a:pt x="2362895" y="261520"/>
                  <a:pt x="2371112" y="266923"/>
                  <a:pt x="2384219" y="267740"/>
                </a:cubicBezTo>
                <a:cubicBezTo>
                  <a:pt x="2397326" y="268558"/>
                  <a:pt x="2407637" y="267977"/>
                  <a:pt x="2415151" y="265998"/>
                </a:cubicBezTo>
                <a:cubicBezTo>
                  <a:pt x="2422665" y="264019"/>
                  <a:pt x="2427695" y="258441"/>
                  <a:pt x="2430240" y="249263"/>
                </a:cubicBezTo>
                <a:cubicBezTo>
                  <a:pt x="2432786" y="240085"/>
                  <a:pt x="2435815" y="229599"/>
                  <a:pt x="2439329" y="217804"/>
                </a:cubicBezTo>
                <a:cubicBezTo>
                  <a:pt x="2442842" y="206009"/>
                  <a:pt x="2446001" y="209462"/>
                  <a:pt x="2448804" y="228161"/>
                </a:cubicBezTo>
                <a:cubicBezTo>
                  <a:pt x="2451607" y="246861"/>
                  <a:pt x="2455501" y="259570"/>
                  <a:pt x="2460484" y="266288"/>
                </a:cubicBezTo>
                <a:cubicBezTo>
                  <a:pt x="2465467" y="273007"/>
                  <a:pt x="2460903" y="279431"/>
                  <a:pt x="2446793" y="285562"/>
                </a:cubicBezTo>
                <a:cubicBezTo>
                  <a:pt x="2432682" y="291692"/>
                  <a:pt x="2415416" y="294757"/>
                  <a:pt x="2394996" y="294757"/>
                </a:cubicBezTo>
                <a:cubicBezTo>
                  <a:pt x="2375120" y="294757"/>
                  <a:pt x="2360013" y="291043"/>
                  <a:pt x="2349674" y="283615"/>
                </a:cubicBezTo>
                <a:cubicBezTo>
                  <a:pt x="2339334" y="276187"/>
                  <a:pt x="2335064" y="257828"/>
                  <a:pt x="2336864" y="228538"/>
                </a:cubicBezTo>
                <a:cubicBezTo>
                  <a:pt x="2338664" y="199248"/>
                  <a:pt x="2338094" y="178573"/>
                  <a:pt x="2335154" y="166513"/>
                </a:cubicBezTo>
                <a:cubicBezTo>
                  <a:pt x="2331512" y="167416"/>
                  <a:pt x="2326736" y="168227"/>
                  <a:pt x="2320828" y="168944"/>
                </a:cubicBezTo>
                <a:cubicBezTo>
                  <a:pt x="2332530" y="176444"/>
                  <a:pt x="2336681" y="182140"/>
                  <a:pt x="2333283" y="186034"/>
                </a:cubicBezTo>
                <a:cubicBezTo>
                  <a:pt x="2329884" y="189927"/>
                  <a:pt x="2325740" y="197427"/>
                  <a:pt x="2320850" y="208533"/>
                </a:cubicBezTo>
                <a:cubicBezTo>
                  <a:pt x="2315960" y="219640"/>
                  <a:pt x="2309353" y="230983"/>
                  <a:pt x="2301028" y="242563"/>
                </a:cubicBezTo>
                <a:cubicBezTo>
                  <a:pt x="2292704" y="254142"/>
                  <a:pt x="2283379" y="263446"/>
                  <a:pt x="2273054" y="270472"/>
                </a:cubicBezTo>
                <a:cubicBezTo>
                  <a:pt x="2262729" y="277499"/>
                  <a:pt x="2253010" y="281952"/>
                  <a:pt x="2243897" y="283830"/>
                </a:cubicBezTo>
                <a:cubicBezTo>
                  <a:pt x="2234783" y="285709"/>
                  <a:pt x="2234411" y="282550"/>
                  <a:pt x="2242778" y="274355"/>
                </a:cubicBezTo>
                <a:cubicBezTo>
                  <a:pt x="2251146" y="266159"/>
                  <a:pt x="2260632" y="255874"/>
                  <a:pt x="2271236" y="243498"/>
                </a:cubicBezTo>
                <a:cubicBezTo>
                  <a:pt x="2281841" y="231123"/>
                  <a:pt x="2290481" y="216632"/>
                  <a:pt x="2297156" y="200026"/>
                </a:cubicBezTo>
                <a:cubicBezTo>
                  <a:pt x="2300494" y="191723"/>
                  <a:pt x="2302809" y="185229"/>
                  <a:pt x="2304101" y="180543"/>
                </a:cubicBezTo>
                <a:lnTo>
                  <a:pt x="2304887" y="176739"/>
                </a:lnTo>
                <a:lnTo>
                  <a:pt x="2303504" y="179162"/>
                </a:lnTo>
                <a:cubicBezTo>
                  <a:pt x="2299528" y="184209"/>
                  <a:pt x="2296043" y="182646"/>
                  <a:pt x="2293048" y="174472"/>
                </a:cubicBezTo>
                <a:cubicBezTo>
                  <a:pt x="2289054" y="163573"/>
                  <a:pt x="2285515" y="152614"/>
                  <a:pt x="2282432" y="141593"/>
                </a:cubicBezTo>
                <a:cubicBezTo>
                  <a:pt x="2279349" y="130573"/>
                  <a:pt x="2275728" y="121148"/>
                  <a:pt x="2271570" y="113318"/>
                </a:cubicBezTo>
                <a:cubicBezTo>
                  <a:pt x="2267411" y="105488"/>
                  <a:pt x="2270480" y="102247"/>
                  <a:pt x="2280776" y="103595"/>
                </a:cubicBezTo>
                <a:cubicBezTo>
                  <a:pt x="2291072" y="104943"/>
                  <a:pt x="2305344" y="103660"/>
                  <a:pt x="2323592" y="99745"/>
                </a:cubicBezTo>
                <a:cubicBezTo>
                  <a:pt x="2341840" y="95830"/>
                  <a:pt x="2354004" y="91782"/>
                  <a:pt x="2360085" y="87602"/>
                </a:cubicBezTo>
                <a:cubicBezTo>
                  <a:pt x="2361605" y="86557"/>
                  <a:pt x="2363316" y="85901"/>
                  <a:pt x="2365220" y="85632"/>
                </a:cubicBezTo>
                <a:close/>
                <a:moveTo>
                  <a:pt x="1650845" y="85632"/>
                </a:moveTo>
                <a:cubicBezTo>
                  <a:pt x="1656556" y="84827"/>
                  <a:pt x="1663993" y="87516"/>
                  <a:pt x="1673157" y="93700"/>
                </a:cubicBezTo>
                <a:cubicBezTo>
                  <a:pt x="1685375" y="101946"/>
                  <a:pt x="1687805" y="109116"/>
                  <a:pt x="1680449" y="115211"/>
                </a:cubicBezTo>
                <a:cubicBezTo>
                  <a:pt x="1673092" y="121305"/>
                  <a:pt x="1667772" y="130956"/>
                  <a:pt x="1664488" y="144164"/>
                </a:cubicBezTo>
                <a:cubicBezTo>
                  <a:pt x="1672590" y="151721"/>
                  <a:pt x="1674806" y="156650"/>
                  <a:pt x="1671135" y="158952"/>
                </a:cubicBezTo>
                <a:cubicBezTo>
                  <a:pt x="1667464" y="161254"/>
                  <a:pt x="1655805" y="163043"/>
                  <a:pt x="1636159" y="164319"/>
                </a:cubicBezTo>
                <a:cubicBezTo>
                  <a:pt x="1648750" y="170012"/>
                  <a:pt x="1653443" y="175422"/>
                  <a:pt x="1650238" y="180548"/>
                </a:cubicBezTo>
                <a:cubicBezTo>
                  <a:pt x="1647033" y="185675"/>
                  <a:pt x="1644559" y="196290"/>
                  <a:pt x="1642817" y="212394"/>
                </a:cubicBezTo>
                <a:cubicBezTo>
                  <a:pt x="1641074" y="228498"/>
                  <a:pt x="1641866" y="241544"/>
                  <a:pt x="1645193" y="251532"/>
                </a:cubicBezTo>
                <a:cubicBezTo>
                  <a:pt x="1648520" y="261520"/>
                  <a:pt x="1656737" y="266923"/>
                  <a:pt x="1669844" y="267740"/>
                </a:cubicBezTo>
                <a:cubicBezTo>
                  <a:pt x="1682951" y="268558"/>
                  <a:pt x="1693262" y="267977"/>
                  <a:pt x="1700776" y="265998"/>
                </a:cubicBezTo>
                <a:cubicBezTo>
                  <a:pt x="1708290" y="264019"/>
                  <a:pt x="1713320" y="258441"/>
                  <a:pt x="1715866" y="249263"/>
                </a:cubicBezTo>
                <a:cubicBezTo>
                  <a:pt x="1718411" y="240085"/>
                  <a:pt x="1721440" y="229599"/>
                  <a:pt x="1724954" y="217804"/>
                </a:cubicBezTo>
                <a:cubicBezTo>
                  <a:pt x="1728467" y="206009"/>
                  <a:pt x="1731625" y="209462"/>
                  <a:pt x="1734429" y="228161"/>
                </a:cubicBezTo>
                <a:cubicBezTo>
                  <a:pt x="1737232" y="246861"/>
                  <a:pt x="1741126" y="259570"/>
                  <a:pt x="1746109" y="266288"/>
                </a:cubicBezTo>
                <a:cubicBezTo>
                  <a:pt x="1751092" y="273007"/>
                  <a:pt x="1746528" y="279431"/>
                  <a:pt x="1732418" y="285562"/>
                </a:cubicBezTo>
                <a:cubicBezTo>
                  <a:pt x="1718307" y="291692"/>
                  <a:pt x="1701041" y="294757"/>
                  <a:pt x="1680621" y="294757"/>
                </a:cubicBezTo>
                <a:cubicBezTo>
                  <a:pt x="1660745" y="294757"/>
                  <a:pt x="1645638" y="291043"/>
                  <a:pt x="1635299" y="283615"/>
                </a:cubicBezTo>
                <a:cubicBezTo>
                  <a:pt x="1624959" y="276187"/>
                  <a:pt x="1620690" y="257828"/>
                  <a:pt x="1622489" y="228538"/>
                </a:cubicBezTo>
                <a:cubicBezTo>
                  <a:pt x="1624289" y="199248"/>
                  <a:pt x="1623719" y="178573"/>
                  <a:pt x="1620779" y="166513"/>
                </a:cubicBezTo>
                <a:cubicBezTo>
                  <a:pt x="1617137" y="167416"/>
                  <a:pt x="1612362" y="168227"/>
                  <a:pt x="1606453" y="168944"/>
                </a:cubicBezTo>
                <a:cubicBezTo>
                  <a:pt x="1618155" y="176444"/>
                  <a:pt x="1622306" y="182140"/>
                  <a:pt x="1618908" y="186034"/>
                </a:cubicBezTo>
                <a:cubicBezTo>
                  <a:pt x="1615509" y="189927"/>
                  <a:pt x="1611365" y="197427"/>
                  <a:pt x="1606475" y="208533"/>
                </a:cubicBezTo>
                <a:cubicBezTo>
                  <a:pt x="1601585" y="219640"/>
                  <a:pt x="1594978" y="230983"/>
                  <a:pt x="1586653" y="242563"/>
                </a:cubicBezTo>
                <a:cubicBezTo>
                  <a:pt x="1578329" y="254142"/>
                  <a:pt x="1569004" y="263446"/>
                  <a:pt x="1558679" y="270472"/>
                </a:cubicBezTo>
                <a:cubicBezTo>
                  <a:pt x="1548354" y="277499"/>
                  <a:pt x="1538635" y="281952"/>
                  <a:pt x="1529522" y="283830"/>
                </a:cubicBezTo>
                <a:cubicBezTo>
                  <a:pt x="1520408" y="285709"/>
                  <a:pt x="1520036" y="282550"/>
                  <a:pt x="1528403" y="274355"/>
                </a:cubicBezTo>
                <a:cubicBezTo>
                  <a:pt x="1536771" y="266159"/>
                  <a:pt x="1546257" y="255874"/>
                  <a:pt x="1556861" y="243498"/>
                </a:cubicBezTo>
                <a:cubicBezTo>
                  <a:pt x="1567466" y="231123"/>
                  <a:pt x="1576106" y="216632"/>
                  <a:pt x="1582781" y="200026"/>
                </a:cubicBezTo>
                <a:cubicBezTo>
                  <a:pt x="1586119" y="191723"/>
                  <a:pt x="1588434" y="185229"/>
                  <a:pt x="1589726" y="180543"/>
                </a:cubicBezTo>
                <a:lnTo>
                  <a:pt x="1590512" y="176739"/>
                </a:lnTo>
                <a:lnTo>
                  <a:pt x="1589129" y="179162"/>
                </a:lnTo>
                <a:cubicBezTo>
                  <a:pt x="1585153" y="184209"/>
                  <a:pt x="1581668" y="182646"/>
                  <a:pt x="1578673" y="174472"/>
                </a:cubicBezTo>
                <a:cubicBezTo>
                  <a:pt x="1574679" y="163573"/>
                  <a:pt x="1571141" y="152614"/>
                  <a:pt x="1568057" y="141593"/>
                </a:cubicBezTo>
                <a:cubicBezTo>
                  <a:pt x="1564974" y="130573"/>
                  <a:pt x="1561353" y="121148"/>
                  <a:pt x="1557195" y="113318"/>
                </a:cubicBezTo>
                <a:cubicBezTo>
                  <a:pt x="1553036" y="105488"/>
                  <a:pt x="1556105" y="102247"/>
                  <a:pt x="1566401" y="103595"/>
                </a:cubicBezTo>
                <a:cubicBezTo>
                  <a:pt x="1576697" y="104943"/>
                  <a:pt x="1590970" y="103660"/>
                  <a:pt x="1609217" y="99745"/>
                </a:cubicBezTo>
                <a:cubicBezTo>
                  <a:pt x="1627465" y="95830"/>
                  <a:pt x="1639629" y="91782"/>
                  <a:pt x="1645710" y="87602"/>
                </a:cubicBezTo>
                <a:cubicBezTo>
                  <a:pt x="1647230" y="86557"/>
                  <a:pt x="1648942" y="85901"/>
                  <a:pt x="1650845" y="85632"/>
                </a:cubicBezTo>
                <a:close/>
                <a:moveTo>
                  <a:pt x="2275983" y="42423"/>
                </a:moveTo>
                <a:cubicBezTo>
                  <a:pt x="2278325" y="42320"/>
                  <a:pt x="2281371" y="42728"/>
                  <a:pt x="2285121" y="43646"/>
                </a:cubicBezTo>
                <a:cubicBezTo>
                  <a:pt x="2299017" y="45611"/>
                  <a:pt x="2308216" y="49898"/>
                  <a:pt x="2312719" y="56509"/>
                </a:cubicBezTo>
                <a:cubicBezTo>
                  <a:pt x="2317222" y="63120"/>
                  <a:pt x="2318036" y="70960"/>
                  <a:pt x="2315160" y="80031"/>
                </a:cubicBezTo>
                <a:cubicBezTo>
                  <a:pt x="2312285" y="89101"/>
                  <a:pt x="2306574" y="90711"/>
                  <a:pt x="2298027" y="84860"/>
                </a:cubicBezTo>
                <a:cubicBezTo>
                  <a:pt x="2289481" y="79009"/>
                  <a:pt x="2281443" y="69759"/>
                  <a:pt x="2273914" y="57111"/>
                </a:cubicBezTo>
                <a:cubicBezTo>
                  <a:pt x="2268268" y="47625"/>
                  <a:pt x="2268957" y="42729"/>
                  <a:pt x="2275983" y="42423"/>
                </a:cubicBezTo>
                <a:close/>
                <a:moveTo>
                  <a:pt x="1561608" y="42423"/>
                </a:moveTo>
                <a:cubicBezTo>
                  <a:pt x="1563950" y="42320"/>
                  <a:pt x="1566996" y="42728"/>
                  <a:pt x="1570746" y="43646"/>
                </a:cubicBezTo>
                <a:cubicBezTo>
                  <a:pt x="1584642" y="45611"/>
                  <a:pt x="1593841" y="49898"/>
                  <a:pt x="1598344" y="56509"/>
                </a:cubicBezTo>
                <a:cubicBezTo>
                  <a:pt x="1602847" y="63120"/>
                  <a:pt x="1603661" y="70960"/>
                  <a:pt x="1600785" y="80031"/>
                </a:cubicBezTo>
                <a:cubicBezTo>
                  <a:pt x="1597910" y="89101"/>
                  <a:pt x="1592199" y="90711"/>
                  <a:pt x="1583652" y="84860"/>
                </a:cubicBezTo>
                <a:cubicBezTo>
                  <a:pt x="1575106" y="79009"/>
                  <a:pt x="1567068" y="69759"/>
                  <a:pt x="1559539" y="57111"/>
                </a:cubicBezTo>
                <a:cubicBezTo>
                  <a:pt x="1553893" y="47625"/>
                  <a:pt x="1554583" y="42729"/>
                  <a:pt x="1561608" y="42423"/>
                </a:cubicBezTo>
                <a:close/>
                <a:moveTo>
                  <a:pt x="2204673" y="31407"/>
                </a:moveTo>
                <a:cubicBezTo>
                  <a:pt x="2216102" y="31407"/>
                  <a:pt x="2226846" y="33429"/>
                  <a:pt x="2236906" y="37473"/>
                </a:cubicBezTo>
                <a:cubicBezTo>
                  <a:pt x="2246965" y="41516"/>
                  <a:pt x="2251178" y="49862"/>
                  <a:pt x="2249543" y="62511"/>
                </a:cubicBezTo>
                <a:cubicBezTo>
                  <a:pt x="2247908" y="75159"/>
                  <a:pt x="2241584" y="78618"/>
                  <a:pt x="2230571" y="72889"/>
                </a:cubicBezTo>
                <a:cubicBezTo>
                  <a:pt x="2219558" y="67160"/>
                  <a:pt x="2209100" y="58814"/>
                  <a:pt x="2199198" y="47851"/>
                </a:cubicBezTo>
                <a:cubicBezTo>
                  <a:pt x="2189296" y="36888"/>
                  <a:pt x="2191121" y="31407"/>
                  <a:pt x="2204673" y="31407"/>
                </a:cubicBezTo>
                <a:close/>
                <a:moveTo>
                  <a:pt x="1490298" y="31407"/>
                </a:moveTo>
                <a:cubicBezTo>
                  <a:pt x="1501727" y="31407"/>
                  <a:pt x="1512471" y="33429"/>
                  <a:pt x="1522531" y="37473"/>
                </a:cubicBezTo>
                <a:cubicBezTo>
                  <a:pt x="1532591" y="41516"/>
                  <a:pt x="1536803" y="49862"/>
                  <a:pt x="1535168" y="62511"/>
                </a:cubicBezTo>
                <a:cubicBezTo>
                  <a:pt x="1533533" y="75159"/>
                  <a:pt x="1527209" y="78618"/>
                  <a:pt x="1516196" y="72889"/>
                </a:cubicBezTo>
                <a:cubicBezTo>
                  <a:pt x="1505183" y="67160"/>
                  <a:pt x="1494725" y="58814"/>
                  <a:pt x="1484823" y="47851"/>
                </a:cubicBezTo>
                <a:cubicBezTo>
                  <a:pt x="1474921" y="36888"/>
                  <a:pt x="1476746" y="31407"/>
                  <a:pt x="1490298" y="31407"/>
                </a:cubicBezTo>
                <a:close/>
                <a:moveTo>
                  <a:pt x="2373363" y="14446"/>
                </a:moveTo>
                <a:cubicBezTo>
                  <a:pt x="2376037" y="14815"/>
                  <a:pt x="2379175" y="15579"/>
                  <a:pt x="2382778" y="16737"/>
                </a:cubicBezTo>
                <a:cubicBezTo>
                  <a:pt x="2394637" y="20694"/>
                  <a:pt x="2402349" y="25161"/>
                  <a:pt x="2405912" y="30137"/>
                </a:cubicBezTo>
                <a:cubicBezTo>
                  <a:pt x="2409476" y="35114"/>
                  <a:pt x="2407787" y="38985"/>
                  <a:pt x="2400847" y="41753"/>
                </a:cubicBezTo>
                <a:cubicBezTo>
                  <a:pt x="2393906" y="44521"/>
                  <a:pt x="2384642" y="51250"/>
                  <a:pt x="2373055" y="61940"/>
                </a:cubicBezTo>
                <a:cubicBezTo>
                  <a:pt x="2361468" y="72631"/>
                  <a:pt x="2350964" y="80135"/>
                  <a:pt x="2341543" y="84451"/>
                </a:cubicBezTo>
                <a:cubicBezTo>
                  <a:pt x="2332121" y="88767"/>
                  <a:pt x="2330128" y="86749"/>
                  <a:pt x="2335563" y="78396"/>
                </a:cubicBezTo>
                <a:cubicBezTo>
                  <a:pt x="2340998" y="70043"/>
                  <a:pt x="2346848" y="60514"/>
                  <a:pt x="2353115" y="49809"/>
                </a:cubicBezTo>
                <a:cubicBezTo>
                  <a:pt x="2359382" y="39104"/>
                  <a:pt x="2362289" y="29757"/>
                  <a:pt x="2361838" y="21770"/>
                </a:cubicBezTo>
                <a:cubicBezTo>
                  <a:pt x="2361499" y="15779"/>
                  <a:pt x="2365340" y="13338"/>
                  <a:pt x="2373363" y="14446"/>
                </a:cubicBezTo>
                <a:close/>
                <a:moveTo>
                  <a:pt x="1658988" y="14446"/>
                </a:moveTo>
                <a:cubicBezTo>
                  <a:pt x="1661662" y="14815"/>
                  <a:pt x="1664800" y="15579"/>
                  <a:pt x="1668403" y="16737"/>
                </a:cubicBezTo>
                <a:cubicBezTo>
                  <a:pt x="1680262" y="20694"/>
                  <a:pt x="1687974" y="25161"/>
                  <a:pt x="1691537" y="30137"/>
                </a:cubicBezTo>
                <a:cubicBezTo>
                  <a:pt x="1695101" y="35114"/>
                  <a:pt x="1693412" y="38985"/>
                  <a:pt x="1686472" y="41753"/>
                </a:cubicBezTo>
                <a:cubicBezTo>
                  <a:pt x="1679531" y="44521"/>
                  <a:pt x="1670267" y="51250"/>
                  <a:pt x="1658680" y="61940"/>
                </a:cubicBezTo>
                <a:cubicBezTo>
                  <a:pt x="1647093" y="72631"/>
                  <a:pt x="1636589" y="80135"/>
                  <a:pt x="1627168" y="84451"/>
                </a:cubicBezTo>
                <a:cubicBezTo>
                  <a:pt x="1617746" y="88767"/>
                  <a:pt x="1615753" y="86749"/>
                  <a:pt x="1621188" y="78396"/>
                </a:cubicBezTo>
                <a:cubicBezTo>
                  <a:pt x="1626623" y="70043"/>
                  <a:pt x="1632474" y="60514"/>
                  <a:pt x="1638740" y="49809"/>
                </a:cubicBezTo>
                <a:cubicBezTo>
                  <a:pt x="1645007" y="39104"/>
                  <a:pt x="1647914" y="29757"/>
                  <a:pt x="1647463" y="21770"/>
                </a:cubicBezTo>
                <a:cubicBezTo>
                  <a:pt x="1647124" y="15779"/>
                  <a:pt x="1650966" y="13338"/>
                  <a:pt x="1658988" y="14446"/>
                </a:cubicBezTo>
                <a:close/>
                <a:moveTo>
                  <a:pt x="910765" y="74"/>
                </a:moveTo>
                <a:cubicBezTo>
                  <a:pt x="913451" y="-279"/>
                  <a:pt x="916937" y="633"/>
                  <a:pt x="921225" y="2809"/>
                </a:cubicBezTo>
                <a:cubicBezTo>
                  <a:pt x="929800" y="7161"/>
                  <a:pt x="936985" y="12657"/>
                  <a:pt x="942778" y="19296"/>
                </a:cubicBezTo>
                <a:cubicBezTo>
                  <a:pt x="948572" y="25936"/>
                  <a:pt x="947069" y="29858"/>
                  <a:pt x="938272" y="31062"/>
                </a:cubicBezTo>
                <a:cubicBezTo>
                  <a:pt x="929474" y="32267"/>
                  <a:pt x="920171" y="34429"/>
                  <a:pt x="910362" y="37548"/>
                </a:cubicBezTo>
                <a:cubicBezTo>
                  <a:pt x="900553" y="40667"/>
                  <a:pt x="887712" y="43431"/>
                  <a:pt x="871837" y="45840"/>
                </a:cubicBezTo>
                <a:cubicBezTo>
                  <a:pt x="882635" y="50343"/>
                  <a:pt x="886597" y="55032"/>
                  <a:pt x="883721" y="59908"/>
                </a:cubicBezTo>
                <a:cubicBezTo>
                  <a:pt x="880846" y="64783"/>
                  <a:pt x="877781" y="69673"/>
                  <a:pt x="874526" y="74578"/>
                </a:cubicBezTo>
                <a:cubicBezTo>
                  <a:pt x="891705" y="71982"/>
                  <a:pt x="906067" y="68860"/>
                  <a:pt x="917611" y="65210"/>
                </a:cubicBezTo>
                <a:cubicBezTo>
                  <a:pt x="929155" y="61560"/>
                  <a:pt x="938584" y="63335"/>
                  <a:pt x="945897" y="70534"/>
                </a:cubicBezTo>
                <a:cubicBezTo>
                  <a:pt x="953211" y="77733"/>
                  <a:pt x="950887" y="82483"/>
                  <a:pt x="938928" y="84784"/>
                </a:cubicBezTo>
                <a:cubicBezTo>
                  <a:pt x="926968" y="87086"/>
                  <a:pt x="917442" y="88900"/>
                  <a:pt x="910351" y="90227"/>
                </a:cubicBezTo>
                <a:cubicBezTo>
                  <a:pt x="903260" y="91553"/>
                  <a:pt x="889612" y="93478"/>
                  <a:pt x="869406" y="96002"/>
                </a:cubicBezTo>
                <a:cubicBezTo>
                  <a:pt x="866252" y="105467"/>
                  <a:pt x="862114" y="113174"/>
                  <a:pt x="856995" y="119126"/>
                </a:cubicBezTo>
                <a:lnTo>
                  <a:pt x="899456" y="113791"/>
                </a:lnTo>
                <a:cubicBezTo>
                  <a:pt x="911545" y="112056"/>
                  <a:pt x="927864" y="109364"/>
                  <a:pt x="948414" y="105714"/>
                </a:cubicBezTo>
                <a:cubicBezTo>
                  <a:pt x="968963" y="102064"/>
                  <a:pt x="983002" y="100240"/>
                  <a:pt x="990531" y="100240"/>
                </a:cubicBezTo>
                <a:cubicBezTo>
                  <a:pt x="1000024" y="100240"/>
                  <a:pt x="1007811" y="103993"/>
                  <a:pt x="1013891" y="111500"/>
                </a:cubicBezTo>
                <a:cubicBezTo>
                  <a:pt x="1019971" y="119007"/>
                  <a:pt x="1015863" y="123306"/>
                  <a:pt x="1001566" y="124396"/>
                </a:cubicBezTo>
                <a:cubicBezTo>
                  <a:pt x="987269" y="125486"/>
                  <a:pt x="968433" y="127156"/>
                  <a:pt x="945058" y="129408"/>
                </a:cubicBezTo>
                <a:cubicBezTo>
                  <a:pt x="921684" y="131659"/>
                  <a:pt x="890558" y="134943"/>
                  <a:pt x="851682" y="139259"/>
                </a:cubicBezTo>
                <a:cubicBezTo>
                  <a:pt x="848627" y="146874"/>
                  <a:pt x="844999" y="153628"/>
                  <a:pt x="840798" y="159522"/>
                </a:cubicBezTo>
                <a:cubicBezTo>
                  <a:pt x="842504" y="159708"/>
                  <a:pt x="844558" y="159995"/>
                  <a:pt x="846960" y="160382"/>
                </a:cubicBezTo>
                <a:cubicBezTo>
                  <a:pt x="849362" y="160770"/>
                  <a:pt x="860232" y="159669"/>
                  <a:pt x="879570" y="157081"/>
                </a:cubicBezTo>
                <a:cubicBezTo>
                  <a:pt x="898908" y="154492"/>
                  <a:pt x="910595" y="151341"/>
                  <a:pt x="914632" y="147627"/>
                </a:cubicBezTo>
                <a:cubicBezTo>
                  <a:pt x="918669" y="143913"/>
                  <a:pt x="927843" y="145322"/>
                  <a:pt x="942154" y="151854"/>
                </a:cubicBezTo>
                <a:cubicBezTo>
                  <a:pt x="956466" y="158386"/>
                  <a:pt x="961596" y="164685"/>
                  <a:pt x="957545" y="170750"/>
                </a:cubicBezTo>
                <a:cubicBezTo>
                  <a:pt x="953494" y="176816"/>
                  <a:pt x="952594" y="190052"/>
                  <a:pt x="954845" y="210458"/>
                </a:cubicBezTo>
                <a:cubicBezTo>
                  <a:pt x="957097" y="230865"/>
                  <a:pt x="958222" y="246338"/>
                  <a:pt x="958222" y="256878"/>
                </a:cubicBezTo>
                <a:cubicBezTo>
                  <a:pt x="958222" y="267088"/>
                  <a:pt x="957029" y="276495"/>
                  <a:pt x="954641" y="285099"/>
                </a:cubicBezTo>
                <a:cubicBezTo>
                  <a:pt x="952253" y="293703"/>
                  <a:pt x="948023" y="301064"/>
                  <a:pt x="941950" y="307180"/>
                </a:cubicBezTo>
                <a:cubicBezTo>
                  <a:pt x="935877" y="313296"/>
                  <a:pt x="930865" y="312711"/>
                  <a:pt x="926914" y="305427"/>
                </a:cubicBezTo>
                <a:cubicBezTo>
                  <a:pt x="922963" y="298142"/>
                  <a:pt x="918550" y="289631"/>
                  <a:pt x="913675" y="279894"/>
                </a:cubicBezTo>
                <a:cubicBezTo>
                  <a:pt x="895964" y="279894"/>
                  <a:pt x="874547" y="281564"/>
                  <a:pt x="849423" y="284906"/>
                </a:cubicBezTo>
                <a:cubicBezTo>
                  <a:pt x="843558" y="303161"/>
                  <a:pt x="837252" y="306760"/>
                  <a:pt x="830505" y="295704"/>
                </a:cubicBezTo>
                <a:cubicBezTo>
                  <a:pt x="823758" y="284648"/>
                  <a:pt x="821732" y="274025"/>
                  <a:pt x="824428" y="263836"/>
                </a:cubicBezTo>
                <a:cubicBezTo>
                  <a:pt x="827124" y="253648"/>
                  <a:pt x="828698" y="237468"/>
                  <a:pt x="829150" y="215298"/>
                </a:cubicBezTo>
                <a:cubicBezTo>
                  <a:pt x="829602" y="193128"/>
                  <a:pt x="829913" y="180466"/>
                  <a:pt x="830085" y="177311"/>
                </a:cubicBezTo>
                <a:cubicBezTo>
                  <a:pt x="814957" y="205203"/>
                  <a:pt x="799143" y="226710"/>
                  <a:pt x="782645" y="241831"/>
                </a:cubicBezTo>
                <a:cubicBezTo>
                  <a:pt x="766146" y="256953"/>
                  <a:pt x="748515" y="267977"/>
                  <a:pt x="729751" y="274903"/>
                </a:cubicBezTo>
                <a:cubicBezTo>
                  <a:pt x="710986" y="281830"/>
                  <a:pt x="709398" y="278933"/>
                  <a:pt x="724986" y="266213"/>
                </a:cubicBezTo>
                <a:cubicBezTo>
                  <a:pt x="740574" y="253493"/>
                  <a:pt x="756603" y="238013"/>
                  <a:pt x="773072" y="219772"/>
                </a:cubicBezTo>
                <a:cubicBezTo>
                  <a:pt x="789542" y="201532"/>
                  <a:pt x="807112" y="175683"/>
                  <a:pt x="825783" y="142228"/>
                </a:cubicBezTo>
                <a:cubicBezTo>
                  <a:pt x="791209" y="149412"/>
                  <a:pt x="769803" y="153682"/>
                  <a:pt x="761564" y="155037"/>
                </a:cubicBezTo>
                <a:cubicBezTo>
                  <a:pt x="753326" y="156392"/>
                  <a:pt x="744198" y="152320"/>
                  <a:pt x="734182" y="142819"/>
                </a:cubicBezTo>
                <a:cubicBezTo>
                  <a:pt x="724165" y="133319"/>
                  <a:pt x="724341" y="129246"/>
                  <a:pt x="734709" y="130601"/>
                </a:cubicBezTo>
                <a:cubicBezTo>
                  <a:pt x="745077" y="131957"/>
                  <a:pt x="757151" y="131967"/>
                  <a:pt x="770932" y="130634"/>
                </a:cubicBezTo>
                <a:cubicBezTo>
                  <a:pt x="784713" y="129300"/>
                  <a:pt x="805069" y="126948"/>
                  <a:pt x="832000" y="123578"/>
                </a:cubicBezTo>
                <a:cubicBezTo>
                  <a:pt x="835987" y="114013"/>
                  <a:pt x="839313" y="105381"/>
                  <a:pt x="841981" y="97680"/>
                </a:cubicBezTo>
                <a:cubicBezTo>
                  <a:pt x="835083" y="99487"/>
                  <a:pt x="828358" y="100390"/>
                  <a:pt x="821804" y="100390"/>
                </a:cubicBezTo>
                <a:cubicBezTo>
                  <a:pt x="814577" y="100390"/>
                  <a:pt x="808034" y="97551"/>
                  <a:pt x="802176" y="91872"/>
                </a:cubicBezTo>
                <a:cubicBezTo>
                  <a:pt x="796318" y="86193"/>
                  <a:pt x="797526" y="83035"/>
                  <a:pt x="805800" y="82397"/>
                </a:cubicBezTo>
                <a:cubicBezTo>
                  <a:pt x="814075" y="81759"/>
                  <a:pt x="827712" y="80199"/>
                  <a:pt x="846713" y="77718"/>
                </a:cubicBezTo>
                <a:cubicBezTo>
                  <a:pt x="850757" y="65601"/>
                  <a:pt x="852779" y="56509"/>
                  <a:pt x="852779" y="50443"/>
                </a:cubicBezTo>
                <a:cubicBezTo>
                  <a:pt x="848964" y="51304"/>
                  <a:pt x="841927" y="52193"/>
                  <a:pt x="831667" y="53111"/>
                </a:cubicBezTo>
                <a:cubicBezTo>
                  <a:pt x="821406" y="54028"/>
                  <a:pt x="811336" y="53645"/>
                  <a:pt x="801455" y="51960"/>
                </a:cubicBezTo>
                <a:cubicBezTo>
                  <a:pt x="791575" y="50275"/>
                  <a:pt x="798297" y="46471"/>
                  <a:pt x="821621" y="40548"/>
                </a:cubicBezTo>
                <a:cubicBezTo>
                  <a:pt x="844946" y="34626"/>
                  <a:pt x="864151" y="28650"/>
                  <a:pt x="879237" y="22620"/>
                </a:cubicBezTo>
                <a:cubicBezTo>
                  <a:pt x="894322" y="16590"/>
                  <a:pt x="902948" y="10692"/>
                  <a:pt x="905114" y="4927"/>
                </a:cubicBezTo>
                <a:cubicBezTo>
                  <a:pt x="906196" y="2045"/>
                  <a:pt x="908080" y="427"/>
                  <a:pt x="910765" y="74"/>
                </a:cubicBezTo>
                <a:close/>
                <a:moveTo>
                  <a:pt x="196390" y="74"/>
                </a:moveTo>
                <a:cubicBezTo>
                  <a:pt x="199076" y="-279"/>
                  <a:pt x="202562" y="633"/>
                  <a:pt x="206850" y="2809"/>
                </a:cubicBezTo>
                <a:cubicBezTo>
                  <a:pt x="215425" y="7161"/>
                  <a:pt x="222610" y="12657"/>
                  <a:pt x="228403" y="19296"/>
                </a:cubicBezTo>
                <a:cubicBezTo>
                  <a:pt x="234196" y="25936"/>
                  <a:pt x="232694" y="29858"/>
                  <a:pt x="223897" y="31062"/>
                </a:cubicBezTo>
                <a:cubicBezTo>
                  <a:pt x="215099" y="32267"/>
                  <a:pt x="205796" y="34429"/>
                  <a:pt x="195987" y="37548"/>
                </a:cubicBezTo>
                <a:cubicBezTo>
                  <a:pt x="186178" y="40667"/>
                  <a:pt x="173337" y="43431"/>
                  <a:pt x="157462" y="45840"/>
                </a:cubicBezTo>
                <a:cubicBezTo>
                  <a:pt x="168260" y="50343"/>
                  <a:pt x="172222" y="55032"/>
                  <a:pt x="169346" y="59908"/>
                </a:cubicBezTo>
                <a:cubicBezTo>
                  <a:pt x="166471" y="64783"/>
                  <a:pt x="163406" y="69673"/>
                  <a:pt x="160151" y="74578"/>
                </a:cubicBezTo>
                <a:cubicBezTo>
                  <a:pt x="177330" y="71982"/>
                  <a:pt x="191692" y="68860"/>
                  <a:pt x="203236" y="65210"/>
                </a:cubicBezTo>
                <a:cubicBezTo>
                  <a:pt x="214780" y="61560"/>
                  <a:pt x="224209" y="63335"/>
                  <a:pt x="231522" y="70534"/>
                </a:cubicBezTo>
                <a:cubicBezTo>
                  <a:pt x="238836" y="77733"/>
                  <a:pt x="236512" y="82483"/>
                  <a:pt x="224553" y="84784"/>
                </a:cubicBezTo>
                <a:cubicBezTo>
                  <a:pt x="212593" y="87086"/>
                  <a:pt x="203067" y="88900"/>
                  <a:pt x="195976" y="90227"/>
                </a:cubicBezTo>
                <a:cubicBezTo>
                  <a:pt x="188885" y="91553"/>
                  <a:pt x="175237" y="93478"/>
                  <a:pt x="155031" y="96002"/>
                </a:cubicBezTo>
                <a:cubicBezTo>
                  <a:pt x="151877" y="105467"/>
                  <a:pt x="147739" y="113174"/>
                  <a:pt x="142620" y="119126"/>
                </a:cubicBezTo>
                <a:lnTo>
                  <a:pt x="185081" y="113791"/>
                </a:lnTo>
                <a:cubicBezTo>
                  <a:pt x="197170" y="112056"/>
                  <a:pt x="213489" y="109364"/>
                  <a:pt x="234039" y="105714"/>
                </a:cubicBezTo>
                <a:cubicBezTo>
                  <a:pt x="254588" y="102064"/>
                  <a:pt x="268627" y="100240"/>
                  <a:pt x="276156" y="100240"/>
                </a:cubicBezTo>
                <a:cubicBezTo>
                  <a:pt x="285649" y="100240"/>
                  <a:pt x="293436" y="103993"/>
                  <a:pt x="299516" y="111500"/>
                </a:cubicBezTo>
                <a:cubicBezTo>
                  <a:pt x="305596" y="119007"/>
                  <a:pt x="301488" y="123306"/>
                  <a:pt x="287191" y="124396"/>
                </a:cubicBezTo>
                <a:cubicBezTo>
                  <a:pt x="272894" y="125486"/>
                  <a:pt x="254058" y="127156"/>
                  <a:pt x="230683" y="129408"/>
                </a:cubicBezTo>
                <a:cubicBezTo>
                  <a:pt x="207309" y="131659"/>
                  <a:pt x="176183" y="134943"/>
                  <a:pt x="137307" y="139259"/>
                </a:cubicBezTo>
                <a:cubicBezTo>
                  <a:pt x="134252" y="146874"/>
                  <a:pt x="130624" y="153628"/>
                  <a:pt x="126423" y="159522"/>
                </a:cubicBezTo>
                <a:cubicBezTo>
                  <a:pt x="128129" y="159708"/>
                  <a:pt x="130183" y="159995"/>
                  <a:pt x="132585" y="160382"/>
                </a:cubicBezTo>
                <a:cubicBezTo>
                  <a:pt x="134987" y="160770"/>
                  <a:pt x="145857" y="159669"/>
                  <a:pt x="165195" y="157081"/>
                </a:cubicBezTo>
                <a:cubicBezTo>
                  <a:pt x="184533" y="154492"/>
                  <a:pt x="196220" y="151341"/>
                  <a:pt x="200257" y="147627"/>
                </a:cubicBezTo>
                <a:cubicBezTo>
                  <a:pt x="204294" y="143913"/>
                  <a:pt x="213468" y="145322"/>
                  <a:pt x="227779" y="151854"/>
                </a:cubicBezTo>
                <a:cubicBezTo>
                  <a:pt x="242091" y="158386"/>
                  <a:pt x="247221" y="164685"/>
                  <a:pt x="243170" y="170750"/>
                </a:cubicBezTo>
                <a:cubicBezTo>
                  <a:pt x="239119" y="176816"/>
                  <a:pt x="238219" y="190052"/>
                  <a:pt x="240470" y="210458"/>
                </a:cubicBezTo>
                <a:cubicBezTo>
                  <a:pt x="242722" y="230865"/>
                  <a:pt x="243847" y="246338"/>
                  <a:pt x="243847" y="256878"/>
                </a:cubicBezTo>
                <a:cubicBezTo>
                  <a:pt x="243847" y="267088"/>
                  <a:pt x="242654" y="276495"/>
                  <a:pt x="240266" y="285099"/>
                </a:cubicBezTo>
                <a:cubicBezTo>
                  <a:pt x="237878" y="293703"/>
                  <a:pt x="233648" y="301064"/>
                  <a:pt x="227575" y="307180"/>
                </a:cubicBezTo>
                <a:cubicBezTo>
                  <a:pt x="221502" y="313296"/>
                  <a:pt x="216490" y="312711"/>
                  <a:pt x="212539" y="305427"/>
                </a:cubicBezTo>
                <a:cubicBezTo>
                  <a:pt x="208588" y="298142"/>
                  <a:pt x="204175" y="289631"/>
                  <a:pt x="199300" y="279894"/>
                </a:cubicBezTo>
                <a:cubicBezTo>
                  <a:pt x="181589" y="279894"/>
                  <a:pt x="160172" y="281564"/>
                  <a:pt x="135048" y="284906"/>
                </a:cubicBezTo>
                <a:cubicBezTo>
                  <a:pt x="129183" y="303161"/>
                  <a:pt x="122877" y="306760"/>
                  <a:pt x="116130" y="295704"/>
                </a:cubicBezTo>
                <a:cubicBezTo>
                  <a:pt x="109383" y="284648"/>
                  <a:pt x="107357" y="274025"/>
                  <a:pt x="110053" y="263836"/>
                </a:cubicBezTo>
                <a:cubicBezTo>
                  <a:pt x="112749" y="253648"/>
                  <a:pt x="114323" y="237468"/>
                  <a:pt x="114775" y="215298"/>
                </a:cubicBezTo>
                <a:cubicBezTo>
                  <a:pt x="115227" y="193128"/>
                  <a:pt x="115538" y="180466"/>
                  <a:pt x="115711" y="177311"/>
                </a:cubicBezTo>
                <a:cubicBezTo>
                  <a:pt x="100582" y="205203"/>
                  <a:pt x="84768" y="226710"/>
                  <a:pt x="68270" y="241831"/>
                </a:cubicBezTo>
                <a:cubicBezTo>
                  <a:pt x="51771" y="256953"/>
                  <a:pt x="34140" y="267977"/>
                  <a:pt x="15376" y="274903"/>
                </a:cubicBezTo>
                <a:cubicBezTo>
                  <a:pt x="-3389" y="281830"/>
                  <a:pt x="-4977" y="278933"/>
                  <a:pt x="10611" y="266213"/>
                </a:cubicBezTo>
                <a:cubicBezTo>
                  <a:pt x="26199" y="253493"/>
                  <a:pt x="42228" y="238013"/>
                  <a:pt x="58697" y="219772"/>
                </a:cubicBezTo>
                <a:cubicBezTo>
                  <a:pt x="75167" y="201532"/>
                  <a:pt x="92738" y="175683"/>
                  <a:pt x="111408" y="142228"/>
                </a:cubicBezTo>
                <a:cubicBezTo>
                  <a:pt x="76834" y="149412"/>
                  <a:pt x="55428" y="153682"/>
                  <a:pt x="47189" y="155037"/>
                </a:cubicBezTo>
                <a:cubicBezTo>
                  <a:pt x="38951" y="156392"/>
                  <a:pt x="29823" y="152320"/>
                  <a:pt x="19807" y="142819"/>
                </a:cubicBezTo>
                <a:cubicBezTo>
                  <a:pt x="9790" y="133319"/>
                  <a:pt x="9966" y="129246"/>
                  <a:pt x="20334" y="130601"/>
                </a:cubicBezTo>
                <a:cubicBezTo>
                  <a:pt x="30702" y="131957"/>
                  <a:pt x="42776" y="131967"/>
                  <a:pt x="56557" y="130634"/>
                </a:cubicBezTo>
                <a:cubicBezTo>
                  <a:pt x="70338" y="129300"/>
                  <a:pt x="90694" y="126948"/>
                  <a:pt x="117625" y="123578"/>
                </a:cubicBezTo>
                <a:cubicBezTo>
                  <a:pt x="121612" y="114013"/>
                  <a:pt x="124938" y="105381"/>
                  <a:pt x="127606" y="97680"/>
                </a:cubicBezTo>
                <a:cubicBezTo>
                  <a:pt x="120708" y="99487"/>
                  <a:pt x="113983" y="100390"/>
                  <a:pt x="107429" y="100390"/>
                </a:cubicBezTo>
                <a:cubicBezTo>
                  <a:pt x="100202" y="100390"/>
                  <a:pt x="93659" y="97551"/>
                  <a:pt x="87801" y="91872"/>
                </a:cubicBezTo>
                <a:cubicBezTo>
                  <a:pt x="81943" y="86193"/>
                  <a:pt x="83151" y="83035"/>
                  <a:pt x="91425" y="82397"/>
                </a:cubicBezTo>
                <a:cubicBezTo>
                  <a:pt x="99700" y="81759"/>
                  <a:pt x="113337" y="80199"/>
                  <a:pt x="132338" y="77718"/>
                </a:cubicBezTo>
                <a:cubicBezTo>
                  <a:pt x="136382" y="65601"/>
                  <a:pt x="138404" y="56509"/>
                  <a:pt x="138404" y="50443"/>
                </a:cubicBezTo>
                <a:cubicBezTo>
                  <a:pt x="134589" y="51304"/>
                  <a:pt x="127552" y="52193"/>
                  <a:pt x="117292" y="53111"/>
                </a:cubicBezTo>
                <a:cubicBezTo>
                  <a:pt x="107031" y="54028"/>
                  <a:pt x="96961" y="53645"/>
                  <a:pt x="87080" y="51960"/>
                </a:cubicBezTo>
                <a:cubicBezTo>
                  <a:pt x="77200" y="50275"/>
                  <a:pt x="83922" y="46471"/>
                  <a:pt x="107246" y="40548"/>
                </a:cubicBezTo>
                <a:cubicBezTo>
                  <a:pt x="130571" y="34626"/>
                  <a:pt x="149776" y="28650"/>
                  <a:pt x="164862" y="22620"/>
                </a:cubicBezTo>
                <a:cubicBezTo>
                  <a:pt x="179947" y="16590"/>
                  <a:pt x="188573" y="10692"/>
                  <a:pt x="190739" y="4927"/>
                </a:cubicBezTo>
                <a:cubicBezTo>
                  <a:pt x="191821" y="2045"/>
                  <a:pt x="193705" y="427"/>
                  <a:pt x="196390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637245" y="4436390"/>
            <a:ext cx="19263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795465" y="5038698"/>
            <a:ext cx="16835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8" name="Picture 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650" y="2091653"/>
            <a:ext cx="4636102" cy="176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452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 bwMode="auto">
          <a:xfrm>
            <a:off x="1748774" y="4769411"/>
            <a:ext cx="8394793" cy="461665"/>
            <a:chOff x="1408113" y="5445125"/>
            <a:chExt cx="6357747" cy="461665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408113" y="5445125"/>
              <a:ext cx="63577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）从左面看到的形状是                 的有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(                      )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</p:txBody>
        </p:sp>
        <p:pic>
          <p:nvPicPr>
            <p:cNvPr id="16" name="Picture 3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6110" y="5477445"/>
              <a:ext cx="554684" cy="397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96781" y="1507173"/>
            <a:ext cx="345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看一看，说一说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pic>
        <p:nvPicPr>
          <p:cNvPr id="8" name="Picture 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576" y="2298240"/>
            <a:ext cx="4786915" cy="182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326016" y="4801731"/>
            <a:ext cx="2296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048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304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4" y="1171251"/>
            <a:ext cx="1718284" cy="1718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999288" y="164941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6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999288" y="2603501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7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6999288" y="3557588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28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6999288" y="451326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29" name="MH_Text_1"/>
          <p:cNvSpPr/>
          <p:nvPr>
            <p:custDataLst>
              <p:tags r:id="rId5"/>
            </p:custDataLst>
          </p:nvPr>
        </p:nvSpPr>
        <p:spPr>
          <a:xfrm>
            <a:off x="8107370" y="175260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MH_Text_2"/>
          <p:cNvSpPr/>
          <p:nvPr>
            <p:custDataLst>
              <p:tags r:id="rId6"/>
            </p:custDataLst>
          </p:nvPr>
        </p:nvSpPr>
        <p:spPr>
          <a:xfrm>
            <a:off x="8107370" y="2706688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MH_Text_3"/>
          <p:cNvSpPr/>
          <p:nvPr>
            <p:custDataLst>
              <p:tags r:id="rId7"/>
            </p:custDataLst>
          </p:nvPr>
        </p:nvSpPr>
        <p:spPr>
          <a:xfrm>
            <a:off x="8107370" y="3662363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MH_Text_4"/>
          <p:cNvSpPr/>
          <p:nvPr>
            <p:custDataLst>
              <p:tags r:id="rId8"/>
            </p:custDataLst>
          </p:nvPr>
        </p:nvSpPr>
        <p:spPr>
          <a:xfrm>
            <a:off x="8107370" y="461645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MH_Others_1"/>
          <p:cNvSpPr txBox="1"/>
          <p:nvPr>
            <p:custDataLst>
              <p:tags r:id="rId9"/>
            </p:custDataLst>
          </p:nvPr>
        </p:nvSpPr>
        <p:spPr>
          <a:xfrm>
            <a:off x="4579938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34" name="MH_Others_2"/>
          <p:cNvSpPr txBox="1"/>
          <p:nvPr>
            <p:custDataLst>
              <p:tags r:id="rId10"/>
            </p:custDataLst>
          </p:nvPr>
        </p:nvSpPr>
        <p:spPr>
          <a:xfrm>
            <a:off x="5170380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12800" y="1329858"/>
            <a:ext cx="345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看一看，说一说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pic>
        <p:nvPicPr>
          <p:cNvPr id="8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405" y="2402626"/>
            <a:ext cx="4597309" cy="175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812800" y="4503515"/>
            <a:ext cx="7585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）这几个物体从上面看有形状相同的吗？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3380586" y="5332287"/>
            <a:ext cx="987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没有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462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: 形状 24"/>
          <p:cNvSpPr/>
          <p:nvPr/>
        </p:nvSpPr>
        <p:spPr>
          <a:xfrm>
            <a:off x="890032" y="1276409"/>
            <a:ext cx="1188756" cy="297538"/>
          </a:xfrm>
          <a:custGeom>
            <a:avLst/>
            <a:gdLst/>
            <a:ahLst/>
            <a:cxnLst/>
            <a:rect l="l" t="t" r="r" b="b"/>
            <a:pathLst>
              <a:path w="1188756" h="297538">
                <a:moveTo>
                  <a:pt x="1143140" y="215258"/>
                </a:moveTo>
                <a:cubicBezTo>
                  <a:pt x="1139768" y="215448"/>
                  <a:pt x="1136489" y="216727"/>
                  <a:pt x="1133302" y="219097"/>
                </a:cubicBezTo>
                <a:cubicBezTo>
                  <a:pt x="1126928" y="223837"/>
                  <a:pt x="1123740" y="230153"/>
                  <a:pt x="1123740" y="238048"/>
                </a:cubicBezTo>
                <a:cubicBezTo>
                  <a:pt x="1123740" y="245942"/>
                  <a:pt x="1127290" y="251868"/>
                  <a:pt x="1134388" y="255826"/>
                </a:cubicBezTo>
                <a:cubicBezTo>
                  <a:pt x="1141486" y="259784"/>
                  <a:pt x="1148434" y="259583"/>
                  <a:pt x="1155231" y="255224"/>
                </a:cubicBezTo>
                <a:cubicBezTo>
                  <a:pt x="1162029" y="250850"/>
                  <a:pt x="1165223" y="244540"/>
                  <a:pt x="1164814" y="236295"/>
                </a:cubicBezTo>
                <a:cubicBezTo>
                  <a:pt x="1164406" y="228049"/>
                  <a:pt x="1160645" y="221937"/>
                  <a:pt x="1153532" y="217957"/>
                </a:cubicBezTo>
                <a:cubicBezTo>
                  <a:pt x="1149976" y="215967"/>
                  <a:pt x="1146512" y="215068"/>
                  <a:pt x="1143140" y="215258"/>
                </a:cubicBezTo>
                <a:close/>
                <a:moveTo>
                  <a:pt x="1145622" y="192338"/>
                </a:moveTo>
                <a:cubicBezTo>
                  <a:pt x="1151143" y="192460"/>
                  <a:pt x="1156787" y="193733"/>
                  <a:pt x="1162556" y="196156"/>
                </a:cubicBezTo>
                <a:cubicBezTo>
                  <a:pt x="1174092" y="201003"/>
                  <a:pt x="1181754" y="208683"/>
                  <a:pt x="1185539" y="219194"/>
                </a:cubicBezTo>
                <a:cubicBezTo>
                  <a:pt x="1189325" y="229705"/>
                  <a:pt x="1189770" y="240102"/>
                  <a:pt x="1186873" y="250384"/>
                </a:cubicBezTo>
                <a:cubicBezTo>
                  <a:pt x="1183976" y="260666"/>
                  <a:pt x="1178556" y="268535"/>
                  <a:pt x="1170611" y="273991"/>
                </a:cubicBezTo>
                <a:cubicBezTo>
                  <a:pt x="1162667" y="279448"/>
                  <a:pt x="1153227" y="282176"/>
                  <a:pt x="1142293" y="282176"/>
                </a:cubicBezTo>
                <a:cubicBezTo>
                  <a:pt x="1131359" y="282176"/>
                  <a:pt x="1121457" y="277738"/>
                  <a:pt x="1112587" y="268861"/>
                </a:cubicBezTo>
                <a:cubicBezTo>
                  <a:pt x="1103718" y="259985"/>
                  <a:pt x="1099283" y="250441"/>
                  <a:pt x="1099283" y="240231"/>
                </a:cubicBezTo>
                <a:cubicBezTo>
                  <a:pt x="1099283" y="230021"/>
                  <a:pt x="1101671" y="221090"/>
                  <a:pt x="1106446" y="213440"/>
                </a:cubicBezTo>
                <a:cubicBezTo>
                  <a:pt x="1111221" y="205789"/>
                  <a:pt x="1118883" y="199784"/>
                  <a:pt x="1129430" y="195425"/>
                </a:cubicBezTo>
                <a:cubicBezTo>
                  <a:pt x="1134703" y="193245"/>
                  <a:pt x="1140101" y="192216"/>
                  <a:pt x="1145622" y="192338"/>
                </a:cubicBezTo>
                <a:close/>
                <a:moveTo>
                  <a:pt x="452386" y="107829"/>
                </a:moveTo>
                <a:lnTo>
                  <a:pt x="444943" y="110943"/>
                </a:lnTo>
                <a:cubicBezTo>
                  <a:pt x="434475" y="112614"/>
                  <a:pt x="427563" y="112553"/>
                  <a:pt x="424207" y="110760"/>
                </a:cubicBezTo>
                <a:cubicBezTo>
                  <a:pt x="424207" y="118547"/>
                  <a:pt x="423311" y="131991"/>
                  <a:pt x="421519" y="151092"/>
                </a:cubicBezTo>
                <a:cubicBezTo>
                  <a:pt x="423569" y="151150"/>
                  <a:pt x="428402" y="150038"/>
                  <a:pt x="436017" y="147758"/>
                </a:cubicBezTo>
                <a:cubicBezTo>
                  <a:pt x="439824" y="146618"/>
                  <a:pt x="443174" y="146487"/>
                  <a:pt x="446067" y="147366"/>
                </a:cubicBezTo>
                <a:lnTo>
                  <a:pt x="451911" y="151894"/>
                </a:lnTo>
                <a:lnTo>
                  <a:pt x="452386" y="128227"/>
                </a:lnTo>
                <a:close/>
                <a:moveTo>
                  <a:pt x="140339" y="104602"/>
                </a:moveTo>
                <a:cubicBezTo>
                  <a:pt x="147587" y="104255"/>
                  <a:pt x="154123" y="107018"/>
                  <a:pt x="159946" y="112890"/>
                </a:cubicBezTo>
                <a:cubicBezTo>
                  <a:pt x="167712" y="120720"/>
                  <a:pt x="162894" y="125692"/>
                  <a:pt x="145492" y="127807"/>
                </a:cubicBezTo>
                <a:cubicBezTo>
                  <a:pt x="128090" y="129923"/>
                  <a:pt x="108892" y="132593"/>
                  <a:pt x="87898" y="135820"/>
                </a:cubicBezTo>
                <a:cubicBezTo>
                  <a:pt x="99600" y="140452"/>
                  <a:pt x="103048" y="145736"/>
                  <a:pt x="98244" y="151673"/>
                </a:cubicBezTo>
                <a:cubicBezTo>
                  <a:pt x="93440" y="157610"/>
                  <a:pt x="86467" y="166644"/>
                  <a:pt x="77325" y="178776"/>
                </a:cubicBezTo>
                <a:cubicBezTo>
                  <a:pt x="68183" y="190908"/>
                  <a:pt x="66968" y="195733"/>
                  <a:pt x="73679" y="193253"/>
                </a:cubicBezTo>
                <a:cubicBezTo>
                  <a:pt x="80391" y="190772"/>
                  <a:pt x="94530" y="186233"/>
                  <a:pt x="116098" y="179636"/>
                </a:cubicBezTo>
                <a:cubicBezTo>
                  <a:pt x="112670" y="175248"/>
                  <a:pt x="110014" y="169616"/>
                  <a:pt x="108128" y="162740"/>
                </a:cubicBezTo>
                <a:cubicBezTo>
                  <a:pt x="106243" y="155864"/>
                  <a:pt x="111025" y="155541"/>
                  <a:pt x="122475" y="161772"/>
                </a:cubicBezTo>
                <a:cubicBezTo>
                  <a:pt x="133926" y="168003"/>
                  <a:pt x="142724" y="175198"/>
                  <a:pt x="148869" y="183358"/>
                </a:cubicBezTo>
                <a:cubicBezTo>
                  <a:pt x="155014" y="191517"/>
                  <a:pt x="156290" y="199903"/>
                  <a:pt x="152697" y="208514"/>
                </a:cubicBezTo>
                <a:cubicBezTo>
                  <a:pt x="149105" y="217125"/>
                  <a:pt x="144459" y="218882"/>
                  <a:pt x="138759" y="213784"/>
                </a:cubicBezTo>
                <a:cubicBezTo>
                  <a:pt x="133059" y="208686"/>
                  <a:pt x="127627" y="201340"/>
                  <a:pt x="122465" y="191747"/>
                </a:cubicBezTo>
                <a:cubicBezTo>
                  <a:pt x="109200" y="197956"/>
                  <a:pt x="95355" y="204775"/>
                  <a:pt x="80928" y="212203"/>
                </a:cubicBezTo>
                <a:cubicBezTo>
                  <a:pt x="66502" y="219631"/>
                  <a:pt x="55650" y="226178"/>
                  <a:pt x="48372" y="231842"/>
                </a:cubicBezTo>
                <a:cubicBezTo>
                  <a:pt x="41095" y="237506"/>
                  <a:pt x="35488" y="235251"/>
                  <a:pt x="31551" y="225077"/>
                </a:cubicBezTo>
                <a:cubicBezTo>
                  <a:pt x="27615" y="214903"/>
                  <a:pt x="28264" y="208084"/>
                  <a:pt x="33498" y="204621"/>
                </a:cubicBezTo>
                <a:cubicBezTo>
                  <a:pt x="38732" y="201158"/>
                  <a:pt x="43730" y="196400"/>
                  <a:pt x="48491" y="190349"/>
                </a:cubicBezTo>
                <a:cubicBezTo>
                  <a:pt x="53252" y="184297"/>
                  <a:pt x="58285" y="175202"/>
                  <a:pt x="63591" y="163063"/>
                </a:cubicBezTo>
                <a:cubicBezTo>
                  <a:pt x="68897" y="150924"/>
                  <a:pt x="70818" y="143384"/>
                  <a:pt x="69356" y="140445"/>
                </a:cubicBezTo>
                <a:cubicBezTo>
                  <a:pt x="60178" y="142997"/>
                  <a:pt x="52065" y="144983"/>
                  <a:pt x="45017" y="146403"/>
                </a:cubicBezTo>
                <a:cubicBezTo>
                  <a:pt x="37969" y="147823"/>
                  <a:pt x="31204" y="148758"/>
                  <a:pt x="24722" y="149210"/>
                </a:cubicBezTo>
                <a:cubicBezTo>
                  <a:pt x="18240" y="149662"/>
                  <a:pt x="11375" y="146633"/>
                  <a:pt x="4126" y="140122"/>
                </a:cubicBezTo>
                <a:cubicBezTo>
                  <a:pt x="-3123" y="133612"/>
                  <a:pt x="-818" y="129779"/>
                  <a:pt x="11041" y="128625"/>
                </a:cubicBezTo>
                <a:cubicBezTo>
                  <a:pt x="22901" y="127470"/>
                  <a:pt x="37388" y="125545"/>
                  <a:pt x="54503" y="122849"/>
                </a:cubicBezTo>
                <a:cubicBezTo>
                  <a:pt x="71618" y="120153"/>
                  <a:pt x="86381" y="117475"/>
                  <a:pt x="98793" y="114815"/>
                </a:cubicBezTo>
                <a:cubicBezTo>
                  <a:pt x="111204" y="112155"/>
                  <a:pt x="122558" y="109212"/>
                  <a:pt x="132854" y="105985"/>
                </a:cubicBezTo>
                <a:cubicBezTo>
                  <a:pt x="135429" y="105179"/>
                  <a:pt x="137923" y="104717"/>
                  <a:pt x="140339" y="104602"/>
                </a:cubicBezTo>
                <a:close/>
                <a:moveTo>
                  <a:pt x="921192" y="103329"/>
                </a:moveTo>
                <a:cubicBezTo>
                  <a:pt x="930392" y="105688"/>
                  <a:pt x="937845" y="108577"/>
                  <a:pt x="943552" y="111997"/>
                </a:cubicBezTo>
                <a:cubicBezTo>
                  <a:pt x="949260" y="115417"/>
                  <a:pt x="950500" y="119286"/>
                  <a:pt x="947274" y="123602"/>
                </a:cubicBezTo>
                <a:cubicBezTo>
                  <a:pt x="944047" y="127919"/>
                  <a:pt x="941609" y="135727"/>
                  <a:pt x="939960" y="147027"/>
                </a:cubicBezTo>
                <a:cubicBezTo>
                  <a:pt x="951863" y="144603"/>
                  <a:pt x="960051" y="141524"/>
                  <a:pt x="964525" y="137788"/>
                </a:cubicBezTo>
                <a:cubicBezTo>
                  <a:pt x="968999" y="134053"/>
                  <a:pt x="974495" y="133400"/>
                  <a:pt x="981013" y="135831"/>
                </a:cubicBezTo>
                <a:cubicBezTo>
                  <a:pt x="987530" y="138261"/>
                  <a:pt x="994016" y="141936"/>
                  <a:pt x="1000469" y="146855"/>
                </a:cubicBezTo>
                <a:cubicBezTo>
                  <a:pt x="1006922" y="151773"/>
                  <a:pt x="1007843" y="156334"/>
                  <a:pt x="1003233" y="160535"/>
                </a:cubicBezTo>
                <a:cubicBezTo>
                  <a:pt x="998622" y="164737"/>
                  <a:pt x="994335" y="178306"/>
                  <a:pt x="990370" y="201244"/>
                </a:cubicBezTo>
                <a:cubicBezTo>
                  <a:pt x="986405" y="224181"/>
                  <a:pt x="982307" y="242931"/>
                  <a:pt x="978077" y="257493"/>
                </a:cubicBezTo>
                <a:cubicBezTo>
                  <a:pt x="973846" y="272056"/>
                  <a:pt x="965264" y="283184"/>
                  <a:pt x="952329" y="290877"/>
                </a:cubicBezTo>
                <a:cubicBezTo>
                  <a:pt x="939394" y="298571"/>
                  <a:pt x="932102" y="298485"/>
                  <a:pt x="930453" y="290619"/>
                </a:cubicBezTo>
                <a:cubicBezTo>
                  <a:pt x="928804" y="282753"/>
                  <a:pt x="923648" y="273504"/>
                  <a:pt x="914987" y="262871"/>
                </a:cubicBezTo>
                <a:cubicBezTo>
                  <a:pt x="906325" y="252237"/>
                  <a:pt x="908107" y="248720"/>
                  <a:pt x="920332" y="252320"/>
                </a:cubicBezTo>
                <a:cubicBezTo>
                  <a:pt x="932557" y="255919"/>
                  <a:pt x="940512" y="257414"/>
                  <a:pt x="944198" y="256805"/>
                </a:cubicBezTo>
                <a:cubicBezTo>
                  <a:pt x="947883" y="256195"/>
                  <a:pt x="952121" y="247828"/>
                  <a:pt x="956910" y="231702"/>
                </a:cubicBezTo>
                <a:cubicBezTo>
                  <a:pt x="961700" y="215577"/>
                  <a:pt x="965221" y="199788"/>
                  <a:pt x="967472" y="184336"/>
                </a:cubicBezTo>
                <a:cubicBezTo>
                  <a:pt x="969723" y="168885"/>
                  <a:pt x="969483" y="160858"/>
                  <a:pt x="966751" y="160256"/>
                </a:cubicBezTo>
                <a:cubicBezTo>
                  <a:pt x="964020" y="159653"/>
                  <a:pt x="954394" y="160958"/>
                  <a:pt x="937874" y="164171"/>
                </a:cubicBezTo>
                <a:cubicBezTo>
                  <a:pt x="931851" y="190012"/>
                  <a:pt x="922580" y="211744"/>
                  <a:pt x="910061" y="229368"/>
                </a:cubicBezTo>
                <a:cubicBezTo>
                  <a:pt x="897542" y="246992"/>
                  <a:pt x="882721" y="258848"/>
                  <a:pt x="865599" y="264936"/>
                </a:cubicBezTo>
                <a:cubicBezTo>
                  <a:pt x="861318" y="266457"/>
                  <a:pt x="857874" y="267507"/>
                  <a:pt x="855267" y="268084"/>
                </a:cubicBezTo>
                <a:lnTo>
                  <a:pt x="853395" y="268194"/>
                </a:lnTo>
                <a:lnTo>
                  <a:pt x="839776" y="289791"/>
                </a:lnTo>
                <a:cubicBezTo>
                  <a:pt x="832627" y="297305"/>
                  <a:pt x="827346" y="296932"/>
                  <a:pt x="823934" y="288672"/>
                </a:cubicBezTo>
                <a:cubicBezTo>
                  <a:pt x="820521" y="280412"/>
                  <a:pt x="814906" y="271615"/>
                  <a:pt x="807091" y="262279"/>
                </a:cubicBezTo>
                <a:cubicBezTo>
                  <a:pt x="799276" y="252944"/>
                  <a:pt x="800398" y="249405"/>
                  <a:pt x="810458" y="251664"/>
                </a:cubicBezTo>
                <a:cubicBezTo>
                  <a:pt x="820517" y="253922"/>
                  <a:pt x="826766" y="255052"/>
                  <a:pt x="829204" y="255052"/>
                </a:cubicBezTo>
                <a:cubicBezTo>
                  <a:pt x="829247" y="255052"/>
                  <a:pt x="829691" y="247634"/>
                  <a:pt x="830537" y="232799"/>
                </a:cubicBezTo>
                <a:cubicBezTo>
                  <a:pt x="831383" y="217964"/>
                  <a:pt x="831806" y="198852"/>
                  <a:pt x="831806" y="175463"/>
                </a:cubicBezTo>
                <a:cubicBezTo>
                  <a:pt x="831806" y="153035"/>
                  <a:pt x="831057" y="140692"/>
                  <a:pt x="829558" y="138433"/>
                </a:cubicBezTo>
                <a:cubicBezTo>
                  <a:pt x="828060" y="136175"/>
                  <a:pt x="818068" y="137053"/>
                  <a:pt x="799584" y="141068"/>
                </a:cubicBezTo>
                <a:lnTo>
                  <a:pt x="799584" y="161912"/>
                </a:lnTo>
                <a:cubicBezTo>
                  <a:pt x="800874" y="161912"/>
                  <a:pt x="805589" y="160783"/>
                  <a:pt x="813727" y="158524"/>
                </a:cubicBezTo>
                <a:cubicBezTo>
                  <a:pt x="821865" y="156266"/>
                  <a:pt x="827615" y="158316"/>
                  <a:pt x="830978" y="164676"/>
                </a:cubicBezTo>
                <a:cubicBezTo>
                  <a:pt x="834341" y="171036"/>
                  <a:pt x="831616" y="175338"/>
                  <a:pt x="822804" y="177582"/>
                </a:cubicBezTo>
                <a:cubicBezTo>
                  <a:pt x="813992" y="179827"/>
                  <a:pt x="806087" y="180949"/>
                  <a:pt x="799089" y="180949"/>
                </a:cubicBezTo>
                <a:lnTo>
                  <a:pt x="796874" y="196995"/>
                </a:lnTo>
                <a:cubicBezTo>
                  <a:pt x="798408" y="196995"/>
                  <a:pt x="803133" y="196092"/>
                  <a:pt x="811049" y="194285"/>
                </a:cubicBezTo>
                <a:cubicBezTo>
                  <a:pt x="818965" y="192478"/>
                  <a:pt x="825106" y="194762"/>
                  <a:pt x="829472" y="201136"/>
                </a:cubicBezTo>
                <a:cubicBezTo>
                  <a:pt x="833839" y="207510"/>
                  <a:pt x="830580" y="211812"/>
                  <a:pt x="819696" y="214042"/>
                </a:cubicBezTo>
                <a:cubicBezTo>
                  <a:pt x="808812" y="216272"/>
                  <a:pt x="800337" y="216484"/>
                  <a:pt x="794271" y="214677"/>
                </a:cubicBezTo>
                <a:cubicBezTo>
                  <a:pt x="787631" y="238424"/>
                  <a:pt x="780103" y="255909"/>
                  <a:pt x="771685" y="267130"/>
                </a:cubicBezTo>
                <a:cubicBezTo>
                  <a:pt x="763267" y="278351"/>
                  <a:pt x="751838" y="287263"/>
                  <a:pt x="737398" y="293867"/>
                </a:cubicBezTo>
                <a:cubicBezTo>
                  <a:pt x="722957" y="300471"/>
                  <a:pt x="720526" y="298166"/>
                  <a:pt x="730106" y="286951"/>
                </a:cubicBezTo>
                <a:cubicBezTo>
                  <a:pt x="739685" y="275737"/>
                  <a:pt x="748239" y="263036"/>
                  <a:pt x="755767" y="248846"/>
                </a:cubicBezTo>
                <a:cubicBezTo>
                  <a:pt x="763296" y="234656"/>
                  <a:pt x="768631" y="220632"/>
                  <a:pt x="771771" y="206772"/>
                </a:cubicBezTo>
                <a:cubicBezTo>
                  <a:pt x="774912" y="192912"/>
                  <a:pt x="776482" y="179328"/>
                  <a:pt x="776482" y="166020"/>
                </a:cubicBezTo>
                <a:cubicBezTo>
                  <a:pt x="776482" y="152397"/>
                  <a:pt x="774456" y="141327"/>
                  <a:pt x="770405" y="132809"/>
                </a:cubicBezTo>
                <a:cubicBezTo>
                  <a:pt x="766354" y="124290"/>
                  <a:pt x="767989" y="120713"/>
                  <a:pt x="775309" y="122075"/>
                </a:cubicBezTo>
                <a:cubicBezTo>
                  <a:pt x="782630" y="123437"/>
                  <a:pt x="787997" y="124118"/>
                  <a:pt x="791410" y="124118"/>
                </a:cubicBezTo>
                <a:cubicBezTo>
                  <a:pt x="795870" y="124118"/>
                  <a:pt x="802119" y="123695"/>
                  <a:pt x="810156" y="122849"/>
                </a:cubicBezTo>
                <a:cubicBezTo>
                  <a:pt x="818194" y="122003"/>
                  <a:pt x="824231" y="120422"/>
                  <a:pt x="828268" y="118106"/>
                </a:cubicBezTo>
                <a:cubicBezTo>
                  <a:pt x="832305" y="115790"/>
                  <a:pt x="836998" y="115851"/>
                  <a:pt x="842347" y="118289"/>
                </a:cubicBezTo>
                <a:cubicBezTo>
                  <a:pt x="847695" y="120727"/>
                  <a:pt x="853152" y="123878"/>
                  <a:pt x="858716" y="127743"/>
                </a:cubicBezTo>
                <a:cubicBezTo>
                  <a:pt x="864280" y="131608"/>
                  <a:pt x="865040" y="136060"/>
                  <a:pt x="860996" y="141101"/>
                </a:cubicBezTo>
                <a:cubicBezTo>
                  <a:pt x="856952" y="146141"/>
                  <a:pt x="854930" y="159847"/>
                  <a:pt x="854930" y="182218"/>
                </a:cubicBezTo>
                <a:cubicBezTo>
                  <a:pt x="854930" y="205219"/>
                  <a:pt x="855378" y="223227"/>
                  <a:pt x="856274" y="236241"/>
                </a:cubicBezTo>
                <a:cubicBezTo>
                  <a:pt x="856723" y="242748"/>
                  <a:pt x="856762" y="248576"/>
                  <a:pt x="856393" y="253726"/>
                </a:cubicBezTo>
                <a:lnTo>
                  <a:pt x="855405" y="259404"/>
                </a:lnTo>
                <a:lnTo>
                  <a:pt x="869552" y="244038"/>
                </a:lnTo>
                <a:cubicBezTo>
                  <a:pt x="874843" y="237571"/>
                  <a:pt x="880369" y="230128"/>
                  <a:pt x="886131" y="221711"/>
                </a:cubicBezTo>
                <a:cubicBezTo>
                  <a:pt x="897653" y="204875"/>
                  <a:pt x="905644" y="187237"/>
                  <a:pt x="910104" y="168795"/>
                </a:cubicBezTo>
                <a:cubicBezTo>
                  <a:pt x="901041" y="172036"/>
                  <a:pt x="893652" y="174420"/>
                  <a:pt x="887937" y="175947"/>
                </a:cubicBezTo>
                <a:cubicBezTo>
                  <a:pt x="882223" y="177475"/>
                  <a:pt x="875938" y="174162"/>
                  <a:pt x="869084" y="166010"/>
                </a:cubicBezTo>
                <a:cubicBezTo>
                  <a:pt x="862229" y="157857"/>
                  <a:pt x="863918" y="154236"/>
                  <a:pt x="874150" y="155147"/>
                </a:cubicBezTo>
                <a:cubicBezTo>
                  <a:pt x="884381" y="156058"/>
                  <a:pt x="896968" y="155337"/>
                  <a:pt x="911911" y="152985"/>
                </a:cubicBezTo>
                <a:cubicBezTo>
                  <a:pt x="914306" y="143449"/>
                  <a:pt x="915503" y="135641"/>
                  <a:pt x="915503" y="129560"/>
                </a:cubicBezTo>
                <a:cubicBezTo>
                  <a:pt x="915503" y="123996"/>
                  <a:pt x="914152" y="117644"/>
                  <a:pt x="911448" y="110502"/>
                </a:cubicBezTo>
                <a:cubicBezTo>
                  <a:pt x="908745" y="103361"/>
                  <a:pt x="911993" y="100970"/>
                  <a:pt x="921192" y="103329"/>
                </a:cubicBezTo>
                <a:close/>
                <a:moveTo>
                  <a:pt x="591106" y="97230"/>
                </a:moveTo>
                <a:cubicBezTo>
                  <a:pt x="596297" y="98220"/>
                  <a:pt x="602399" y="101350"/>
                  <a:pt x="609411" y="106620"/>
                </a:cubicBezTo>
                <a:cubicBezTo>
                  <a:pt x="616424" y="111890"/>
                  <a:pt x="618636" y="116590"/>
                  <a:pt x="616047" y="120720"/>
                </a:cubicBezTo>
                <a:cubicBezTo>
                  <a:pt x="613459" y="124850"/>
                  <a:pt x="610437" y="129510"/>
                  <a:pt x="606981" y="134701"/>
                </a:cubicBezTo>
                <a:cubicBezTo>
                  <a:pt x="603525" y="139893"/>
                  <a:pt x="598843" y="147988"/>
                  <a:pt x="592934" y="158987"/>
                </a:cubicBezTo>
                <a:cubicBezTo>
                  <a:pt x="607146" y="171047"/>
                  <a:pt x="615198" y="180271"/>
                  <a:pt x="617090" y="186660"/>
                </a:cubicBezTo>
                <a:cubicBezTo>
                  <a:pt x="618983" y="193048"/>
                  <a:pt x="617983" y="199541"/>
                  <a:pt x="614090" y="206137"/>
                </a:cubicBezTo>
                <a:cubicBezTo>
                  <a:pt x="610196" y="212734"/>
                  <a:pt x="604489" y="211314"/>
                  <a:pt x="596968" y="201878"/>
                </a:cubicBezTo>
                <a:cubicBezTo>
                  <a:pt x="589446" y="192442"/>
                  <a:pt x="583262" y="184562"/>
                  <a:pt x="578415" y="178238"/>
                </a:cubicBezTo>
                <a:cubicBezTo>
                  <a:pt x="574787" y="184548"/>
                  <a:pt x="568775" y="191905"/>
                  <a:pt x="560378" y="200308"/>
                </a:cubicBezTo>
                <a:cubicBezTo>
                  <a:pt x="551982" y="208711"/>
                  <a:pt x="542460" y="214333"/>
                  <a:pt x="531813" y="217172"/>
                </a:cubicBezTo>
                <a:lnTo>
                  <a:pt x="525862" y="218082"/>
                </a:lnTo>
                <a:lnTo>
                  <a:pt x="525435" y="226680"/>
                </a:lnTo>
                <a:cubicBezTo>
                  <a:pt x="557758" y="222291"/>
                  <a:pt x="591020" y="217961"/>
                  <a:pt x="625221" y="213687"/>
                </a:cubicBezTo>
                <a:cubicBezTo>
                  <a:pt x="626082" y="183946"/>
                  <a:pt x="626071" y="165565"/>
                  <a:pt x="625189" y="158546"/>
                </a:cubicBezTo>
                <a:cubicBezTo>
                  <a:pt x="624307" y="151526"/>
                  <a:pt x="622959" y="144030"/>
                  <a:pt x="621145" y="136057"/>
                </a:cubicBezTo>
                <a:cubicBezTo>
                  <a:pt x="619331" y="128083"/>
                  <a:pt x="626100" y="127141"/>
                  <a:pt x="641451" y="133228"/>
                </a:cubicBezTo>
                <a:cubicBezTo>
                  <a:pt x="656802" y="139315"/>
                  <a:pt x="662452" y="144983"/>
                  <a:pt x="658401" y="150232"/>
                </a:cubicBezTo>
                <a:cubicBezTo>
                  <a:pt x="654350" y="155480"/>
                  <a:pt x="652324" y="166587"/>
                  <a:pt x="652324" y="183551"/>
                </a:cubicBezTo>
                <a:cubicBezTo>
                  <a:pt x="652324" y="201147"/>
                  <a:pt x="651840" y="216892"/>
                  <a:pt x="650872" y="230788"/>
                </a:cubicBezTo>
                <a:cubicBezTo>
                  <a:pt x="649904" y="244684"/>
                  <a:pt x="646610" y="253797"/>
                  <a:pt x="640988" y="258128"/>
                </a:cubicBezTo>
                <a:cubicBezTo>
                  <a:pt x="635367" y="262458"/>
                  <a:pt x="631552" y="261587"/>
                  <a:pt x="629545" y="255514"/>
                </a:cubicBezTo>
                <a:cubicBezTo>
                  <a:pt x="627537" y="249441"/>
                  <a:pt x="626175" y="241228"/>
                  <a:pt x="625458" y="230874"/>
                </a:cubicBezTo>
                <a:cubicBezTo>
                  <a:pt x="615764" y="231763"/>
                  <a:pt x="597609" y="234646"/>
                  <a:pt x="570994" y="239521"/>
                </a:cubicBezTo>
                <a:cubicBezTo>
                  <a:pt x="544379" y="244397"/>
                  <a:pt x="526614" y="249574"/>
                  <a:pt x="517702" y="255052"/>
                </a:cubicBezTo>
                <a:cubicBezTo>
                  <a:pt x="508789" y="260530"/>
                  <a:pt x="502652" y="258762"/>
                  <a:pt x="499289" y="249749"/>
                </a:cubicBezTo>
                <a:cubicBezTo>
                  <a:pt x="495926" y="240737"/>
                  <a:pt x="495371" y="234341"/>
                  <a:pt x="497622" y="230562"/>
                </a:cubicBezTo>
                <a:cubicBezTo>
                  <a:pt x="499874" y="226784"/>
                  <a:pt x="501673" y="219112"/>
                  <a:pt x="503021" y="207546"/>
                </a:cubicBezTo>
                <a:cubicBezTo>
                  <a:pt x="504369" y="195981"/>
                  <a:pt x="504824" y="186566"/>
                  <a:pt x="504387" y="179303"/>
                </a:cubicBezTo>
                <a:cubicBezTo>
                  <a:pt x="503950" y="172040"/>
                  <a:pt x="502150" y="163945"/>
                  <a:pt x="498988" y="155018"/>
                </a:cubicBezTo>
                <a:cubicBezTo>
                  <a:pt x="495826" y="146091"/>
                  <a:pt x="497751" y="142363"/>
                  <a:pt x="504763" y="143833"/>
                </a:cubicBezTo>
                <a:cubicBezTo>
                  <a:pt x="511776" y="145302"/>
                  <a:pt x="518100" y="148142"/>
                  <a:pt x="523736" y="152351"/>
                </a:cubicBezTo>
                <a:cubicBezTo>
                  <a:pt x="529371" y="156559"/>
                  <a:pt x="531501" y="160704"/>
                  <a:pt x="530124" y="164784"/>
                </a:cubicBezTo>
                <a:cubicBezTo>
                  <a:pt x="528748" y="168863"/>
                  <a:pt x="527837" y="175969"/>
                  <a:pt x="527392" y="186100"/>
                </a:cubicBezTo>
                <a:cubicBezTo>
                  <a:pt x="527170" y="191166"/>
                  <a:pt x="526896" y="197080"/>
                  <a:pt x="526570" y="203844"/>
                </a:cubicBezTo>
                <a:lnTo>
                  <a:pt x="526226" y="210768"/>
                </a:lnTo>
                <a:lnTo>
                  <a:pt x="529576" y="206610"/>
                </a:lnTo>
                <a:cubicBezTo>
                  <a:pt x="538732" y="196730"/>
                  <a:pt x="549448" y="182160"/>
                  <a:pt x="561723" y="162901"/>
                </a:cubicBezTo>
                <a:cubicBezTo>
                  <a:pt x="550179" y="151946"/>
                  <a:pt x="540768" y="142062"/>
                  <a:pt x="533491" y="133250"/>
                </a:cubicBezTo>
                <a:cubicBezTo>
                  <a:pt x="526213" y="124437"/>
                  <a:pt x="528837" y="122380"/>
                  <a:pt x="541363" y="127076"/>
                </a:cubicBezTo>
                <a:cubicBezTo>
                  <a:pt x="553890" y="131772"/>
                  <a:pt x="564713" y="137526"/>
                  <a:pt x="573833" y="144338"/>
                </a:cubicBezTo>
                <a:cubicBezTo>
                  <a:pt x="577490" y="137756"/>
                  <a:pt x="580211" y="130718"/>
                  <a:pt x="581996" y="123226"/>
                </a:cubicBezTo>
                <a:cubicBezTo>
                  <a:pt x="583782" y="115733"/>
                  <a:pt x="584449" y="109280"/>
                  <a:pt x="583997" y="103866"/>
                </a:cubicBezTo>
                <a:cubicBezTo>
                  <a:pt x="583545" y="98453"/>
                  <a:pt x="585915" y="96241"/>
                  <a:pt x="591106" y="97230"/>
                </a:cubicBezTo>
                <a:close/>
                <a:moveTo>
                  <a:pt x="808188" y="74204"/>
                </a:moveTo>
                <a:cubicBezTo>
                  <a:pt x="818527" y="75143"/>
                  <a:pt x="826877" y="76943"/>
                  <a:pt x="833237" y="79603"/>
                </a:cubicBezTo>
                <a:cubicBezTo>
                  <a:pt x="839597" y="82263"/>
                  <a:pt x="842465" y="88121"/>
                  <a:pt x="841841" y="97177"/>
                </a:cubicBezTo>
                <a:cubicBezTo>
                  <a:pt x="841217" y="106233"/>
                  <a:pt x="835857" y="107946"/>
                  <a:pt x="825762" y="102318"/>
                </a:cubicBezTo>
                <a:cubicBezTo>
                  <a:pt x="815667" y="96689"/>
                  <a:pt x="807815" y="91552"/>
                  <a:pt x="802208" y="86906"/>
                </a:cubicBezTo>
                <a:cubicBezTo>
                  <a:pt x="795855" y="77498"/>
                  <a:pt x="797849" y="73264"/>
                  <a:pt x="808188" y="74204"/>
                </a:cubicBezTo>
                <a:close/>
                <a:moveTo>
                  <a:pt x="929471" y="68993"/>
                </a:moveTo>
                <a:cubicBezTo>
                  <a:pt x="933872" y="69197"/>
                  <a:pt x="938304" y="69934"/>
                  <a:pt x="942767" y="71203"/>
                </a:cubicBezTo>
                <a:cubicBezTo>
                  <a:pt x="951694" y="73741"/>
                  <a:pt x="956157" y="80151"/>
                  <a:pt x="956157" y="90433"/>
                </a:cubicBezTo>
                <a:cubicBezTo>
                  <a:pt x="956157" y="101274"/>
                  <a:pt x="948787" y="103884"/>
                  <a:pt x="934045" y="98263"/>
                </a:cubicBezTo>
                <a:cubicBezTo>
                  <a:pt x="923792" y="91738"/>
                  <a:pt x="916112" y="85823"/>
                  <a:pt x="911007" y="80517"/>
                </a:cubicBezTo>
                <a:cubicBezTo>
                  <a:pt x="905902" y="75211"/>
                  <a:pt x="907688" y="71698"/>
                  <a:pt x="916364" y="69977"/>
                </a:cubicBezTo>
                <a:cubicBezTo>
                  <a:pt x="920701" y="69116"/>
                  <a:pt x="925071" y="68788"/>
                  <a:pt x="929471" y="68993"/>
                </a:cubicBezTo>
                <a:close/>
                <a:moveTo>
                  <a:pt x="641443" y="60851"/>
                </a:moveTo>
                <a:cubicBezTo>
                  <a:pt x="646159" y="61185"/>
                  <a:pt x="650740" y="62484"/>
                  <a:pt x="655185" y="64750"/>
                </a:cubicBezTo>
                <a:cubicBezTo>
                  <a:pt x="664076" y="69281"/>
                  <a:pt x="668522" y="73791"/>
                  <a:pt x="668522" y="78280"/>
                </a:cubicBezTo>
                <a:cubicBezTo>
                  <a:pt x="668522" y="84518"/>
                  <a:pt x="662682" y="87891"/>
                  <a:pt x="651002" y="88400"/>
                </a:cubicBezTo>
                <a:cubicBezTo>
                  <a:pt x="639321" y="88910"/>
                  <a:pt x="627071" y="89383"/>
                  <a:pt x="614251" y="89820"/>
                </a:cubicBezTo>
                <a:cubicBezTo>
                  <a:pt x="601431" y="90258"/>
                  <a:pt x="585502" y="92057"/>
                  <a:pt x="566466" y="95219"/>
                </a:cubicBezTo>
                <a:cubicBezTo>
                  <a:pt x="547429" y="98381"/>
                  <a:pt x="532533" y="101084"/>
                  <a:pt x="521778" y="103329"/>
                </a:cubicBezTo>
                <a:cubicBezTo>
                  <a:pt x="511023" y="105573"/>
                  <a:pt x="500594" y="102397"/>
                  <a:pt x="490491" y="93800"/>
                </a:cubicBezTo>
                <a:cubicBezTo>
                  <a:pt x="480389" y="85203"/>
                  <a:pt x="482450" y="81359"/>
                  <a:pt x="496676" y="82270"/>
                </a:cubicBezTo>
                <a:cubicBezTo>
                  <a:pt x="510901" y="83181"/>
                  <a:pt x="533724" y="80947"/>
                  <a:pt x="565143" y="75570"/>
                </a:cubicBezTo>
                <a:cubicBezTo>
                  <a:pt x="596333" y="70221"/>
                  <a:pt x="616915" y="65947"/>
                  <a:pt x="626888" y="62749"/>
                </a:cubicBezTo>
                <a:cubicBezTo>
                  <a:pt x="631875" y="61150"/>
                  <a:pt x="636727" y="60518"/>
                  <a:pt x="641443" y="60851"/>
                </a:cubicBezTo>
                <a:close/>
                <a:moveTo>
                  <a:pt x="124196" y="51876"/>
                </a:moveTo>
                <a:cubicBezTo>
                  <a:pt x="132134" y="50521"/>
                  <a:pt x="139766" y="52934"/>
                  <a:pt x="147094" y="59114"/>
                </a:cubicBezTo>
                <a:cubicBezTo>
                  <a:pt x="154422" y="65295"/>
                  <a:pt x="151324" y="70016"/>
                  <a:pt x="137802" y="73279"/>
                </a:cubicBezTo>
                <a:cubicBezTo>
                  <a:pt x="124279" y="76541"/>
                  <a:pt x="109784" y="79553"/>
                  <a:pt x="94318" y="82313"/>
                </a:cubicBezTo>
                <a:cubicBezTo>
                  <a:pt x="78853" y="85074"/>
                  <a:pt x="66165" y="84525"/>
                  <a:pt x="56256" y="80668"/>
                </a:cubicBezTo>
                <a:cubicBezTo>
                  <a:pt x="45759" y="72952"/>
                  <a:pt x="45630" y="68141"/>
                  <a:pt x="55869" y="66234"/>
                </a:cubicBezTo>
                <a:cubicBezTo>
                  <a:pt x="66108" y="64327"/>
                  <a:pt x="78071" y="61796"/>
                  <a:pt x="91759" y="58641"/>
                </a:cubicBezTo>
                <a:cubicBezTo>
                  <a:pt x="105446" y="55486"/>
                  <a:pt x="116259" y="53231"/>
                  <a:pt x="124196" y="51876"/>
                </a:cubicBezTo>
                <a:close/>
                <a:moveTo>
                  <a:pt x="449455" y="45705"/>
                </a:moveTo>
                <a:cubicBezTo>
                  <a:pt x="448276" y="45427"/>
                  <a:pt x="446636" y="45512"/>
                  <a:pt x="444535" y="45961"/>
                </a:cubicBezTo>
                <a:cubicBezTo>
                  <a:pt x="440333" y="46857"/>
                  <a:pt x="433557" y="48029"/>
                  <a:pt x="424207" y="49478"/>
                </a:cubicBezTo>
                <a:lnTo>
                  <a:pt x="424207" y="95768"/>
                </a:lnTo>
                <a:cubicBezTo>
                  <a:pt x="427219" y="95768"/>
                  <a:pt x="432077" y="94638"/>
                  <a:pt x="438781" y="92380"/>
                </a:cubicBezTo>
                <a:cubicBezTo>
                  <a:pt x="442133" y="91251"/>
                  <a:pt x="445139" y="91214"/>
                  <a:pt x="447799" y="92270"/>
                </a:cubicBezTo>
                <a:lnTo>
                  <a:pt x="452386" y="96528"/>
                </a:lnTo>
                <a:lnTo>
                  <a:pt x="452386" y="72881"/>
                </a:lnTo>
                <a:cubicBezTo>
                  <a:pt x="452386" y="58053"/>
                  <a:pt x="452128" y="49635"/>
                  <a:pt x="451612" y="47628"/>
                </a:cubicBezTo>
                <a:cubicBezTo>
                  <a:pt x="451353" y="46624"/>
                  <a:pt x="450635" y="45983"/>
                  <a:pt x="449455" y="45705"/>
                </a:cubicBezTo>
                <a:close/>
                <a:moveTo>
                  <a:pt x="464254" y="23187"/>
                </a:moveTo>
                <a:cubicBezTo>
                  <a:pt x="467796" y="24022"/>
                  <a:pt x="472175" y="25866"/>
                  <a:pt x="477392" y="28720"/>
                </a:cubicBezTo>
                <a:cubicBezTo>
                  <a:pt x="487824" y="34428"/>
                  <a:pt x="490986" y="40124"/>
                  <a:pt x="486878" y="45810"/>
                </a:cubicBezTo>
                <a:cubicBezTo>
                  <a:pt x="482769" y="51496"/>
                  <a:pt x="480070" y="61437"/>
                  <a:pt x="478779" y="75634"/>
                </a:cubicBezTo>
                <a:cubicBezTo>
                  <a:pt x="477489" y="89831"/>
                  <a:pt x="476843" y="101511"/>
                  <a:pt x="476843" y="110674"/>
                </a:cubicBezTo>
                <a:lnTo>
                  <a:pt x="476843" y="164665"/>
                </a:lnTo>
                <a:cubicBezTo>
                  <a:pt x="476843" y="192285"/>
                  <a:pt x="477065" y="213978"/>
                  <a:pt x="477510" y="229745"/>
                </a:cubicBezTo>
                <a:cubicBezTo>
                  <a:pt x="477954" y="245512"/>
                  <a:pt x="474298" y="259992"/>
                  <a:pt x="466540" y="273185"/>
                </a:cubicBezTo>
                <a:cubicBezTo>
                  <a:pt x="458782" y="286378"/>
                  <a:pt x="451895" y="287299"/>
                  <a:pt x="445879" y="275949"/>
                </a:cubicBezTo>
                <a:cubicBezTo>
                  <a:pt x="439863" y="264599"/>
                  <a:pt x="432697" y="254224"/>
                  <a:pt x="424380" y="244823"/>
                </a:cubicBezTo>
                <a:cubicBezTo>
                  <a:pt x="416062" y="235423"/>
                  <a:pt x="417851" y="232523"/>
                  <a:pt x="429746" y="236123"/>
                </a:cubicBezTo>
                <a:cubicBezTo>
                  <a:pt x="441641" y="239722"/>
                  <a:pt x="447944" y="239414"/>
                  <a:pt x="448654" y="235198"/>
                </a:cubicBezTo>
                <a:cubicBezTo>
                  <a:pt x="449364" y="230982"/>
                  <a:pt x="450163" y="217498"/>
                  <a:pt x="451052" y="194747"/>
                </a:cubicBezTo>
                <a:lnTo>
                  <a:pt x="451700" y="162434"/>
                </a:lnTo>
                <a:lnTo>
                  <a:pt x="447299" y="165257"/>
                </a:lnTo>
                <a:cubicBezTo>
                  <a:pt x="439290" y="167616"/>
                  <a:pt x="430532" y="168344"/>
                  <a:pt x="421024" y="167440"/>
                </a:cubicBezTo>
                <a:cubicBezTo>
                  <a:pt x="420393" y="173320"/>
                  <a:pt x="418482" y="183100"/>
                  <a:pt x="415292" y="196780"/>
                </a:cubicBezTo>
                <a:cubicBezTo>
                  <a:pt x="412101" y="210461"/>
                  <a:pt x="406806" y="225400"/>
                  <a:pt x="399406" y="241597"/>
                </a:cubicBezTo>
                <a:cubicBezTo>
                  <a:pt x="392006" y="257794"/>
                  <a:pt x="381216" y="270632"/>
                  <a:pt x="367033" y="280111"/>
                </a:cubicBezTo>
                <a:cubicBezTo>
                  <a:pt x="352850" y="289590"/>
                  <a:pt x="350517" y="286754"/>
                  <a:pt x="360031" y="271604"/>
                </a:cubicBezTo>
                <a:cubicBezTo>
                  <a:pt x="369546" y="256453"/>
                  <a:pt x="377645" y="238636"/>
                  <a:pt x="384327" y="218151"/>
                </a:cubicBezTo>
                <a:cubicBezTo>
                  <a:pt x="391010" y="197666"/>
                  <a:pt x="395477" y="177719"/>
                  <a:pt x="397728" y="158309"/>
                </a:cubicBezTo>
                <a:cubicBezTo>
                  <a:pt x="399980" y="138900"/>
                  <a:pt x="401105" y="123918"/>
                  <a:pt x="401105" y="113363"/>
                </a:cubicBezTo>
                <a:lnTo>
                  <a:pt x="401105" y="82324"/>
                </a:lnTo>
                <a:cubicBezTo>
                  <a:pt x="401105" y="71741"/>
                  <a:pt x="400894" y="63287"/>
                  <a:pt x="400471" y="56963"/>
                </a:cubicBezTo>
                <a:cubicBezTo>
                  <a:pt x="400048" y="50639"/>
                  <a:pt x="398474" y="44724"/>
                  <a:pt x="395749" y="39217"/>
                </a:cubicBezTo>
                <a:cubicBezTo>
                  <a:pt x="393025" y="33711"/>
                  <a:pt x="396753" y="31412"/>
                  <a:pt x="406935" y="32323"/>
                </a:cubicBezTo>
                <a:cubicBezTo>
                  <a:pt x="417116" y="33234"/>
                  <a:pt x="426928" y="32617"/>
                  <a:pt x="436372" y="30473"/>
                </a:cubicBezTo>
                <a:cubicBezTo>
                  <a:pt x="445814" y="28329"/>
                  <a:pt x="452404" y="26074"/>
                  <a:pt x="456139" y="23708"/>
                </a:cubicBezTo>
                <a:cubicBezTo>
                  <a:pt x="458007" y="22525"/>
                  <a:pt x="460712" y="22351"/>
                  <a:pt x="464254" y="23187"/>
                </a:cubicBezTo>
                <a:close/>
                <a:moveTo>
                  <a:pt x="803493" y="12335"/>
                </a:moveTo>
                <a:cubicBezTo>
                  <a:pt x="806881" y="11636"/>
                  <a:pt x="812526" y="12831"/>
                  <a:pt x="820427" y="15921"/>
                </a:cubicBezTo>
                <a:cubicBezTo>
                  <a:pt x="836230" y="22102"/>
                  <a:pt x="842375" y="27085"/>
                  <a:pt x="838862" y="30871"/>
                </a:cubicBezTo>
                <a:cubicBezTo>
                  <a:pt x="835348" y="34657"/>
                  <a:pt x="830803" y="39196"/>
                  <a:pt x="825224" y="44487"/>
                </a:cubicBezTo>
                <a:cubicBezTo>
                  <a:pt x="830846" y="44487"/>
                  <a:pt x="838908" y="42458"/>
                  <a:pt x="849412" y="38400"/>
                </a:cubicBezTo>
                <a:cubicBezTo>
                  <a:pt x="859917" y="34341"/>
                  <a:pt x="868862" y="35937"/>
                  <a:pt x="876247" y="43186"/>
                </a:cubicBezTo>
                <a:cubicBezTo>
                  <a:pt x="883632" y="50435"/>
                  <a:pt x="878552" y="55633"/>
                  <a:pt x="861007" y="58781"/>
                </a:cubicBezTo>
                <a:cubicBezTo>
                  <a:pt x="843461" y="61928"/>
                  <a:pt x="828006" y="62154"/>
                  <a:pt x="814641" y="59458"/>
                </a:cubicBezTo>
                <a:cubicBezTo>
                  <a:pt x="799168" y="78631"/>
                  <a:pt x="781741" y="93549"/>
                  <a:pt x="762360" y="104211"/>
                </a:cubicBezTo>
                <a:cubicBezTo>
                  <a:pt x="742979" y="114873"/>
                  <a:pt x="739699" y="112976"/>
                  <a:pt x="752519" y="98521"/>
                </a:cubicBezTo>
                <a:cubicBezTo>
                  <a:pt x="765340" y="84066"/>
                  <a:pt x="777037" y="69629"/>
                  <a:pt x="787613" y="55210"/>
                </a:cubicBezTo>
                <a:cubicBezTo>
                  <a:pt x="798189" y="40791"/>
                  <a:pt x="802352" y="29093"/>
                  <a:pt x="800100" y="20116"/>
                </a:cubicBezTo>
                <a:cubicBezTo>
                  <a:pt x="798974" y="15628"/>
                  <a:pt x="800105" y="13034"/>
                  <a:pt x="803493" y="12335"/>
                </a:cubicBezTo>
                <a:close/>
                <a:moveTo>
                  <a:pt x="550131" y="7961"/>
                </a:moveTo>
                <a:cubicBezTo>
                  <a:pt x="552773" y="7978"/>
                  <a:pt x="556096" y="8585"/>
                  <a:pt x="560099" y="9780"/>
                </a:cubicBezTo>
                <a:cubicBezTo>
                  <a:pt x="576110" y="14563"/>
                  <a:pt x="585359" y="20227"/>
                  <a:pt x="587847" y="26773"/>
                </a:cubicBezTo>
                <a:cubicBezTo>
                  <a:pt x="590335" y="33320"/>
                  <a:pt x="590375" y="40856"/>
                  <a:pt x="587966" y="49381"/>
                </a:cubicBezTo>
                <a:cubicBezTo>
                  <a:pt x="585556" y="57906"/>
                  <a:pt x="579379" y="58096"/>
                  <a:pt x="569434" y="49951"/>
                </a:cubicBezTo>
                <a:cubicBezTo>
                  <a:pt x="559489" y="41806"/>
                  <a:pt x="551248" y="33058"/>
                  <a:pt x="544708" y="23708"/>
                </a:cubicBezTo>
                <a:cubicBezTo>
                  <a:pt x="540395" y="13157"/>
                  <a:pt x="542203" y="7908"/>
                  <a:pt x="550131" y="7961"/>
                </a:cubicBezTo>
                <a:close/>
                <a:moveTo>
                  <a:pt x="917487" y="2986"/>
                </a:moveTo>
                <a:cubicBezTo>
                  <a:pt x="920140" y="3409"/>
                  <a:pt x="923329" y="4333"/>
                  <a:pt x="927054" y="5758"/>
                </a:cubicBezTo>
                <a:cubicBezTo>
                  <a:pt x="941953" y="11458"/>
                  <a:pt x="947693" y="16176"/>
                  <a:pt x="944273" y="19912"/>
                </a:cubicBezTo>
                <a:cubicBezTo>
                  <a:pt x="940853" y="23647"/>
                  <a:pt x="936712" y="29136"/>
                  <a:pt x="931851" y="36378"/>
                </a:cubicBezTo>
                <a:cubicBezTo>
                  <a:pt x="940068" y="36378"/>
                  <a:pt x="950988" y="33449"/>
                  <a:pt x="964611" y="27591"/>
                </a:cubicBezTo>
                <a:cubicBezTo>
                  <a:pt x="978234" y="21733"/>
                  <a:pt x="989678" y="22837"/>
                  <a:pt x="998941" y="30903"/>
                </a:cubicBezTo>
                <a:cubicBezTo>
                  <a:pt x="1008205" y="38970"/>
                  <a:pt x="1000099" y="45520"/>
                  <a:pt x="974624" y="50553"/>
                </a:cubicBezTo>
                <a:cubicBezTo>
                  <a:pt x="949149" y="55586"/>
                  <a:pt x="932259" y="55407"/>
                  <a:pt x="923957" y="50015"/>
                </a:cubicBezTo>
                <a:cubicBezTo>
                  <a:pt x="918679" y="60857"/>
                  <a:pt x="906501" y="72339"/>
                  <a:pt x="887421" y="84464"/>
                </a:cubicBezTo>
                <a:cubicBezTo>
                  <a:pt x="868342" y="96589"/>
                  <a:pt x="863602" y="96589"/>
                  <a:pt x="873203" y="84464"/>
                </a:cubicBezTo>
                <a:cubicBezTo>
                  <a:pt x="882804" y="72339"/>
                  <a:pt x="891580" y="59932"/>
                  <a:pt x="899532" y="47240"/>
                </a:cubicBezTo>
                <a:cubicBezTo>
                  <a:pt x="907483" y="34549"/>
                  <a:pt x="910333" y="23038"/>
                  <a:pt x="908082" y="12706"/>
                </a:cubicBezTo>
                <a:cubicBezTo>
                  <a:pt x="906393" y="4957"/>
                  <a:pt x="909528" y="1717"/>
                  <a:pt x="917487" y="2986"/>
                </a:cubicBezTo>
                <a:close/>
                <a:moveTo>
                  <a:pt x="201947" y="15"/>
                </a:moveTo>
                <a:cubicBezTo>
                  <a:pt x="203631" y="-66"/>
                  <a:pt x="205746" y="192"/>
                  <a:pt x="208291" y="789"/>
                </a:cubicBezTo>
                <a:cubicBezTo>
                  <a:pt x="218473" y="3177"/>
                  <a:pt x="226600" y="6493"/>
                  <a:pt x="232673" y="10737"/>
                </a:cubicBezTo>
                <a:cubicBezTo>
                  <a:pt x="238746" y="14982"/>
                  <a:pt x="240180" y="20116"/>
                  <a:pt x="236975" y="26139"/>
                </a:cubicBezTo>
                <a:cubicBezTo>
                  <a:pt x="233770" y="32162"/>
                  <a:pt x="231497" y="40719"/>
                  <a:pt x="230156" y="51811"/>
                </a:cubicBezTo>
                <a:cubicBezTo>
                  <a:pt x="228815" y="62904"/>
                  <a:pt x="226388" y="74401"/>
                  <a:pt x="222875" y="86303"/>
                </a:cubicBezTo>
                <a:cubicBezTo>
                  <a:pt x="238305" y="82145"/>
                  <a:pt x="248085" y="78405"/>
                  <a:pt x="252215" y="75086"/>
                </a:cubicBezTo>
                <a:cubicBezTo>
                  <a:pt x="256345" y="71766"/>
                  <a:pt x="263027" y="72017"/>
                  <a:pt x="272263" y="75838"/>
                </a:cubicBezTo>
                <a:cubicBezTo>
                  <a:pt x="281498" y="79660"/>
                  <a:pt x="288851" y="83941"/>
                  <a:pt x="294321" y="88680"/>
                </a:cubicBezTo>
                <a:cubicBezTo>
                  <a:pt x="299792" y="93420"/>
                  <a:pt x="300022" y="99428"/>
                  <a:pt x="295010" y="106706"/>
                </a:cubicBezTo>
                <a:cubicBezTo>
                  <a:pt x="289998" y="113983"/>
                  <a:pt x="286384" y="127607"/>
                  <a:pt x="284168" y="147575"/>
                </a:cubicBezTo>
                <a:cubicBezTo>
                  <a:pt x="281953" y="167544"/>
                  <a:pt x="278332" y="188936"/>
                  <a:pt x="273306" y="211751"/>
                </a:cubicBezTo>
                <a:cubicBezTo>
                  <a:pt x="268280" y="234567"/>
                  <a:pt x="262224" y="251173"/>
                  <a:pt x="255141" y="261569"/>
                </a:cubicBezTo>
                <a:cubicBezTo>
                  <a:pt x="248056" y="271966"/>
                  <a:pt x="239682" y="279573"/>
                  <a:pt x="230016" y="284392"/>
                </a:cubicBezTo>
                <a:cubicBezTo>
                  <a:pt x="220351" y="289210"/>
                  <a:pt x="214722" y="286729"/>
                  <a:pt x="213131" y="276949"/>
                </a:cubicBezTo>
                <a:cubicBezTo>
                  <a:pt x="211539" y="267169"/>
                  <a:pt x="206215" y="256120"/>
                  <a:pt x="197159" y="243802"/>
                </a:cubicBezTo>
                <a:cubicBezTo>
                  <a:pt x="188103" y="231484"/>
                  <a:pt x="189276" y="228074"/>
                  <a:pt x="200676" y="233574"/>
                </a:cubicBezTo>
                <a:cubicBezTo>
                  <a:pt x="212077" y="239073"/>
                  <a:pt x="219587" y="241998"/>
                  <a:pt x="223208" y="242350"/>
                </a:cubicBezTo>
                <a:cubicBezTo>
                  <a:pt x="226829" y="242701"/>
                  <a:pt x="230608" y="240274"/>
                  <a:pt x="234544" y="235069"/>
                </a:cubicBezTo>
                <a:cubicBezTo>
                  <a:pt x="238481" y="229863"/>
                  <a:pt x="242668" y="218828"/>
                  <a:pt x="247106" y="201964"/>
                </a:cubicBezTo>
                <a:cubicBezTo>
                  <a:pt x="251545" y="185100"/>
                  <a:pt x="255115" y="164809"/>
                  <a:pt x="257819" y="141090"/>
                </a:cubicBezTo>
                <a:cubicBezTo>
                  <a:pt x="260522" y="117371"/>
                  <a:pt x="260522" y="104135"/>
                  <a:pt x="257819" y="101382"/>
                </a:cubicBezTo>
                <a:cubicBezTo>
                  <a:pt x="255115" y="98629"/>
                  <a:pt x="250853" y="97894"/>
                  <a:pt x="245031" y="99177"/>
                </a:cubicBezTo>
                <a:cubicBezTo>
                  <a:pt x="239209" y="100461"/>
                  <a:pt x="231171" y="102680"/>
                  <a:pt x="220918" y="105835"/>
                </a:cubicBezTo>
                <a:cubicBezTo>
                  <a:pt x="214880" y="136021"/>
                  <a:pt x="206609" y="163443"/>
                  <a:pt x="196106" y="188101"/>
                </a:cubicBezTo>
                <a:cubicBezTo>
                  <a:pt x="185601" y="212759"/>
                  <a:pt x="173681" y="232674"/>
                  <a:pt x="160344" y="247846"/>
                </a:cubicBezTo>
                <a:cubicBezTo>
                  <a:pt x="147008" y="263018"/>
                  <a:pt x="130223" y="275232"/>
                  <a:pt x="109989" y="284489"/>
                </a:cubicBezTo>
                <a:cubicBezTo>
                  <a:pt x="89755" y="293745"/>
                  <a:pt x="87830" y="290931"/>
                  <a:pt x="104213" y="276046"/>
                </a:cubicBezTo>
                <a:cubicBezTo>
                  <a:pt x="120597" y="261161"/>
                  <a:pt x="135923" y="243017"/>
                  <a:pt x="150192" y="221614"/>
                </a:cubicBezTo>
                <a:cubicBezTo>
                  <a:pt x="164460" y="200211"/>
                  <a:pt x="178736" y="163260"/>
                  <a:pt x="193019" y="110760"/>
                </a:cubicBezTo>
                <a:cubicBezTo>
                  <a:pt x="186307" y="113442"/>
                  <a:pt x="180346" y="115012"/>
                  <a:pt x="175133" y="115471"/>
                </a:cubicBezTo>
                <a:cubicBezTo>
                  <a:pt x="169920" y="115930"/>
                  <a:pt x="164177" y="112535"/>
                  <a:pt x="157903" y="105286"/>
                </a:cubicBezTo>
                <a:cubicBezTo>
                  <a:pt x="151629" y="98037"/>
                  <a:pt x="154816" y="94413"/>
                  <a:pt x="167465" y="94413"/>
                </a:cubicBezTo>
                <a:cubicBezTo>
                  <a:pt x="176958" y="94413"/>
                  <a:pt x="186501" y="93308"/>
                  <a:pt x="196095" y="91100"/>
                </a:cubicBezTo>
                <a:cubicBezTo>
                  <a:pt x="199450" y="75168"/>
                  <a:pt x="201576" y="59767"/>
                  <a:pt x="202472" y="44896"/>
                </a:cubicBezTo>
                <a:cubicBezTo>
                  <a:pt x="203369" y="30025"/>
                  <a:pt x="202017" y="18359"/>
                  <a:pt x="198418" y="9899"/>
                </a:cubicBezTo>
                <a:cubicBezTo>
                  <a:pt x="195718" y="3553"/>
                  <a:pt x="196894" y="259"/>
                  <a:pt x="201947" y="1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77002" y="1826736"/>
            <a:ext cx="10685992" cy="1122109"/>
            <a:chOff x="587559" y="1493582"/>
            <a:chExt cx="14247989" cy="1496144"/>
          </a:xfrm>
        </p:grpSpPr>
        <p:sp>
          <p:nvSpPr>
            <p:cNvPr id="5" name="TextBox 8"/>
            <p:cNvSpPr txBox="1"/>
            <p:nvPr/>
          </p:nvSpPr>
          <p:spPr>
            <a:xfrm>
              <a:off x="587559" y="1594730"/>
              <a:ext cx="14247989" cy="139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ts val="3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一个立体图形，从前面看是      ，从左面看是            ，那么拼成这个立体图形最多需要几个小正方体？最少需要几个小正方体？请你分别画出来。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 rot="10800000">
              <a:off x="5767411" y="1552612"/>
              <a:ext cx="864096" cy="663540"/>
              <a:chOff x="4563977" y="3816297"/>
              <a:chExt cx="1567313" cy="1158015"/>
            </a:xfrm>
          </p:grpSpPr>
          <p:pic>
            <p:nvPicPr>
              <p:cNvPr id="8" name="Picture 34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904" t="-7212" r="9188" b="1"/>
              <a:stretch>
                <a:fillRect/>
              </a:stretch>
            </p:blipFill>
            <p:spPr bwMode="auto">
              <a:xfrm rot="10800000">
                <a:off x="4563977" y="3816299"/>
                <a:ext cx="1063255" cy="115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4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904" t="-7212" r="9188" b="1"/>
              <a:stretch>
                <a:fillRect/>
              </a:stretch>
            </p:blipFill>
            <p:spPr bwMode="auto">
              <a:xfrm flipV="1">
                <a:off x="5068035" y="3816297"/>
                <a:ext cx="1063255" cy="11580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" name="Picture 34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04" t="-7212" r="9188" b="1"/>
            <a:stretch>
              <a:fillRect/>
            </a:stretch>
          </p:blipFill>
          <p:spPr bwMode="auto">
            <a:xfrm>
              <a:off x="9203140" y="1493582"/>
              <a:ext cx="663444" cy="722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组合 9"/>
          <p:cNvGrpSpPr/>
          <p:nvPr/>
        </p:nvGrpSpPr>
        <p:grpSpPr>
          <a:xfrm>
            <a:off x="2430299" y="3897149"/>
            <a:ext cx="1442591" cy="953943"/>
            <a:chOff x="441921" y="2742105"/>
            <a:chExt cx="1923454" cy="1271924"/>
          </a:xfrm>
        </p:grpSpPr>
        <p:pic>
          <p:nvPicPr>
            <p:cNvPr id="11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627339" y="3212976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1115616" y="3212976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1619672" y="3212976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441921" y="3365376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945977" y="3365957"/>
              <a:ext cx="745702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1450033" y="3365957"/>
              <a:ext cx="745702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1093123" y="2742105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组合 17"/>
          <p:cNvGrpSpPr/>
          <p:nvPr/>
        </p:nvGrpSpPr>
        <p:grpSpPr>
          <a:xfrm>
            <a:off x="5127848" y="3886085"/>
            <a:ext cx="1357073" cy="950906"/>
            <a:chOff x="3935434" y="3112831"/>
            <a:chExt cx="1809431" cy="1267874"/>
          </a:xfrm>
        </p:grpSpPr>
        <p:pic>
          <p:nvPicPr>
            <p:cNvPr id="19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3935434" y="3732633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4644008" y="3573016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4644008" y="3112831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2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6F7F7"/>
                </a:clrFrom>
                <a:clrTo>
                  <a:srgbClr val="F6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1642" b="100000" l="57471" r="100000">
                          <a14:foregroundMark x1="71264" y1="47015" x2="72031" y2="99254"/>
                          <a14:foregroundMark x1="93870" y1="36567" x2="93870" y2="88060"/>
                          <a14:foregroundMark x1="59387" y1="56716" x2="59387" y2="94030"/>
                          <a14:backgroundMark x1="60920" y1="23881" x2="68582" y2="216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8" t="20383"/>
            <a:stretch>
              <a:fillRect/>
            </a:stretch>
          </p:blipFill>
          <p:spPr bwMode="auto">
            <a:xfrm>
              <a:off x="4999162" y="3732633"/>
              <a:ext cx="745703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Box 6"/>
          <p:cNvSpPr txBox="1"/>
          <p:nvPr/>
        </p:nvSpPr>
        <p:spPr>
          <a:xfrm>
            <a:off x="2468503" y="5053016"/>
            <a:ext cx="14425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最多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个</a:t>
            </a:r>
          </a:p>
        </p:txBody>
      </p:sp>
      <p:sp>
        <p:nvSpPr>
          <p:cNvPr id="24" name="TextBox 47"/>
          <p:cNvSpPr txBox="1"/>
          <p:nvPr/>
        </p:nvSpPr>
        <p:spPr>
          <a:xfrm>
            <a:off x="5180049" y="5053017"/>
            <a:ext cx="147579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最少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个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169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课堂小结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学而不思则惘，思而不学则殆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477948" y="1746687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489376" y="3364256"/>
            <a:ext cx="1183481" cy="819150"/>
            <a:chOff x="2858090" y="1083138"/>
            <a:chExt cx="3085048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2858090" y="1994682"/>
              <a:ext cx="1238363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776776" y="1997783"/>
              <a:ext cx="1238363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704773" y="1997783"/>
              <a:ext cx="1238365" cy="121849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3779879" y="1083138"/>
              <a:ext cx="1238365" cy="121849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5"/>
          <p:cNvGrpSpPr/>
          <p:nvPr/>
        </p:nvGrpSpPr>
        <p:grpSpPr bwMode="auto">
          <a:xfrm>
            <a:off x="4961111" y="3735731"/>
            <a:ext cx="617934" cy="414338"/>
            <a:chOff x="1428690" y="4520957"/>
            <a:chExt cx="1611608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 flipH="1" flipV="1">
              <a:off x="1959682" y="452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 flipH="1" flipV="1">
              <a:off x="14286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 flipH="1" flipV="1">
              <a:off x="2499990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 flipH="1" flipV="1">
              <a:off x="1959682" y="5060957"/>
              <a:ext cx="540308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6"/>
          <p:cNvGrpSpPr/>
          <p:nvPr/>
        </p:nvGrpSpPr>
        <p:grpSpPr bwMode="auto">
          <a:xfrm>
            <a:off x="6397005" y="3896468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7"/>
          <p:cNvGrpSpPr/>
          <p:nvPr/>
        </p:nvGrpSpPr>
        <p:grpSpPr bwMode="auto">
          <a:xfrm>
            <a:off x="8015066" y="3739306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组合 1"/>
          <p:cNvGrpSpPr/>
          <p:nvPr/>
        </p:nvGrpSpPr>
        <p:grpSpPr bwMode="auto">
          <a:xfrm>
            <a:off x="2495329" y="2406369"/>
            <a:ext cx="1270397" cy="877490"/>
            <a:chOff x="2858263" y="1083138"/>
            <a:chExt cx="3084875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1" name="AutoShape 3"/>
            <p:cNvSpPr>
              <a:spLocks noChangeArrowheads="1"/>
            </p:cNvSpPr>
            <p:nvPr/>
          </p:nvSpPr>
          <p:spPr bwMode="auto">
            <a:xfrm>
              <a:off x="2858263" y="1994858"/>
              <a:ext cx="1240311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3774763" y="1997753"/>
              <a:ext cx="1240309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AutoShape 5"/>
            <p:cNvSpPr>
              <a:spLocks noChangeArrowheads="1"/>
            </p:cNvSpPr>
            <p:nvPr/>
          </p:nvSpPr>
          <p:spPr bwMode="auto">
            <a:xfrm>
              <a:off x="4702827" y="1997753"/>
              <a:ext cx="1240311" cy="1218522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2860136" y="1083138"/>
              <a:ext cx="1240310" cy="1218523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071381" y="2326881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4614057" y="2326881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从前面看</a:t>
            </a:r>
          </a:p>
        </p:txBody>
      </p:sp>
      <p:grpSp>
        <p:nvGrpSpPr>
          <p:cNvPr id="27" name="组合 5"/>
          <p:cNvGrpSpPr/>
          <p:nvPr/>
        </p:nvGrpSpPr>
        <p:grpSpPr bwMode="auto">
          <a:xfrm>
            <a:off x="4982543" y="2820708"/>
            <a:ext cx="663178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7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 flipH="1" flipV="1">
              <a:off x="2499251" y="5062404"/>
              <a:ext cx="541047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5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组合 6"/>
          <p:cNvGrpSpPr/>
          <p:nvPr/>
        </p:nvGrpSpPr>
        <p:grpSpPr bwMode="auto">
          <a:xfrm>
            <a:off x="6394624" y="3018352"/>
            <a:ext cx="663178" cy="222647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 flipH="1" flipV="1">
              <a:off x="4962539" y="5092461"/>
              <a:ext cx="53815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 flipH="1" flipV="1">
              <a:off x="4421492" y="5092461"/>
              <a:ext cx="541047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7460172" y="2326881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grpSp>
        <p:nvGrpSpPr>
          <p:cNvPr id="37" name="组合 7"/>
          <p:cNvGrpSpPr/>
          <p:nvPr/>
        </p:nvGrpSpPr>
        <p:grpSpPr bwMode="auto">
          <a:xfrm>
            <a:off x="7988871" y="2823090"/>
            <a:ext cx="221456" cy="440531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2483"/>
              <a:ext cx="540001" cy="541578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1576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0" name="组合 1"/>
          <p:cNvGrpSpPr/>
          <p:nvPr/>
        </p:nvGrpSpPr>
        <p:grpSpPr bwMode="auto">
          <a:xfrm>
            <a:off x="2415555" y="4323335"/>
            <a:ext cx="1196578" cy="825104"/>
            <a:chOff x="2858090" y="1083138"/>
            <a:chExt cx="3096701" cy="213313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2858090" y="1994261"/>
              <a:ext cx="1238681" cy="1218935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AutoShape 4"/>
            <p:cNvSpPr>
              <a:spLocks noChangeArrowheads="1"/>
            </p:cNvSpPr>
            <p:nvPr/>
          </p:nvSpPr>
          <p:spPr bwMode="auto">
            <a:xfrm>
              <a:off x="377631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AutoShape 5"/>
            <p:cNvSpPr>
              <a:spLocks noChangeArrowheads="1"/>
            </p:cNvSpPr>
            <p:nvPr/>
          </p:nvSpPr>
          <p:spPr bwMode="auto">
            <a:xfrm>
              <a:off x="4703786" y="2000417"/>
              <a:ext cx="1238681" cy="121585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AutoShape 6"/>
            <p:cNvSpPr>
              <a:spLocks noChangeArrowheads="1"/>
            </p:cNvSpPr>
            <p:nvPr/>
          </p:nvSpPr>
          <p:spPr bwMode="auto">
            <a:xfrm>
              <a:off x="4716111" y="1083138"/>
              <a:ext cx="1238680" cy="121585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组合 5"/>
          <p:cNvGrpSpPr/>
          <p:nvPr/>
        </p:nvGrpSpPr>
        <p:grpSpPr bwMode="auto">
          <a:xfrm flipH="1">
            <a:off x="4981353" y="4560272"/>
            <a:ext cx="663179" cy="444103"/>
            <a:chOff x="1428728" y="4520957"/>
            <a:chExt cx="1611570" cy="108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 flipH="1" flipV="1">
              <a:off x="1428728" y="4520957"/>
              <a:ext cx="541048" cy="54144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 flipH="1" flipV="1">
              <a:off x="1428728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 flipH="1" flipV="1">
              <a:off x="2499250" y="5062404"/>
              <a:ext cx="541048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 flipH="1" flipV="1">
              <a:off x="1961096" y="5062404"/>
              <a:ext cx="538154" cy="538553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0" name="组合 6"/>
          <p:cNvGrpSpPr/>
          <p:nvPr/>
        </p:nvGrpSpPr>
        <p:grpSpPr bwMode="auto">
          <a:xfrm>
            <a:off x="6439867" y="4765060"/>
            <a:ext cx="617934" cy="207169"/>
            <a:chOff x="3889124" y="5092461"/>
            <a:chExt cx="1611570" cy="540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 flipH="1" flipV="1">
              <a:off x="3889124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 flipH="1" flipV="1">
              <a:off x="4960399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 flipH="1" flipV="1">
              <a:off x="4420103" y="5092461"/>
              <a:ext cx="540295" cy="54000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组合 7"/>
          <p:cNvGrpSpPr/>
          <p:nvPr/>
        </p:nvGrpSpPr>
        <p:grpSpPr bwMode="auto">
          <a:xfrm>
            <a:off x="8031735" y="4615041"/>
            <a:ext cx="207169" cy="410765"/>
            <a:chOff x="7462728" y="4662491"/>
            <a:chExt cx="540001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3617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2491"/>
              <a:ext cx="540001" cy="540444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57" name="直接连接符 56"/>
          <p:cNvCxnSpPr/>
          <p:nvPr/>
        </p:nvCxnSpPr>
        <p:spPr>
          <a:xfrm>
            <a:off x="2198863" y="3324127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198863" y="4263247"/>
            <a:ext cx="658891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2182311" y="5279475"/>
            <a:ext cx="6356768" cy="778468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不同形状的立体图形从同一方向进行观察，所看到的形状可能不同，也可能相同。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812800" y="981499"/>
            <a:ext cx="11047494" cy="5876501"/>
            <a:chOff x="1516344" y="1196751"/>
            <a:chExt cx="11047494" cy="5876501"/>
          </a:xfrm>
        </p:grpSpPr>
        <p:grpSp>
          <p:nvGrpSpPr>
            <p:cNvPr id="61" name="组合 60"/>
            <p:cNvGrpSpPr/>
            <p:nvPr/>
          </p:nvGrpSpPr>
          <p:grpSpPr>
            <a:xfrm>
              <a:off x="1516344" y="1196751"/>
              <a:ext cx="11047494" cy="5876501"/>
              <a:chOff x="1516344" y="1280656"/>
              <a:chExt cx="11047494" cy="5876501"/>
            </a:xfrm>
          </p:grpSpPr>
          <p:pic>
            <p:nvPicPr>
              <p:cNvPr id="63" name="图片 6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596" b="37904"/>
              <a:stretch>
                <a:fillRect/>
              </a:stretch>
            </p:blipFill>
            <p:spPr>
              <a:xfrm>
                <a:off x="5042837" y="1280656"/>
                <a:ext cx="2166271" cy="921041"/>
              </a:xfrm>
              <a:prstGeom prst="rect">
                <a:avLst/>
              </a:prstGeom>
            </p:spPr>
          </p:pic>
          <p:sp>
            <p:nvSpPr>
              <p:cNvPr id="64" name="矩形: 圆角 63"/>
              <p:cNvSpPr/>
              <p:nvPr/>
            </p:nvSpPr>
            <p:spPr>
              <a:xfrm>
                <a:off x="1516344" y="2056006"/>
                <a:ext cx="9145016" cy="4697258"/>
              </a:xfrm>
              <a:prstGeom prst="roundRect">
                <a:avLst/>
              </a:prstGeom>
              <a:noFill/>
              <a:ln w="57150">
                <a:solidFill>
                  <a:srgbClr val="F1604B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pic>
            <p:nvPicPr>
              <p:cNvPr id="65" name="图片 6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68853" y="4802382"/>
                <a:ext cx="2294985" cy="2354775"/>
              </a:xfrm>
              <a:prstGeom prst="rect">
                <a:avLst/>
              </a:prstGeom>
            </p:spPr>
          </p:pic>
        </p:grpSp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5403726" y="1384162"/>
              <a:ext cx="1613262" cy="500137"/>
            </a:xfrm>
            <a:prstGeom prst="rect">
              <a:avLst/>
            </a:prstGeom>
            <a:noFill/>
            <a:effectLst>
              <a:softEdge rad="0"/>
            </a:effectLst>
          </p:spPr>
          <p:txBody>
            <a:bodyPr wrap="none" lIns="68580" tIns="34290" rIns="68580" bIns="3429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gradFill flip="none" rotWithShape="1">
                    <a:gsLst>
                      <a:gs pos="9000">
                        <a:srgbClr val="0194A3"/>
                      </a:gs>
                      <a:gs pos="42000">
                        <a:srgbClr val="FF9A05"/>
                      </a:gs>
                      <a:gs pos="67000">
                        <a:srgbClr val="71B96F"/>
                      </a:gs>
                      <a:gs pos="92000">
                        <a:srgbClr val="D3443C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effectLst/>
                  <a:uLnTx/>
                  <a:uFillTx/>
                  <a:cs typeface="+mn-ea"/>
                  <a:sym typeface="+mn-lt"/>
                </a:rPr>
                <a:t>知识小结</a:t>
              </a:r>
            </a:p>
          </p:txBody>
        </p:sp>
      </p:grpSp>
      <p:sp>
        <p:nvSpPr>
          <p:cNvPr id="66" name="文本框 6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6" grpId="0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30"/>
          <p:cNvGrpSpPr/>
          <p:nvPr/>
        </p:nvGrpSpPr>
        <p:grpSpPr bwMode="auto">
          <a:xfrm>
            <a:off x="6050584" y="4489526"/>
            <a:ext cx="5068887" cy="399494"/>
            <a:chOff x="7206155" y="5040852"/>
            <a:chExt cx="5067096" cy="398488"/>
          </a:xfrm>
        </p:grpSpPr>
        <p:sp>
          <p:nvSpPr>
            <p:cNvPr id="60" name="文本框 59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>
                <a:defRPr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4634747" y="3086100"/>
            <a:ext cx="7089913" cy="606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感谢各位的仔细聆听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: 形状 26"/>
          <p:cNvSpPr/>
          <p:nvPr/>
        </p:nvSpPr>
        <p:spPr>
          <a:xfrm>
            <a:off x="783701" y="1353825"/>
            <a:ext cx="7415272" cy="317864"/>
          </a:xfrm>
          <a:custGeom>
            <a:avLst/>
            <a:gdLst/>
            <a:ahLst/>
            <a:cxnLst/>
            <a:rect l="l" t="t" r="r" b="b"/>
            <a:pathLst>
              <a:path w="7415272" h="317864">
                <a:moveTo>
                  <a:pt x="1116613" y="234774"/>
                </a:moveTo>
                <a:cubicBezTo>
                  <a:pt x="1123410" y="234774"/>
                  <a:pt x="1129175" y="237140"/>
                  <a:pt x="1133907" y="241872"/>
                </a:cubicBezTo>
                <a:cubicBezTo>
                  <a:pt x="1138639" y="246605"/>
                  <a:pt x="1141006" y="251903"/>
                  <a:pt x="1141006" y="257769"/>
                </a:cubicBezTo>
                <a:cubicBezTo>
                  <a:pt x="1141006" y="265226"/>
                  <a:pt x="1138582" y="271377"/>
                  <a:pt x="1133735" y="276224"/>
                </a:cubicBezTo>
                <a:cubicBezTo>
                  <a:pt x="1128888" y="281071"/>
                  <a:pt x="1123180" y="283495"/>
                  <a:pt x="1116613" y="283495"/>
                </a:cubicBezTo>
                <a:cubicBezTo>
                  <a:pt x="1110016" y="283495"/>
                  <a:pt x="1104305" y="281082"/>
                  <a:pt x="1099480" y="276257"/>
                </a:cubicBezTo>
                <a:cubicBezTo>
                  <a:pt x="1094654" y="271431"/>
                  <a:pt x="1092242" y="265269"/>
                  <a:pt x="1092242" y="257769"/>
                </a:cubicBezTo>
                <a:cubicBezTo>
                  <a:pt x="1092242" y="251860"/>
                  <a:pt x="1094598" y="246551"/>
                  <a:pt x="1099308" y="241840"/>
                </a:cubicBezTo>
                <a:cubicBezTo>
                  <a:pt x="1104018" y="237129"/>
                  <a:pt x="1109787" y="234774"/>
                  <a:pt x="1116613" y="234774"/>
                </a:cubicBezTo>
                <a:close/>
                <a:moveTo>
                  <a:pt x="7369656" y="223331"/>
                </a:moveTo>
                <a:cubicBezTo>
                  <a:pt x="7366284" y="223521"/>
                  <a:pt x="7363004" y="224800"/>
                  <a:pt x="7359818" y="227170"/>
                </a:cubicBezTo>
                <a:cubicBezTo>
                  <a:pt x="7353444" y="231910"/>
                  <a:pt x="7350256" y="238226"/>
                  <a:pt x="7350256" y="246121"/>
                </a:cubicBezTo>
                <a:cubicBezTo>
                  <a:pt x="7350256" y="254015"/>
                  <a:pt x="7353805" y="259941"/>
                  <a:pt x="7360904" y="263899"/>
                </a:cubicBezTo>
                <a:cubicBezTo>
                  <a:pt x="7368002" y="267857"/>
                  <a:pt x="7374950" y="267656"/>
                  <a:pt x="7381747" y="263297"/>
                </a:cubicBezTo>
                <a:cubicBezTo>
                  <a:pt x="7388544" y="258923"/>
                  <a:pt x="7391739" y="252613"/>
                  <a:pt x="7391330" y="244368"/>
                </a:cubicBezTo>
                <a:cubicBezTo>
                  <a:pt x="7390922" y="236122"/>
                  <a:pt x="7387160" y="230010"/>
                  <a:pt x="7380048" y="226030"/>
                </a:cubicBezTo>
                <a:cubicBezTo>
                  <a:pt x="7376492" y="224040"/>
                  <a:pt x="7373028" y="223141"/>
                  <a:pt x="7369656" y="223331"/>
                </a:cubicBezTo>
                <a:close/>
                <a:moveTo>
                  <a:pt x="5648326" y="205746"/>
                </a:moveTo>
                <a:cubicBezTo>
                  <a:pt x="5651129" y="206149"/>
                  <a:pt x="5648239" y="210344"/>
                  <a:pt x="5639656" y="218329"/>
                </a:cubicBezTo>
                <a:cubicBezTo>
                  <a:pt x="5628213" y="228977"/>
                  <a:pt x="5614224" y="239220"/>
                  <a:pt x="5597690" y="249057"/>
                </a:cubicBezTo>
                <a:cubicBezTo>
                  <a:pt x="5581156" y="258894"/>
                  <a:pt x="5570221" y="266193"/>
                  <a:pt x="5564887" y="270954"/>
                </a:cubicBezTo>
                <a:cubicBezTo>
                  <a:pt x="5559552" y="275715"/>
                  <a:pt x="5551690" y="272772"/>
                  <a:pt x="5541301" y="262124"/>
                </a:cubicBezTo>
                <a:cubicBezTo>
                  <a:pt x="5530911" y="251477"/>
                  <a:pt x="5529581" y="245848"/>
                  <a:pt x="5537310" y="245239"/>
                </a:cubicBezTo>
                <a:cubicBezTo>
                  <a:pt x="5545040" y="244629"/>
                  <a:pt x="5555956" y="241679"/>
                  <a:pt x="5570060" y="236387"/>
                </a:cubicBezTo>
                <a:cubicBezTo>
                  <a:pt x="5584163" y="231096"/>
                  <a:pt x="5597425" y="225797"/>
                  <a:pt x="5609843" y="220491"/>
                </a:cubicBezTo>
                <a:cubicBezTo>
                  <a:pt x="5623567" y="214067"/>
                  <a:pt x="5634828" y="209439"/>
                  <a:pt x="5643625" y="206606"/>
                </a:cubicBezTo>
                <a:cubicBezTo>
                  <a:pt x="5645825" y="205898"/>
                  <a:pt x="5647391" y="205611"/>
                  <a:pt x="5648326" y="205746"/>
                </a:cubicBezTo>
                <a:close/>
                <a:moveTo>
                  <a:pt x="7372138" y="200411"/>
                </a:moveTo>
                <a:cubicBezTo>
                  <a:pt x="7377658" y="200533"/>
                  <a:pt x="7383304" y="201806"/>
                  <a:pt x="7389072" y="204229"/>
                </a:cubicBezTo>
                <a:cubicBezTo>
                  <a:pt x="7400608" y="209076"/>
                  <a:pt x="7408269" y="216756"/>
                  <a:pt x="7412055" y="227267"/>
                </a:cubicBezTo>
                <a:cubicBezTo>
                  <a:pt x="7415841" y="237778"/>
                  <a:pt x="7416286" y="248175"/>
                  <a:pt x="7413388" y="258457"/>
                </a:cubicBezTo>
                <a:cubicBezTo>
                  <a:pt x="7410492" y="268739"/>
                  <a:pt x="7405072" y="276608"/>
                  <a:pt x="7397127" y="282064"/>
                </a:cubicBezTo>
                <a:cubicBezTo>
                  <a:pt x="7389182" y="287521"/>
                  <a:pt x="7379743" y="290249"/>
                  <a:pt x="7368809" y="290249"/>
                </a:cubicBezTo>
                <a:cubicBezTo>
                  <a:pt x="7357874" y="290249"/>
                  <a:pt x="7347972" y="285811"/>
                  <a:pt x="7339103" y="276934"/>
                </a:cubicBezTo>
                <a:cubicBezTo>
                  <a:pt x="7330234" y="268058"/>
                  <a:pt x="7325798" y="258514"/>
                  <a:pt x="7325798" y="248304"/>
                </a:cubicBezTo>
                <a:cubicBezTo>
                  <a:pt x="7325798" y="238094"/>
                  <a:pt x="7328186" y="229163"/>
                  <a:pt x="7332962" y="221513"/>
                </a:cubicBezTo>
                <a:cubicBezTo>
                  <a:pt x="7337737" y="213862"/>
                  <a:pt x="7345398" y="207857"/>
                  <a:pt x="7355946" y="203498"/>
                </a:cubicBezTo>
                <a:cubicBezTo>
                  <a:pt x="7361219" y="201318"/>
                  <a:pt x="7366616" y="200289"/>
                  <a:pt x="7372138" y="200411"/>
                </a:cubicBezTo>
                <a:close/>
                <a:moveTo>
                  <a:pt x="3568373" y="171496"/>
                </a:moveTo>
                <a:cubicBezTo>
                  <a:pt x="3564324" y="171453"/>
                  <a:pt x="3559750" y="171871"/>
                  <a:pt x="3554652" y="172749"/>
                </a:cubicBezTo>
                <a:cubicBezTo>
                  <a:pt x="3544457" y="174506"/>
                  <a:pt x="3530805" y="176603"/>
                  <a:pt x="3513697" y="179041"/>
                </a:cubicBezTo>
                <a:lnTo>
                  <a:pt x="3513697" y="195604"/>
                </a:lnTo>
                <a:cubicBezTo>
                  <a:pt x="3522889" y="195675"/>
                  <a:pt x="3533820" y="194120"/>
                  <a:pt x="3546489" y="190936"/>
                </a:cubicBezTo>
                <a:cubicBezTo>
                  <a:pt x="3559159" y="187753"/>
                  <a:pt x="3567433" y="189344"/>
                  <a:pt x="3571312" y="195711"/>
                </a:cubicBezTo>
                <a:cubicBezTo>
                  <a:pt x="3575191" y="202078"/>
                  <a:pt x="3568770" y="207054"/>
                  <a:pt x="3552050" y="210639"/>
                </a:cubicBezTo>
                <a:cubicBezTo>
                  <a:pt x="3535329" y="214225"/>
                  <a:pt x="3522545" y="214662"/>
                  <a:pt x="3513697" y="211952"/>
                </a:cubicBezTo>
                <a:lnTo>
                  <a:pt x="3513697" y="232064"/>
                </a:lnTo>
                <a:cubicBezTo>
                  <a:pt x="3524036" y="232064"/>
                  <a:pt x="3535706" y="230260"/>
                  <a:pt x="3548705" y="226654"/>
                </a:cubicBezTo>
                <a:cubicBezTo>
                  <a:pt x="3561704" y="223047"/>
                  <a:pt x="3570366" y="224983"/>
                  <a:pt x="3574689" y="232462"/>
                </a:cubicBezTo>
                <a:cubicBezTo>
                  <a:pt x="3579013" y="239940"/>
                  <a:pt x="3571699" y="244690"/>
                  <a:pt x="3552749" y="246712"/>
                </a:cubicBezTo>
                <a:cubicBezTo>
                  <a:pt x="3533798" y="248734"/>
                  <a:pt x="3520688" y="248849"/>
                  <a:pt x="3513417" y="247056"/>
                </a:cubicBezTo>
                <a:lnTo>
                  <a:pt x="3512342" y="267147"/>
                </a:lnTo>
                <a:cubicBezTo>
                  <a:pt x="3522480" y="267219"/>
                  <a:pt x="3535358" y="265885"/>
                  <a:pt x="3550974" y="263146"/>
                </a:cubicBezTo>
                <a:cubicBezTo>
                  <a:pt x="3566591" y="260407"/>
                  <a:pt x="3576668" y="261289"/>
                  <a:pt x="3581207" y="265792"/>
                </a:cubicBezTo>
                <a:cubicBezTo>
                  <a:pt x="3585746" y="270295"/>
                  <a:pt x="3588424" y="270718"/>
                  <a:pt x="3589241" y="267061"/>
                </a:cubicBezTo>
                <a:cubicBezTo>
                  <a:pt x="3590058" y="263404"/>
                  <a:pt x="3590693" y="257363"/>
                  <a:pt x="3591145" y="248939"/>
                </a:cubicBezTo>
                <a:cubicBezTo>
                  <a:pt x="3591596" y="240514"/>
                  <a:pt x="3591177" y="226234"/>
                  <a:pt x="3589886" y="206101"/>
                </a:cubicBezTo>
                <a:cubicBezTo>
                  <a:pt x="3588596" y="185967"/>
                  <a:pt x="3584950" y="174936"/>
                  <a:pt x="3578948" y="173007"/>
                </a:cubicBezTo>
                <a:cubicBezTo>
                  <a:pt x="3575948" y="172043"/>
                  <a:pt x="3572423" y="171539"/>
                  <a:pt x="3568373" y="171496"/>
                </a:cubicBezTo>
                <a:close/>
                <a:moveTo>
                  <a:pt x="4702665" y="165909"/>
                </a:moveTo>
                <a:cubicBezTo>
                  <a:pt x="4706831" y="166332"/>
                  <a:pt x="4713080" y="169906"/>
                  <a:pt x="4721411" y="176632"/>
                </a:cubicBezTo>
                <a:cubicBezTo>
                  <a:pt x="4733643" y="189767"/>
                  <a:pt x="4736830" y="197475"/>
                  <a:pt x="4730973" y="199755"/>
                </a:cubicBezTo>
                <a:cubicBezTo>
                  <a:pt x="4725114" y="202035"/>
                  <a:pt x="4717758" y="210930"/>
                  <a:pt x="4708903" y="226439"/>
                </a:cubicBezTo>
                <a:cubicBezTo>
                  <a:pt x="4700048" y="241948"/>
                  <a:pt x="4687629" y="257005"/>
                  <a:pt x="4671647" y="271610"/>
                </a:cubicBezTo>
                <a:cubicBezTo>
                  <a:pt x="4655665" y="286216"/>
                  <a:pt x="4642332" y="296308"/>
                  <a:pt x="4631649" y="301886"/>
                </a:cubicBezTo>
                <a:cubicBezTo>
                  <a:pt x="4620965" y="307465"/>
                  <a:pt x="4609066" y="311867"/>
                  <a:pt x="4595952" y="315094"/>
                </a:cubicBezTo>
                <a:cubicBezTo>
                  <a:pt x="4582838" y="318320"/>
                  <a:pt x="4583440" y="314889"/>
                  <a:pt x="4597759" y="304801"/>
                </a:cubicBezTo>
                <a:cubicBezTo>
                  <a:pt x="4612078" y="294713"/>
                  <a:pt x="4627884" y="280803"/>
                  <a:pt x="4645178" y="263071"/>
                </a:cubicBezTo>
                <a:cubicBezTo>
                  <a:pt x="4662473" y="245339"/>
                  <a:pt x="4675336" y="228260"/>
                  <a:pt x="4683768" y="211833"/>
                </a:cubicBezTo>
                <a:cubicBezTo>
                  <a:pt x="4692200" y="195407"/>
                  <a:pt x="4696416" y="182827"/>
                  <a:pt x="4696416" y="174093"/>
                </a:cubicBezTo>
                <a:cubicBezTo>
                  <a:pt x="4696416" y="168214"/>
                  <a:pt x="4698499" y="165486"/>
                  <a:pt x="4702665" y="165909"/>
                </a:cubicBezTo>
                <a:close/>
                <a:moveTo>
                  <a:pt x="3184670" y="165293"/>
                </a:moveTo>
                <a:cubicBezTo>
                  <a:pt x="3183246" y="165021"/>
                  <a:pt x="3181600" y="165054"/>
                  <a:pt x="3179732" y="165393"/>
                </a:cubicBezTo>
                <a:cubicBezTo>
                  <a:pt x="3172260" y="166748"/>
                  <a:pt x="3160229" y="169354"/>
                  <a:pt x="3143637" y="173212"/>
                </a:cubicBezTo>
                <a:cubicBezTo>
                  <a:pt x="3146276" y="189660"/>
                  <a:pt x="3147968" y="202523"/>
                  <a:pt x="3148714" y="211801"/>
                </a:cubicBezTo>
                <a:cubicBezTo>
                  <a:pt x="3161735" y="210080"/>
                  <a:pt x="3175365" y="207234"/>
                  <a:pt x="3189605" y="203261"/>
                </a:cubicBezTo>
                <a:cubicBezTo>
                  <a:pt x="3191254" y="193510"/>
                  <a:pt x="3191889" y="184422"/>
                  <a:pt x="3191509" y="175997"/>
                </a:cubicBezTo>
                <a:cubicBezTo>
                  <a:pt x="3191224" y="169678"/>
                  <a:pt x="3188944" y="166110"/>
                  <a:pt x="3184670" y="165293"/>
                </a:cubicBezTo>
                <a:close/>
                <a:moveTo>
                  <a:pt x="2463561" y="153530"/>
                </a:moveTo>
                <a:cubicBezTo>
                  <a:pt x="2460442" y="152884"/>
                  <a:pt x="2444513" y="155050"/>
                  <a:pt x="2415775" y="160026"/>
                </a:cubicBezTo>
                <a:lnTo>
                  <a:pt x="2419454" y="196959"/>
                </a:lnTo>
                <a:cubicBezTo>
                  <a:pt x="2437623" y="193360"/>
                  <a:pt x="2452207" y="190886"/>
                  <a:pt x="2463206" y="189538"/>
                </a:cubicBezTo>
                <a:cubicBezTo>
                  <a:pt x="2465672" y="176417"/>
                  <a:pt x="2467128" y="167296"/>
                  <a:pt x="2467572" y="162177"/>
                </a:cubicBezTo>
                <a:cubicBezTo>
                  <a:pt x="2468017" y="157057"/>
                  <a:pt x="2466680" y="154175"/>
                  <a:pt x="2463561" y="153530"/>
                </a:cubicBezTo>
                <a:close/>
                <a:moveTo>
                  <a:pt x="4259473" y="152216"/>
                </a:moveTo>
                <a:cubicBezTo>
                  <a:pt x="4261792" y="152527"/>
                  <a:pt x="4264596" y="153162"/>
                  <a:pt x="4267888" y="154121"/>
                </a:cubicBezTo>
                <a:cubicBezTo>
                  <a:pt x="4281052" y="157957"/>
                  <a:pt x="4290527" y="163769"/>
                  <a:pt x="4296313" y="171555"/>
                </a:cubicBezTo>
                <a:cubicBezTo>
                  <a:pt x="4302100" y="179342"/>
                  <a:pt x="4303527" y="188921"/>
                  <a:pt x="4300594" y="200293"/>
                </a:cubicBezTo>
                <a:cubicBezTo>
                  <a:pt x="4297662" y="211665"/>
                  <a:pt x="4288416" y="208983"/>
                  <a:pt x="4272856" y="192248"/>
                </a:cubicBezTo>
                <a:cubicBezTo>
                  <a:pt x="4261169" y="176058"/>
                  <a:pt x="4254128" y="164697"/>
                  <a:pt x="4251733" y="158165"/>
                </a:cubicBezTo>
                <a:cubicBezTo>
                  <a:pt x="4249937" y="153266"/>
                  <a:pt x="4252517" y="151283"/>
                  <a:pt x="4259473" y="152216"/>
                </a:cubicBezTo>
                <a:close/>
                <a:moveTo>
                  <a:pt x="2141861" y="149314"/>
                </a:moveTo>
                <a:cubicBezTo>
                  <a:pt x="2145644" y="147894"/>
                  <a:pt x="2154511" y="149945"/>
                  <a:pt x="2168461" y="155466"/>
                </a:cubicBezTo>
                <a:cubicBezTo>
                  <a:pt x="2196360" y="166507"/>
                  <a:pt x="2216407" y="176947"/>
                  <a:pt x="2228603" y="186785"/>
                </a:cubicBezTo>
                <a:cubicBezTo>
                  <a:pt x="2240800" y="196622"/>
                  <a:pt x="2246615" y="209127"/>
                  <a:pt x="2246048" y="224299"/>
                </a:cubicBezTo>
                <a:cubicBezTo>
                  <a:pt x="2245482" y="239470"/>
                  <a:pt x="2238932" y="241833"/>
                  <a:pt x="2226399" y="231386"/>
                </a:cubicBezTo>
                <a:cubicBezTo>
                  <a:pt x="2213865" y="220939"/>
                  <a:pt x="2200812" y="210367"/>
                  <a:pt x="2187239" y="199669"/>
                </a:cubicBezTo>
                <a:cubicBezTo>
                  <a:pt x="2173666" y="188971"/>
                  <a:pt x="2159839" y="177076"/>
                  <a:pt x="2145757" y="163984"/>
                </a:cubicBezTo>
                <a:cubicBezTo>
                  <a:pt x="2139375" y="155623"/>
                  <a:pt x="2138076" y="150733"/>
                  <a:pt x="2141861" y="149314"/>
                </a:cubicBezTo>
                <a:close/>
                <a:moveTo>
                  <a:pt x="6488969" y="146652"/>
                </a:moveTo>
                <a:cubicBezTo>
                  <a:pt x="6490620" y="146702"/>
                  <a:pt x="6492676" y="147145"/>
                  <a:pt x="6495139" y="147980"/>
                </a:cubicBezTo>
                <a:cubicBezTo>
                  <a:pt x="6504990" y="151321"/>
                  <a:pt x="6513114" y="155623"/>
                  <a:pt x="6519510" y="160886"/>
                </a:cubicBezTo>
                <a:cubicBezTo>
                  <a:pt x="6525906" y="166149"/>
                  <a:pt x="6527247" y="171107"/>
                  <a:pt x="6523532" y="175761"/>
                </a:cubicBezTo>
                <a:cubicBezTo>
                  <a:pt x="6519819" y="180414"/>
                  <a:pt x="6516424" y="190660"/>
                  <a:pt x="6513348" y="206499"/>
                </a:cubicBezTo>
                <a:cubicBezTo>
                  <a:pt x="6510272" y="222337"/>
                  <a:pt x="6507565" y="236097"/>
                  <a:pt x="6505227" y="247777"/>
                </a:cubicBezTo>
                <a:cubicBezTo>
                  <a:pt x="6502890" y="259457"/>
                  <a:pt x="6497419" y="268556"/>
                  <a:pt x="6488815" y="275074"/>
                </a:cubicBezTo>
                <a:cubicBezTo>
                  <a:pt x="6480210" y="281591"/>
                  <a:pt x="6475300" y="280426"/>
                  <a:pt x="6474080" y="271578"/>
                </a:cubicBezTo>
                <a:cubicBezTo>
                  <a:pt x="6472862" y="262730"/>
                  <a:pt x="6472252" y="256356"/>
                  <a:pt x="6472252" y="252456"/>
                </a:cubicBezTo>
                <a:cubicBezTo>
                  <a:pt x="6446468" y="252456"/>
                  <a:pt x="6421323" y="253789"/>
                  <a:pt x="6396815" y="256456"/>
                </a:cubicBezTo>
                <a:cubicBezTo>
                  <a:pt x="6372308" y="259124"/>
                  <a:pt x="6351124" y="261798"/>
                  <a:pt x="6333264" y="264480"/>
                </a:cubicBezTo>
                <a:cubicBezTo>
                  <a:pt x="6315402" y="267161"/>
                  <a:pt x="6301901" y="271227"/>
                  <a:pt x="6292760" y="276676"/>
                </a:cubicBezTo>
                <a:cubicBezTo>
                  <a:pt x="6283618" y="282125"/>
                  <a:pt x="6277749" y="282581"/>
                  <a:pt x="6275153" y="278042"/>
                </a:cubicBezTo>
                <a:cubicBezTo>
                  <a:pt x="6272558" y="273503"/>
                  <a:pt x="6271016" y="269191"/>
                  <a:pt x="6270528" y="265104"/>
                </a:cubicBezTo>
                <a:cubicBezTo>
                  <a:pt x="6270041" y="261017"/>
                  <a:pt x="6270697" y="256471"/>
                  <a:pt x="6272497" y="251466"/>
                </a:cubicBezTo>
                <a:cubicBezTo>
                  <a:pt x="6274297" y="246461"/>
                  <a:pt x="6274974" y="239202"/>
                  <a:pt x="6274529" y="229687"/>
                </a:cubicBezTo>
                <a:cubicBezTo>
                  <a:pt x="6274085" y="220172"/>
                  <a:pt x="6273217" y="211296"/>
                  <a:pt x="6271927" y="203057"/>
                </a:cubicBezTo>
                <a:cubicBezTo>
                  <a:pt x="6270636" y="194819"/>
                  <a:pt x="6267033" y="186118"/>
                  <a:pt x="6261118" y="176954"/>
                </a:cubicBezTo>
                <a:cubicBezTo>
                  <a:pt x="6255203" y="167791"/>
                  <a:pt x="6257508" y="164152"/>
                  <a:pt x="6268033" y="166038"/>
                </a:cubicBezTo>
                <a:cubicBezTo>
                  <a:pt x="6278559" y="167924"/>
                  <a:pt x="6286909" y="170709"/>
                  <a:pt x="6293082" y="174395"/>
                </a:cubicBezTo>
                <a:cubicBezTo>
                  <a:pt x="6299256" y="178080"/>
                  <a:pt x="6301661" y="182439"/>
                  <a:pt x="6300299" y="187473"/>
                </a:cubicBezTo>
                <a:cubicBezTo>
                  <a:pt x="6298937" y="192506"/>
                  <a:pt x="6298478" y="202057"/>
                  <a:pt x="6298922" y="216125"/>
                </a:cubicBezTo>
                <a:cubicBezTo>
                  <a:pt x="6299367" y="230192"/>
                  <a:pt x="6299761" y="238614"/>
                  <a:pt x="6300105" y="241388"/>
                </a:cubicBezTo>
                <a:cubicBezTo>
                  <a:pt x="6300449" y="244163"/>
                  <a:pt x="6309086" y="244669"/>
                  <a:pt x="6326014" y="242905"/>
                </a:cubicBezTo>
                <a:cubicBezTo>
                  <a:pt x="6342943" y="241141"/>
                  <a:pt x="6366356" y="239126"/>
                  <a:pt x="6396256" y="236861"/>
                </a:cubicBezTo>
                <a:cubicBezTo>
                  <a:pt x="6426156" y="234595"/>
                  <a:pt x="6452800" y="233046"/>
                  <a:pt x="6476188" y="232214"/>
                </a:cubicBezTo>
                <a:cubicBezTo>
                  <a:pt x="6479874" y="225604"/>
                  <a:pt x="6483064" y="213690"/>
                  <a:pt x="6485760" y="196475"/>
                </a:cubicBezTo>
                <a:cubicBezTo>
                  <a:pt x="6488456" y="179260"/>
                  <a:pt x="6488230" y="166038"/>
                  <a:pt x="6485083" y="156810"/>
                </a:cubicBezTo>
                <a:cubicBezTo>
                  <a:pt x="6482722" y="149889"/>
                  <a:pt x="6484018" y="146503"/>
                  <a:pt x="6488969" y="146652"/>
                </a:cubicBezTo>
                <a:close/>
                <a:moveTo>
                  <a:pt x="945420" y="146652"/>
                </a:moveTo>
                <a:cubicBezTo>
                  <a:pt x="947070" y="146702"/>
                  <a:pt x="949127" y="147145"/>
                  <a:pt x="951590" y="147980"/>
                </a:cubicBezTo>
                <a:cubicBezTo>
                  <a:pt x="961441" y="151321"/>
                  <a:pt x="969565" y="155623"/>
                  <a:pt x="975961" y="160886"/>
                </a:cubicBezTo>
                <a:cubicBezTo>
                  <a:pt x="982356" y="166149"/>
                  <a:pt x="983697" y="171107"/>
                  <a:pt x="979984" y="175761"/>
                </a:cubicBezTo>
                <a:cubicBezTo>
                  <a:pt x="976269" y="180414"/>
                  <a:pt x="972874" y="190660"/>
                  <a:pt x="969798" y="206499"/>
                </a:cubicBezTo>
                <a:cubicBezTo>
                  <a:pt x="966722" y="222337"/>
                  <a:pt x="964015" y="236097"/>
                  <a:pt x="961678" y="247777"/>
                </a:cubicBezTo>
                <a:cubicBezTo>
                  <a:pt x="959340" y="259457"/>
                  <a:pt x="953869" y="268556"/>
                  <a:pt x="945265" y="275074"/>
                </a:cubicBezTo>
                <a:cubicBezTo>
                  <a:pt x="936661" y="281591"/>
                  <a:pt x="931750" y="280426"/>
                  <a:pt x="930531" y="271578"/>
                </a:cubicBezTo>
                <a:cubicBezTo>
                  <a:pt x="929312" y="262730"/>
                  <a:pt x="928703" y="256356"/>
                  <a:pt x="928703" y="252456"/>
                </a:cubicBezTo>
                <a:cubicBezTo>
                  <a:pt x="902919" y="252456"/>
                  <a:pt x="877774" y="253789"/>
                  <a:pt x="853266" y="256456"/>
                </a:cubicBezTo>
                <a:cubicBezTo>
                  <a:pt x="828759" y="259124"/>
                  <a:pt x="807575" y="261798"/>
                  <a:pt x="789714" y="264480"/>
                </a:cubicBezTo>
                <a:cubicBezTo>
                  <a:pt x="771853" y="267161"/>
                  <a:pt x="758352" y="271227"/>
                  <a:pt x="749210" y="276676"/>
                </a:cubicBezTo>
                <a:cubicBezTo>
                  <a:pt x="740068" y="282125"/>
                  <a:pt x="734199" y="282581"/>
                  <a:pt x="731603" y="278042"/>
                </a:cubicBezTo>
                <a:cubicBezTo>
                  <a:pt x="729008" y="273503"/>
                  <a:pt x="727467" y="269191"/>
                  <a:pt x="726979" y="265104"/>
                </a:cubicBezTo>
                <a:cubicBezTo>
                  <a:pt x="726491" y="261017"/>
                  <a:pt x="727147" y="256471"/>
                  <a:pt x="728947" y="251466"/>
                </a:cubicBezTo>
                <a:cubicBezTo>
                  <a:pt x="730747" y="246461"/>
                  <a:pt x="731424" y="239202"/>
                  <a:pt x="730980" y="229687"/>
                </a:cubicBezTo>
                <a:cubicBezTo>
                  <a:pt x="730536" y="220172"/>
                  <a:pt x="729668" y="211296"/>
                  <a:pt x="728377" y="203057"/>
                </a:cubicBezTo>
                <a:cubicBezTo>
                  <a:pt x="727086" y="194819"/>
                  <a:pt x="723484" y="186118"/>
                  <a:pt x="717568" y="176954"/>
                </a:cubicBezTo>
                <a:cubicBezTo>
                  <a:pt x="711653" y="167791"/>
                  <a:pt x="713958" y="164152"/>
                  <a:pt x="724484" y="166038"/>
                </a:cubicBezTo>
                <a:cubicBezTo>
                  <a:pt x="735009" y="167924"/>
                  <a:pt x="743359" y="170709"/>
                  <a:pt x="749532" y="174395"/>
                </a:cubicBezTo>
                <a:cubicBezTo>
                  <a:pt x="755706" y="178080"/>
                  <a:pt x="758112" y="182439"/>
                  <a:pt x="756749" y="187473"/>
                </a:cubicBezTo>
                <a:cubicBezTo>
                  <a:pt x="755387" y="192506"/>
                  <a:pt x="754928" y="202057"/>
                  <a:pt x="755373" y="216125"/>
                </a:cubicBezTo>
                <a:cubicBezTo>
                  <a:pt x="755817" y="230192"/>
                  <a:pt x="756212" y="238614"/>
                  <a:pt x="756555" y="241388"/>
                </a:cubicBezTo>
                <a:cubicBezTo>
                  <a:pt x="756900" y="244163"/>
                  <a:pt x="765536" y="244669"/>
                  <a:pt x="782465" y="242905"/>
                </a:cubicBezTo>
                <a:cubicBezTo>
                  <a:pt x="799393" y="241141"/>
                  <a:pt x="822807" y="239126"/>
                  <a:pt x="852707" y="236861"/>
                </a:cubicBezTo>
                <a:cubicBezTo>
                  <a:pt x="882606" y="234595"/>
                  <a:pt x="909250" y="233046"/>
                  <a:pt x="932639" y="232214"/>
                </a:cubicBezTo>
                <a:cubicBezTo>
                  <a:pt x="936324" y="225604"/>
                  <a:pt x="939515" y="213690"/>
                  <a:pt x="942211" y="196475"/>
                </a:cubicBezTo>
                <a:cubicBezTo>
                  <a:pt x="944907" y="179260"/>
                  <a:pt x="944681" y="166038"/>
                  <a:pt x="941533" y="156810"/>
                </a:cubicBezTo>
                <a:cubicBezTo>
                  <a:pt x="939173" y="149889"/>
                  <a:pt x="940468" y="146503"/>
                  <a:pt x="945420" y="146652"/>
                </a:cubicBezTo>
                <a:close/>
                <a:moveTo>
                  <a:pt x="231044" y="146652"/>
                </a:moveTo>
                <a:cubicBezTo>
                  <a:pt x="232695" y="146702"/>
                  <a:pt x="234752" y="147145"/>
                  <a:pt x="237214" y="147980"/>
                </a:cubicBezTo>
                <a:cubicBezTo>
                  <a:pt x="247067" y="151321"/>
                  <a:pt x="255190" y="155623"/>
                  <a:pt x="261586" y="160886"/>
                </a:cubicBezTo>
                <a:cubicBezTo>
                  <a:pt x="267981" y="166149"/>
                  <a:pt x="269322" y="171107"/>
                  <a:pt x="265608" y="175761"/>
                </a:cubicBezTo>
                <a:cubicBezTo>
                  <a:pt x="261894" y="180414"/>
                  <a:pt x="258499" y="190660"/>
                  <a:pt x="255423" y="206499"/>
                </a:cubicBezTo>
                <a:cubicBezTo>
                  <a:pt x="252347" y="222337"/>
                  <a:pt x="249641" y="236097"/>
                  <a:pt x="247303" y="247777"/>
                </a:cubicBezTo>
                <a:cubicBezTo>
                  <a:pt x="244965" y="259457"/>
                  <a:pt x="239495" y="268556"/>
                  <a:pt x="230891" y="275074"/>
                </a:cubicBezTo>
                <a:cubicBezTo>
                  <a:pt x="222287" y="281591"/>
                  <a:pt x="217375" y="280426"/>
                  <a:pt x="216156" y="271578"/>
                </a:cubicBezTo>
                <a:cubicBezTo>
                  <a:pt x="214937" y="262730"/>
                  <a:pt x="214328" y="256356"/>
                  <a:pt x="214328" y="252456"/>
                </a:cubicBezTo>
                <a:cubicBezTo>
                  <a:pt x="188544" y="252456"/>
                  <a:pt x="163399" y="253789"/>
                  <a:pt x="138891" y="256456"/>
                </a:cubicBezTo>
                <a:cubicBezTo>
                  <a:pt x="114384" y="259124"/>
                  <a:pt x="93200" y="261798"/>
                  <a:pt x="75338" y="264480"/>
                </a:cubicBezTo>
                <a:cubicBezTo>
                  <a:pt x="57478" y="267161"/>
                  <a:pt x="43977" y="271227"/>
                  <a:pt x="34835" y="276676"/>
                </a:cubicBezTo>
                <a:cubicBezTo>
                  <a:pt x="25693" y="282125"/>
                  <a:pt x="19824" y="282581"/>
                  <a:pt x="17229" y="278042"/>
                </a:cubicBezTo>
                <a:cubicBezTo>
                  <a:pt x="14633" y="273503"/>
                  <a:pt x="13092" y="269191"/>
                  <a:pt x="12604" y="265104"/>
                </a:cubicBezTo>
                <a:cubicBezTo>
                  <a:pt x="12117" y="261017"/>
                  <a:pt x="12772" y="256471"/>
                  <a:pt x="14572" y="251466"/>
                </a:cubicBezTo>
                <a:cubicBezTo>
                  <a:pt x="16372" y="246461"/>
                  <a:pt x="17050" y="239202"/>
                  <a:pt x="16605" y="229687"/>
                </a:cubicBezTo>
                <a:cubicBezTo>
                  <a:pt x="16160" y="220172"/>
                  <a:pt x="15293" y="211296"/>
                  <a:pt x="14002" y="203057"/>
                </a:cubicBezTo>
                <a:cubicBezTo>
                  <a:pt x="12712" y="194819"/>
                  <a:pt x="9109" y="186118"/>
                  <a:pt x="3193" y="176954"/>
                </a:cubicBezTo>
                <a:cubicBezTo>
                  <a:pt x="-2722" y="167791"/>
                  <a:pt x="-417" y="164152"/>
                  <a:pt x="10109" y="166038"/>
                </a:cubicBezTo>
                <a:cubicBezTo>
                  <a:pt x="20634" y="167924"/>
                  <a:pt x="28984" y="170709"/>
                  <a:pt x="35158" y="174395"/>
                </a:cubicBezTo>
                <a:cubicBezTo>
                  <a:pt x="41331" y="178080"/>
                  <a:pt x="43736" y="182439"/>
                  <a:pt x="42374" y="187473"/>
                </a:cubicBezTo>
                <a:cubicBezTo>
                  <a:pt x="41012" y="192506"/>
                  <a:pt x="40553" y="202057"/>
                  <a:pt x="40998" y="216125"/>
                </a:cubicBezTo>
                <a:cubicBezTo>
                  <a:pt x="41442" y="230192"/>
                  <a:pt x="41836" y="238614"/>
                  <a:pt x="42181" y="241388"/>
                </a:cubicBezTo>
                <a:cubicBezTo>
                  <a:pt x="42525" y="244163"/>
                  <a:pt x="51161" y="244669"/>
                  <a:pt x="68090" y="242905"/>
                </a:cubicBezTo>
                <a:cubicBezTo>
                  <a:pt x="85019" y="241141"/>
                  <a:pt x="108433" y="239126"/>
                  <a:pt x="138332" y="236861"/>
                </a:cubicBezTo>
                <a:cubicBezTo>
                  <a:pt x="168231" y="234595"/>
                  <a:pt x="194875" y="233046"/>
                  <a:pt x="218264" y="232214"/>
                </a:cubicBezTo>
                <a:cubicBezTo>
                  <a:pt x="221950" y="225604"/>
                  <a:pt x="225140" y="213690"/>
                  <a:pt x="227836" y="196475"/>
                </a:cubicBezTo>
                <a:cubicBezTo>
                  <a:pt x="230532" y="179260"/>
                  <a:pt x="230306" y="166038"/>
                  <a:pt x="227158" y="156810"/>
                </a:cubicBezTo>
                <a:cubicBezTo>
                  <a:pt x="224798" y="149889"/>
                  <a:pt x="226093" y="146503"/>
                  <a:pt x="231044" y="146652"/>
                </a:cubicBezTo>
                <a:close/>
                <a:moveTo>
                  <a:pt x="3193321" y="136687"/>
                </a:moveTo>
                <a:cubicBezTo>
                  <a:pt x="3196773" y="136257"/>
                  <a:pt x="3200482" y="136888"/>
                  <a:pt x="3204447" y="138580"/>
                </a:cubicBezTo>
                <a:cubicBezTo>
                  <a:pt x="3212377" y="141964"/>
                  <a:pt x="3219748" y="146381"/>
                  <a:pt x="3226560" y="151830"/>
                </a:cubicBezTo>
                <a:cubicBezTo>
                  <a:pt x="3233372" y="157280"/>
                  <a:pt x="3233769" y="162109"/>
                  <a:pt x="3227754" y="166317"/>
                </a:cubicBezTo>
                <a:cubicBezTo>
                  <a:pt x="3221738" y="170526"/>
                  <a:pt x="3216643" y="182404"/>
                  <a:pt x="3212470" y="201949"/>
                </a:cubicBezTo>
                <a:cubicBezTo>
                  <a:pt x="3221476" y="214497"/>
                  <a:pt x="3220268" y="221319"/>
                  <a:pt x="3208846" y="222416"/>
                </a:cubicBezTo>
                <a:cubicBezTo>
                  <a:pt x="3197424" y="223513"/>
                  <a:pt x="3177616" y="226191"/>
                  <a:pt x="3149424" y="230450"/>
                </a:cubicBezTo>
                <a:cubicBezTo>
                  <a:pt x="3143960" y="242425"/>
                  <a:pt x="3139131" y="244267"/>
                  <a:pt x="3134937" y="235979"/>
                </a:cubicBezTo>
                <a:cubicBezTo>
                  <a:pt x="3130742" y="227690"/>
                  <a:pt x="3126669" y="215418"/>
                  <a:pt x="3122719" y="199164"/>
                </a:cubicBezTo>
                <a:cubicBezTo>
                  <a:pt x="3118768" y="182909"/>
                  <a:pt x="3114265" y="171283"/>
                  <a:pt x="3109210" y="164285"/>
                </a:cubicBezTo>
                <a:cubicBezTo>
                  <a:pt x="3104155" y="157287"/>
                  <a:pt x="3106159" y="153788"/>
                  <a:pt x="3115222" y="153788"/>
                </a:cubicBezTo>
                <a:cubicBezTo>
                  <a:pt x="3121891" y="153788"/>
                  <a:pt x="3127598" y="154232"/>
                  <a:pt x="3132345" y="155121"/>
                </a:cubicBezTo>
                <a:cubicBezTo>
                  <a:pt x="3137091" y="156010"/>
                  <a:pt x="3145373" y="155182"/>
                  <a:pt x="3157189" y="152637"/>
                </a:cubicBezTo>
                <a:cubicBezTo>
                  <a:pt x="3169005" y="150092"/>
                  <a:pt x="3177853" y="146266"/>
                  <a:pt x="3183733" y="141161"/>
                </a:cubicBezTo>
                <a:cubicBezTo>
                  <a:pt x="3186672" y="138609"/>
                  <a:pt x="3189868" y="137117"/>
                  <a:pt x="3193321" y="136687"/>
                </a:cubicBezTo>
                <a:close/>
                <a:moveTo>
                  <a:pt x="1116613" y="132191"/>
                </a:moveTo>
                <a:cubicBezTo>
                  <a:pt x="1123410" y="132191"/>
                  <a:pt x="1129175" y="134558"/>
                  <a:pt x="1133907" y="139290"/>
                </a:cubicBezTo>
                <a:cubicBezTo>
                  <a:pt x="1138639" y="144022"/>
                  <a:pt x="1141006" y="149321"/>
                  <a:pt x="1141006" y="155186"/>
                </a:cubicBezTo>
                <a:cubicBezTo>
                  <a:pt x="1141006" y="162643"/>
                  <a:pt x="1138582" y="168795"/>
                  <a:pt x="1133735" y="173642"/>
                </a:cubicBezTo>
                <a:cubicBezTo>
                  <a:pt x="1128888" y="178489"/>
                  <a:pt x="1123180" y="180912"/>
                  <a:pt x="1116613" y="180912"/>
                </a:cubicBezTo>
                <a:cubicBezTo>
                  <a:pt x="1110016" y="180912"/>
                  <a:pt x="1104305" y="178500"/>
                  <a:pt x="1099480" y="173674"/>
                </a:cubicBezTo>
                <a:cubicBezTo>
                  <a:pt x="1094654" y="168849"/>
                  <a:pt x="1092242" y="162686"/>
                  <a:pt x="1092242" y="155186"/>
                </a:cubicBezTo>
                <a:cubicBezTo>
                  <a:pt x="1092242" y="149278"/>
                  <a:pt x="1094598" y="143968"/>
                  <a:pt x="1099308" y="139258"/>
                </a:cubicBezTo>
                <a:cubicBezTo>
                  <a:pt x="1104018" y="134547"/>
                  <a:pt x="1109787" y="132191"/>
                  <a:pt x="1116613" y="132191"/>
                </a:cubicBezTo>
                <a:close/>
                <a:moveTo>
                  <a:pt x="590746" y="125912"/>
                </a:moveTo>
                <a:cubicBezTo>
                  <a:pt x="606925" y="124828"/>
                  <a:pt x="620498" y="127201"/>
                  <a:pt x="631462" y="133030"/>
                </a:cubicBezTo>
                <a:cubicBezTo>
                  <a:pt x="646082" y="140803"/>
                  <a:pt x="652521" y="147801"/>
                  <a:pt x="650779" y="154024"/>
                </a:cubicBezTo>
                <a:cubicBezTo>
                  <a:pt x="649036" y="160248"/>
                  <a:pt x="642003" y="162912"/>
                  <a:pt x="629677" y="162015"/>
                </a:cubicBezTo>
                <a:cubicBezTo>
                  <a:pt x="617351" y="161119"/>
                  <a:pt x="600032" y="160671"/>
                  <a:pt x="577719" y="160671"/>
                </a:cubicBezTo>
                <a:cubicBezTo>
                  <a:pt x="555434" y="160671"/>
                  <a:pt x="531493" y="161793"/>
                  <a:pt x="505896" y="164037"/>
                </a:cubicBezTo>
                <a:cubicBezTo>
                  <a:pt x="480298" y="166282"/>
                  <a:pt x="458875" y="168952"/>
                  <a:pt x="441623" y="172050"/>
                </a:cubicBezTo>
                <a:cubicBezTo>
                  <a:pt x="424372" y="175147"/>
                  <a:pt x="409315" y="178073"/>
                  <a:pt x="396451" y="180826"/>
                </a:cubicBezTo>
                <a:cubicBezTo>
                  <a:pt x="383589" y="183580"/>
                  <a:pt x="370202" y="180590"/>
                  <a:pt x="356292" y="171856"/>
                </a:cubicBezTo>
                <a:cubicBezTo>
                  <a:pt x="343687" y="157989"/>
                  <a:pt x="342790" y="151741"/>
                  <a:pt x="353603" y="153110"/>
                </a:cubicBezTo>
                <a:cubicBezTo>
                  <a:pt x="364415" y="154480"/>
                  <a:pt x="382939" y="154049"/>
                  <a:pt x="409175" y="151820"/>
                </a:cubicBezTo>
                <a:cubicBezTo>
                  <a:pt x="435410" y="149590"/>
                  <a:pt x="463416" y="146216"/>
                  <a:pt x="493194" y="141699"/>
                </a:cubicBezTo>
                <a:cubicBezTo>
                  <a:pt x="522971" y="137182"/>
                  <a:pt x="549805" y="132665"/>
                  <a:pt x="573696" y="128147"/>
                </a:cubicBezTo>
                <a:cubicBezTo>
                  <a:pt x="579669" y="127018"/>
                  <a:pt x="585352" y="126273"/>
                  <a:pt x="590746" y="125912"/>
                </a:cubicBezTo>
                <a:close/>
                <a:moveTo>
                  <a:pt x="4183341" y="124889"/>
                </a:moveTo>
                <a:cubicBezTo>
                  <a:pt x="4178415" y="125326"/>
                  <a:pt x="4165878" y="127552"/>
                  <a:pt x="4145730" y="131568"/>
                </a:cubicBezTo>
                <a:lnTo>
                  <a:pt x="4146914" y="169963"/>
                </a:lnTo>
                <a:cubicBezTo>
                  <a:pt x="4154844" y="169218"/>
                  <a:pt x="4161444" y="167454"/>
                  <a:pt x="4166714" y="164672"/>
                </a:cubicBezTo>
                <a:cubicBezTo>
                  <a:pt x="4171984" y="161890"/>
                  <a:pt x="4177677" y="163507"/>
                  <a:pt x="4183793" y="169523"/>
                </a:cubicBezTo>
                <a:cubicBezTo>
                  <a:pt x="4189909" y="175538"/>
                  <a:pt x="4188152" y="180514"/>
                  <a:pt x="4178523" y="184451"/>
                </a:cubicBezTo>
                <a:cubicBezTo>
                  <a:pt x="4168894" y="188387"/>
                  <a:pt x="4158414" y="190355"/>
                  <a:pt x="4147086" y="190355"/>
                </a:cubicBezTo>
                <a:lnTo>
                  <a:pt x="4148247" y="225288"/>
                </a:lnTo>
                <a:cubicBezTo>
                  <a:pt x="4152779" y="225417"/>
                  <a:pt x="4159533" y="223650"/>
                  <a:pt x="4168510" y="219986"/>
                </a:cubicBezTo>
                <a:cubicBezTo>
                  <a:pt x="4177487" y="216322"/>
                  <a:pt x="4183506" y="216515"/>
                  <a:pt x="4186568" y="220566"/>
                </a:cubicBezTo>
                <a:cubicBezTo>
                  <a:pt x="4189630" y="224618"/>
                  <a:pt x="4191884" y="224359"/>
                  <a:pt x="4193333" y="219792"/>
                </a:cubicBezTo>
                <a:cubicBezTo>
                  <a:pt x="4194781" y="215225"/>
                  <a:pt x="4195731" y="199709"/>
                  <a:pt x="4196183" y="173244"/>
                </a:cubicBezTo>
                <a:cubicBezTo>
                  <a:pt x="4196635" y="146779"/>
                  <a:pt x="4195839" y="131994"/>
                  <a:pt x="4193795" y="128890"/>
                </a:cubicBezTo>
                <a:cubicBezTo>
                  <a:pt x="4191752" y="125785"/>
                  <a:pt x="4188267" y="124451"/>
                  <a:pt x="4183341" y="124889"/>
                </a:cubicBezTo>
                <a:close/>
                <a:moveTo>
                  <a:pt x="2474340" y="124378"/>
                </a:moveTo>
                <a:cubicBezTo>
                  <a:pt x="2477683" y="124285"/>
                  <a:pt x="2481568" y="125193"/>
                  <a:pt x="2485996" y="127104"/>
                </a:cubicBezTo>
                <a:cubicBezTo>
                  <a:pt x="2494851" y="130926"/>
                  <a:pt x="2502459" y="135798"/>
                  <a:pt x="2508818" y="141720"/>
                </a:cubicBezTo>
                <a:cubicBezTo>
                  <a:pt x="2515178" y="147643"/>
                  <a:pt x="2515071" y="153178"/>
                  <a:pt x="2508496" y="158326"/>
                </a:cubicBezTo>
                <a:cubicBezTo>
                  <a:pt x="2501921" y="163475"/>
                  <a:pt x="2495306" y="174387"/>
                  <a:pt x="2488652" y="191065"/>
                </a:cubicBezTo>
                <a:cubicBezTo>
                  <a:pt x="2500354" y="202953"/>
                  <a:pt x="2499347" y="209180"/>
                  <a:pt x="2485630" y="209747"/>
                </a:cubicBezTo>
                <a:cubicBezTo>
                  <a:pt x="2471914" y="210313"/>
                  <a:pt x="2450615" y="212712"/>
                  <a:pt x="2421734" y="216942"/>
                </a:cubicBezTo>
                <a:cubicBezTo>
                  <a:pt x="2416815" y="232515"/>
                  <a:pt x="2411430" y="235774"/>
                  <a:pt x="2405580" y="226718"/>
                </a:cubicBezTo>
                <a:cubicBezTo>
                  <a:pt x="2399729" y="217663"/>
                  <a:pt x="2395685" y="205534"/>
                  <a:pt x="2393448" y="190334"/>
                </a:cubicBezTo>
                <a:cubicBezTo>
                  <a:pt x="2391211" y="175133"/>
                  <a:pt x="2387597" y="163216"/>
                  <a:pt x="2382607" y="154584"/>
                </a:cubicBezTo>
                <a:cubicBezTo>
                  <a:pt x="2377616" y="145951"/>
                  <a:pt x="2378742" y="141634"/>
                  <a:pt x="2385984" y="141634"/>
                </a:cubicBezTo>
                <a:cubicBezTo>
                  <a:pt x="2391763" y="141634"/>
                  <a:pt x="2397037" y="142079"/>
                  <a:pt x="2401805" y="142968"/>
                </a:cubicBezTo>
                <a:cubicBezTo>
                  <a:pt x="2406573" y="143857"/>
                  <a:pt x="2417324" y="142577"/>
                  <a:pt x="2434059" y="139128"/>
                </a:cubicBezTo>
                <a:cubicBezTo>
                  <a:pt x="2450794" y="135680"/>
                  <a:pt x="2461420" y="131858"/>
                  <a:pt x="2465938" y="127663"/>
                </a:cubicBezTo>
                <a:cubicBezTo>
                  <a:pt x="2468196" y="125566"/>
                  <a:pt x="2470997" y="124471"/>
                  <a:pt x="2474340" y="124378"/>
                </a:cubicBezTo>
                <a:close/>
                <a:moveTo>
                  <a:pt x="6369411" y="116123"/>
                </a:moveTo>
                <a:cubicBezTo>
                  <a:pt x="6356462" y="117930"/>
                  <a:pt x="6344459" y="119550"/>
                  <a:pt x="6333403" y="120984"/>
                </a:cubicBezTo>
                <a:cubicBezTo>
                  <a:pt x="6337848" y="157050"/>
                  <a:pt x="6340832" y="180575"/>
                  <a:pt x="6342351" y="191560"/>
                </a:cubicBezTo>
                <a:cubicBezTo>
                  <a:pt x="6348991" y="189753"/>
                  <a:pt x="6358548" y="188168"/>
                  <a:pt x="6371024" y="186806"/>
                </a:cubicBezTo>
                <a:lnTo>
                  <a:pt x="6371024" y="163360"/>
                </a:lnTo>
                <a:lnTo>
                  <a:pt x="6360312" y="163360"/>
                </a:lnTo>
                <a:cubicBezTo>
                  <a:pt x="6356856" y="163360"/>
                  <a:pt x="6352604" y="161496"/>
                  <a:pt x="6347556" y="157767"/>
                </a:cubicBezTo>
                <a:cubicBezTo>
                  <a:pt x="6342509" y="154039"/>
                  <a:pt x="6343613" y="150898"/>
                  <a:pt x="6350869" y="148346"/>
                </a:cubicBezTo>
                <a:cubicBezTo>
                  <a:pt x="6358126" y="145793"/>
                  <a:pt x="6364844" y="143821"/>
                  <a:pt x="6371024" y="142430"/>
                </a:cubicBezTo>
                <a:cubicBezTo>
                  <a:pt x="6371024" y="128907"/>
                  <a:pt x="6370486" y="120138"/>
                  <a:pt x="6369411" y="116123"/>
                </a:cubicBezTo>
                <a:close/>
                <a:moveTo>
                  <a:pt x="825862" y="116123"/>
                </a:moveTo>
                <a:cubicBezTo>
                  <a:pt x="812912" y="117930"/>
                  <a:pt x="800910" y="119550"/>
                  <a:pt x="789853" y="120984"/>
                </a:cubicBezTo>
                <a:cubicBezTo>
                  <a:pt x="794299" y="157050"/>
                  <a:pt x="797282" y="180575"/>
                  <a:pt x="798802" y="191560"/>
                </a:cubicBezTo>
                <a:cubicBezTo>
                  <a:pt x="805441" y="189753"/>
                  <a:pt x="814999" y="188168"/>
                  <a:pt x="827475" y="186806"/>
                </a:cubicBezTo>
                <a:lnTo>
                  <a:pt x="827475" y="163360"/>
                </a:lnTo>
                <a:lnTo>
                  <a:pt x="816763" y="163360"/>
                </a:lnTo>
                <a:cubicBezTo>
                  <a:pt x="813307" y="163360"/>
                  <a:pt x="809055" y="161496"/>
                  <a:pt x="804008" y="157767"/>
                </a:cubicBezTo>
                <a:cubicBezTo>
                  <a:pt x="798960" y="154039"/>
                  <a:pt x="800064" y="150898"/>
                  <a:pt x="807320" y="148346"/>
                </a:cubicBezTo>
                <a:cubicBezTo>
                  <a:pt x="814576" y="145793"/>
                  <a:pt x="821295" y="143821"/>
                  <a:pt x="827475" y="142430"/>
                </a:cubicBezTo>
                <a:cubicBezTo>
                  <a:pt x="827475" y="128907"/>
                  <a:pt x="826937" y="120138"/>
                  <a:pt x="825862" y="116123"/>
                </a:cubicBezTo>
                <a:close/>
                <a:moveTo>
                  <a:pt x="111487" y="116123"/>
                </a:moveTo>
                <a:cubicBezTo>
                  <a:pt x="98537" y="117930"/>
                  <a:pt x="86535" y="119550"/>
                  <a:pt x="75478" y="120984"/>
                </a:cubicBezTo>
                <a:cubicBezTo>
                  <a:pt x="79924" y="157050"/>
                  <a:pt x="82906" y="180575"/>
                  <a:pt x="84427" y="191560"/>
                </a:cubicBezTo>
                <a:cubicBezTo>
                  <a:pt x="91066" y="189753"/>
                  <a:pt x="100624" y="188168"/>
                  <a:pt x="113100" y="186806"/>
                </a:cubicBezTo>
                <a:lnTo>
                  <a:pt x="113100" y="163360"/>
                </a:lnTo>
                <a:lnTo>
                  <a:pt x="102388" y="163360"/>
                </a:lnTo>
                <a:cubicBezTo>
                  <a:pt x="98932" y="163360"/>
                  <a:pt x="94680" y="161496"/>
                  <a:pt x="89632" y="157767"/>
                </a:cubicBezTo>
                <a:cubicBezTo>
                  <a:pt x="84585" y="154039"/>
                  <a:pt x="85689" y="150898"/>
                  <a:pt x="92946" y="148346"/>
                </a:cubicBezTo>
                <a:cubicBezTo>
                  <a:pt x="100201" y="145793"/>
                  <a:pt x="106919" y="143821"/>
                  <a:pt x="113100" y="142430"/>
                </a:cubicBezTo>
                <a:cubicBezTo>
                  <a:pt x="113100" y="128907"/>
                  <a:pt x="112562" y="120138"/>
                  <a:pt x="111487" y="116123"/>
                </a:cubicBezTo>
                <a:close/>
                <a:moveTo>
                  <a:pt x="883684" y="107850"/>
                </a:moveTo>
                <a:cubicBezTo>
                  <a:pt x="876132" y="108547"/>
                  <a:pt x="865548" y="110086"/>
                  <a:pt x="851932" y="112466"/>
                </a:cubicBezTo>
                <a:cubicBezTo>
                  <a:pt x="854628" y="114732"/>
                  <a:pt x="855743" y="117360"/>
                  <a:pt x="855277" y="120350"/>
                </a:cubicBezTo>
                <a:cubicBezTo>
                  <a:pt x="854811" y="123340"/>
                  <a:pt x="853696" y="129080"/>
                  <a:pt x="851932" y="137569"/>
                </a:cubicBezTo>
                <a:cubicBezTo>
                  <a:pt x="866359" y="133970"/>
                  <a:pt x="874916" y="136357"/>
                  <a:pt x="877605" y="144732"/>
                </a:cubicBezTo>
                <a:cubicBezTo>
                  <a:pt x="880294" y="153107"/>
                  <a:pt x="871162" y="158728"/>
                  <a:pt x="850211" y="161596"/>
                </a:cubicBezTo>
                <a:cubicBezTo>
                  <a:pt x="849567" y="168866"/>
                  <a:pt x="849243" y="176151"/>
                  <a:pt x="849243" y="183450"/>
                </a:cubicBezTo>
                <a:cubicBezTo>
                  <a:pt x="857575" y="182633"/>
                  <a:pt x="864107" y="181529"/>
                  <a:pt x="868840" y="180138"/>
                </a:cubicBezTo>
                <a:cubicBezTo>
                  <a:pt x="873572" y="178747"/>
                  <a:pt x="876924" y="179177"/>
                  <a:pt x="878896" y="181428"/>
                </a:cubicBezTo>
                <a:cubicBezTo>
                  <a:pt x="880867" y="183680"/>
                  <a:pt x="883589" y="179206"/>
                  <a:pt x="887058" y="168006"/>
                </a:cubicBezTo>
                <a:cubicBezTo>
                  <a:pt x="890529" y="156806"/>
                  <a:pt x="893838" y="144545"/>
                  <a:pt x="896985" y="131223"/>
                </a:cubicBezTo>
                <a:cubicBezTo>
                  <a:pt x="900134" y="117901"/>
                  <a:pt x="900219" y="110254"/>
                  <a:pt x="897244" y="108283"/>
                </a:cubicBezTo>
                <a:cubicBezTo>
                  <a:pt x="895756" y="107297"/>
                  <a:pt x="891236" y="107152"/>
                  <a:pt x="883684" y="107850"/>
                </a:cubicBezTo>
                <a:close/>
                <a:moveTo>
                  <a:pt x="169309" y="107850"/>
                </a:moveTo>
                <a:cubicBezTo>
                  <a:pt x="161757" y="108547"/>
                  <a:pt x="151173" y="110086"/>
                  <a:pt x="137557" y="112466"/>
                </a:cubicBezTo>
                <a:cubicBezTo>
                  <a:pt x="140253" y="114732"/>
                  <a:pt x="141368" y="117360"/>
                  <a:pt x="140902" y="120350"/>
                </a:cubicBezTo>
                <a:cubicBezTo>
                  <a:pt x="140436" y="123340"/>
                  <a:pt x="139321" y="129080"/>
                  <a:pt x="137557" y="137569"/>
                </a:cubicBezTo>
                <a:cubicBezTo>
                  <a:pt x="151984" y="133970"/>
                  <a:pt x="160541" y="136357"/>
                  <a:pt x="163230" y="144732"/>
                </a:cubicBezTo>
                <a:cubicBezTo>
                  <a:pt x="165919" y="153107"/>
                  <a:pt x="156788" y="158728"/>
                  <a:pt x="135837" y="161596"/>
                </a:cubicBezTo>
                <a:cubicBezTo>
                  <a:pt x="135191" y="168866"/>
                  <a:pt x="134868" y="176151"/>
                  <a:pt x="134868" y="183450"/>
                </a:cubicBezTo>
                <a:cubicBezTo>
                  <a:pt x="143200" y="182633"/>
                  <a:pt x="149733" y="181529"/>
                  <a:pt x="154465" y="180138"/>
                </a:cubicBezTo>
                <a:cubicBezTo>
                  <a:pt x="159197" y="178747"/>
                  <a:pt x="162549" y="179177"/>
                  <a:pt x="164520" y="181428"/>
                </a:cubicBezTo>
                <a:cubicBezTo>
                  <a:pt x="166492" y="183680"/>
                  <a:pt x="169213" y="179206"/>
                  <a:pt x="172684" y="168006"/>
                </a:cubicBezTo>
                <a:cubicBezTo>
                  <a:pt x="176154" y="156806"/>
                  <a:pt x="179463" y="144545"/>
                  <a:pt x="182611" y="131223"/>
                </a:cubicBezTo>
                <a:cubicBezTo>
                  <a:pt x="185759" y="117901"/>
                  <a:pt x="185844" y="110254"/>
                  <a:pt x="182869" y="108283"/>
                </a:cubicBezTo>
                <a:cubicBezTo>
                  <a:pt x="181381" y="107297"/>
                  <a:pt x="176861" y="107152"/>
                  <a:pt x="169309" y="107850"/>
                </a:cubicBezTo>
                <a:close/>
                <a:moveTo>
                  <a:pt x="6436288" y="107435"/>
                </a:moveTo>
                <a:cubicBezTo>
                  <a:pt x="6429508" y="107219"/>
                  <a:pt x="6415906" y="108896"/>
                  <a:pt x="6395482" y="112466"/>
                </a:cubicBezTo>
                <a:cubicBezTo>
                  <a:pt x="6398178" y="114732"/>
                  <a:pt x="6399293" y="117360"/>
                  <a:pt x="6398826" y="120350"/>
                </a:cubicBezTo>
                <a:cubicBezTo>
                  <a:pt x="6398360" y="123340"/>
                  <a:pt x="6397246" y="129080"/>
                  <a:pt x="6395482" y="137569"/>
                </a:cubicBezTo>
                <a:cubicBezTo>
                  <a:pt x="6409908" y="133970"/>
                  <a:pt x="6418466" y="136357"/>
                  <a:pt x="6421154" y="144732"/>
                </a:cubicBezTo>
                <a:cubicBezTo>
                  <a:pt x="6423843" y="153107"/>
                  <a:pt x="6414712" y="158728"/>
                  <a:pt x="6393761" y="161596"/>
                </a:cubicBezTo>
                <a:cubicBezTo>
                  <a:pt x="6393116" y="168866"/>
                  <a:pt x="6392793" y="176151"/>
                  <a:pt x="6392793" y="183450"/>
                </a:cubicBezTo>
                <a:cubicBezTo>
                  <a:pt x="6401125" y="182633"/>
                  <a:pt x="6407656" y="181529"/>
                  <a:pt x="6412388" y="180138"/>
                </a:cubicBezTo>
                <a:cubicBezTo>
                  <a:pt x="6417121" y="178747"/>
                  <a:pt x="6420473" y="179177"/>
                  <a:pt x="6422445" y="181428"/>
                </a:cubicBezTo>
                <a:cubicBezTo>
                  <a:pt x="6424417" y="183680"/>
                  <a:pt x="6427138" y="179206"/>
                  <a:pt x="6430608" y="168006"/>
                </a:cubicBezTo>
                <a:cubicBezTo>
                  <a:pt x="6434078" y="156806"/>
                  <a:pt x="6437388" y="144545"/>
                  <a:pt x="6440535" y="131223"/>
                </a:cubicBezTo>
                <a:cubicBezTo>
                  <a:pt x="6443682" y="117901"/>
                  <a:pt x="6443768" y="110254"/>
                  <a:pt x="6440794" y="108283"/>
                </a:cubicBezTo>
                <a:cubicBezTo>
                  <a:pt x="6440049" y="107790"/>
                  <a:pt x="6438548" y="107507"/>
                  <a:pt x="6436288" y="107435"/>
                </a:cubicBezTo>
                <a:close/>
                <a:moveTo>
                  <a:pt x="1416798" y="103970"/>
                </a:moveTo>
                <a:cubicBezTo>
                  <a:pt x="1411936" y="105676"/>
                  <a:pt x="1405441" y="107268"/>
                  <a:pt x="1397310" y="108745"/>
                </a:cubicBezTo>
                <a:lnTo>
                  <a:pt x="1396212" y="127459"/>
                </a:lnTo>
                <a:lnTo>
                  <a:pt x="1396212" y="153766"/>
                </a:lnTo>
                <a:cubicBezTo>
                  <a:pt x="1399267" y="153107"/>
                  <a:pt x="1406409" y="151572"/>
                  <a:pt x="1417637" y="149163"/>
                </a:cubicBezTo>
                <a:lnTo>
                  <a:pt x="1417637" y="122791"/>
                </a:lnTo>
                <a:cubicBezTo>
                  <a:pt x="1417637" y="115894"/>
                  <a:pt x="1417357" y="109620"/>
                  <a:pt x="1416798" y="103970"/>
                </a:cubicBezTo>
                <a:close/>
                <a:moveTo>
                  <a:pt x="4837132" y="98259"/>
                </a:moveTo>
                <a:cubicBezTo>
                  <a:pt x="4839864" y="97847"/>
                  <a:pt x="4844439" y="98728"/>
                  <a:pt x="4850856" y="100905"/>
                </a:cubicBezTo>
                <a:cubicBezTo>
                  <a:pt x="4863690" y="105257"/>
                  <a:pt x="4871814" y="110957"/>
                  <a:pt x="4875227" y="118005"/>
                </a:cubicBezTo>
                <a:cubicBezTo>
                  <a:pt x="4878640" y="125054"/>
                  <a:pt x="4878224" y="132127"/>
                  <a:pt x="4873979" y="139225"/>
                </a:cubicBezTo>
                <a:cubicBezTo>
                  <a:pt x="4869735" y="146324"/>
                  <a:pt x="4864665" y="147137"/>
                  <a:pt x="4858772" y="141667"/>
                </a:cubicBezTo>
                <a:cubicBezTo>
                  <a:pt x="4852878" y="136196"/>
                  <a:pt x="4847615" y="130212"/>
                  <a:pt x="4842983" y="123716"/>
                </a:cubicBezTo>
                <a:cubicBezTo>
                  <a:pt x="4839212" y="116159"/>
                  <a:pt x="4836372" y="109380"/>
                  <a:pt x="4834465" y="103378"/>
                </a:cubicBezTo>
                <a:cubicBezTo>
                  <a:pt x="4833511" y="100378"/>
                  <a:pt x="4834400" y="98671"/>
                  <a:pt x="4837132" y="98259"/>
                </a:cubicBezTo>
                <a:close/>
                <a:moveTo>
                  <a:pt x="7034909" y="97479"/>
                </a:moveTo>
                <a:cubicBezTo>
                  <a:pt x="7036940" y="97239"/>
                  <a:pt x="7039434" y="97424"/>
                  <a:pt x="7042390" y="98033"/>
                </a:cubicBezTo>
                <a:cubicBezTo>
                  <a:pt x="7054214" y="100471"/>
                  <a:pt x="7062114" y="105085"/>
                  <a:pt x="7066094" y="111875"/>
                </a:cubicBezTo>
                <a:cubicBezTo>
                  <a:pt x="7070074" y="118665"/>
                  <a:pt x="7069930" y="124670"/>
                  <a:pt x="7065664" y="129890"/>
                </a:cubicBezTo>
                <a:cubicBezTo>
                  <a:pt x="7061398" y="135110"/>
                  <a:pt x="7055232" y="135024"/>
                  <a:pt x="7047165" y="129632"/>
                </a:cubicBezTo>
                <a:cubicBezTo>
                  <a:pt x="7039098" y="124240"/>
                  <a:pt x="7033080" y="118066"/>
                  <a:pt x="7029107" y="111111"/>
                </a:cubicBezTo>
                <a:cubicBezTo>
                  <a:pt x="7026881" y="102744"/>
                  <a:pt x="7028814" y="98200"/>
                  <a:pt x="7034909" y="97479"/>
                </a:cubicBezTo>
                <a:close/>
                <a:moveTo>
                  <a:pt x="4695986" y="95301"/>
                </a:moveTo>
                <a:cubicBezTo>
                  <a:pt x="4701679" y="96821"/>
                  <a:pt x="4708276" y="101804"/>
                  <a:pt x="4715775" y="110251"/>
                </a:cubicBezTo>
                <a:cubicBezTo>
                  <a:pt x="4723662" y="119457"/>
                  <a:pt x="4724649" y="125975"/>
                  <a:pt x="4718733" y="129804"/>
                </a:cubicBezTo>
                <a:cubicBezTo>
                  <a:pt x="4712818" y="133633"/>
                  <a:pt x="4706307" y="139989"/>
                  <a:pt x="4699202" y="148873"/>
                </a:cubicBezTo>
                <a:cubicBezTo>
                  <a:pt x="4692096" y="157756"/>
                  <a:pt x="4684137" y="166142"/>
                  <a:pt x="4675325" y="174029"/>
                </a:cubicBezTo>
                <a:cubicBezTo>
                  <a:pt x="4666513" y="181916"/>
                  <a:pt x="4656350" y="187509"/>
                  <a:pt x="4644834" y="190807"/>
                </a:cubicBezTo>
                <a:cubicBezTo>
                  <a:pt x="4633319" y="194105"/>
                  <a:pt x="4631939" y="191022"/>
                  <a:pt x="4640694" y="181558"/>
                </a:cubicBezTo>
                <a:cubicBezTo>
                  <a:pt x="4649449" y="172093"/>
                  <a:pt x="4658017" y="161621"/>
                  <a:pt x="4666399" y="150142"/>
                </a:cubicBezTo>
                <a:cubicBezTo>
                  <a:pt x="4674780" y="138662"/>
                  <a:pt x="4679853" y="130044"/>
                  <a:pt x="4681617" y="124286"/>
                </a:cubicBezTo>
                <a:cubicBezTo>
                  <a:pt x="4683381" y="118529"/>
                  <a:pt x="4684793" y="111878"/>
                  <a:pt x="4685854" y="104336"/>
                </a:cubicBezTo>
                <a:cubicBezTo>
                  <a:pt x="4686916" y="96793"/>
                  <a:pt x="4690293" y="93781"/>
                  <a:pt x="4695986" y="95301"/>
                </a:cubicBezTo>
                <a:close/>
                <a:moveTo>
                  <a:pt x="5697885" y="93172"/>
                </a:moveTo>
                <a:cubicBezTo>
                  <a:pt x="5691160" y="95739"/>
                  <a:pt x="5685567" y="97968"/>
                  <a:pt x="5681107" y="99861"/>
                </a:cubicBezTo>
                <a:cubicBezTo>
                  <a:pt x="5681537" y="110165"/>
                  <a:pt x="5681960" y="119585"/>
                  <a:pt x="5682376" y="128121"/>
                </a:cubicBezTo>
                <a:lnTo>
                  <a:pt x="5683505" y="149253"/>
                </a:lnTo>
                <a:lnTo>
                  <a:pt x="5691706" y="147216"/>
                </a:lnTo>
                <a:cubicBezTo>
                  <a:pt x="5697059" y="145761"/>
                  <a:pt x="5703822" y="143828"/>
                  <a:pt x="5711996" y="141419"/>
                </a:cubicBezTo>
                <a:cubicBezTo>
                  <a:pt x="5709429" y="129976"/>
                  <a:pt x="5707013" y="120400"/>
                  <a:pt x="5704747" y="112692"/>
                </a:cubicBezTo>
                <a:cubicBezTo>
                  <a:pt x="5702481" y="104984"/>
                  <a:pt x="5700979" y="100019"/>
                  <a:pt x="5700241" y="97796"/>
                </a:cubicBezTo>
                <a:cubicBezTo>
                  <a:pt x="5699502" y="95574"/>
                  <a:pt x="5698717" y="94032"/>
                  <a:pt x="5697885" y="93172"/>
                </a:cubicBezTo>
                <a:close/>
                <a:moveTo>
                  <a:pt x="1464002" y="90451"/>
                </a:moveTo>
                <a:cubicBezTo>
                  <a:pt x="1461614" y="91333"/>
                  <a:pt x="1453867" y="93100"/>
                  <a:pt x="1440760" y="95753"/>
                </a:cubicBezTo>
                <a:cubicBezTo>
                  <a:pt x="1446152" y="100356"/>
                  <a:pt x="1447475" y="105106"/>
                  <a:pt x="1444729" y="110003"/>
                </a:cubicBezTo>
                <a:cubicBezTo>
                  <a:pt x="1441984" y="114901"/>
                  <a:pt x="1439756" y="126333"/>
                  <a:pt x="1438050" y="144302"/>
                </a:cubicBezTo>
                <a:cubicBezTo>
                  <a:pt x="1445278" y="143513"/>
                  <a:pt x="1452082" y="142057"/>
                  <a:pt x="1458464" y="139935"/>
                </a:cubicBezTo>
                <a:cubicBezTo>
                  <a:pt x="1461847" y="124706"/>
                  <a:pt x="1464214" y="112431"/>
                  <a:pt x="1465562" y="103109"/>
                </a:cubicBezTo>
                <a:cubicBezTo>
                  <a:pt x="1466909" y="93788"/>
                  <a:pt x="1466390" y="89569"/>
                  <a:pt x="1464002" y="90451"/>
                </a:cubicBezTo>
                <a:close/>
                <a:moveTo>
                  <a:pt x="6443611" y="82156"/>
                </a:moveTo>
                <a:cubicBezTo>
                  <a:pt x="6447228" y="82301"/>
                  <a:pt x="6451301" y="83327"/>
                  <a:pt x="6455829" y="85234"/>
                </a:cubicBezTo>
                <a:cubicBezTo>
                  <a:pt x="6464885" y="89049"/>
                  <a:pt x="6473062" y="94089"/>
                  <a:pt x="6480362" y="100356"/>
                </a:cubicBezTo>
                <a:cubicBezTo>
                  <a:pt x="6487661" y="106623"/>
                  <a:pt x="6488733" y="112334"/>
                  <a:pt x="6483578" y="117489"/>
                </a:cubicBezTo>
                <a:cubicBezTo>
                  <a:pt x="6478422" y="122644"/>
                  <a:pt x="6473636" y="131858"/>
                  <a:pt x="6469219" y="145130"/>
                </a:cubicBezTo>
                <a:cubicBezTo>
                  <a:pt x="6464802" y="158402"/>
                  <a:pt x="6457514" y="173982"/>
                  <a:pt x="6447354" y="191872"/>
                </a:cubicBezTo>
                <a:cubicBezTo>
                  <a:pt x="6437194" y="209761"/>
                  <a:pt x="6429583" y="212296"/>
                  <a:pt x="6424520" y="199476"/>
                </a:cubicBezTo>
                <a:cubicBezTo>
                  <a:pt x="6419458" y="198802"/>
                  <a:pt x="6392312" y="201505"/>
                  <a:pt x="6343082" y="207585"/>
                </a:cubicBezTo>
                <a:cubicBezTo>
                  <a:pt x="6336472" y="220405"/>
                  <a:pt x="6330936" y="221549"/>
                  <a:pt x="6326476" y="211016"/>
                </a:cubicBezTo>
                <a:cubicBezTo>
                  <a:pt x="6322017" y="200483"/>
                  <a:pt x="6319102" y="190689"/>
                  <a:pt x="6317733" y="181633"/>
                </a:cubicBezTo>
                <a:cubicBezTo>
                  <a:pt x="6316363" y="172577"/>
                  <a:pt x="6313704" y="159689"/>
                  <a:pt x="6309752" y="142968"/>
                </a:cubicBezTo>
                <a:cubicBezTo>
                  <a:pt x="6305802" y="126247"/>
                  <a:pt x="6301754" y="114420"/>
                  <a:pt x="6297610" y="107487"/>
                </a:cubicBezTo>
                <a:cubicBezTo>
                  <a:pt x="6293466" y="100553"/>
                  <a:pt x="6295466" y="97087"/>
                  <a:pt x="6303611" y="97087"/>
                </a:cubicBezTo>
                <a:cubicBezTo>
                  <a:pt x="6309763" y="97087"/>
                  <a:pt x="6315693" y="98209"/>
                  <a:pt x="6321400" y="100453"/>
                </a:cubicBezTo>
                <a:cubicBezTo>
                  <a:pt x="6327108" y="102697"/>
                  <a:pt x="6339175" y="102482"/>
                  <a:pt x="6357602" y="99808"/>
                </a:cubicBezTo>
                <a:cubicBezTo>
                  <a:pt x="6376030" y="97133"/>
                  <a:pt x="6392036" y="94699"/>
                  <a:pt x="6405624" y="92505"/>
                </a:cubicBezTo>
                <a:cubicBezTo>
                  <a:pt x="6419212" y="90311"/>
                  <a:pt x="6428712" y="87597"/>
                  <a:pt x="6434125" y="84363"/>
                </a:cubicBezTo>
                <a:cubicBezTo>
                  <a:pt x="6436832" y="82746"/>
                  <a:pt x="6439994" y="82011"/>
                  <a:pt x="6443611" y="82156"/>
                </a:cubicBezTo>
                <a:close/>
                <a:moveTo>
                  <a:pt x="900062" y="82156"/>
                </a:moveTo>
                <a:cubicBezTo>
                  <a:pt x="903679" y="82301"/>
                  <a:pt x="907751" y="83327"/>
                  <a:pt x="912279" y="85234"/>
                </a:cubicBezTo>
                <a:cubicBezTo>
                  <a:pt x="921336" y="89049"/>
                  <a:pt x="929513" y="94089"/>
                  <a:pt x="936812" y="100356"/>
                </a:cubicBezTo>
                <a:cubicBezTo>
                  <a:pt x="944111" y="106623"/>
                  <a:pt x="945183" y="112334"/>
                  <a:pt x="940027" y="117489"/>
                </a:cubicBezTo>
                <a:cubicBezTo>
                  <a:pt x="934872" y="122644"/>
                  <a:pt x="930086" y="131858"/>
                  <a:pt x="925670" y="145130"/>
                </a:cubicBezTo>
                <a:cubicBezTo>
                  <a:pt x="921253" y="158402"/>
                  <a:pt x="913965" y="173982"/>
                  <a:pt x="903805" y="191872"/>
                </a:cubicBezTo>
                <a:cubicBezTo>
                  <a:pt x="893644" y="209761"/>
                  <a:pt x="886033" y="212296"/>
                  <a:pt x="880971" y="199476"/>
                </a:cubicBezTo>
                <a:cubicBezTo>
                  <a:pt x="875909" y="198802"/>
                  <a:pt x="848763" y="201505"/>
                  <a:pt x="799533" y="207585"/>
                </a:cubicBezTo>
                <a:cubicBezTo>
                  <a:pt x="792922" y="220405"/>
                  <a:pt x="787387" y="221549"/>
                  <a:pt x="782927" y="211016"/>
                </a:cubicBezTo>
                <a:cubicBezTo>
                  <a:pt x="778468" y="200483"/>
                  <a:pt x="775553" y="190689"/>
                  <a:pt x="774183" y="181633"/>
                </a:cubicBezTo>
                <a:cubicBezTo>
                  <a:pt x="772813" y="172577"/>
                  <a:pt x="770154" y="159689"/>
                  <a:pt x="766203" y="142968"/>
                </a:cubicBezTo>
                <a:cubicBezTo>
                  <a:pt x="762252" y="126247"/>
                  <a:pt x="758205" y="114420"/>
                  <a:pt x="754061" y="107487"/>
                </a:cubicBezTo>
                <a:cubicBezTo>
                  <a:pt x="749916" y="100553"/>
                  <a:pt x="751917" y="97087"/>
                  <a:pt x="760062" y="97087"/>
                </a:cubicBezTo>
                <a:cubicBezTo>
                  <a:pt x="766214" y="97087"/>
                  <a:pt x="772143" y="98209"/>
                  <a:pt x="777851" y="100453"/>
                </a:cubicBezTo>
                <a:cubicBezTo>
                  <a:pt x="783558" y="102697"/>
                  <a:pt x="795625" y="102482"/>
                  <a:pt x="814052" y="99808"/>
                </a:cubicBezTo>
                <a:cubicBezTo>
                  <a:pt x="832480" y="97133"/>
                  <a:pt x="848488" y="94699"/>
                  <a:pt x="862074" y="92505"/>
                </a:cubicBezTo>
                <a:cubicBezTo>
                  <a:pt x="875662" y="90311"/>
                  <a:pt x="885162" y="87597"/>
                  <a:pt x="890575" y="84363"/>
                </a:cubicBezTo>
                <a:cubicBezTo>
                  <a:pt x="893282" y="82746"/>
                  <a:pt x="896444" y="82011"/>
                  <a:pt x="900062" y="82156"/>
                </a:cubicBezTo>
                <a:close/>
                <a:moveTo>
                  <a:pt x="185687" y="82156"/>
                </a:moveTo>
                <a:cubicBezTo>
                  <a:pt x="189304" y="82301"/>
                  <a:pt x="193376" y="83327"/>
                  <a:pt x="197905" y="85234"/>
                </a:cubicBezTo>
                <a:cubicBezTo>
                  <a:pt x="206960" y="89049"/>
                  <a:pt x="215138" y="94089"/>
                  <a:pt x="222438" y="100356"/>
                </a:cubicBezTo>
                <a:cubicBezTo>
                  <a:pt x="229736" y="106623"/>
                  <a:pt x="230808" y="112334"/>
                  <a:pt x="225653" y="117489"/>
                </a:cubicBezTo>
                <a:cubicBezTo>
                  <a:pt x="220498" y="122644"/>
                  <a:pt x="215711" y="131858"/>
                  <a:pt x="211295" y="145130"/>
                </a:cubicBezTo>
                <a:cubicBezTo>
                  <a:pt x="206878" y="158402"/>
                  <a:pt x="199589" y="173982"/>
                  <a:pt x="189430" y="191872"/>
                </a:cubicBezTo>
                <a:cubicBezTo>
                  <a:pt x="179270" y="209761"/>
                  <a:pt x="171658" y="212296"/>
                  <a:pt x="166596" y="199476"/>
                </a:cubicBezTo>
                <a:cubicBezTo>
                  <a:pt x="161535" y="198802"/>
                  <a:pt x="134388" y="201505"/>
                  <a:pt x="85158" y="207585"/>
                </a:cubicBezTo>
                <a:cubicBezTo>
                  <a:pt x="78548" y="220405"/>
                  <a:pt x="73012" y="221549"/>
                  <a:pt x="68552" y="211016"/>
                </a:cubicBezTo>
                <a:cubicBezTo>
                  <a:pt x="64092" y="200483"/>
                  <a:pt x="61178" y="190689"/>
                  <a:pt x="59808" y="181633"/>
                </a:cubicBezTo>
                <a:cubicBezTo>
                  <a:pt x="58439" y="172577"/>
                  <a:pt x="55779" y="159689"/>
                  <a:pt x="51828" y="142968"/>
                </a:cubicBezTo>
                <a:cubicBezTo>
                  <a:pt x="47877" y="126247"/>
                  <a:pt x="43830" y="114420"/>
                  <a:pt x="39685" y="107487"/>
                </a:cubicBezTo>
                <a:cubicBezTo>
                  <a:pt x="35541" y="100553"/>
                  <a:pt x="37542" y="97087"/>
                  <a:pt x="45687" y="97087"/>
                </a:cubicBezTo>
                <a:cubicBezTo>
                  <a:pt x="51839" y="97087"/>
                  <a:pt x="57769" y="98209"/>
                  <a:pt x="63475" y="100453"/>
                </a:cubicBezTo>
                <a:cubicBezTo>
                  <a:pt x="69183" y="102697"/>
                  <a:pt x="81250" y="102482"/>
                  <a:pt x="99678" y="99808"/>
                </a:cubicBezTo>
                <a:cubicBezTo>
                  <a:pt x="118105" y="97133"/>
                  <a:pt x="134112" y="94699"/>
                  <a:pt x="147699" y="92505"/>
                </a:cubicBezTo>
                <a:cubicBezTo>
                  <a:pt x="161287" y="90311"/>
                  <a:pt x="170788" y="87597"/>
                  <a:pt x="176200" y="84363"/>
                </a:cubicBezTo>
                <a:cubicBezTo>
                  <a:pt x="178908" y="82746"/>
                  <a:pt x="182069" y="82011"/>
                  <a:pt x="185687" y="82156"/>
                </a:cubicBezTo>
                <a:close/>
                <a:moveTo>
                  <a:pt x="2486571" y="77698"/>
                </a:moveTo>
                <a:cubicBezTo>
                  <a:pt x="2492053" y="78266"/>
                  <a:pt x="2496511" y="80029"/>
                  <a:pt x="2499945" y="82987"/>
                </a:cubicBezTo>
                <a:cubicBezTo>
                  <a:pt x="2506814" y="88902"/>
                  <a:pt x="2505671" y="93867"/>
                  <a:pt x="2496514" y="97882"/>
                </a:cubicBezTo>
                <a:cubicBezTo>
                  <a:pt x="2487358" y="101898"/>
                  <a:pt x="2471272" y="105493"/>
                  <a:pt x="2448256" y="108670"/>
                </a:cubicBezTo>
                <a:cubicBezTo>
                  <a:pt x="2425240" y="111846"/>
                  <a:pt x="2408197" y="110617"/>
                  <a:pt x="2397126" y="104981"/>
                </a:cubicBezTo>
                <a:cubicBezTo>
                  <a:pt x="2386056" y="99345"/>
                  <a:pt x="2384815" y="95520"/>
                  <a:pt x="2393405" y="93505"/>
                </a:cubicBezTo>
                <a:cubicBezTo>
                  <a:pt x="2401995" y="91490"/>
                  <a:pt x="2412807" y="89551"/>
                  <a:pt x="2425842" y="87687"/>
                </a:cubicBezTo>
                <a:cubicBezTo>
                  <a:pt x="2438261" y="85923"/>
                  <a:pt x="2451999" y="83220"/>
                  <a:pt x="2467056" y="79577"/>
                </a:cubicBezTo>
                <a:cubicBezTo>
                  <a:pt x="2474585" y="77756"/>
                  <a:pt x="2481090" y="77129"/>
                  <a:pt x="2486571" y="77698"/>
                </a:cubicBezTo>
                <a:close/>
                <a:moveTo>
                  <a:pt x="7141682" y="73917"/>
                </a:moveTo>
                <a:cubicBezTo>
                  <a:pt x="7146356" y="73783"/>
                  <a:pt x="7153594" y="75383"/>
                  <a:pt x="7163396" y="78717"/>
                </a:cubicBezTo>
                <a:cubicBezTo>
                  <a:pt x="7176302" y="89285"/>
                  <a:pt x="7179500" y="96047"/>
                  <a:pt x="7172990" y="99001"/>
                </a:cubicBezTo>
                <a:cubicBezTo>
                  <a:pt x="7166480" y="101955"/>
                  <a:pt x="7160578" y="105637"/>
                  <a:pt x="7155286" y="110046"/>
                </a:cubicBezTo>
                <a:cubicBezTo>
                  <a:pt x="7149995" y="114456"/>
                  <a:pt x="7140398" y="120845"/>
                  <a:pt x="7126495" y="129212"/>
                </a:cubicBezTo>
                <a:cubicBezTo>
                  <a:pt x="7112592" y="137580"/>
                  <a:pt x="7109509" y="136203"/>
                  <a:pt x="7117246" y="125082"/>
                </a:cubicBezTo>
                <a:cubicBezTo>
                  <a:pt x="7124982" y="113961"/>
                  <a:pt x="7130159" y="105390"/>
                  <a:pt x="7132776" y="99367"/>
                </a:cubicBezTo>
                <a:cubicBezTo>
                  <a:pt x="7135394" y="93344"/>
                  <a:pt x="7136250" y="86729"/>
                  <a:pt x="7135346" y="79523"/>
                </a:cubicBezTo>
                <a:cubicBezTo>
                  <a:pt x="7134894" y="75920"/>
                  <a:pt x="7137006" y="74052"/>
                  <a:pt x="7141682" y="73917"/>
                </a:cubicBezTo>
                <a:close/>
                <a:moveTo>
                  <a:pt x="3918059" y="71979"/>
                </a:moveTo>
                <a:cubicBezTo>
                  <a:pt x="3921751" y="71272"/>
                  <a:pt x="3928416" y="73002"/>
                  <a:pt x="3938052" y="77168"/>
                </a:cubicBezTo>
                <a:cubicBezTo>
                  <a:pt x="3951288" y="81499"/>
                  <a:pt x="3956106" y="87436"/>
                  <a:pt x="3952507" y="94979"/>
                </a:cubicBezTo>
                <a:cubicBezTo>
                  <a:pt x="3948908" y="102521"/>
                  <a:pt x="3947782" y="119565"/>
                  <a:pt x="3949130" y="146109"/>
                </a:cubicBezTo>
                <a:cubicBezTo>
                  <a:pt x="3950478" y="172652"/>
                  <a:pt x="3948058" y="190488"/>
                  <a:pt x="3941870" y="199615"/>
                </a:cubicBezTo>
                <a:cubicBezTo>
                  <a:pt x="3935682" y="208743"/>
                  <a:pt x="3930255" y="207513"/>
                  <a:pt x="3925587" y="195926"/>
                </a:cubicBezTo>
                <a:cubicBezTo>
                  <a:pt x="3920919" y="184340"/>
                  <a:pt x="3919263" y="175506"/>
                  <a:pt x="3920618" y="169426"/>
                </a:cubicBezTo>
                <a:cubicBezTo>
                  <a:pt x="3921973" y="163345"/>
                  <a:pt x="3922651" y="150052"/>
                  <a:pt x="3922651" y="129546"/>
                </a:cubicBezTo>
                <a:cubicBezTo>
                  <a:pt x="3922651" y="108609"/>
                  <a:pt x="3920399" y="92562"/>
                  <a:pt x="3915897" y="81406"/>
                </a:cubicBezTo>
                <a:cubicBezTo>
                  <a:pt x="3913645" y="75827"/>
                  <a:pt x="3914366" y="72685"/>
                  <a:pt x="3918059" y="71979"/>
                </a:cubicBezTo>
                <a:close/>
                <a:moveTo>
                  <a:pt x="2935801" y="68046"/>
                </a:moveTo>
                <a:cubicBezTo>
                  <a:pt x="2948258" y="67294"/>
                  <a:pt x="2958928" y="70521"/>
                  <a:pt x="2967812" y="77727"/>
                </a:cubicBezTo>
                <a:cubicBezTo>
                  <a:pt x="2979657" y="87335"/>
                  <a:pt x="2978445" y="92985"/>
                  <a:pt x="2964177" y="94677"/>
                </a:cubicBezTo>
                <a:cubicBezTo>
                  <a:pt x="2949908" y="96370"/>
                  <a:pt x="2931585" y="97664"/>
                  <a:pt x="2909207" y="98560"/>
                </a:cubicBezTo>
                <a:cubicBezTo>
                  <a:pt x="2886829" y="99456"/>
                  <a:pt x="2860547" y="102041"/>
                  <a:pt x="2830361" y="106314"/>
                </a:cubicBezTo>
                <a:cubicBezTo>
                  <a:pt x="2842063" y="110703"/>
                  <a:pt x="2846250" y="115345"/>
                  <a:pt x="2842923" y="120242"/>
                </a:cubicBezTo>
                <a:cubicBezTo>
                  <a:pt x="2839596" y="125140"/>
                  <a:pt x="2835861" y="131847"/>
                  <a:pt x="2831716" y="140365"/>
                </a:cubicBezTo>
                <a:cubicBezTo>
                  <a:pt x="2834742" y="140294"/>
                  <a:pt x="2840184" y="140064"/>
                  <a:pt x="2848043" y="139677"/>
                </a:cubicBezTo>
                <a:cubicBezTo>
                  <a:pt x="2855901" y="139290"/>
                  <a:pt x="2862763" y="137716"/>
                  <a:pt x="2868628" y="134955"/>
                </a:cubicBezTo>
                <a:cubicBezTo>
                  <a:pt x="2874493" y="132195"/>
                  <a:pt x="2881197" y="132482"/>
                  <a:pt x="2888740" y="135816"/>
                </a:cubicBezTo>
                <a:cubicBezTo>
                  <a:pt x="2896283" y="139150"/>
                  <a:pt x="2903511" y="143197"/>
                  <a:pt x="2910423" y="147958"/>
                </a:cubicBezTo>
                <a:cubicBezTo>
                  <a:pt x="2917334" y="152719"/>
                  <a:pt x="2918690" y="157706"/>
                  <a:pt x="2914488" y="162919"/>
                </a:cubicBezTo>
                <a:cubicBezTo>
                  <a:pt x="2910286" y="168132"/>
                  <a:pt x="2905733" y="179887"/>
                  <a:pt x="2900829" y="198185"/>
                </a:cubicBezTo>
                <a:cubicBezTo>
                  <a:pt x="2895925" y="216483"/>
                  <a:pt x="2891196" y="231107"/>
                  <a:pt x="2886643" y="242055"/>
                </a:cubicBezTo>
                <a:cubicBezTo>
                  <a:pt x="2882090" y="253004"/>
                  <a:pt x="2876250" y="263221"/>
                  <a:pt x="2869123" y="272707"/>
                </a:cubicBezTo>
                <a:cubicBezTo>
                  <a:pt x="2861996" y="282194"/>
                  <a:pt x="2853184" y="288614"/>
                  <a:pt x="2842687" y="291970"/>
                </a:cubicBezTo>
                <a:cubicBezTo>
                  <a:pt x="2832190" y="295326"/>
                  <a:pt x="2826174" y="292386"/>
                  <a:pt x="2824639" y="283151"/>
                </a:cubicBezTo>
                <a:cubicBezTo>
                  <a:pt x="2823105" y="273916"/>
                  <a:pt x="2816225" y="262863"/>
                  <a:pt x="2804000" y="249993"/>
                </a:cubicBezTo>
                <a:cubicBezTo>
                  <a:pt x="2791775" y="237122"/>
                  <a:pt x="2793733" y="234294"/>
                  <a:pt x="2809873" y="241507"/>
                </a:cubicBezTo>
                <a:cubicBezTo>
                  <a:pt x="2826013" y="248720"/>
                  <a:pt x="2836413" y="252326"/>
                  <a:pt x="2841073" y="252326"/>
                </a:cubicBezTo>
                <a:cubicBezTo>
                  <a:pt x="2845447" y="252326"/>
                  <a:pt x="2849903" y="248010"/>
                  <a:pt x="2854442" y="239377"/>
                </a:cubicBezTo>
                <a:cubicBezTo>
                  <a:pt x="2858981" y="230744"/>
                  <a:pt x="2863724" y="218537"/>
                  <a:pt x="2868671" y="202756"/>
                </a:cubicBezTo>
                <a:cubicBezTo>
                  <a:pt x="2873618" y="186975"/>
                  <a:pt x="2876092" y="175621"/>
                  <a:pt x="2876092" y="168694"/>
                </a:cubicBezTo>
                <a:cubicBezTo>
                  <a:pt x="2876092" y="163145"/>
                  <a:pt x="2874597" y="159520"/>
                  <a:pt x="2871607" y="157821"/>
                </a:cubicBezTo>
                <a:cubicBezTo>
                  <a:pt x="2868617" y="156122"/>
                  <a:pt x="2864624" y="155498"/>
                  <a:pt x="2859626" y="155950"/>
                </a:cubicBezTo>
                <a:cubicBezTo>
                  <a:pt x="2854629" y="156401"/>
                  <a:pt x="2848896" y="156627"/>
                  <a:pt x="2842429" y="156627"/>
                </a:cubicBezTo>
                <a:cubicBezTo>
                  <a:pt x="2836492" y="156627"/>
                  <a:pt x="2830928" y="155272"/>
                  <a:pt x="2825737" y="152562"/>
                </a:cubicBezTo>
                <a:cubicBezTo>
                  <a:pt x="2818566" y="170057"/>
                  <a:pt x="2809256" y="186595"/>
                  <a:pt x="2797805" y="202175"/>
                </a:cubicBezTo>
                <a:cubicBezTo>
                  <a:pt x="2786355" y="217756"/>
                  <a:pt x="2772846" y="232182"/>
                  <a:pt x="2757280" y="245454"/>
                </a:cubicBezTo>
                <a:cubicBezTo>
                  <a:pt x="2741714" y="258726"/>
                  <a:pt x="2723204" y="269736"/>
                  <a:pt x="2701751" y="278483"/>
                </a:cubicBezTo>
                <a:cubicBezTo>
                  <a:pt x="2680298" y="287231"/>
                  <a:pt x="2678233" y="284377"/>
                  <a:pt x="2695556" y="269922"/>
                </a:cubicBezTo>
                <a:cubicBezTo>
                  <a:pt x="2712879" y="255467"/>
                  <a:pt x="2727574" y="242202"/>
                  <a:pt x="2739641" y="230128"/>
                </a:cubicBezTo>
                <a:cubicBezTo>
                  <a:pt x="2751709" y="218053"/>
                  <a:pt x="2763339" y="204186"/>
                  <a:pt x="2774531" y="188527"/>
                </a:cubicBezTo>
                <a:cubicBezTo>
                  <a:pt x="2785724" y="172867"/>
                  <a:pt x="2794199" y="157502"/>
                  <a:pt x="2799956" y="142430"/>
                </a:cubicBezTo>
                <a:cubicBezTo>
                  <a:pt x="2805714" y="127359"/>
                  <a:pt x="2809045" y="116338"/>
                  <a:pt x="2809948" y="109369"/>
                </a:cubicBezTo>
                <a:cubicBezTo>
                  <a:pt x="2787936" y="112065"/>
                  <a:pt x="2768605" y="115213"/>
                  <a:pt x="2751956" y="118812"/>
                </a:cubicBezTo>
                <a:cubicBezTo>
                  <a:pt x="2735307" y="122411"/>
                  <a:pt x="2724032" y="124437"/>
                  <a:pt x="2718131" y="124889"/>
                </a:cubicBezTo>
                <a:cubicBezTo>
                  <a:pt x="2712230" y="125340"/>
                  <a:pt x="2703562" y="121719"/>
                  <a:pt x="2692125" y="114026"/>
                </a:cubicBezTo>
                <a:cubicBezTo>
                  <a:pt x="2680689" y="106332"/>
                  <a:pt x="2682198" y="102486"/>
                  <a:pt x="2696653" y="102486"/>
                </a:cubicBezTo>
                <a:cubicBezTo>
                  <a:pt x="2709000" y="102486"/>
                  <a:pt x="2723914" y="101145"/>
                  <a:pt x="2741395" y="98463"/>
                </a:cubicBezTo>
                <a:cubicBezTo>
                  <a:pt x="2758875" y="95782"/>
                  <a:pt x="2788922" y="91523"/>
                  <a:pt x="2831534" y="85686"/>
                </a:cubicBezTo>
                <a:cubicBezTo>
                  <a:pt x="2874145" y="79850"/>
                  <a:pt x="2904550" y="74662"/>
                  <a:pt x="2922748" y="70123"/>
                </a:cubicBezTo>
                <a:cubicBezTo>
                  <a:pt x="2927297" y="68989"/>
                  <a:pt x="2931648" y="68296"/>
                  <a:pt x="2935801" y="68046"/>
                </a:cubicBezTo>
                <a:close/>
                <a:moveTo>
                  <a:pt x="4553910" y="66176"/>
                </a:moveTo>
                <a:cubicBezTo>
                  <a:pt x="4536602" y="69776"/>
                  <a:pt x="4525215" y="71625"/>
                  <a:pt x="4519752" y="71726"/>
                </a:cubicBezTo>
                <a:cubicBezTo>
                  <a:pt x="4532343" y="76300"/>
                  <a:pt x="4538176" y="81119"/>
                  <a:pt x="4537251" y="86181"/>
                </a:cubicBezTo>
                <a:cubicBezTo>
                  <a:pt x="4536326" y="91243"/>
                  <a:pt x="4534988" y="105232"/>
                  <a:pt x="4533239" y="128147"/>
                </a:cubicBezTo>
                <a:cubicBezTo>
                  <a:pt x="4535505" y="128147"/>
                  <a:pt x="4545349" y="126161"/>
                  <a:pt x="4562772" y="122189"/>
                </a:cubicBezTo>
                <a:cubicBezTo>
                  <a:pt x="4562772" y="104034"/>
                  <a:pt x="4562127" y="91741"/>
                  <a:pt x="4560837" y="85310"/>
                </a:cubicBezTo>
                <a:cubicBezTo>
                  <a:pt x="4559546" y="78878"/>
                  <a:pt x="4557237" y="72500"/>
                  <a:pt x="4553910" y="66176"/>
                </a:cubicBezTo>
                <a:close/>
                <a:moveTo>
                  <a:pt x="5038862" y="62909"/>
                </a:moveTo>
                <a:cubicBezTo>
                  <a:pt x="5042109" y="63183"/>
                  <a:pt x="5046158" y="63921"/>
                  <a:pt x="5051009" y="65122"/>
                </a:cubicBezTo>
                <a:cubicBezTo>
                  <a:pt x="5070412" y="69926"/>
                  <a:pt x="5079553" y="79179"/>
                  <a:pt x="5078435" y="92881"/>
                </a:cubicBezTo>
                <a:cubicBezTo>
                  <a:pt x="5077316" y="106583"/>
                  <a:pt x="5069766" y="109082"/>
                  <a:pt x="5055785" y="100378"/>
                </a:cubicBezTo>
                <a:cubicBezTo>
                  <a:pt x="5045689" y="92103"/>
                  <a:pt x="5037519" y="82958"/>
                  <a:pt x="5031273" y="72941"/>
                </a:cubicBezTo>
                <a:cubicBezTo>
                  <a:pt x="5026590" y="65429"/>
                  <a:pt x="5029119" y="62085"/>
                  <a:pt x="5038862" y="62909"/>
                </a:cubicBezTo>
                <a:close/>
                <a:moveTo>
                  <a:pt x="1478737" y="62638"/>
                </a:moveTo>
                <a:cubicBezTo>
                  <a:pt x="1482308" y="62545"/>
                  <a:pt x="1486161" y="63573"/>
                  <a:pt x="1490298" y="65724"/>
                </a:cubicBezTo>
                <a:cubicBezTo>
                  <a:pt x="1498573" y="70027"/>
                  <a:pt x="1505658" y="74400"/>
                  <a:pt x="1511551" y="78846"/>
                </a:cubicBezTo>
                <a:cubicBezTo>
                  <a:pt x="1517445" y="83291"/>
                  <a:pt x="1516441" y="88572"/>
                  <a:pt x="1508540" y="94688"/>
                </a:cubicBezTo>
                <a:cubicBezTo>
                  <a:pt x="1500638" y="100804"/>
                  <a:pt x="1491990" y="115069"/>
                  <a:pt x="1482598" y="137483"/>
                </a:cubicBezTo>
                <a:cubicBezTo>
                  <a:pt x="1490700" y="148726"/>
                  <a:pt x="1490779" y="154949"/>
                  <a:pt x="1482834" y="156154"/>
                </a:cubicBezTo>
                <a:cubicBezTo>
                  <a:pt x="1474890" y="157358"/>
                  <a:pt x="1463802" y="159474"/>
                  <a:pt x="1449570" y="162499"/>
                </a:cubicBezTo>
                <a:cubicBezTo>
                  <a:pt x="1435336" y="165525"/>
                  <a:pt x="1417465" y="169182"/>
                  <a:pt x="1395954" y="173470"/>
                </a:cubicBezTo>
                <a:cubicBezTo>
                  <a:pt x="1394305" y="198881"/>
                  <a:pt x="1396019" y="216451"/>
                  <a:pt x="1401095" y="226181"/>
                </a:cubicBezTo>
                <a:cubicBezTo>
                  <a:pt x="1406172" y="235911"/>
                  <a:pt x="1416106" y="242245"/>
                  <a:pt x="1430898" y="245185"/>
                </a:cubicBezTo>
                <a:cubicBezTo>
                  <a:pt x="1445690" y="248125"/>
                  <a:pt x="1462632" y="248537"/>
                  <a:pt x="1481727" y="246422"/>
                </a:cubicBezTo>
                <a:cubicBezTo>
                  <a:pt x="1500820" y="244307"/>
                  <a:pt x="1512461" y="238875"/>
                  <a:pt x="1516649" y="230128"/>
                </a:cubicBezTo>
                <a:cubicBezTo>
                  <a:pt x="1520836" y="221380"/>
                  <a:pt x="1525475" y="208488"/>
                  <a:pt x="1530566" y="191452"/>
                </a:cubicBezTo>
                <a:cubicBezTo>
                  <a:pt x="1535656" y="174416"/>
                  <a:pt x="1538596" y="175968"/>
                  <a:pt x="1539385" y="196109"/>
                </a:cubicBezTo>
                <a:cubicBezTo>
                  <a:pt x="1540173" y="216250"/>
                  <a:pt x="1542378" y="230787"/>
                  <a:pt x="1545999" y="239721"/>
                </a:cubicBezTo>
                <a:cubicBezTo>
                  <a:pt x="1549621" y="248655"/>
                  <a:pt x="1546200" y="255696"/>
                  <a:pt x="1535739" y="260845"/>
                </a:cubicBezTo>
                <a:cubicBezTo>
                  <a:pt x="1525278" y="265993"/>
                  <a:pt x="1509483" y="269707"/>
                  <a:pt x="1488352" y="271987"/>
                </a:cubicBezTo>
                <a:cubicBezTo>
                  <a:pt x="1467221" y="274267"/>
                  <a:pt x="1446335" y="273306"/>
                  <a:pt x="1425692" y="269105"/>
                </a:cubicBezTo>
                <a:cubicBezTo>
                  <a:pt x="1405049" y="264903"/>
                  <a:pt x="1390900" y="255847"/>
                  <a:pt x="1383242" y="241937"/>
                </a:cubicBezTo>
                <a:cubicBezTo>
                  <a:pt x="1375584" y="228027"/>
                  <a:pt x="1372429" y="206337"/>
                  <a:pt x="1373777" y="176868"/>
                </a:cubicBezTo>
                <a:cubicBezTo>
                  <a:pt x="1375125" y="147399"/>
                  <a:pt x="1375139" y="128502"/>
                  <a:pt x="1373820" y="120178"/>
                </a:cubicBezTo>
                <a:cubicBezTo>
                  <a:pt x="1372502" y="111853"/>
                  <a:pt x="1370927" y="104802"/>
                  <a:pt x="1369098" y="99022"/>
                </a:cubicBezTo>
                <a:cubicBezTo>
                  <a:pt x="1367270" y="93243"/>
                  <a:pt x="1369533" y="90354"/>
                  <a:pt x="1375885" y="90354"/>
                </a:cubicBezTo>
                <a:cubicBezTo>
                  <a:pt x="1379484" y="90354"/>
                  <a:pt x="1383228" y="90347"/>
                  <a:pt x="1387113" y="90332"/>
                </a:cubicBezTo>
                <a:cubicBezTo>
                  <a:pt x="1391000" y="90318"/>
                  <a:pt x="1399955" y="88780"/>
                  <a:pt x="1413980" y="85718"/>
                </a:cubicBezTo>
                <a:cubicBezTo>
                  <a:pt x="1428005" y="82657"/>
                  <a:pt x="1439158" y="79821"/>
                  <a:pt x="1447439" y="77211"/>
                </a:cubicBezTo>
                <a:cubicBezTo>
                  <a:pt x="1455720" y="74601"/>
                  <a:pt x="1462866" y="70959"/>
                  <a:pt x="1468875" y="66284"/>
                </a:cubicBezTo>
                <a:cubicBezTo>
                  <a:pt x="1471878" y="63946"/>
                  <a:pt x="1475166" y="62731"/>
                  <a:pt x="1478737" y="62638"/>
                </a:cubicBezTo>
                <a:close/>
                <a:moveTo>
                  <a:pt x="5725773" y="40896"/>
                </a:moveTo>
                <a:cubicBezTo>
                  <a:pt x="5730502" y="41136"/>
                  <a:pt x="5737313" y="42902"/>
                  <a:pt x="5746208" y="46193"/>
                </a:cubicBezTo>
                <a:cubicBezTo>
                  <a:pt x="5763997" y="52775"/>
                  <a:pt x="5768163" y="57949"/>
                  <a:pt x="5758706" y="61713"/>
                </a:cubicBezTo>
                <a:cubicBezTo>
                  <a:pt x="5749248" y="65477"/>
                  <a:pt x="5735084" y="72092"/>
                  <a:pt x="5716212" y="81556"/>
                </a:cubicBezTo>
                <a:cubicBezTo>
                  <a:pt x="5724300" y="84983"/>
                  <a:pt x="5727895" y="88916"/>
                  <a:pt x="5726999" y="93354"/>
                </a:cubicBezTo>
                <a:cubicBezTo>
                  <a:pt x="5726103" y="97793"/>
                  <a:pt x="5728071" y="110731"/>
                  <a:pt x="5732904" y="132170"/>
                </a:cubicBezTo>
                <a:cubicBezTo>
                  <a:pt x="5739343" y="130621"/>
                  <a:pt x="5746885" y="127983"/>
                  <a:pt x="5755533" y="124254"/>
                </a:cubicBezTo>
                <a:cubicBezTo>
                  <a:pt x="5764180" y="120526"/>
                  <a:pt x="5773060" y="120450"/>
                  <a:pt x="5782173" y="124028"/>
                </a:cubicBezTo>
                <a:cubicBezTo>
                  <a:pt x="5791286" y="127606"/>
                  <a:pt x="5789989" y="132779"/>
                  <a:pt x="5778280" y="139548"/>
                </a:cubicBezTo>
                <a:cubicBezTo>
                  <a:pt x="5766571" y="146316"/>
                  <a:pt x="5753977" y="151221"/>
                  <a:pt x="5740497" y="154261"/>
                </a:cubicBezTo>
                <a:cubicBezTo>
                  <a:pt x="5744914" y="169777"/>
                  <a:pt x="5753313" y="186602"/>
                  <a:pt x="5765696" y="204735"/>
                </a:cubicBezTo>
                <a:cubicBezTo>
                  <a:pt x="5778079" y="222868"/>
                  <a:pt x="5787397" y="234204"/>
                  <a:pt x="5793649" y="238743"/>
                </a:cubicBezTo>
                <a:cubicBezTo>
                  <a:pt x="5799901" y="243281"/>
                  <a:pt x="5803623" y="243873"/>
                  <a:pt x="5804813" y="240517"/>
                </a:cubicBezTo>
                <a:cubicBezTo>
                  <a:pt x="5806003" y="237162"/>
                  <a:pt x="5809488" y="224901"/>
                  <a:pt x="5815267" y="203735"/>
                </a:cubicBezTo>
                <a:cubicBezTo>
                  <a:pt x="5821074" y="203735"/>
                  <a:pt x="5824452" y="211995"/>
                  <a:pt x="5825398" y="228515"/>
                </a:cubicBezTo>
                <a:cubicBezTo>
                  <a:pt x="5826344" y="245034"/>
                  <a:pt x="5828402" y="257346"/>
                  <a:pt x="5831571" y="265448"/>
                </a:cubicBezTo>
                <a:cubicBezTo>
                  <a:pt x="5834741" y="273550"/>
                  <a:pt x="5834425" y="279709"/>
                  <a:pt x="5830625" y="283925"/>
                </a:cubicBezTo>
                <a:cubicBezTo>
                  <a:pt x="5826825" y="288141"/>
                  <a:pt x="5820329" y="287650"/>
                  <a:pt x="5811137" y="282452"/>
                </a:cubicBezTo>
                <a:cubicBezTo>
                  <a:pt x="5801945" y="277253"/>
                  <a:pt x="5791824" y="270051"/>
                  <a:pt x="5780775" y="260845"/>
                </a:cubicBezTo>
                <a:cubicBezTo>
                  <a:pt x="5769726" y="251638"/>
                  <a:pt x="5758939" y="238334"/>
                  <a:pt x="5748413" y="220932"/>
                </a:cubicBezTo>
                <a:cubicBezTo>
                  <a:pt x="5737887" y="203530"/>
                  <a:pt x="5728100" y="182992"/>
                  <a:pt x="5719051" y="159316"/>
                </a:cubicBezTo>
                <a:cubicBezTo>
                  <a:pt x="5712340" y="161969"/>
                  <a:pt x="5706073" y="163984"/>
                  <a:pt x="5700251" y="165360"/>
                </a:cubicBezTo>
                <a:cubicBezTo>
                  <a:pt x="5697340" y="166049"/>
                  <a:pt x="5694499" y="166321"/>
                  <a:pt x="5691728" y="166178"/>
                </a:cubicBezTo>
                <a:lnTo>
                  <a:pt x="5683817" y="164540"/>
                </a:lnTo>
                <a:lnTo>
                  <a:pt x="5683817" y="168694"/>
                </a:lnTo>
                <a:cubicBezTo>
                  <a:pt x="5683817" y="185558"/>
                  <a:pt x="5682462" y="208022"/>
                  <a:pt x="5679752" y="236086"/>
                </a:cubicBezTo>
                <a:cubicBezTo>
                  <a:pt x="5679336" y="235039"/>
                  <a:pt x="5685915" y="230056"/>
                  <a:pt x="5699488" y="221137"/>
                </a:cubicBezTo>
                <a:cubicBezTo>
                  <a:pt x="5713061" y="212217"/>
                  <a:pt x="5721941" y="209098"/>
                  <a:pt x="5726128" y="211780"/>
                </a:cubicBezTo>
                <a:cubicBezTo>
                  <a:pt x="5730315" y="214461"/>
                  <a:pt x="5722711" y="224686"/>
                  <a:pt x="5703317" y="242453"/>
                </a:cubicBezTo>
                <a:cubicBezTo>
                  <a:pt x="5683921" y="260221"/>
                  <a:pt x="5670907" y="272629"/>
                  <a:pt x="5664275" y="279677"/>
                </a:cubicBezTo>
                <a:cubicBezTo>
                  <a:pt x="5657643" y="286725"/>
                  <a:pt x="5651788" y="285040"/>
                  <a:pt x="5646712" y="274622"/>
                </a:cubicBezTo>
                <a:cubicBezTo>
                  <a:pt x="5641635" y="264204"/>
                  <a:pt x="5640714" y="257052"/>
                  <a:pt x="5643948" y="253165"/>
                </a:cubicBezTo>
                <a:cubicBezTo>
                  <a:pt x="5647182" y="249279"/>
                  <a:pt x="5650107" y="243400"/>
                  <a:pt x="5652724" y="235527"/>
                </a:cubicBezTo>
                <a:cubicBezTo>
                  <a:pt x="5655341" y="227654"/>
                  <a:pt x="5657324" y="216110"/>
                  <a:pt x="5658672" y="200895"/>
                </a:cubicBezTo>
                <a:cubicBezTo>
                  <a:pt x="5660020" y="185680"/>
                  <a:pt x="5660475" y="169895"/>
                  <a:pt x="5660038" y="153540"/>
                </a:cubicBezTo>
                <a:cubicBezTo>
                  <a:pt x="5659600" y="137185"/>
                  <a:pt x="5658270" y="125247"/>
                  <a:pt x="5656047" y="117726"/>
                </a:cubicBezTo>
                <a:cubicBezTo>
                  <a:pt x="5653825" y="110204"/>
                  <a:pt x="5651344" y="102407"/>
                  <a:pt x="5648605" y="94333"/>
                </a:cubicBezTo>
                <a:cubicBezTo>
                  <a:pt x="5645866" y="86260"/>
                  <a:pt x="5653660" y="84023"/>
                  <a:pt x="5671986" y="87622"/>
                </a:cubicBezTo>
                <a:cubicBezTo>
                  <a:pt x="5690299" y="77498"/>
                  <a:pt x="5702238" y="69227"/>
                  <a:pt x="5707801" y="62810"/>
                </a:cubicBezTo>
                <a:cubicBezTo>
                  <a:pt x="5713365" y="56393"/>
                  <a:pt x="5716710" y="50373"/>
                  <a:pt x="5717836" y="44752"/>
                </a:cubicBezTo>
                <a:cubicBezTo>
                  <a:pt x="5718399" y="41941"/>
                  <a:pt x="5721045" y="40656"/>
                  <a:pt x="5725773" y="40896"/>
                </a:cubicBezTo>
                <a:close/>
                <a:moveTo>
                  <a:pt x="1674680" y="35519"/>
                </a:moveTo>
                <a:cubicBezTo>
                  <a:pt x="1676353" y="35513"/>
                  <a:pt x="1678415" y="35870"/>
                  <a:pt x="1680869" y="36589"/>
                </a:cubicBezTo>
                <a:cubicBezTo>
                  <a:pt x="1690685" y="39464"/>
                  <a:pt x="1699034" y="43748"/>
                  <a:pt x="1705918" y="49441"/>
                </a:cubicBezTo>
                <a:cubicBezTo>
                  <a:pt x="1712802" y="55134"/>
                  <a:pt x="1713895" y="61268"/>
                  <a:pt x="1709198" y="67843"/>
                </a:cubicBezTo>
                <a:cubicBezTo>
                  <a:pt x="1704502" y="74418"/>
                  <a:pt x="1699296" y="85188"/>
                  <a:pt x="1693582" y="100152"/>
                </a:cubicBezTo>
                <a:cubicBezTo>
                  <a:pt x="1687868" y="115116"/>
                  <a:pt x="1682371" y="131173"/>
                  <a:pt x="1677094" y="148324"/>
                </a:cubicBezTo>
                <a:cubicBezTo>
                  <a:pt x="1699021" y="155222"/>
                  <a:pt x="1713052" y="164661"/>
                  <a:pt x="1719190" y="176642"/>
                </a:cubicBezTo>
                <a:cubicBezTo>
                  <a:pt x="1725327" y="188624"/>
                  <a:pt x="1725786" y="199755"/>
                  <a:pt x="1720567" y="210037"/>
                </a:cubicBezTo>
                <a:cubicBezTo>
                  <a:pt x="1715346" y="220319"/>
                  <a:pt x="1706775" y="216885"/>
                  <a:pt x="1694851" y="199734"/>
                </a:cubicBezTo>
                <a:cubicBezTo>
                  <a:pt x="1682927" y="182583"/>
                  <a:pt x="1674965" y="169110"/>
                  <a:pt x="1670964" y="159316"/>
                </a:cubicBezTo>
                <a:cubicBezTo>
                  <a:pt x="1663951" y="179435"/>
                  <a:pt x="1653992" y="198253"/>
                  <a:pt x="1641086" y="215770"/>
                </a:cubicBezTo>
                <a:cubicBezTo>
                  <a:pt x="1628179" y="233286"/>
                  <a:pt x="1614281" y="246028"/>
                  <a:pt x="1599389" y="253994"/>
                </a:cubicBezTo>
                <a:cubicBezTo>
                  <a:pt x="1584496" y="261960"/>
                  <a:pt x="1582736" y="258557"/>
                  <a:pt x="1594107" y="243787"/>
                </a:cubicBezTo>
                <a:cubicBezTo>
                  <a:pt x="1605479" y="229016"/>
                  <a:pt x="1616507" y="212056"/>
                  <a:pt x="1627190" y="192904"/>
                </a:cubicBezTo>
                <a:cubicBezTo>
                  <a:pt x="1637874" y="173753"/>
                  <a:pt x="1646596" y="154939"/>
                  <a:pt x="1653358" y="136461"/>
                </a:cubicBezTo>
                <a:cubicBezTo>
                  <a:pt x="1660119" y="117984"/>
                  <a:pt x="1665289" y="100356"/>
                  <a:pt x="1668867" y="83578"/>
                </a:cubicBezTo>
                <a:cubicBezTo>
                  <a:pt x="1672444" y="66800"/>
                  <a:pt x="1672886" y="54055"/>
                  <a:pt x="1670190" y="45343"/>
                </a:cubicBezTo>
                <a:cubicBezTo>
                  <a:pt x="1668167" y="38810"/>
                  <a:pt x="1669665" y="35535"/>
                  <a:pt x="1674680" y="35519"/>
                </a:cubicBezTo>
                <a:close/>
                <a:moveTo>
                  <a:pt x="3884002" y="35513"/>
                </a:moveTo>
                <a:cubicBezTo>
                  <a:pt x="3887734" y="36280"/>
                  <a:pt x="3891339" y="38127"/>
                  <a:pt x="3894817" y="41052"/>
                </a:cubicBezTo>
                <a:cubicBezTo>
                  <a:pt x="3901771" y="46903"/>
                  <a:pt x="3900707" y="52091"/>
                  <a:pt x="3891622" y="56615"/>
                </a:cubicBezTo>
                <a:cubicBezTo>
                  <a:pt x="3882538" y="61139"/>
                  <a:pt x="3866839" y="64821"/>
                  <a:pt x="3844525" y="67660"/>
                </a:cubicBezTo>
                <a:cubicBezTo>
                  <a:pt x="3853517" y="73425"/>
                  <a:pt x="3854858" y="78727"/>
                  <a:pt x="3848548" y="83567"/>
                </a:cubicBezTo>
                <a:cubicBezTo>
                  <a:pt x="3842238" y="88407"/>
                  <a:pt x="3835552" y="95022"/>
                  <a:pt x="3828490" y="103411"/>
                </a:cubicBezTo>
                <a:cubicBezTo>
                  <a:pt x="3821427" y="111800"/>
                  <a:pt x="3816035" y="117338"/>
                  <a:pt x="3812314" y="120027"/>
                </a:cubicBezTo>
                <a:cubicBezTo>
                  <a:pt x="3808593" y="122716"/>
                  <a:pt x="3809603" y="123645"/>
                  <a:pt x="3815347" y="122813"/>
                </a:cubicBezTo>
                <a:cubicBezTo>
                  <a:pt x="3821090" y="121981"/>
                  <a:pt x="3836610" y="119916"/>
                  <a:pt x="3861906" y="116618"/>
                </a:cubicBezTo>
                <a:cubicBezTo>
                  <a:pt x="3860185" y="111642"/>
                  <a:pt x="3857955" y="104439"/>
                  <a:pt x="3855216" y="95011"/>
                </a:cubicBezTo>
                <a:cubicBezTo>
                  <a:pt x="3852477" y="85582"/>
                  <a:pt x="3855901" y="83047"/>
                  <a:pt x="3865487" y="87407"/>
                </a:cubicBezTo>
                <a:cubicBezTo>
                  <a:pt x="3875074" y="91766"/>
                  <a:pt x="3882732" y="97294"/>
                  <a:pt x="3888460" y="103991"/>
                </a:cubicBezTo>
                <a:cubicBezTo>
                  <a:pt x="3894189" y="110688"/>
                  <a:pt x="3897297" y="117772"/>
                  <a:pt x="3897785" y="125244"/>
                </a:cubicBezTo>
                <a:cubicBezTo>
                  <a:pt x="3898273" y="132715"/>
                  <a:pt x="3895630" y="139136"/>
                  <a:pt x="3889858" y="144506"/>
                </a:cubicBezTo>
                <a:cubicBezTo>
                  <a:pt x="3884087" y="149876"/>
                  <a:pt x="3877171" y="145363"/>
                  <a:pt x="3869112" y="130965"/>
                </a:cubicBezTo>
                <a:cubicBezTo>
                  <a:pt x="3853868" y="134378"/>
                  <a:pt x="3843421" y="136393"/>
                  <a:pt x="3837771" y="137010"/>
                </a:cubicBezTo>
                <a:cubicBezTo>
                  <a:pt x="3847666" y="141470"/>
                  <a:pt x="3851713" y="146191"/>
                  <a:pt x="3849914" y="151174"/>
                </a:cubicBezTo>
                <a:cubicBezTo>
                  <a:pt x="3848114" y="156157"/>
                  <a:pt x="3847214" y="163769"/>
                  <a:pt x="3847214" y="174007"/>
                </a:cubicBezTo>
                <a:cubicBezTo>
                  <a:pt x="3848232" y="174108"/>
                  <a:pt x="3853402" y="172781"/>
                  <a:pt x="3862723" y="170028"/>
                </a:cubicBezTo>
                <a:cubicBezTo>
                  <a:pt x="3872044" y="167275"/>
                  <a:pt x="3879888" y="169225"/>
                  <a:pt x="3886256" y="175879"/>
                </a:cubicBezTo>
                <a:cubicBezTo>
                  <a:pt x="3892623" y="182533"/>
                  <a:pt x="3889873" y="187498"/>
                  <a:pt x="3878006" y="190775"/>
                </a:cubicBezTo>
                <a:cubicBezTo>
                  <a:pt x="3866140" y="194051"/>
                  <a:pt x="3855338" y="196816"/>
                  <a:pt x="3845601" y="199067"/>
                </a:cubicBezTo>
                <a:cubicBezTo>
                  <a:pt x="3844884" y="210754"/>
                  <a:pt x="3844525" y="219050"/>
                  <a:pt x="3844525" y="223954"/>
                </a:cubicBezTo>
                <a:cubicBezTo>
                  <a:pt x="3848526" y="223280"/>
                  <a:pt x="3859873" y="220860"/>
                  <a:pt x="3878566" y="216695"/>
                </a:cubicBezTo>
                <a:cubicBezTo>
                  <a:pt x="3897258" y="212529"/>
                  <a:pt x="3908630" y="212862"/>
                  <a:pt x="3912681" y="217695"/>
                </a:cubicBezTo>
                <a:cubicBezTo>
                  <a:pt x="3916732" y="222528"/>
                  <a:pt x="3904593" y="228812"/>
                  <a:pt x="3876264" y="236549"/>
                </a:cubicBezTo>
                <a:cubicBezTo>
                  <a:pt x="3847935" y="244285"/>
                  <a:pt x="3825725" y="251280"/>
                  <a:pt x="3809636" y="257532"/>
                </a:cubicBezTo>
                <a:cubicBezTo>
                  <a:pt x="3793546" y="263784"/>
                  <a:pt x="3782658" y="268327"/>
                  <a:pt x="3776972" y="271159"/>
                </a:cubicBezTo>
                <a:cubicBezTo>
                  <a:pt x="3771286" y="273991"/>
                  <a:pt x="3765719" y="273367"/>
                  <a:pt x="3760270" y="269287"/>
                </a:cubicBezTo>
                <a:cubicBezTo>
                  <a:pt x="3754820" y="265208"/>
                  <a:pt x="3750149" y="258880"/>
                  <a:pt x="3746256" y="250305"/>
                </a:cubicBezTo>
                <a:cubicBezTo>
                  <a:pt x="3742362" y="241729"/>
                  <a:pt x="3746402" y="237900"/>
                  <a:pt x="3758377" y="238818"/>
                </a:cubicBezTo>
                <a:cubicBezTo>
                  <a:pt x="3770351" y="239736"/>
                  <a:pt x="3790915" y="236445"/>
                  <a:pt x="3820068" y="228945"/>
                </a:cubicBezTo>
                <a:lnTo>
                  <a:pt x="3820068" y="203864"/>
                </a:lnTo>
                <a:cubicBezTo>
                  <a:pt x="3812468" y="205642"/>
                  <a:pt x="3805889" y="206986"/>
                  <a:pt x="3800333" y="207897"/>
                </a:cubicBezTo>
                <a:cubicBezTo>
                  <a:pt x="3794776" y="208808"/>
                  <a:pt x="3788577" y="205968"/>
                  <a:pt x="3781737" y="199379"/>
                </a:cubicBezTo>
                <a:cubicBezTo>
                  <a:pt x="3774897" y="192790"/>
                  <a:pt x="3775592" y="189183"/>
                  <a:pt x="3783823" y="188559"/>
                </a:cubicBezTo>
                <a:cubicBezTo>
                  <a:pt x="3792055" y="187935"/>
                  <a:pt x="3804136" y="185630"/>
                  <a:pt x="3820068" y="181644"/>
                </a:cubicBezTo>
                <a:cubicBezTo>
                  <a:pt x="3820068" y="164665"/>
                  <a:pt x="3818405" y="151823"/>
                  <a:pt x="3815078" y="143119"/>
                </a:cubicBezTo>
                <a:cubicBezTo>
                  <a:pt x="3802430" y="148324"/>
                  <a:pt x="3792607" y="152777"/>
                  <a:pt x="3785609" y="156477"/>
                </a:cubicBezTo>
                <a:cubicBezTo>
                  <a:pt x="3778611" y="160176"/>
                  <a:pt x="3773194" y="160578"/>
                  <a:pt x="3769358" y="157681"/>
                </a:cubicBezTo>
                <a:cubicBezTo>
                  <a:pt x="3765522" y="154784"/>
                  <a:pt x="3763116" y="149812"/>
                  <a:pt x="3762141" y="142764"/>
                </a:cubicBezTo>
                <a:cubicBezTo>
                  <a:pt x="3761166" y="135715"/>
                  <a:pt x="3765561" y="130306"/>
                  <a:pt x="3775327" y="126534"/>
                </a:cubicBezTo>
                <a:cubicBezTo>
                  <a:pt x="3785092" y="122763"/>
                  <a:pt x="3794546" y="114786"/>
                  <a:pt x="3803688" y="102604"/>
                </a:cubicBezTo>
                <a:cubicBezTo>
                  <a:pt x="3812830" y="90422"/>
                  <a:pt x="3817838" y="80531"/>
                  <a:pt x="3818713" y="72930"/>
                </a:cubicBezTo>
                <a:cubicBezTo>
                  <a:pt x="3811701" y="74737"/>
                  <a:pt x="3804559" y="75404"/>
                  <a:pt x="3797289" y="74931"/>
                </a:cubicBezTo>
                <a:cubicBezTo>
                  <a:pt x="3790018" y="74458"/>
                  <a:pt x="3783447" y="71708"/>
                  <a:pt x="3777575" y="66682"/>
                </a:cubicBezTo>
                <a:cubicBezTo>
                  <a:pt x="3771702" y="61655"/>
                  <a:pt x="3773118" y="58508"/>
                  <a:pt x="3781823" y="57239"/>
                </a:cubicBezTo>
                <a:cubicBezTo>
                  <a:pt x="3790528" y="55970"/>
                  <a:pt x="3805811" y="52883"/>
                  <a:pt x="3827672" y="47978"/>
                </a:cubicBezTo>
                <a:cubicBezTo>
                  <a:pt x="3849534" y="43074"/>
                  <a:pt x="3864451" y="39231"/>
                  <a:pt x="3872424" y="36449"/>
                </a:cubicBezTo>
                <a:cubicBezTo>
                  <a:pt x="3876411" y="35058"/>
                  <a:pt x="3880270" y="34746"/>
                  <a:pt x="3884002" y="35513"/>
                </a:cubicBezTo>
                <a:close/>
                <a:moveTo>
                  <a:pt x="6438308" y="30942"/>
                </a:moveTo>
                <a:cubicBezTo>
                  <a:pt x="6442518" y="31573"/>
                  <a:pt x="6446361" y="33108"/>
                  <a:pt x="6449838" y="35546"/>
                </a:cubicBezTo>
                <a:cubicBezTo>
                  <a:pt x="6456794" y="40421"/>
                  <a:pt x="6455986" y="44913"/>
                  <a:pt x="6447418" y="49022"/>
                </a:cubicBezTo>
                <a:cubicBezTo>
                  <a:pt x="6438850" y="53130"/>
                  <a:pt x="6427510" y="56568"/>
                  <a:pt x="6413400" y="59336"/>
                </a:cubicBezTo>
                <a:cubicBezTo>
                  <a:pt x="6399289" y="62104"/>
                  <a:pt x="6383874" y="64835"/>
                  <a:pt x="6367152" y="67531"/>
                </a:cubicBezTo>
                <a:cubicBezTo>
                  <a:pt x="6350432" y="70227"/>
                  <a:pt x="6337224" y="68388"/>
                  <a:pt x="6327530" y="62014"/>
                </a:cubicBezTo>
                <a:cubicBezTo>
                  <a:pt x="6317837" y="55640"/>
                  <a:pt x="6319838" y="51585"/>
                  <a:pt x="6333532" y="49850"/>
                </a:cubicBezTo>
                <a:cubicBezTo>
                  <a:pt x="6347227" y="48115"/>
                  <a:pt x="6359528" y="46157"/>
                  <a:pt x="6370433" y="43978"/>
                </a:cubicBezTo>
                <a:cubicBezTo>
                  <a:pt x="6381339" y="41798"/>
                  <a:pt x="6390240" y="39840"/>
                  <a:pt x="6397138" y="38105"/>
                </a:cubicBezTo>
                <a:cubicBezTo>
                  <a:pt x="6405556" y="36227"/>
                  <a:pt x="6414705" y="34111"/>
                  <a:pt x="6424585" y="31760"/>
                </a:cubicBezTo>
                <a:cubicBezTo>
                  <a:pt x="6429526" y="30584"/>
                  <a:pt x="6434100" y="30311"/>
                  <a:pt x="6438308" y="30942"/>
                </a:cubicBezTo>
                <a:close/>
                <a:moveTo>
                  <a:pt x="894759" y="30942"/>
                </a:moveTo>
                <a:cubicBezTo>
                  <a:pt x="898968" y="31573"/>
                  <a:pt x="902812" y="33108"/>
                  <a:pt x="906289" y="35546"/>
                </a:cubicBezTo>
                <a:cubicBezTo>
                  <a:pt x="913244" y="40421"/>
                  <a:pt x="912438" y="44913"/>
                  <a:pt x="903870" y="49022"/>
                </a:cubicBezTo>
                <a:cubicBezTo>
                  <a:pt x="895301" y="53130"/>
                  <a:pt x="883961" y="56568"/>
                  <a:pt x="869851" y="59336"/>
                </a:cubicBezTo>
                <a:cubicBezTo>
                  <a:pt x="855739" y="62104"/>
                  <a:pt x="840324" y="64835"/>
                  <a:pt x="823603" y="67531"/>
                </a:cubicBezTo>
                <a:cubicBezTo>
                  <a:pt x="806882" y="70227"/>
                  <a:pt x="793675" y="68388"/>
                  <a:pt x="783981" y="62014"/>
                </a:cubicBezTo>
                <a:cubicBezTo>
                  <a:pt x="774287" y="55640"/>
                  <a:pt x="776287" y="51585"/>
                  <a:pt x="789982" y="49850"/>
                </a:cubicBezTo>
                <a:cubicBezTo>
                  <a:pt x="803677" y="48115"/>
                  <a:pt x="815978" y="46157"/>
                  <a:pt x="826884" y="43978"/>
                </a:cubicBezTo>
                <a:cubicBezTo>
                  <a:pt x="837789" y="41798"/>
                  <a:pt x="846691" y="39840"/>
                  <a:pt x="853589" y="38105"/>
                </a:cubicBezTo>
                <a:cubicBezTo>
                  <a:pt x="862007" y="36227"/>
                  <a:pt x="871155" y="34111"/>
                  <a:pt x="881036" y="31760"/>
                </a:cubicBezTo>
                <a:cubicBezTo>
                  <a:pt x="885976" y="30584"/>
                  <a:pt x="890551" y="30311"/>
                  <a:pt x="894759" y="30942"/>
                </a:cubicBezTo>
                <a:close/>
                <a:moveTo>
                  <a:pt x="180384" y="30942"/>
                </a:moveTo>
                <a:cubicBezTo>
                  <a:pt x="184593" y="31573"/>
                  <a:pt x="188436" y="33108"/>
                  <a:pt x="191914" y="35546"/>
                </a:cubicBezTo>
                <a:cubicBezTo>
                  <a:pt x="198869" y="40421"/>
                  <a:pt x="198062" y="44913"/>
                  <a:pt x="189494" y="49022"/>
                </a:cubicBezTo>
                <a:cubicBezTo>
                  <a:pt x="180926" y="53130"/>
                  <a:pt x="169587" y="56568"/>
                  <a:pt x="155476" y="59336"/>
                </a:cubicBezTo>
                <a:cubicBezTo>
                  <a:pt x="141365" y="62104"/>
                  <a:pt x="125949" y="64835"/>
                  <a:pt x="109228" y="67531"/>
                </a:cubicBezTo>
                <a:cubicBezTo>
                  <a:pt x="92507" y="70227"/>
                  <a:pt x="79300" y="68388"/>
                  <a:pt x="69606" y="62014"/>
                </a:cubicBezTo>
                <a:cubicBezTo>
                  <a:pt x="59912" y="55640"/>
                  <a:pt x="61913" y="51585"/>
                  <a:pt x="75607" y="49850"/>
                </a:cubicBezTo>
                <a:cubicBezTo>
                  <a:pt x="89302" y="48115"/>
                  <a:pt x="101603" y="46157"/>
                  <a:pt x="112508" y="43978"/>
                </a:cubicBezTo>
                <a:cubicBezTo>
                  <a:pt x="123414" y="41798"/>
                  <a:pt x="132316" y="39840"/>
                  <a:pt x="139214" y="38105"/>
                </a:cubicBezTo>
                <a:cubicBezTo>
                  <a:pt x="147631" y="36227"/>
                  <a:pt x="156781" y="34111"/>
                  <a:pt x="166661" y="31760"/>
                </a:cubicBezTo>
                <a:cubicBezTo>
                  <a:pt x="171602" y="30584"/>
                  <a:pt x="176175" y="30311"/>
                  <a:pt x="180384" y="30942"/>
                </a:cubicBezTo>
                <a:close/>
                <a:moveTo>
                  <a:pt x="4597572" y="30300"/>
                </a:moveTo>
                <a:cubicBezTo>
                  <a:pt x="4604028" y="29904"/>
                  <a:pt x="4610181" y="32534"/>
                  <a:pt x="4616032" y="38191"/>
                </a:cubicBezTo>
                <a:cubicBezTo>
                  <a:pt x="4623833" y="45734"/>
                  <a:pt x="4621822" y="51151"/>
                  <a:pt x="4609999" y="54442"/>
                </a:cubicBezTo>
                <a:cubicBezTo>
                  <a:pt x="4598175" y="57733"/>
                  <a:pt x="4584742" y="60096"/>
                  <a:pt x="4569699" y="61530"/>
                </a:cubicBezTo>
                <a:cubicBezTo>
                  <a:pt x="4584985" y="65574"/>
                  <a:pt x="4591507" y="71070"/>
                  <a:pt x="4589263" y="78018"/>
                </a:cubicBezTo>
                <a:cubicBezTo>
                  <a:pt x="4587018" y="84965"/>
                  <a:pt x="4585896" y="97617"/>
                  <a:pt x="4585896" y="115973"/>
                </a:cubicBezTo>
                <a:cubicBezTo>
                  <a:pt x="4590858" y="115284"/>
                  <a:pt x="4596533" y="113986"/>
                  <a:pt x="4602922" y="112079"/>
                </a:cubicBezTo>
                <a:cubicBezTo>
                  <a:pt x="4609310" y="110172"/>
                  <a:pt x="4616168" y="112603"/>
                  <a:pt x="4623496" y="119371"/>
                </a:cubicBezTo>
                <a:cubicBezTo>
                  <a:pt x="4630824" y="126140"/>
                  <a:pt x="4627927" y="130908"/>
                  <a:pt x="4614806" y="133676"/>
                </a:cubicBezTo>
                <a:lnTo>
                  <a:pt x="4585896" y="138494"/>
                </a:lnTo>
                <a:cubicBezTo>
                  <a:pt x="4585896" y="169010"/>
                  <a:pt x="4586341" y="190506"/>
                  <a:pt x="4587230" y="202982"/>
                </a:cubicBezTo>
                <a:cubicBezTo>
                  <a:pt x="4588119" y="215458"/>
                  <a:pt x="4587649" y="227654"/>
                  <a:pt x="4585821" y="239571"/>
                </a:cubicBezTo>
                <a:cubicBezTo>
                  <a:pt x="4583993" y="251488"/>
                  <a:pt x="4581046" y="261339"/>
                  <a:pt x="4576980" y="269126"/>
                </a:cubicBezTo>
                <a:cubicBezTo>
                  <a:pt x="4572915" y="276913"/>
                  <a:pt x="4567956" y="274317"/>
                  <a:pt x="4562106" y="261339"/>
                </a:cubicBezTo>
                <a:cubicBezTo>
                  <a:pt x="4556255" y="248361"/>
                  <a:pt x="4554459" y="237936"/>
                  <a:pt x="4556718" y="230063"/>
                </a:cubicBezTo>
                <a:cubicBezTo>
                  <a:pt x="4558976" y="222191"/>
                  <a:pt x="4560550" y="211514"/>
                  <a:pt x="4561439" y="198034"/>
                </a:cubicBezTo>
                <a:cubicBezTo>
                  <a:pt x="4562328" y="184555"/>
                  <a:pt x="4562772" y="165798"/>
                  <a:pt x="4562772" y="141763"/>
                </a:cubicBezTo>
                <a:cubicBezTo>
                  <a:pt x="4545665" y="146152"/>
                  <a:pt x="4535720" y="148905"/>
                  <a:pt x="4532938" y="150023"/>
                </a:cubicBezTo>
                <a:cubicBezTo>
                  <a:pt x="4529424" y="186892"/>
                  <a:pt x="4522075" y="213253"/>
                  <a:pt x="4510890" y="229106"/>
                </a:cubicBezTo>
                <a:cubicBezTo>
                  <a:pt x="4499704" y="244959"/>
                  <a:pt x="4487336" y="255962"/>
                  <a:pt x="4473784" y="262114"/>
                </a:cubicBezTo>
                <a:cubicBezTo>
                  <a:pt x="4460233" y="268266"/>
                  <a:pt x="4454891" y="268638"/>
                  <a:pt x="4457759" y="263232"/>
                </a:cubicBezTo>
                <a:cubicBezTo>
                  <a:pt x="4460627" y="257826"/>
                  <a:pt x="4466729" y="249792"/>
                  <a:pt x="4476064" y="239130"/>
                </a:cubicBezTo>
                <a:cubicBezTo>
                  <a:pt x="4485400" y="228468"/>
                  <a:pt x="4492513" y="215139"/>
                  <a:pt x="4497403" y="199142"/>
                </a:cubicBezTo>
                <a:cubicBezTo>
                  <a:pt x="4502293" y="183146"/>
                  <a:pt x="4506086" y="168522"/>
                  <a:pt x="4508782" y="155272"/>
                </a:cubicBezTo>
                <a:cubicBezTo>
                  <a:pt x="4491444" y="159732"/>
                  <a:pt x="4480725" y="162421"/>
                  <a:pt x="4476624" y="163338"/>
                </a:cubicBezTo>
                <a:cubicBezTo>
                  <a:pt x="4472522" y="164256"/>
                  <a:pt x="4465385" y="161004"/>
                  <a:pt x="4455210" y="153583"/>
                </a:cubicBezTo>
                <a:cubicBezTo>
                  <a:pt x="4445036" y="146162"/>
                  <a:pt x="4446785" y="141882"/>
                  <a:pt x="4460459" y="140742"/>
                </a:cubicBezTo>
                <a:cubicBezTo>
                  <a:pt x="4474132" y="139602"/>
                  <a:pt x="4490742" y="136995"/>
                  <a:pt x="4510287" y="132923"/>
                </a:cubicBezTo>
                <a:cubicBezTo>
                  <a:pt x="4511090" y="122583"/>
                  <a:pt x="4511270" y="112377"/>
                  <a:pt x="4510825" y="102303"/>
                </a:cubicBezTo>
                <a:cubicBezTo>
                  <a:pt x="4510381" y="92229"/>
                  <a:pt x="4508624" y="82596"/>
                  <a:pt x="4505555" y="73404"/>
                </a:cubicBezTo>
                <a:cubicBezTo>
                  <a:pt x="4485221" y="63566"/>
                  <a:pt x="4483181" y="57203"/>
                  <a:pt x="4499436" y="54313"/>
                </a:cubicBezTo>
                <a:cubicBezTo>
                  <a:pt x="4515690" y="51424"/>
                  <a:pt x="4532798" y="47738"/>
                  <a:pt x="4550759" y="43257"/>
                </a:cubicBezTo>
                <a:cubicBezTo>
                  <a:pt x="4568720" y="38776"/>
                  <a:pt x="4582139" y="34925"/>
                  <a:pt x="4591016" y="31706"/>
                </a:cubicBezTo>
                <a:cubicBezTo>
                  <a:pt x="4593235" y="30901"/>
                  <a:pt x="4595420" y="30433"/>
                  <a:pt x="4597572" y="30300"/>
                </a:cubicBezTo>
                <a:close/>
                <a:moveTo>
                  <a:pt x="5593743" y="29934"/>
                </a:moveTo>
                <a:cubicBezTo>
                  <a:pt x="5596794" y="29294"/>
                  <a:pt x="5601820" y="31021"/>
                  <a:pt x="5608822" y="35115"/>
                </a:cubicBezTo>
                <a:cubicBezTo>
                  <a:pt x="5622825" y="43304"/>
                  <a:pt x="5627170" y="49864"/>
                  <a:pt x="5621857" y="54797"/>
                </a:cubicBezTo>
                <a:cubicBezTo>
                  <a:pt x="5616544" y="59730"/>
                  <a:pt x="5600300" y="83270"/>
                  <a:pt x="5573125" y="125416"/>
                </a:cubicBezTo>
                <a:cubicBezTo>
                  <a:pt x="5585028" y="125487"/>
                  <a:pt x="5594973" y="125122"/>
                  <a:pt x="5602960" y="124319"/>
                </a:cubicBezTo>
                <a:cubicBezTo>
                  <a:pt x="5615364" y="110294"/>
                  <a:pt x="5621566" y="100335"/>
                  <a:pt x="5621566" y="94441"/>
                </a:cubicBezTo>
                <a:cubicBezTo>
                  <a:pt x="5621566" y="84489"/>
                  <a:pt x="5626990" y="82857"/>
                  <a:pt x="5637839" y="89547"/>
                </a:cubicBezTo>
                <a:cubicBezTo>
                  <a:pt x="5648687" y="96237"/>
                  <a:pt x="5652832" y="101647"/>
                  <a:pt x="5650272" y="105777"/>
                </a:cubicBezTo>
                <a:cubicBezTo>
                  <a:pt x="5647712" y="109907"/>
                  <a:pt x="5643478" y="114926"/>
                  <a:pt x="5637570" y="120834"/>
                </a:cubicBezTo>
                <a:cubicBezTo>
                  <a:pt x="5631662" y="126742"/>
                  <a:pt x="5623384" y="136576"/>
                  <a:pt x="5612737" y="150335"/>
                </a:cubicBezTo>
                <a:cubicBezTo>
                  <a:pt x="5602089" y="164095"/>
                  <a:pt x="5594625" y="172606"/>
                  <a:pt x="5590344" y="175868"/>
                </a:cubicBezTo>
                <a:cubicBezTo>
                  <a:pt x="5586064" y="179130"/>
                  <a:pt x="5588390" y="179001"/>
                  <a:pt x="5597324" y="175481"/>
                </a:cubicBezTo>
                <a:cubicBezTo>
                  <a:pt x="5606258" y="171960"/>
                  <a:pt x="5617282" y="168809"/>
                  <a:pt x="5630397" y="166027"/>
                </a:cubicBezTo>
                <a:cubicBezTo>
                  <a:pt x="5643510" y="163245"/>
                  <a:pt x="5638782" y="168730"/>
                  <a:pt x="5616210" y="182482"/>
                </a:cubicBezTo>
                <a:cubicBezTo>
                  <a:pt x="5593639" y="196235"/>
                  <a:pt x="5579879" y="205710"/>
                  <a:pt x="5574932" y="210908"/>
                </a:cubicBezTo>
                <a:cubicBezTo>
                  <a:pt x="5569985" y="216107"/>
                  <a:pt x="5563697" y="213880"/>
                  <a:pt x="5556067" y="204229"/>
                </a:cubicBezTo>
                <a:cubicBezTo>
                  <a:pt x="5548439" y="194578"/>
                  <a:pt x="5548363" y="187753"/>
                  <a:pt x="5555842" y="183752"/>
                </a:cubicBezTo>
                <a:cubicBezTo>
                  <a:pt x="5563320" y="179751"/>
                  <a:pt x="5576674" y="165310"/>
                  <a:pt x="5595904" y="140430"/>
                </a:cubicBezTo>
                <a:cubicBezTo>
                  <a:pt x="5572946" y="147385"/>
                  <a:pt x="5558398" y="152945"/>
                  <a:pt x="5552260" y="157111"/>
                </a:cubicBezTo>
                <a:cubicBezTo>
                  <a:pt x="5546123" y="161277"/>
                  <a:pt x="5540842" y="158172"/>
                  <a:pt x="5536418" y="147797"/>
                </a:cubicBezTo>
                <a:cubicBezTo>
                  <a:pt x="5531994" y="137422"/>
                  <a:pt x="5532679" y="131220"/>
                  <a:pt x="5538472" y="129191"/>
                </a:cubicBezTo>
                <a:cubicBezTo>
                  <a:pt x="5544266" y="127162"/>
                  <a:pt x="5550170" y="122705"/>
                  <a:pt x="5556186" y="115822"/>
                </a:cubicBezTo>
                <a:cubicBezTo>
                  <a:pt x="5562201" y="108939"/>
                  <a:pt x="5569877" y="97094"/>
                  <a:pt x="5579212" y="80287"/>
                </a:cubicBezTo>
                <a:cubicBezTo>
                  <a:pt x="5588548" y="63480"/>
                  <a:pt x="5592316" y="49703"/>
                  <a:pt x="5590516" y="38955"/>
                </a:cubicBezTo>
                <a:cubicBezTo>
                  <a:pt x="5589616" y="33581"/>
                  <a:pt x="5590692" y="30574"/>
                  <a:pt x="5593743" y="29934"/>
                </a:cubicBezTo>
                <a:close/>
                <a:moveTo>
                  <a:pt x="2199901" y="29689"/>
                </a:moveTo>
                <a:cubicBezTo>
                  <a:pt x="2205284" y="29747"/>
                  <a:pt x="2210216" y="30742"/>
                  <a:pt x="2214697" y="32674"/>
                </a:cubicBezTo>
                <a:cubicBezTo>
                  <a:pt x="2223660" y="36539"/>
                  <a:pt x="2230593" y="41966"/>
                  <a:pt x="2235498" y="48957"/>
                </a:cubicBezTo>
                <a:cubicBezTo>
                  <a:pt x="2240402" y="55948"/>
                  <a:pt x="2234730" y="59443"/>
                  <a:pt x="2218483" y="59443"/>
                </a:cubicBezTo>
                <a:cubicBezTo>
                  <a:pt x="2205978" y="59443"/>
                  <a:pt x="2193076" y="59662"/>
                  <a:pt x="2179775" y="60100"/>
                </a:cubicBezTo>
                <a:cubicBezTo>
                  <a:pt x="2166475" y="60537"/>
                  <a:pt x="2151062" y="61767"/>
                  <a:pt x="2133539" y="63789"/>
                </a:cubicBezTo>
                <a:cubicBezTo>
                  <a:pt x="2145226" y="72895"/>
                  <a:pt x="2148639" y="79850"/>
                  <a:pt x="2143778" y="84654"/>
                </a:cubicBezTo>
                <a:cubicBezTo>
                  <a:pt x="2138916" y="89458"/>
                  <a:pt x="2128735" y="102622"/>
                  <a:pt x="2113233" y="124147"/>
                </a:cubicBezTo>
                <a:cubicBezTo>
                  <a:pt x="2114122" y="164615"/>
                  <a:pt x="2114796" y="195489"/>
                  <a:pt x="2115255" y="216770"/>
                </a:cubicBezTo>
                <a:cubicBezTo>
                  <a:pt x="2115714" y="238051"/>
                  <a:pt x="2114559" y="258765"/>
                  <a:pt x="2111792" y="278913"/>
                </a:cubicBezTo>
                <a:cubicBezTo>
                  <a:pt x="2109024" y="299061"/>
                  <a:pt x="2102930" y="302037"/>
                  <a:pt x="2093508" y="287840"/>
                </a:cubicBezTo>
                <a:cubicBezTo>
                  <a:pt x="2084087" y="273643"/>
                  <a:pt x="2080950" y="260984"/>
                  <a:pt x="2084097" y="249864"/>
                </a:cubicBezTo>
                <a:cubicBezTo>
                  <a:pt x="2087245" y="238743"/>
                  <a:pt x="2088820" y="226084"/>
                  <a:pt x="2088820" y="211887"/>
                </a:cubicBezTo>
                <a:lnTo>
                  <a:pt x="2088820" y="149873"/>
                </a:lnTo>
                <a:cubicBezTo>
                  <a:pt x="2070119" y="178811"/>
                  <a:pt x="2050502" y="201261"/>
                  <a:pt x="2029967" y="217222"/>
                </a:cubicBezTo>
                <a:cubicBezTo>
                  <a:pt x="2009432" y="233182"/>
                  <a:pt x="1990262" y="244393"/>
                  <a:pt x="1972459" y="250853"/>
                </a:cubicBezTo>
                <a:cubicBezTo>
                  <a:pt x="1954656" y="257313"/>
                  <a:pt x="1954483" y="253477"/>
                  <a:pt x="1971943" y="239345"/>
                </a:cubicBezTo>
                <a:cubicBezTo>
                  <a:pt x="1989402" y="225213"/>
                  <a:pt x="2008151" y="207904"/>
                  <a:pt x="2028192" y="187419"/>
                </a:cubicBezTo>
                <a:cubicBezTo>
                  <a:pt x="2048233" y="166934"/>
                  <a:pt x="2066197" y="144381"/>
                  <a:pt x="2082086" y="119758"/>
                </a:cubicBezTo>
                <a:cubicBezTo>
                  <a:pt x="2081240" y="110997"/>
                  <a:pt x="2079229" y="102998"/>
                  <a:pt x="2076053" y="95764"/>
                </a:cubicBezTo>
                <a:cubicBezTo>
                  <a:pt x="2072876" y="88529"/>
                  <a:pt x="2075268" y="85883"/>
                  <a:pt x="2083227" y="87826"/>
                </a:cubicBezTo>
                <a:cubicBezTo>
                  <a:pt x="2091185" y="89769"/>
                  <a:pt x="2097086" y="92397"/>
                  <a:pt x="2100929" y="95710"/>
                </a:cubicBezTo>
                <a:cubicBezTo>
                  <a:pt x="2110853" y="78602"/>
                  <a:pt x="2115291" y="68313"/>
                  <a:pt x="2114244" y="64843"/>
                </a:cubicBezTo>
                <a:cubicBezTo>
                  <a:pt x="2062691" y="72930"/>
                  <a:pt x="2030802" y="78326"/>
                  <a:pt x="2018577" y="81029"/>
                </a:cubicBezTo>
                <a:cubicBezTo>
                  <a:pt x="2006352" y="83732"/>
                  <a:pt x="1994984" y="80412"/>
                  <a:pt x="1984473" y="71070"/>
                </a:cubicBezTo>
                <a:cubicBezTo>
                  <a:pt x="1973961" y="61727"/>
                  <a:pt x="1974728" y="56762"/>
                  <a:pt x="1986774" y="56174"/>
                </a:cubicBezTo>
                <a:cubicBezTo>
                  <a:pt x="1998820" y="55586"/>
                  <a:pt x="2009873" y="54858"/>
                  <a:pt x="2019932" y="53991"/>
                </a:cubicBezTo>
                <a:cubicBezTo>
                  <a:pt x="2029992" y="53123"/>
                  <a:pt x="2056442" y="50205"/>
                  <a:pt x="2099283" y="45236"/>
                </a:cubicBezTo>
                <a:cubicBezTo>
                  <a:pt x="2142125" y="40267"/>
                  <a:pt x="2169830" y="35965"/>
                  <a:pt x="2182399" y="32330"/>
                </a:cubicBezTo>
                <a:cubicBezTo>
                  <a:pt x="2188684" y="30512"/>
                  <a:pt x="2194518" y="29632"/>
                  <a:pt x="2199901" y="29689"/>
                </a:cubicBezTo>
                <a:close/>
                <a:moveTo>
                  <a:pt x="4982502" y="25340"/>
                </a:moveTo>
                <a:cubicBezTo>
                  <a:pt x="4983867" y="25110"/>
                  <a:pt x="4985648" y="25235"/>
                  <a:pt x="4987844" y="25715"/>
                </a:cubicBezTo>
                <a:cubicBezTo>
                  <a:pt x="4996628" y="27637"/>
                  <a:pt x="5004303" y="30684"/>
                  <a:pt x="5010871" y="34857"/>
                </a:cubicBezTo>
                <a:cubicBezTo>
                  <a:pt x="5017439" y="39030"/>
                  <a:pt x="5019579" y="44114"/>
                  <a:pt x="5017292" y="50108"/>
                </a:cubicBezTo>
                <a:cubicBezTo>
                  <a:pt x="5015004" y="56102"/>
                  <a:pt x="5013646" y="65022"/>
                  <a:pt x="5013216" y="76867"/>
                </a:cubicBezTo>
                <a:cubicBezTo>
                  <a:pt x="5012785" y="88712"/>
                  <a:pt x="5012140" y="107591"/>
                  <a:pt x="5011280" y="133503"/>
                </a:cubicBezTo>
                <a:cubicBezTo>
                  <a:pt x="5022107" y="130908"/>
                  <a:pt x="5033034" y="127785"/>
                  <a:pt x="5044061" y="124136"/>
                </a:cubicBezTo>
                <a:cubicBezTo>
                  <a:pt x="5055089" y="120486"/>
                  <a:pt x="5064528" y="121985"/>
                  <a:pt x="5072379" y="128631"/>
                </a:cubicBezTo>
                <a:cubicBezTo>
                  <a:pt x="5080231" y="135278"/>
                  <a:pt x="5077528" y="140197"/>
                  <a:pt x="5064270" y="143387"/>
                </a:cubicBezTo>
                <a:cubicBezTo>
                  <a:pt x="5051013" y="146578"/>
                  <a:pt x="5033192" y="150755"/>
                  <a:pt x="5010806" y="155917"/>
                </a:cubicBezTo>
                <a:cubicBezTo>
                  <a:pt x="5010190" y="160148"/>
                  <a:pt x="5009889" y="162467"/>
                  <a:pt x="5009903" y="162876"/>
                </a:cubicBezTo>
                <a:cubicBezTo>
                  <a:pt x="5009918" y="163285"/>
                  <a:pt x="5009473" y="166429"/>
                  <a:pt x="5008569" y="172308"/>
                </a:cubicBezTo>
                <a:cubicBezTo>
                  <a:pt x="5028818" y="197762"/>
                  <a:pt x="5046209" y="216437"/>
                  <a:pt x="5060742" y="228332"/>
                </a:cubicBezTo>
                <a:cubicBezTo>
                  <a:pt x="5075276" y="240227"/>
                  <a:pt x="5091588" y="249985"/>
                  <a:pt x="5109678" y="257607"/>
                </a:cubicBezTo>
                <a:cubicBezTo>
                  <a:pt x="5127769" y="265229"/>
                  <a:pt x="5132422" y="270101"/>
                  <a:pt x="5123639" y="272224"/>
                </a:cubicBezTo>
                <a:cubicBezTo>
                  <a:pt x="5114855" y="274346"/>
                  <a:pt x="5101674" y="275407"/>
                  <a:pt x="5084092" y="275407"/>
                </a:cubicBezTo>
                <a:cubicBezTo>
                  <a:pt x="5065364" y="275407"/>
                  <a:pt x="5054017" y="271937"/>
                  <a:pt x="5050052" y="264996"/>
                </a:cubicBezTo>
                <a:cubicBezTo>
                  <a:pt x="5046087" y="258055"/>
                  <a:pt x="5042291" y="252316"/>
                  <a:pt x="5038662" y="247777"/>
                </a:cubicBezTo>
                <a:cubicBezTo>
                  <a:pt x="5035035" y="243238"/>
                  <a:pt x="5023648" y="223202"/>
                  <a:pt x="5004504" y="187666"/>
                </a:cubicBezTo>
                <a:cubicBezTo>
                  <a:pt x="5001550" y="202423"/>
                  <a:pt x="4994652" y="216401"/>
                  <a:pt x="4983811" y="229601"/>
                </a:cubicBezTo>
                <a:cubicBezTo>
                  <a:pt x="4972970" y="242801"/>
                  <a:pt x="4958389" y="251036"/>
                  <a:pt x="4940070" y="254305"/>
                </a:cubicBezTo>
                <a:cubicBezTo>
                  <a:pt x="4921750" y="257575"/>
                  <a:pt x="4918624" y="255503"/>
                  <a:pt x="4930691" y="248089"/>
                </a:cubicBezTo>
                <a:cubicBezTo>
                  <a:pt x="4942758" y="240675"/>
                  <a:pt x="4952015" y="233319"/>
                  <a:pt x="4958461" y="226019"/>
                </a:cubicBezTo>
                <a:cubicBezTo>
                  <a:pt x="4964907" y="218720"/>
                  <a:pt x="4970575" y="209743"/>
                  <a:pt x="4975465" y="199088"/>
                </a:cubicBezTo>
                <a:cubicBezTo>
                  <a:pt x="4980355" y="188434"/>
                  <a:pt x="4983690" y="175628"/>
                  <a:pt x="4985467" y="160671"/>
                </a:cubicBezTo>
                <a:cubicBezTo>
                  <a:pt x="4970840" y="165131"/>
                  <a:pt x="4960332" y="168045"/>
                  <a:pt x="4953944" y="169415"/>
                </a:cubicBezTo>
                <a:cubicBezTo>
                  <a:pt x="4947555" y="170784"/>
                  <a:pt x="4940414" y="168404"/>
                  <a:pt x="4932519" y="162274"/>
                </a:cubicBezTo>
                <a:cubicBezTo>
                  <a:pt x="4924625" y="156143"/>
                  <a:pt x="4925490" y="152759"/>
                  <a:pt x="4935112" y="152121"/>
                </a:cubicBezTo>
                <a:cubicBezTo>
                  <a:pt x="4944734" y="151483"/>
                  <a:pt x="4961993" y="147844"/>
                  <a:pt x="4986887" y="141204"/>
                </a:cubicBezTo>
                <a:cubicBezTo>
                  <a:pt x="4987747" y="120827"/>
                  <a:pt x="4988178" y="100743"/>
                  <a:pt x="4988178" y="80954"/>
                </a:cubicBezTo>
                <a:cubicBezTo>
                  <a:pt x="4988178" y="61093"/>
                  <a:pt x="4985927" y="46440"/>
                  <a:pt x="4981423" y="36997"/>
                </a:cubicBezTo>
                <a:cubicBezTo>
                  <a:pt x="4978046" y="29915"/>
                  <a:pt x="4978406" y="26029"/>
                  <a:pt x="4982502" y="25340"/>
                </a:cubicBezTo>
                <a:close/>
                <a:moveTo>
                  <a:pt x="1769190" y="22231"/>
                </a:moveTo>
                <a:cubicBezTo>
                  <a:pt x="1770832" y="22082"/>
                  <a:pt x="1772879" y="22365"/>
                  <a:pt x="1775332" y="23080"/>
                </a:cubicBezTo>
                <a:cubicBezTo>
                  <a:pt x="1785140" y="25941"/>
                  <a:pt x="1793490" y="30193"/>
                  <a:pt x="1800380" y="35836"/>
                </a:cubicBezTo>
                <a:cubicBezTo>
                  <a:pt x="1807271" y="41479"/>
                  <a:pt x="1809099" y="47071"/>
                  <a:pt x="1805866" y="52614"/>
                </a:cubicBezTo>
                <a:cubicBezTo>
                  <a:pt x="1802632" y="58156"/>
                  <a:pt x="1799215" y="69478"/>
                  <a:pt x="1795616" y="86579"/>
                </a:cubicBezTo>
                <a:cubicBezTo>
                  <a:pt x="1792017" y="103679"/>
                  <a:pt x="1787607" y="122440"/>
                  <a:pt x="1782388" y="142861"/>
                </a:cubicBezTo>
                <a:cubicBezTo>
                  <a:pt x="1804471" y="176288"/>
                  <a:pt x="1822812" y="199630"/>
                  <a:pt x="1837410" y="212887"/>
                </a:cubicBezTo>
                <a:cubicBezTo>
                  <a:pt x="1852009" y="226145"/>
                  <a:pt x="1868758" y="237226"/>
                  <a:pt x="1887659" y="246132"/>
                </a:cubicBezTo>
                <a:cubicBezTo>
                  <a:pt x="1906559" y="255037"/>
                  <a:pt x="1908574" y="260117"/>
                  <a:pt x="1893703" y="261372"/>
                </a:cubicBezTo>
                <a:cubicBezTo>
                  <a:pt x="1878832" y="262626"/>
                  <a:pt x="1863779" y="263017"/>
                  <a:pt x="1848542" y="262544"/>
                </a:cubicBezTo>
                <a:cubicBezTo>
                  <a:pt x="1833306" y="262071"/>
                  <a:pt x="1820758" y="253377"/>
                  <a:pt x="1810899" y="236463"/>
                </a:cubicBezTo>
                <a:cubicBezTo>
                  <a:pt x="1801040" y="219548"/>
                  <a:pt x="1789357" y="193833"/>
                  <a:pt x="1775848" y="159316"/>
                </a:cubicBezTo>
                <a:cubicBezTo>
                  <a:pt x="1764519" y="193991"/>
                  <a:pt x="1751513" y="220739"/>
                  <a:pt x="1736828" y="239560"/>
                </a:cubicBezTo>
                <a:cubicBezTo>
                  <a:pt x="1722144" y="258382"/>
                  <a:pt x="1705341" y="272435"/>
                  <a:pt x="1686419" y="281720"/>
                </a:cubicBezTo>
                <a:cubicBezTo>
                  <a:pt x="1667497" y="291006"/>
                  <a:pt x="1666404" y="286696"/>
                  <a:pt x="1683139" y="268793"/>
                </a:cubicBezTo>
                <a:cubicBezTo>
                  <a:pt x="1699873" y="250889"/>
                  <a:pt x="1714523" y="229601"/>
                  <a:pt x="1727084" y="204928"/>
                </a:cubicBezTo>
                <a:cubicBezTo>
                  <a:pt x="1739646" y="180256"/>
                  <a:pt x="1748827" y="156799"/>
                  <a:pt x="1754628" y="134558"/>
                </a:cubicBezTo>
                <a:cubicBezTo>
                  <a:pt x="1760428" y="112316"/>
                  <a:pt x="1764452" y="92942"/>
                  <a:pt x="1766695" y="76437"/>
                </a:cubicBezTo>
                <a:cubicBezTo>
                  <a:pt x="1768940" y="59931"/>
                  <a:pt x="1768488" y="46197"/>
                  <a:pt x="1765340" y="35234"/>
                </a:cubicBezTo>
                <a:cubicBezTo>
                  <a:pt x="1762979" y="27011"/>
                  <a:pt x="1764262" y="22677"/>
                  <a:pt x="1769190" y="22231"/>
                </a:cubicBezTo>
                <a:close/>
                <a:moveTo>
                  <a:pt x="4890478" y="21575"/>
                </a:moveTo>
                <a:cubicBezTo>
                  <a:pt x="4897333" y="22543"/>
                  <a:pt x="4904556" y="25106"/>
                  <a:pt x="4912149" y="29265"/>
                </a:cubicBezTo>
                <a:cubicBezTo>
                  <a:pt x="4919742" y="33423"/>
                  <a:pt x="4922622" y="38073"/>
                  <a:pt x="4920786" y="43214"/>
                </a:cubicBezTo>
                <a:cubicBezTo>
                  <a:pt x="4918950" y="48355"/>
                  <a:pt x="4917814" y="54837"/>
                  <a:pt x="4917376" y="62659"/>
                </a:cubicBezTo>
                <a:cubicBezTo>
                  <a:pt x="4916939" y="70482"/>
                  <a:pt x="4916509" y="79498"/>
                  <a:pt x="4916086" y="89708"/>
                </a:cubicBezTo>
                <a:cubicBezTo>
                  <a:pt x="4915663" y="99919"/>
                  <a:pt x="4915451" y="120397"/>
                  <a:pt x="4915451" y="151142"/>
                </a:cubicBezTo>
                <a:cubicBezTo>
                  <a:pt x="4915451" y="178388"/>
                  <a:pt x="4915225" y="200533"/>
                  <a:pt x="4914773" y="217577"/>
                </a:cubicBezTo>
                <a:cubicBezTo>
                  <a:pt x="4914322" y="234620"/>
                  <a:pt x="4914096" y="250269"/>
                  <a:pt x="4914096" y="264523"/>
                </a:cubicBezTo>
                <a:cubicBezTo>
                  <a:pt x="4914096" y="276712"/>
                  <a:pt x="4911536" y="287872"/>
                  <a:pt x="4906417" y="298004"/>
                </a:cubicBezTo>
                <a:cubicBezTo>
                  <a:pt x="4901297" y="308135"/>
                  <a:pt x="4896095" y="306224"/>
                  <a:pt x="4890811" y="292271"/>
                </a:cubicBezTo>
                <a:cubicBezTo>
                  <a:pt x="4885527" y="278318"/>
                  <a:pt x="4884014" y="268560"/>
                  <a:pt x="4886272" y="262996"/>
                </a:cubicBezTo>
                <a:cubicBezTo>
                  <a:pt x="4888531" y="257432"/>
                  <a:pt x="4890550" y="230522"/>
                  <a:pt x="4892328" y="182267"/>
                </a:cubicBezTo>
                <a:cubicBezTo>
                  <a:pt x="4866401" y="208481"/>
                  <a:pt x="4850078" y="224933"/>
                  <a:pt x="4843359" y="231623"/>
                </a:cubicBezTo>
                <a:cubicBezTo>
                  <a:pt x="4836641" y="238313"/>
                  <a:pt x="4829281" y="238456"/>
                  <a:pt x="4821279" y="232053"/>
                </a:cubicBezTo>
                <a:cubicBezTo>
                  <a:pt x="4813277" y="225650"/>
                  <a:pt x="4808721" y="220577"/>
                  <a:pt x="4807609" y="216834"/>
                </a:cubicBezTo>
                <a:cubicBezTo>
                  <a:pt x="4806498" y="213092"/>
                  <a:pt x="4809265" y="210683"/>
                  <a:pt x="4815912" y="209607"/>
                </a:cubicBezTo>
                <a:cubicBezTo>
                  <a:pt x="4822559" y="208531"/>
                  <a:pt x="4831296" y="204961"/>
                  <a:pt x="4842123" y="198895"/>
                </a:cubicBezTo>
                <a:cubicBezTo>
                  <a:pt x="4852950" y="192829"/>
                  <a:pt x="4869685" y="182396"/>
                  <a:pt x="4892328" y="167597"/>
                </a:cubicBezTo>
                <a:lnTo>
                  <a:pt x="4892328" y="76910"/>
                </a:lnTo>
                <a:cubicBezTo>
                  <a:pt x="4892328" y="59573"/>
                  <a:pt x="4890306" y="45774"/>
                  <a:pt x="4886262" y="35513"/>
                </a:cubicBezTo>
                <a:cubicBezTo>
                  <a:pt x="4882218" y="25253"/>
                  <a:pt x="4883624" y="20607"/>
                  <a:pt x="4890478" y="21575"/>
                </a:cubicBezTo>
                <a:close/>
                <a:moveTo>
                  <a:pt x="2519358" y="21099"/>
                </a:moveTo>
                <a:cubicBezTo>
                  <a:pt x="2526164" y="20184"/>
                  <a:pt x="2533937" y="22021"/>
                  <a:pt x="2542676" y="26608"/>
                </a:cubicBezTo>
                <a:cubicBezTo>
                  <a:pt x="2554327" y="32724"/>
                  <a:pt x="2563533" y="38586"/>
                  <a:pt x="2570295" y="44193"/>
                </a:cubicBezTo>
                <a:cubicBezTo>
                  <a:pt x="2577056" y="49800"/>
                  <a:pt x="2578616" y="55109"/>
                  <a:pt x="2574973" y="60121"/>
                </a:cubicBezTo>
                <a:cubicBezTo>
                  <a:pt x="2571331" y="65133"/>
                  <a:pt x="2569072" y="75497"/>
                  <a:pt x="2568198" y="91214"/>
                </a:cubicBezTo>
                <a:cubicBezTo>
                  <a:pt x="2567323" y="106931"/>
                  <a:pt x="2567785" y="133643"/>
                  <a:pt x="2569585" y="171351"/>
                </a:cubicBezTo>
                <a:cubicBezTo>
                  <a:pt x="2571385" y="209058"/>
                  <a:pt x="2572969" y="237570"/>
                  <a:pt x="2574339" y="256887"/>
                </a:cubicBezTo>
                <a:cubicBezTo>
                  <a:pt x="2575708" y="276203"/>
                  <a:pt x="2571560" y="292891"/>
                  <a:pt x="2561895" y="306952"/>
                </a:cubicBezTo>
                <a:cubicBezTo>
                  <a:pt x="2552230" y="321013"/>
                  <a:pt x="2543998" y="321486"/>
                  <a:pt x="2537201" y="308372"/>
                </a:cubicBezTo>
                <a:cubicBezTo>
                  <a:pt x="2530404" y="295258"/>
                  <a:pt x="2520362" y="282183"/>
                  <a:pt x="2507076" y="269148"/>
                </a:cubicBezTo>
                <a:cubicBezTo>
                  <a:pt x="2493790" y="256112"/>
                  <a:pt x="2495044" y="251842"/>
                  <a:pt x="2510840" y="256338"/>
                </a:cubicBezTo>
                <a:cubicBezTo>
                  <a:pt x="2526636" y="260834"/>
                  <a:pt x="2535412" y="261221"/>
                  <a:pt x="2537169" y="257500"/>
                </a:cubicBezTo>
                <a:cubicBezTo>
                  <a:pt x="2538926" y="253778"/>
                  <a:pt x="2540026" y="244378"/>
                  <a:pt x="2540471" y="229300"/>
                </a:cubicBezTo>
                <a:cubicBezTo>
                  <a:pt x="2540915" y="214221"/>
                  <a:pt x="2540026" y="182891"/>
                  <a:pt x="2537804" y="135310"/>
                </a:cubicBezTo>
                <a:cubicBezTo>
                  <a:pt x="2535581" y="87730"/>
                  <a:pt x="2532354" y="61824"/>
                  <a:pt x="2528124" y="57594"/>
                </a:cubicBezTo>
                <a:cubicBezTo>
                  <a:pt x="2523894" y="53363"/>
                  <a:pt x="2517197" y="51037"/>
                  <a:pt x="2508033" y="50613"/>
                </a:cubicBezTo>
                <a:cubicBezTo>
                  <a:pt x="2498870" y="50190"/>
                  <a:pt x="2484182" y="51105"/>
                  <a:pt x="2463969" y="53356"/>
                </a:cubicBezTo>
                <a:cubicBezTo>
                  <a:pt x="2443757" y="55607"/>
                  <a:pt x="2413732" y="58856"/>
                  <a:pt x="2373895" y="63100"/>
                </a:cubicBezTo>
                <a:cubicBezTo>
                  <a:pt x="2374770" y="126384"/>
                  <a:pt x="2374759" y="174323"/>
                  <a:pt x="2373863" y="206918"/>
                </a:cubicBezTo>
                <a:cubicBezTo>
                  <a:pt x="2372966" y="239513"/>
                  <a:pt x="2369733" y="264476"/>
                  <a:pt x="2364161" y="281806"/>
                </a:cubicBezTo>
                <a:cubicBezTo>
                  <a:pt x="2358590" y="299137"/>
                  <a:pt x="2352048" y="300657"/>
                  <a:pt x="2344533" y="286367"/>
                </a:cubicBezTo>
                <a:cubicBezTo>
                  <a:pt x="2337019" y="272077"/>
                  <a:pt x="2334614" y="260974"/>
                  <a:pt x="2337317" y="253058"/>
                </a:cubicBezTo>
                <a:cubicBezTo>
                  <a:pt x="2340020" y="245142"/>
                  <a:pt x="2342719" y="229038"/>
                  <a:pt x="2345415" y="204746"/>
                </a:cubicBezTo>
                <a:cubicBezTo>
                  <a:pt x="2348111" y="180453"/>
                  <a:pt x="2349459" y="151336"/>
                  <a:pt x="2349459" y="117392"/>
                </a:cubicBezTo>
                <a:cubicBezTo>
                  <a:pt x="2349459" y="83220"/>
                  <a:pt x="2346760" y="61390"/>
                  <a:pt x="2341361" y="51904"/>
                </a:cubicBezTo>
                <a:cubicBezTo>
                  <a:pt x="2335961" y="42418"/>
                  <a:pt x="2337062" y="38148"/>
                  <a:pt x="2344662" y="39095"/>
                </a:cubicBezTo>
                <a:cubicBezTo>
                  <a:pt x="2352263" y="40041"/>
                  <a:pt x="2358673" y="41167"/>
                  <a:pt x="2363893" y="42472"/>
                </a:cubicBezTo>
                <a:cubicBezTo>
                  <a:pt x="2369112" y="43777"/>
                  <a:pt x="2382474" y="43551"/>
                  <a:pt x="2403977" y="41794"/>
                </a:cubicBezTo>
                <a:cubicBezTo>
                  <a:pt x="2425480" y="40038"/>
                  <a:pt x="2446951" y="37370"/>
                  <a:pt x="2468390" y="33792"/>
                </a:cubicBezTo>
                <a:cubicBezTo>
                  <a:pt x="2489828" y="30215"/>
                  <a:pt x="2504656" y="26594"/>
                  <a:pt x="2512873" y="22930"/>
                </a:cubicBezTo>
                <a:cubicBezTo>
                  <a:pt x="2514927" y="22014"/>
                  <a:pt x="2517089" y="21403"/>
                  <a:pt x="2519358" y="21099"/>
                </a:cubicBezTo>
                <a:close/>
                <a:moveTo>
                  <a:pt x="3972085" y="15566"/>
                </a:moveTo>
                <a:cubicBezTo>
                  <a:pt x="3973888" y="15341"/>
                  <a:pt x="3976235" y="15584"/>
                  <a:pt x="3979126" y="16294"/>
                </a:cubicBezTo>
                <a:cubicBezTo>
                  <a:pt x="3990692" y="19133"/>
                  <a:pt x="3999901" y="22998"/>
                  <a:pt x="4006756" y="27888"/>
                </a:cubicBezTo>
                <a:cubicBezTo>
                  <a:pt x="4013783" y="32348"/>
                  <a:pt x="4015479" y="37593"/>
                  <a:pt x="4011843" y="43623"/>
                </a:cubicBezTo>
                <a:cubicBezTo>
                  <a:pt x="4008208" y="49653"/>
                  <a:pt x="4005946" y="65248"/>
                  <a:pt x="4005057" y="90408"/>
                </a:cubicBezTo>
                <a:cubicBezTo>
                  <a:pt x="4004168" y="115567"/>
                  <a:pt x="4003949" y="141405"/>
                  <a:pt x="4004401" y="167920"/>
                </a:cubicBezTo>
                <a:cubicBezTo>
                  <a:pt x="4004853" y="194435"/>
                  <a:pt x="4005530" y="216795"/>
                  <a:pt x="4006434" y="235000"/>
                </a:cubicBezTo>
                <a:cubicBezTo>
                  <a:pt x="4007337" y="253205"/>
                  <a:pt x="4006620" y="267936"/>
                  <a:pt x="4004283" y="279193"/>
                </a:cubicBezTo>
                <a:cubicBezTo>
                  <a:pt x="4001945" y="290450"/>
                  <a:pt x="3997227" y="299606"/>
                  <a:pt x="3990129" y="306662"/>
                </a:cubicBezTo>
                <a:cubicBezTo>
                  <a:pt x="3983030" y="313717"/>
                  <a:pt x="3976860" y="311573"/>
                  <a:pt x="3971619" y="300230"/>
                </a:cubicBezTo>
                <a:cubicBezTo>
                  <a:pt x="3966378" y="288887"/>
                  <a:pt x="3958028" y="276938"/>
                  <a:pt x="3946570" y="264383"/>
                </a:cubicBezTo>
                <a:cubicBezTo>
                  <a:pt x="3935112" y="251828"/>
                  <a:pt x="3935991" y="247350"/>
                  <a:pt x="3949205" y="250950"/>
                </a:cubicBezTo>
                <a:cubicBezTo>
                  <a:pt x="3962420" y="254549"/>
                  <a:pt x="3969916" y="256435"/>
                  <a:pt x="3971694" y="256607"/>
                </a:cubicBezTo>
                <a:cubicBezTo>
                  <a:pt x="3973473" y="256779"/>
                  <a:pt x="3974964" y="254047"/>
                  <a:pt x="3976169" y="248412"/>
                </a:cubicBezTo>
                <a:cubicBezTo>
                  <a:pt x="3977373" y="242776"/>
                  <a:pt x="3978201" y="226503"/>
                  <a:pt x="3978653" y="199594"/>
                </a:cubicBezTo>
                <a:cubicBezTo>
                  <a:pt x="3979105" y="172685"/>
                  <a:pt x="3979331" y="140788"/>
                  <a:pt x="3979331" y="103905"/>
                </a:cubicBezTo>
                <a:cubicBezTo>
                  <a:pt x="3979331" y="66879"/>
                  <a:pt x="3976405" y="42311"/>
                  <a:pt x="3970554" y="30200"/>
                </a:cubicBezTo>
                <a:cubicBezTo>
                  <a:pt x="3966166" y="21117"/>
                  <a:pt x="3966676" y="16239"/>
                  <a:pt x="3972085" y="15566"/>
                </a:cubicBezTo>
                <a:close/>
                <a:moveTo>
                  <a:pt x="6005055" y="13742"/>
                </a:moveTo>
                <a:cubicBezTo>
                  <a:pt x="6008219" y="12636"/>
                  <a:pt x="6014538" y="13899"/>
                  <a:pt x="6024014" y="17531"/>
                </a:cubicBezTo>
                <a:cubicBezTo>
                  <a:pt x="6042964" y="24794"/>
                  <a:pt x="6051296" y="31717"/>
                  <a:pt x="6049009" y="38299"/>
                </a:cubicBezTo>
                <a:cubicBezTo>
                  <a:pt x="6046721" y="44881"/>
                  <a:pt x="6044922" y="55840"/>
                  <a:pt x="6043610" y="71177"/>
                </a:cubicBezTo>
                <a:cubicBezTo>
                  <a:pt x="6042298" y="86514"/>
                  <a:pt x="6041641" y="103246"/>
                  <a:pt x="6041641" y="121372"/>
                </a:cubicBezTo>
                <a:cubicBezTo>
                  <a:pt x="6051651" y="119665"/>
                  <a:pt x="6060717" y="117747"/>
                  <a:pt x="6068841" y="115618"/>
                </a:cubicBezTo>
                <a:cubicBezTo>
                  <a:pt x="6076965" y="113488"/>
                  <a:pt x="6085952" y="110764"/>
                  <a:pt x="6095804" y="107444"/>
                </a:cubicBezTo>
                <a:cubicBezTo>
                  <a:pt x="6105656" y="104124"/>
                  <a:pt x="6115737" y="105052"/>
                  <a:pt x="6126048" y="110229"/>
                </a:cubicBezTo>
                <a:cubicBezTo>
                  <a:pt x="6136359" y="115406"/>
                  <a:pt x="6135620" y="120820"/>
                  <a:pt x="6123832" y="126470"/>
                </a:cubicBezTo>
                <a:cubicBezTo>
                  <a:pt x="6112044" y="132120"/>
                  <a:pt x="6097701" y="135859"/>
                  <a:pt x="6080801" y="137687"/>
                </a:cubicBezTo>
                <a:cubicBezTo>
                  <a:pt x="6063901" y="139516"/>
                  <a:pt x="6050762" y="140430"/>
                  <a:pt x="6041383" y="140430"/>
                </a:cubicBezTo>
                <a:cubicBezTo>
                  <a:pt x="6040609" y="156649"/>
                  <a:pt x="6039784" y="189889"/>
                  <a:pt x="6038909" y="240152"/>
                </a:cubicBezTo>
                <a:cubicBezTo>
                  <a:pt x="6062915" y="238388"/>
                  <a:pt x="6082471" y="236839"/>
                  <a:pt x="6097579" y="235505"/>
                </a:cubicBezTo>
                <a:cubicBezTo>
                  <a:pt x="6112686" y="234172"/>
                  <a:pt x="6124711" y="232587"/>
                  <a:pt x="6133652" y="230752"/>
                </a:cubicBezTo>
                <a:cubicBezTo>
                  <a:pt x="6142593" y="228916"/>
                  <a:pt x="6151986" y="229443"/>
                  <a:pt x="6161830" y="232333"/>
                </a:cubicBezTo>
                <a:cubicBezTo>
                  <a:pt x="6171675" y="235222"/>
                  <a:pt x="6179748" y="241546"/>
                  <a:pt x="6186051" y="251305"/>
                </a:cubicBezTo>
                <a:cubicBezTo>
                  <a:pt x="6192354" y="261063"/>
                  <a:pt x="6182867" y="265043"/>
                  <a:pt x="6157593" y="263243"/>
                </a:cubicBezTo>
                <a:cubicBezTo>
                  <a:pt x="6132318" y="261443"/>
                  <a:pt x="6109639" y="260769"/>
                  <a:pt x="6089556" y="261221"/>
                </a:cubicBezTo>
                <a:cubicBezTo>
                  <a:pt x="6069472" y="261673"/>
                  <a:pt x="6046958" y="263014"/>
                  <a:pt x="6022013" y="265243"/>
                </a:cubicBezTo>
                <a:cubicBezTo>
                  <a:pt x="5997068" y="267473"/>
                  <a:pt x="5973941" y="269943"/>
                  <a:pt x="5952632" y="272654"/>
                </a:cubicBezTo>
                <a:cubicBezTo>
                  <a:pt x="5931322" y="275364"/>
                  <a:pt x="5917258" y="277400"/>
                  <a:pt x="5910439" y="278763"/>
                </a:cubicBezTo>
                <a:cubicBezTo>
                  <a:pt x="5903621" y="280125"/>
                  <a:pt x="5894959" y="276060"/>
                  <a:pt x="5884455" y="266566"/>
                </a:cubicBezTo>
                <a:cubicBezTo>
                  <a:pt x="5873950" y="257073"/>
                  <a:pt x="5875022" y="252326"/>
                  <a:pt x="5887670" y="252326"/>
                </a:cubicBezTo>
                <a:cubicBezTo>
                  <a:pt x="5897737" y="252326"/>
                  <a:pt x="5914365" y="251434"/>
                  <a:pt x="5937553" y="249648"/>
                </a:cubicBezTo>
                <a:cubicBezTo>
                  <a:pt x="5960741" y="247863"/>
                  <a:pt x="5986381" y="245723"/>
                  <a:pt x="6014474" y="243228"/>
                </a:cubicBezTo>
                <a:lnTo>
                  <a:pt x="6014474" y="99840"/>
                </a:lnTo>
                <a:cubicBezTo>
                  <a:pt x="6014474" y="61078"/>
                  <a:pt x="6011326" y="35854"/>
                  <a:pt x="6005031" y="24167"/>
                </a:cubicBezTo>
                <a:cubicBezTo>
                  <a:pt x="6001883" y="18323"/>
                  <a:pt x="6001891" y="14848"/>
                  <a:pt x="6005055" y="13742"/>
                </a:cubicBezTo>
                <a:close/>
                <a:moveTo>
                  <a:pt x="2818832" y="13161"/>
                </a:moveTo>
                <a:cubicBezTo>
                  <a:pt x="2822732" y="13364"/>
                  <a:pt x="2826747" y="13942"/>
                  <a:pt x="2830877" y="14896"/>
                </a:cubicBezTo>
                <a:cubicBezTo>
                  <a:pt x="2839137" y="16803"/>
                  <a:pt x="2846515" y="20524"/>
                  <a:pt x="2853012" y="26059"/>
                </a:cubicBezTo>
                <a:cubicBezTo>
                  <a:pt x="2859508" y="31595"/>
                  <a:pt x="2861921" y="39891"/>
                  <a:pt x="2860250" y="50947"/>
                </a:cubicBezTo>
                <a:cubicBezTo>
                  <a:pt x="2858579" y="62003"/>
                  <a:pt x="2851567" y="63986"/>
                  <a:pt x="2839213" y="56895"/>
                </a:cubicBezTo>
                <a:cubicBezTo>
                  <a:pt x="2826859" y="49803"/>
                  <a:pt x="2816681" y="42250"/>
                  <a:pt x="2808679" y="34233"/>
                </a:cubicBezTo>
                <a:cubicBezTo>
                  <a:pt x="2800534" y="21628"/>
                  <a:pt x="2800132" y="14777"/>
                  <a:pt x="2807474" y="13680"/>
                </a:cubicBezTo>
                <a:cubicBezTo>
                  <a:pt x="2811145" y="13132"/>
                  <a:pt x="2814931" y="12959"/>
                  <a:pt x="2818832" y="13161"/>
                </a:cubicBezTo>
                <a:close/>
                <a:moveTo>
                  <a:pt x="4291569" y="11796"/>
                </a:moveTo>
                <a:cubicBezTo>
                  <a:pt x="4293458" y="11738"/>
                  <a:pt x="4295792" y="12123"/>
                  <a:pt x="4298572" y="12949"/>
                </a:cubicBezTo>
                <a:cubicBezTo>
                  <a:pt x="4309693" y="16254"/>
                  <a:pt x="4318043" y="20101"/>
                  <a:pt x="4323621" y="24489"/>
                </a:cubicBezTo>
                <a:cubicBezTo>
                  <a:pt x="4329199" y="28877"/>
                  <a:pt x="4329855" y="33696"/>
                  <a:pt x="4325589" y="38944"/>
                </a:cubicBezTo>
                <a:cubicBezTo>
                  <a:pt x="4321323" y="44193"/>
                  <a:pt x="4316282" y="52625"/>
                  <a:pt x="4310467" y="64240"/>
                </a:cubicBezTo>
                <a:cubicBezTo>
                  <a:pt x="4304652" y="75856"/>
                  <a:pt x="4296081" y="87701"/>
                  <a:pt x="4284752" y="99775"/>
                </a:cubicBezTo>
                <a:cubicBezTo>
                  <a:pt x="4313102" y="98987"/>
                  <a:pt x="4330630" y="96090"/>
                  <a:pt x="4337334" y="91085"/>
                </a:cubicBezTo>
                <a:cubicBezTo>
                  <a:pt x="4344038" y="86080"/>
                  <a:pt x="4351807" y="85507"/>
                  <a:pt x="4360640" y="89364"/>
                </a:cubicBezTo>
                <a:cubicBezTo>
                  <a:pt x="4369474" y="93222"/>
                  <a:pt x="4376583" y="98044"/>
                  <a:pt x="4381968" y="103830"/>
                </a:cubicBezTo>
                <a:cubicBezTo>
                  <a:pt x="4387352" y="109616"/>
                  <a:pt x="4387757" y="115001"/>
                  <a:pt x="4383183" y="119984"/>
                </a:cubicBezTo>
                <a:cubicBezTo>
                  <a:pt x="4378608" y="124967"/>
                  <a:pt x="4375436" y="136784"/>
                  <a:pt x="4373665" y="155433"/>
                </a:cubicBezTo>
                <a:cubicBezTo>
                  <a:pt x="4371894" y="174083"/>
                  <a:pt x="4370334" y="192840"/>
                  <a:pt x="4368986" y="211704"/>
                </a:cubicBezTo>
                <a:cubicBezTo>
                  <a:pt x="4367638" y="230569"/>
                  <a:pt x="4363659" y="246841"/>
                  <a:pt x="4357048" y="260522"/>
                </a:cubicBezTo>
                <a:cubicBezTo>
                  <a:pt x="4350437" y="274202"/>
                  <a:pt x="4340180" y="284603"/>
                  <a:pt x="4326277" y="291723"/>
                </a:cubicBezTo>
                <a:cubicBezTo>
                  <a:pt x="4312375" y="298843"/>
                  <a:pt x="4304896" y="297054"/>
                  <a:pt x="4303842" y="286356"/>
                </a:cubicBezTo>
                <a:cubicBezTo>
                  <a:pt x="4302788" y="275658"/>
                  <a:pt x="4297066" y="263483"/>
                  <a:pt x="4286677" y="249831"/>
                </a:cubicBezTo>
                <a:cubicBezTo>
                  <a:pt x="4276287" y="236179"/>
                  <a:pt x="4277693" y="232551"/>
                  <a:pt x="4290893" y="238947"/>
                </a:cubicBezTo>
                <a:cubicBezTo>
                  <a:pt x="4304093" y="245343"/>
                  <a:pt x="4313310" y="248942"/>
                  <a:pt x="4318544" y="249745"/>
                </a:cubicBezTo>
                <a:cubicBezTo>
                  <a:pt x="4323779" y="250548"/>
                  <a:pt x="4328651" y="245741"/>
                  <a:pt x="4333161" y="235323"/>
                </a:cubicBezTo>
                <a:cubicBezTo>
                  <a:pt x="4337671" y="224904"/>
                  <a:pt x="4340826" y="209127"/>
                  <a:pt x="4342625" y="187989"/>
                </a:cubicBezTo>
                <a:cubicBezTo>
                  <a:pt x="4344425" y="166852"/>
                  <a:pt x="4345325" y="149170"/>
                  <a:pt x="4345325" y="134945"/>
                </a:cubicBezTo>
                <a:cubicBezTo>
                  <a:pt x="4345325" y="122110"/>
                  <a:pt x="4344088" y="114865"/>
                  <a:pt x="4341614" y="113209"/>
                </a:cubicBezTo>
                <a:cubicBezTo>
                  <a:pt x="4339140" y="111552"/>
                  <a:pt x="4332992" y="111957"/>
                  <a:pt x="4323169" y="114424"/>
                </a:cubicBezTo>
                <a:lnTo>
                  <a:pt x="4295034" y="121479"/>
                </a:lnTo>
                <a:cubicBezTo>
                  <a:pt x="4288208" y="122411"/>
                  <a:pt x="4282142" y="120174"/>
                  <a:pt x="4276836" y="114768"/>
                </a:cubicBezTo>
                <a:cubicBezTo>
                  <a:pt x="4263112" y="130356"/>
                  <a:pt x="4248826" y="142351"/>
                  <a:pt x="4233977" y="150755"/>
                </a:cubicBezTo>
                <a:cubicBezTo>
                  <a:pt x="4230264" y="152856"/>
                  <a:pt x="4227469" y="154134"/>
                  <a:pt x="4225592" y="154590"/>
                </a:cubicBezTo>
                <a:lnTo>
                  <a:pt x="4223929" y="153957"/>
                </a:lnTo>
                <a:lnTo>
                  <a:pt x="4223611" y="159520"/>
                </a:lnTo>
                <a:cubicBezTo>
                  <a:pt x="4223405" y="166852"/>
                  <a:pt x="4223526" y="175915"/>
                  <a:pt x="4223974" y="186709"/>
                </a:cubicBezTo>
                <a:cubicBezTo>
                  <a:pt x="4224870" y="208298"/>
                  <a:pt x="4224161" y="224646"/>
                  <a:pt x="4221845" y="235753"/>
                </a:cubicBezTo>
                <a:cubicBezTo>
                  <a:pt x="4219529" y="246859"/>
                  <a:pt x="4216417" y="255793"/>
                  <a:pt x="4212509" y="262555"/>
                </a:cubicBezTo>
                <a:cubicBezTo>
                  <a:pt x="4208602" y="269316"/>
                  <a:pt x="4204418" y="269416"/>
                  <a:pt x="4199958" y="262856"/>
                </a:cubicBezTo>
                <a:cubicBezTo>
                  <a:pt x="4195498" y="256295"/>
                  <a:pt x="4192085" y="250846"/>
                  <a:pt x="4189719" y="246508"/>
                </a:cubicBezTo>
                <a:cubicBezTo>
                  <a:pt x="4187353" y="242170"/>
                  <a:pt x="4185041" y="239825"/>
                  <a:pt x="4182782" y="239474"/>
                </a:cubicBezTo>
                <a:cubicBezTo>
                  <a:pt x="4180523" y="239123"/>
                  <a:pt x="4169299" y="240596"/>
                  <a:pt x="4149108" y="243894"/>
                </a:cubicBezTo>
                <a:cubicBezTo>
                  <a:pt x="4144404" y="263999"/>
                  <a:pt x="4139037" y="269499"/>
                  <a:pt x="4133007" y="260393"/>
                </a:cubicBezTo>
                <a:cubicBezTo>
                  <a:pt x="4126977" y="251287"/>
                  <a:pt x="4123962" y="239162"/>
                  <a:pt x="4123962" y="224019"/>
                </a:cubicBezTo>
                <a:cubicBezTo>
                  <a:pt x="4123962" y="209750"/>
                  <a:pt x="4123521" y="192022"/>
                  <a:pt x="4122639" y="170835"/>
                </a:cubicBezTo>
                <a:cubicBezTo>
                  <a:pt x="4121757" y="149647"/>
                  <a:pt x="4118609" y="134310"/>
                  <a:pt x="4113196" y="124824"/>
                </a:cubicBezTo>
                <a:cubicBezTo>
                  <a:pt x="4107783" y="115338"/>
                  <a:pt x="4108704" y="110595"/>
                  <a:pt x="4115960" y="110595"/>
                </a:cubicBezTo>
                <a:cubicBezTo>
                  <a:pt x="4120750" y="110595"/>
                  <a:pt x="4126350" y="111032"/>
                  <a:pt x="4132760" y="111907"/>
                </a:cubicBezTo>
                <a:cubicBezTo>
                  <a:pt x="4139643" y="103260"/>
                  <a:pt x="4147322" y="89888"/>
                  <a:pt x="4155797" y="71790"/>
                </a:cubicBezTo>
                <a:cubicBezTo>
                  <a:pt x="4164272" y="53693"/>
                  <a:pt x="4166936" y="39435"/>
                  <a:pt x="4163788" y="29017"/>
                </a:cubicBezTo>
                <a:cubicBezTo>
                  <a:pt x="4160641" y="18599"/>
                  <a:pt x="4168567" y="17513"/>
                  <a:pt x="4187568" y="25758"/>
                </a:cubicBezTo>
                <a:cubicBezTo>
                  <a:pt x="4203773" y="33588"/>
                  <a:pt x="4208781" y="40482"/>
                  <a:pt x="4202593" y="46440"/>
                </a:cubicBezTo>
                <a:cubicBezTo>
                  <a:pt x="4196405" y="52399"/>
                  <a:pt x="4189741" y="60734"/>
                  <a:pt x="4182599" y="71446"/>
                </a:cubicBezTo>
                <a:cubicBezTo>
                  <a:pt x="4175458" y="82158"/>
                  <a:pt x="4164516" y="95645"/>
                  <a:pt x="4149774" y="111907"/>
                </a:cubicBezTo>
                <a:cubicBezTo>
                  <a:pt x="4167126" y="109412"/>
                  <a:pt x="4179186" y="105189"/>
                  <a:pt x="4185955" y="99238"/>
                </a:cubicBezTo>
                <a:cubicBezTo>
                  <a:pt x="4192723" y="93286"/>
                  <a:pt x="4200051" y="92232"/>
                  <a:pt x="4207938" y="96076"/>
                </a:cubicBezTo>
                <a:cubicBezTo>
                  <a:pt x="4215825" y="99919"/>
                  <a:pt x="4222727" y="103920"/>
                  <a:pt x="4228642" y="108078"/>
                </a:cubicBezTo>
                <a:cubicBezTo>
                  <a:pt x="4234557" y="112237"/>
                  <a:pt x="4235894" y="117116"/>
                  <a:pt x="4232654" y="122716"/>
                </a:cubicBezTo>
                <a:cubicBezTo>
                  <a:pt x="4229413" y="128316"/>
                  <a:pt x="4226932" y="134984"/>
                  <a:pt x="4225211" y="142721"/>
                </a:cubicBezTo>
                <a:cubicBezTo>
                  <a:pt x="4224781" y="144655"/>
                  <a:pt x="4224432" y="147022"/>
                  <a:pt x="4224166" y="149822"/>
                </a:cubicBezTo>
                <a:lnTo>
                  <a:pt x="4224145" y="150194"/>
                </a:lnTo>
                <a:lnTo>
                  <a:pt x="4225333" y="147460"/>
                </a:lnTo>
                <a:cubicBezTo>
                  <a:pt x="4227125" y="144627"/>
                  <a:pt x="4229834" y="140971"/>
                  <a:pt x="4233460" y="136493"/>
                </a:cubicBezTo>
                <a:cubicBezTo>
                  <a:pt x="4247966" y="118583"/>
                  <a:pt x="4261237" y="98108"/>
                  <a:pt x="4273276" y="75071"/>
                </a:cubicBezTo>
                <a:cubicBezTo>
                  <a:pt x="4285315" y="52033"/>
                  <a:pt x="4289760" y="35094"/>
                  <a:pt x="4286612" y="24253"/>
                </a:cubicBezTo>
                <a:cubicBezTo>
                  <a:pt x="4284252" y="16122"/>
                  <a:pt x="4285904" y="11970"/>
                  <a:pt x="4291569" y="11796"/>
                </a:cubicBezTo>
                <a:close/>
                <a:moveTo>
                  <a:pt x="4700137" y="11454"/>
                </a:moveTo>
                <a:cubicBezTo>
                  <a:pt x="4704368" y="12702"/>
                  <a:pt x="4710555" y="16459"/>
                  <a:pt x="4718701" y="22725"/>
                </a:cubicBezTo>
                <a:cubicBezTo>
                  <a:pt x="4731836" y="34542"/>
                  <a:pt x="4734747" y="42371"/>
                  <a:pt x="4727434" y="46215"/>
                </a:cubicBezTo>
                <a:cubicBezTo>
                  <a:pt x="4720120" y="50058"/>
                  <a:pt x="4709057" y="59834"/>
                  <a:pt x="4694244" y="75544"/>
                </a:cubicBezTo>
                <a:cubicBezTo>
                  <a:pt x="4679430" y="91254"/>
                  <a:pt x="4665739" y="102396"/>
                  <a:pt x="4653170" y="108971"/>
                </a:cubicBezTo>
                <a:cubicBezTo>
                  <a:pt x="4640600" y="115546"/>
                  <a:pt x="4634811" y="116621"/>
                  <a:pt x="4635800" y="112198"/>
                </a:cubicBezTo>
                <a:cubicBezTo>
                  <a:pt x="4636789" y="107774"/>
                  <a:pt x="4641156" y="101686"/>
                  <a:pt x="4648900" y="93935"/>
                </a:cubicBezTo>
                <a:cubicBezTo>
                  <a:pt x="4656643" y="86184"/>
                  <a:pt x="4665154" y="75684"/>
                  <a:pt x="4674433" y="62433"/>
                </a:cubicBezTo>
                <a:cubicBezTo>
                  <a:pt x="4683711" y="49183"/>
                  <a:pt x="4689020" y="39891"/>
                  <a:pt x="4690361" y="34556"/>
                </a:cubicBezTo>
                <a:cubicBezTo>
                  <a:pt x="4691702" y="29221"/>
                  <a:pt x="4692688" y="22783"/>
                  <a:pt x="4693319" y="15240"/>
                </a:cubicBezTo>
                <a:cubicBezTo>
                  <a:pt x="4693634" y="11468"/>
                  <a:pt x="4695907" y="10206"/>
                  <a:pt x="4700137" y="11454"/>
                </a:cubicBezTo>
                <a:close/>
                <a:moveTo>
                  <a:pt x="1311064" y="6711"/>
                </a:moveTo>
                <a:cubicBezTo>
                  <a:pt x="1319202" y="7665"/>
                  <a:pt x="1328003" y="10493"/>
                  <a:pt x="1337468" y="15197"/>
                </a:cubicBezTo>
                <a:cubicBezTo>
                  <a:pt x="1346932" y="19900"/>
                  <a:pt x="1349621" y="25522"/>
                  <a:pt x="1345534" y="32061"/>
                </a:cubicBezTo>
                <a:cubicBezTo>
                  <a:pt x="1341447" y="38600"/>
                  <a:pt x="1338995" y="56217"/>
                  <a:pt x="1338178" y="84912"/>
                </a:cubicBezTo>
                <a:cubicBezTo>
                  <a:pt x="1349148" y="79520"/>
                  <a:pt x="1357290" y="78616"/>
                  <a:pt x="1362602" y="82201"/>
                </a:cubicBezTo>
                <a:cubicBezTo>
                  <a:pt x="1367916" y="85786"/>
                  <a:pt x="1368730" y="89730"/>
                  <a:pt x="1365044" y="94032"/>
                </a:cubicBezTo>
                <a:cubicBezTo>
                  <a:pt x="1361359" y="98334"/>
                  <a:pt x="1352403" y="104673"/>
                  <a:pt x="1338178" y="113047"/>
                </a:cubicBezTo>
                <a:lnTo>
                  <a:pt x="1338178" y="142968"/>
                </a:lnTo>
                <a:cubicBezTo>
                  <a:pt x="1342781" y="137949"/>
                  <a:pt x="1348653" y="133317"/>
                  <a:pt x="1355794" y="129072"/>
                </a:cubicBezTo>
                <a:cubicBezTo>
                  <a:pt x="1362936" y="124828"/>
                  <a:pt x="1365485" y="125824"/>
                  <a:pt x="1363441" y="132062"/>
                </a:cubicBezTo>
                <a:cubicBezTo>
                  <a:pt x="1361398" y="138300"/>
                  <a:pt x="1352977" y="148396"/>
                  <a:pt x="1338178" y="162349"/>
                </a:cubicBezTo>
                <a:cubicBezTo>
                  <a:pt x="1338178" y="198615"/>
                  <a:pt x="1338392" y="224169"/>
                  <a:pt x="1338823" y="239012"/>
                </a:cubicBezTo>
                <a:cubicBezTo>
                  <a:pt x="1339253" y="253854"/>
                  <a:pt x="1338288" y="265061"/>
                  <a:pt x="1335930" y="272632"/>
                </a:cubicBezTo>
                <a:cubicBezTo>
                  <a:pt x="1333571" y="280204"/>
                  <a:pt x="1329365" y="287507"/>
                  <a:pt x="1323315" y="294540"/>
                </a:cubicBezTo>
                <a:cubicBezTo>
                  <a:pt x="1317262" y="301574"/>
                  <a:pt x="1311795" y="300119"/>
                  <a:pt x="1306913" y="290174"/>
                </a:cubicBezTo>
                <a:cubicBezTo>
                  <a:pt x="1302029" y="280229"/>
                  <a:pt x="1295193" y="270754"/>
                  <a:pt x="1286403" y="261748"/>
                </a:cubicBezTo>
                <a:cubicBezTo>
                  <a:pt x="1277612" y="252742"/>
                  <a:pt x="1278412" y="249139"/>
                  <a:pt x="1288800" y="250939"/>
                </a:cubicBezTo>
                <a:cubicBezTo>
                  <a:pt x="1299190" y="252739"/>
                  <a:pt x="1305378" y="253717"/>
                  <a:pt x="1307364" y="253875"/>
                </a:cubicBezTo>
                <a:cubicBezTo>
                  <a:pt x="1309350" y="254033"/>
                  <a:pt x="1310680" y="253094"/>
                  <a:pt x="1311355" y="251057"/>
                </a:cubicBezTo>
                <a:cubicBezTo>
                  <a:pt x="1312029" y="249021"/>
                  <a:pt x="1312591" y="240406"/>
                  <a:pt x="1313043" y="225213"/>
                </a:cubicBezTo>
                <a:cubicBezTo>
                  <a:pt x="1313494" y="210019"/>
                  <a:pt x="1313721" y="194801"/>
                  <a:pt x="1313721" y="179557"/>
                </a:cubicBezTo>
                <a:cubicBezTo>
                  <a:pt x="1295021" y="196780"/>
                  <a:pt x="1280569" y="210984"/>
                  <a:pt x="1270366" y="222169"/>
                </a:cubicBezTo>
                <a:cubicBezTo>
                  <a:pt x="1260163" y="233354"/>
                  <a:pt x="1252233" y="237205"/>
                  <a:pt x="1246576" y="233720"/>
                </a:cubicBezTo>
                <a:cubicBezTo>
                  <a:pt x="1240919" y="230235"/>
                  <a:pt x="1235620" y="225453"/>
                  <a:pt x="1230680" y="219373"/>
                </a:cubicBezTo>
                <a:cubicBezTo>
                  <a:pt x="1225740" y="213292"/>
                  <a:pt x="1226607" y="209646"/>
                  <a:pt x="1233283" y="208435"/>
                </a:cubicBezTo>
                <a:cubicBezTo>
                  <a:pt x="1239958" y="207223"/>
                  <a:pt x="1246910" y="204703"/>
                  <a:pt x="1254137" y="200874"/>
                </a:cubicBezTo>
                <a:cubicBezTo>
                  <a:pt x="1261365" y="197045"/>
                  <a:pt x="1281225" y="182404"/>
                  <a:pt x="1313721" y="156950"/>
                </a:cubicBezTo>
                <a:lnTo>
                  <a:pt x="1313721" y="118833"/>
                </a:lnTo>
                <a:cubicBezTo>
                  <a:pt x="1297573" y="123322"/>
                  <a:pt x="1283861" y="123910"/>
                  <a:pt x="1272583" y="120597"/>
                </a:cubicBezTo>
                <a:cubicBezTo>
                  <a:pt x="1261303" y="117285"/>
                  <a:pt x="1262988" y="113280"/>
                  <a:pt x="1277638" y="108584"/>
                </a:cubicBezTo>
                <a:cubicBezTo>
                  <a:pt x="1292286" y="103887"/>
                  <a:pt x="1304313" y="99187"/>
                  <a:pt x="1313721" y="94484"/>
                </a:cubicBezTo>
                <a:cubicBezTo>
                  <a:pt x="1313721" y="76673"/>
                  <a:pt x="1313279" y="61853"/>
                  <a:pt x="1312397" y="50022"/>
                </a:cubicBezTo>
                <a:cubicBezTo>
                  <a:pt x="1311516" y="38191"/>
                  <a:pt x="1309038" y="27777"/>
                  <a:pt x="1304965" y="18778"/>
                </a:cubicBezTo>
                <a:cubicBezTo>
                  <a:pt x="1300893" y="9780"/>
                  <a:pt x="1302926" y="5757"/>
                  <a:pt x="1311064" y="6711"/>
                </a:cubicBezTo>
                <a:close/>
                <a:moveTo>
                  <a:pt x="6719162" y="4657"/>
                </a:moveTo>
                <a:cubicBezTo>
                  <a:pt x="6721322" y="4517"/>
                  <a:pt x="6724084" y="4804"/>
                  <a:pt x="6727450" y="5517"/>
                </a:cubicBezTo>
                <a:cubicBezTo>
                  <a:pt x="6740916" y="8371"/>
                  <a:pt x="6750392" y="12623"/>
                  <a:pt x="6755876" y="18273"/>
                </a:cubicBezTo>
                <a:cubicBezTo>
                  <a:pt x="6761362" y="23923"/>
                  <a:pt x="6762957" y="29458"/>
                  <a:pt x="6760662" y="34879"/>
                </a:cubicBezTo>
                <a:cubicBezTo>
                  <a:pt x="6758368" y="40299"/>
                  <a:pt x="6756558" y="50542"/>
                  <a:pt x="6755231" y="65606"/>
                </a:cubicBezTo>
                <a:cubicBezTo>
                  <a:pt x="6753904" y="80671"/>
                  <a:pt x="6752811" y="102858"/>
                  <a:pt x="6751950" y="132170"/>
                </a:cubicBezTo>
                <a:cubicBezTo>
                  <a:pt x="6783915" y="127710"/>
                  <a:pt x="6805562" y="124727"/>
                  <a:pt x="6816890" y="123222"/>
                </a:cubicBezTo>
                <a:cubicBezTo>
                  <a:pt x="6819386" y="107992"/>
                  <a:pt x="6818834" y="95100"/>
                  <a:pt x="6815234" y="84546"/>
                </a:cubicBezTo>
                <a:cubicBezTo>
                  <a:pt x="6811634" y="73992"/>
                  <a:pt x="6815456" y="70392"/>
                  <a:pt x="6826699" y="73748"/>
                </a:cubicBezTo>
                <a:cubicBezTo>
                  <a:pt x="6837942" y="77103"/>
                  <a:pt x="6846292" y="81434"/>
                  <a:pt x="6851748" y="86740"/>
                </a:cubicBezTo>
                <a:cubicBezTo>
                  <a:pt x="6857204" y="92046"/>
                  <a:pt x="6858094" y="96983"/>
                  <a:pt x="6854415" y="101550"/>
                </a:cubicBezTo>
                <a:cubicBezTo>
                  <a:pt x="6850737" y="106117"/>
                  <a:pt x="6848020" y="113890"/>
                  <a:pt x="6846263" y="124867"/>
                </a:cubicBezTo>
                <a:cubicBezTo>
                  <a:pt x="6844506" y="135845"/>
                  <a:pt x="6841132" y="147482"/>
                  <a:pt x="6836142" y="159778"/>
                </a:cubicBezTo>
                <a:cubicBezTo>
                  <a:pt x="6831152" y="172075"/>
                  <a:pt x="6825520" y="174534"/>
                  <a:pt x="6819246" y="167156"/>
                </a:cubicBezTo>
                <a:cubicBezTo>
                  <a:pt x="6812972" y="159778"/>
                  <a:pt x="6811634" y="151766"/>
                  <a:pt x="6815234" y="143119"/>
                </a:cubicBezTo>
                <a:cubicBezTo>
                  <a:pt x="6786080" y="146704"/>
                  <a:pt x="6764942" y="150038"/>
                  <a:pt x="6751822" y="153121"/>
                </a:cubicBezTo>
                <a:cubicBezTo>
                  <a:pt x="6750976" y="192427"/>
                  <a:pt x="6750122" y="221438"/>
                  <a:pt x="6749262" y="240152"/>
                </a:cubicBezTo>
                <a:cubicBezTo>
                  <a:pt x="6779018" y="236653"/>
                  <a:pt x="6801525" y="234093"/>
                  <a:pt x="6816782" y="232472"/>
                </a:cubicBezTo>
                <a:cubicBezTo>
                  <a:pt x="6818446" y="214762"/>
                  <a:pt x="6817478" y="201265"/>
                  <a:pt x="6813878" y="191979"/>
                </a:cubicBezTo>
                <a:cubicBezTo>
                  <a:pt x="6810280" y="182694"/>
                  <a:pt x="6814582" y="180195"/>
                  <a:pt x="6826785" y="184483"/>
                </a:cubicBezTo>
                <a:cubicBezTo>
                  <a:pt x="6838989" y="188771"/>
                  <a:pt x="6846890" y="192807"/>
                  <a:pt x="6850490" y="196593"/>
                </a:cubicBezTo>
                <a:cubicBezTo>
                  <a:pt x="6854089" y="200379"/>
                  <a:pt x="6854738" y="204756"/>
                  <a:pt x="6852436" y="209725"/>
                </a:cubicBezTo>
                <a:cubicBezTo>
                  <a:pt x="6850134" y="214694"/>
                  <a:pt x="6848094" y="224732"/>
                  <a:pt x="6846316" y="239840"/>
                </a:cubicBezTo>
                <a:cubicBezTo>
                  <a:pt x="6844538" y="254947"/>
                  <a:pt x="6842939" y="265824"/>
                  <a:pt x="6841520" y="272471"/>
                </a:cubicBezTo>
                <a:cubicBezTo>
                  <a:pt x="6840100" y="279118"/>
                  <a:pt x="6837118" y="285090"/>
                  <a:pt x="6832571" y="290389"/>
                </a:cubicBezTo>
                <a:cubicBezTo>
                  <a:pt x="6828026" y="295688"/>
                  <a:pt x="6823552" y="295125"/>
                  <a:pt x="6819148" y="288700"/>
                </a:cubicBezTo>
                <a:cubicBezTo>
                  <a:pt x="6814746" y="282276"/>
                  <a:pt x="6812774" y="276296"/>
                  <a:pt x="6813234" y="270761"/>
                </a:cubicBezTo>
                <a:cubicBezTo>
                  <a:pt x="6813692" y="265226"/>
                  <a:pt x="6814811" y="258672"/>
                  <a:pt x="6816589" y="251100"/>
                </a:cubicBezTo>
                <a:cubicBezTo>
                  <a:pt x="6776709" y="257396"/>
                  <a:pt x="6745982" y="262555"/>
                  <a:pt x="6724407" y="266577"/>
                </a:cubicBezTo>
                <a:cubicBezTo>
                  <a:pt x="6702832" y="270599"/>
                  <a:pt x="6686602" y="274353"/>
                  <a:pt x="6675718" y="277838"/>
                </a:cubicBezTo>
                <a:cubicBezTo>
                  <a:pt x="6664834" y="281322"/>
                  <a:pt x="6655624" y="285388"/>
                  <a:pt x="6648088" y="290034"/>
                </a:cubicBezTo>
                <a:cubicBezTo>
                  <a:pt x="6640552" y="294680"/>
                  <a:pt x="6634584" y="292225"/>
                  <a:pt x="6630180" y="282667"/>
                </a:cubicBezTo>
                <a:cubicBezTo>
                  <a:pt x="6625778" y="273109"/>
                  <a:pt x="6625650" y="266165"/>
                  <a:pt x="6629794" y="261834"/>
                </a:cubicBezTo>
                <a:cubicBezTo>
                  <a:pt x="6633938" y="257503"/>
                  <a:pt x="6637986" y="250193"/>
                  <a:pt x="6641936" y="239904"/>
                </a:cubicBezTo>
                <a:cubicBezTo>
                  <a:pt x="6645887" y="229615"/>
                  <a:pt x="6645388" y="218534"/>
                  <a:pt x="6640441" y="206660"/>
                </a:cubicBezTo>
                <a:cubicBezTo>
                  <a:pt x="6635494" y="194786"/>
                  <a:pt x="6638179" y="190054"/>
                  <a:pt x="6648497" y="192463"/>
                </a:cubicBezTo>
                <a:cubicBezTo>
                  <a:pt x="6658815" y="194872"/>
                  <a:pt x="6666264" y="198461"/>
                  <a:pt x="6670846" y="203229"/>
                </a:cubicBezTo>
                <a:cubicBezTo>
                  <a:pt x="6675428" y="207997"/>
                  <a:pt x="6676550" y="212905"/>
                  <a:pt x="6674212" y="217953"/>
                </a:cubicBezTo>
                <a:cubicBezTo>
                  <a:pt x="6671875" y="223001"/>
                  <a:pt x="6669850" y="229601"/>
                  <a:pt x="6668136" y="237753"/>
                </a:cubicBezTo>
                <a:cubicBezTo>
                  <a:pt x="6666422" y="245906"/>
                  <a:pt x="6665565" y="251229"/>
                  <a:pt x="6665565" y="253725"/>
                </a:cubicBezTo>
                <a:cubicBezTo>
                  <a:pt x="6665565" y="252764"/>
                  <a:pt x="6671445" y="251409"/>
                  <a:pt x="6683204" y="249659"/>
                </a:cubicBezTo>
                <a:cubicBezTo>
                  <a:pt x="6694962" y="247910"/>
                  <a:pt x="6708830" y="246232"/>
                  <a:pt x="6724804" y="244626"/>
                </a:cubicBezTo>
                <a:lnTo>
                  <a:pt x="6724804" y="156627"/>
                </a:lnTo>
                <a:cubicBezTo>
                  <a:pt x="6687348" y="164543"/>
                  <a:pt x="6664450" y="171469"/>
                  <a:pt x="6656112" y="177406"/>
                </a:cubicBezTo>
                <a:cubicBezTo>
                  <a:pt x="6647772" y="183343"/>
                  <a:pt x="6641388" y="181575"/>
                  <a:pt x="6636956" y="172104"/>
                </a:cubicBezTo>
                <a:cubicBezTo>
                  <a:pt x="6632525" y="162632"/>
                  <a:pt x="6632562" y="154874"/>
                  <a:pt x="6637064" y="148830"/>
                </a:cubicBezTo>
                <a:cubicBezTo>
                  <a:pt x="6641567" y="142785"/>
                  <a:pt x="6643818" y="134106"/>
                  <a:pt x="6643818" y="122791"/>
                </a:cubicBezTo>
                <a:cubicBezTo>
                  <a:pt x="6643818" y="111706"/>
                  <a:pt x="6642467" y="102174"/>
                  <a:pt x="6639764" y="94193"/>
                </a:cubicBezTo>
                <a:cubicBezTo>
                  <a:pt x="6637060" y="86213"/>
                  <a:pt x="6639893" y="83184"/>
                  <a:pt x="6648260" y="85105"/>
                </a:cubicBezTo>
                <a:cubicBezTo>
                  <a:pt x="6656628" y="87027"/>
                  <a:pt x="6663856" y="90099"/>
                  <a:pt x="6669942" y="94322"/>
                </a:cubicBezTo>
                <a:cubicBezTo>
                  <a:pt x="6676030" y="98546"/>
                  <a:pt x="6677697" y="103662"/>
                  <a:pt x="6674944" y="109670"/>
                </a:cubicBezTo>
                <a:cubicBezTo>
                  <a:pt x="6672190" y="115679"/>
                  <a:pt x="6670380" y="121935"/>
                  <a:pt x="6669512" y="128438"/>
                </a:cubicBezTo>
                <a:cubicBezTo>
                  <a:pt x="6668645" y="134941"/>
                  <a:pt x="6667996" y="139211"/>
                  <a:pt x="6667566" y="141247"/>
                </a:cubicBezTo>
                <a:cubicBezTo>
                  <a:pt x="6667136" y="143284"/>
                  <a:pt x="6668060" y="144330"/>
                  <a:pt x="6670340" y="144388"/>
                </a:cubicBezTo>
                <a:cubicBezTo>
                  <a:pt x="6672620" y="144445"/>
                  <a:pt x="6690775" y="141914"/>
                  <a:pt x="6724804" y="136795"/>
                </a:cubicBezTo>
                <a:lnTo>
                  <a:pt x="6724804" y="60713"/>
                </a:lnTo>
                <a:cubicBezTo>
                  <a:pt x="6724804" y="42658"/>
                  <a:pt x="6721879" y="28232"/>
                  <a:pt x="6716028" y="17434"/>
                </a:cubicBezTo>
                <a:cubicBezTo>
                  <a:pt x="6711640" y="9335"/>
                  <a:pt x="6712685" y="5076"/>
                  <a:pt x="6719162" y="4657"/>
                </a:cubicBezTo>
                <a:close/>
                <a:moveTo>
                  <a:pt x="3572866" y="2320"/>
                </a:moveTo>
                <a:cubicBezTo>
                  <a:pt x="3575552" y="1967"/>
                  <a:pt x="3579038" y="2879"/>
                  <a:pt x="3583326" y="5055"/>
                </a:cubicBezTo>
                <a:cubicBezTo>
                  <a:pt x="3591901" y="9407"/>
                  <a:pt x="3599086" y="14903"/>
                  <a:pt x="3604879" y="21542"/>
                </a:cubicBezTo>
                <a:cubicBezTo>
                  <a:pt x="3610672" y="28182"/>
                  <a:pt x="3609170" y="32104"/>
                  <a:pt x="3600373" y="33308"/>
                </a:cubicBezTo>
                <a:cubicBezTo>
                  <a:pt x="3591575" y="34513"/>
                  <a:pt x="3582272" y="36675"/>
                  <a:pt x="3572463" y="39794"/>
                </a:cubicBezTo>
                <a:cubicBezTo>
                  <a:pt x="3562654" y="42913"/>
                  <a:pt x="3549813" y="45677"/>
                  <a:pt x="3533938" y="48086"/>
                </a:cubicBezTo>
                <a:cubicBezTo>
                  <a:pt x="3544736" y="52589"/>
                  <a:pt x="3548698" y="57278"/>
                  <a:pt x="3545823" y="62154"/>
                </a:cubicBezTo>
                <a:cubicBezTo>
                  <a:pt x="3542947" y="67029"/>
                  <a:pt x="3539882" y="71919"/>
                  <a:pt x="3536627" y="76824"/>
                </a:cubicBezTo>
                <a:cubicBezTo>
                  <a:pt x="3553806" y="74228"/>
                  <a:pt x="3568168" y="71106"/>
                  <a:pt x="3579712" y="67456"/>
                </a:cubicBezTo>
                <a:cubicBezTo>
                  <a:pt x="3591256" y="63806"/>
                  <a:pt x="3600685" y="65581"/>
                  <a:pt x="3607998" y="72780"/>
                </a:cubicBezTo>
                <a:cubicBezTo>
                  <a:pt x="3615312" y="79979"/>
                  <a:pt x="3612988" y="84729"/>
                  <a:pt x="3601029" y="87030"/>
                </a:cubicBezTo>
                <a:cubicBezTo>
                  <a:pt x="3589069" y="89332"/>
                  <a:pt x="3579543" y="91146"/>
                  <a:pt x="3572452" y="92473"/>
                </a:cubicBezTo>
                <a:cubicBezTo>
                  <a:pt x="3565361" y="93799"/>
                  <a:pt x="3551713" y="95724"/>
                  <a:pt x="3531507" y="98248"/>
                </a:cubicBezTo>
                <a:cubicBezTo>
                  <a:pt x="3528352" y="107713"/>
                  <a:pt x="3524215" y="115420"/>
                  <a:pt x="3519096" y="121372"/>
                </a:cubicBezTo>
                <a:lnTo>
                  <a:pt x="3561557" y="116037"/>
                </a:lnTo>
                <a:cubicBezTo>
                  <a:pt x="3573646" y="114302"/>
                  <a:pt x="3589965" y="111610"/>
                  <a:pt x="3610515" y="107960"/>
                </a:cubicBezTo>
                <a:cubicBezTo>
                  <a:pt x="3631064" y="104310"/>
                  <a:pt x="3645103" y="102486"/>
                  <a:pt x="3652632" y="102486"/>
                </a:cubicBezTo>
                <a:cubicBezTo>
                  <a:pt x="3662125" y="102486"/>
                  <a:pt x="3669912" y="106239"/>
                  <a:pt x="3675992" y="113746"/>
                </a:cubicBezTo>
                <a:cubicBezTo>
                  <a:pt x="3682072" y="121253"/>
                  <a:pt x="3677964" y="125552"/>
                  <a:pt x="3663667" y="126642"/>
                </a:cubicBezTo>
                <a:cubicBezTo>
                  <a:pt x="3649369" y="127732"/>
                  <a:pt x="3630534" y="129402"/>
                  <a:pt x="3607159" y="131654"/>
                </a:cubicBezTo>
                <a:cubicBezTo>
                  <a:pt x="3583785" y="133905"/>
                  <a:pt x="3552659" y="137189"/>
                  <a:pt x="3513783" y="141505"/>
                </a:cubicBezTo>
                <a:cubicBezTo>
                  <a:pt x="3510728" y="149120"/>
                  <a:pt x="3507100" y="155874"/>
                  <a:pt x="3502899" y="161768"/>
                </a:cubicBezTo>
                <a:cubicBezTo>
                  <a:pt x="3504605" y="161954"/>
                  <a:pt x="3506659" y="162241"/>
                  <a:pt x="3509061" y="162628"/>
                </a:cubicBezTo>
                <a:cubicBezTo>
                  <a:pt x="3511464" y="163016"/>
                  <a:pt x="3522333" y="161915"/>
                  <a:pt x="3541671" y="159327"/>
                </a:cubicBezTo>
                <a:cubicBezTo>
                  <a:pt x="3561009" y="156738"/>
                  <a:pt x="3572696" y="153587"/>
                  <a:pt x="3576733" y="149873"/>
                </a:cubicBezTo>
                <a:cubicBezTo>
                  <a:pt x="3580770" y="146159"/>
                  <a:pt x="3589944" y="147568"/>
                  <a:pt x="3604255" y="154100"/>
                </a:cubicBezTo>
                <a:cubicBezTo>
                  <a:pt x="3618567" y="160632"/>
                  <a:pt x="3623697" y="166931"/>
                  <a:pt x="3619646" y="172996"/>
                </a:cubicBezTo>
                <a:cubicBezTo>
                  <a:pt x="3615595" y="179062"/>
                  <a:pt x="3614695" y="192298"/>
                  <a:pt x="3616946" y="212704"/>
                </a:cubicBezTo>
                <a:cubicBezTo>
                  <a:pt x="3619198" y="233111"/>
                  <a:pt x="3620323" y="248584"/>
                  <a:pt x="3620323" y="259124"/>
                </a:cubicBezTo>
                <a:cubicBezTo>
                  <a:pt x="3620323" y="269334"/>
                  <a:pt x="3619130" y="278741"/>
                  <a:pt x="3616742" y="287345"/>
                </a:cubicBezTo>
                <a:cubicBezTo>
                  <a:pt x="3614354" y="295949"/>
                  <a:pt x="3610124" y="303310"/>
                  <a:pt x="3604051" y="309426"/>
                </a:cubicBezTo>
                <a:cubicBezTo>
                  <a:pt x="3597978" y="315542"/>
                  <a:pt x="3592966" y="314957"/>
                  <a:pt x="3589015" y="307673"/>
                </a:cubicBezTo>
                <a:cubicBezTo>
                  <a:pt x="3585065" y="300388"/>
                  <a:pt x="3580651" y="291877"/>
                  <a:pt x="3575776" y="282140"/>
                </a:cubicBezTo>
                <a:cubicBezTo>
                  <a:pt x="3558065" y="282140"/>
                  <a:pt x="3536648" y="283810"/>
                  <a:pt x="3511524" y="287152"/>
                </a:cubicBezTo>
                <a:cubicBezTo>
                  <a:pt x="3505659" y="305407"/>
                  <a:pt x="3499353" y="309006"/>
                  <a:pt x="3492606" y="297950"/>
                </a:cubicBezTo>
                <a:cubicBezTo>
                  <a:pt x="3485859" y="286894"/>
                  <a:pt x="3483833" y="276271"/>
                  <a:pt x="3486529" y="266082"/>
                </a:cubicBezTo>
                <a:cubicBezTo>
                  <a:pt x="3489225" y="255894"/>
                  <a:pt x="3490799" y="239714"/>
                  <a:pt x="3491251" y="217544"/>
                </a:cubicBezTo>
                <a:cubicBezTo>
                  <a:pt x="3491703" y="195374"/>
                  <a:pt x="3492014" y="182712"/>
                  <a:pt x="3492187" y="179557"/>
                </a:cubicBezTo>
                <a:cubicBezTo>
                  <a:pt x="3477058" y="207449"/>
                  <a:pt x="3461244" y="228956"/>
                  <a:pt x="3444746" y="244077"/>
                </a:cubicBezTo>
                <a:cubicBezTo>
                  <a:pt x="3428247" y="259199"/>
                  <a:pt x="3410616" y="270223"/>
                  <a:pt x="3391852" y="277149"/>
                </a:cubicBezTo>
                <a:cubicBezTo>
                  <a:pt x="3373087" y="284076"/>
                  <a:pt x="3371499" y="281179"/>
                  <a:pt x="3387087" y="268459"/>
                </a:cubicBezTo>
                <a:cubicBezTo>
                  <a:pt x="3402675" y="255739"/>
                  <a:pt x="3418704" y="240259"/>
                  <a:pt x="3435173" y="222018"/>
                </a:cubicBezTo>
                <a:cubicBezTo>
                  <a:pt x="3451643" y="203778"/>
                  <a:pt x="3469214" y="177929"/>
                  <a:pt x="3487884" y="144474"/>
                </a:cubicBezTo>
                <a:cubicBezTo>
                  <a:pt x="3453310" y="151658"/>
                  <a:pt x="3431904" y="155928"/>
                  <a:pt x="3423665" y="157283"/>
                </a:cubicBezTo>
                <a:cubicBezTo>
                  <a:pt x="3415427" y="158638"/>
                  <a:pt x="3406300" y="154566"/>
                  <a:pt x="3396283" y="145065"/>
                </a:cubicBezTo>
                <a:cubicBezTo>
                  <a:pt x="3386266" y="135565"/>
                  <a:pt x="3386442" y="131492"/>
                  <a:pt x="3396810" y="132847"/>
                </a:cubicBezTo>
                <a:cubicBezTo>
                  <a:pt x="3407178" y="134203"/>
                  <a:pt x="3419252" y="134213"/>
                  <a:pt x="3433033" y="132880"/>
                </a:cubicBezTo>
                <a:cubicBezTo>
                  <a:pt x="3446814" y="131546"/>
                  <a:pt x="3467170" y="129194"/>
                  <a:pt x="3494101" y="125824"/>
                </a:cubicBezTo>
                <a:cubicBezTo>
                  <a:pt x="3498087" y="116259"/>
                  <a:pt x="3501414" y="107627"/>
                  <a:pt x="3504082" y="99926"/>
                </a:cubicBezTo>
                <a:cubicBezTo>
                  <a:pt x="3497184" y="101733"/>
                  <a:pt x="3490459" y="102636"/>
                  <a:pt x="3483905" y="102636"/>
                </a:cubicBezTo>
                <a:cubicBezTo>
                  <a:pt x="3476678" y="102636"/>
                  <a:pt x="3470135" y="99797"/>
                  <a:pt x="3464277" y="94118"/>
                </a:cubicBezTo>
                <a:cubicBezTo>
                  <a:pt x="3458419" y="88439"/>
                  <a:pt x="3459627" y="85281"/>
                  <a:pt x="3467901" y="84643"/>
                </a:cubicBezTo>
                <a:cubicBezTo>
                  <a:pt x="3476176" y="84005"/>
                  <a:pt x="3489813" y="82445"/>
                  <a:pt x="3508814" y="79964"/>
                </a:cubicBezTo>
                <a:cubicBezTo>
                  <a:pt x="3512858" y="67847"/>
                  <a:pt x="3514880" y="58755"/>
                  <a:pt x="3514880" y="52689"/>
                </a:cubicBezTo>
                <a:cubicBezTo>
                  <a:pt x="3511066" y="53550"/>
                  <a:pt x="3504028" y="54439"/>
                  <a:pt x="3493768" y="55357"/>
                </a:cubicBezTo>
                <a:cubicBezTo>
                  <a:pt x="3483507" y="56274"/>
                  <a:pt x="3473437" y="55891"/>
                  <a:pt x="3463556" y="54206"/>
                </a:cubicBezTo>
                <a:cubicBezTo>
                  <a:pt x="3453676" y="52521"/>
                  <a:pt x="3460398" y="48717"/>
                  <a:pt x="3483722" y="42794"/>
                </a:cubicBezTo>
                <a:cubicBezTo>
                  <a:pt x="3507046" y="36872"/>
                  <a:pt x="3526252" y="30896"/>
                  <a:pt x="3541338" y="24866"/>
                </a:cubicBezTo>
                <a:cubicBezTo>
                  <a:pt x="3556423" y="18836"/>
                  <a:pt x="3565049" y="12938"/>
                  <a:pt x="3567215" y="7173"/>
                </a:cubicBezTo>
                <a:cubicBezTo>
                  <a:pt x="3568297" y="4291"/>
                  <a:pt x="3570181" y="2673"/>
                  <a:pt x="3572866" y="2320"/>
                </a:cubicBezTo>
                <a:close/>
                <a:moveTo>
                  <a:pt x="5301131" y="2215"/>
                </a:moveTo>
                <a:cubicBezTo>
                  <a:pt x="5304293" y="1495"/>
                  <a:pt x="5309599" y="2900"/>
                  <a:pt x="5317049" y="6431"/>
                </a:cubicBezTo>
                <a:cubicBezTo>
                  <a:pt x="5331948" y="13494"/>
                  <a:pt x="5337057" y="20166"/>
                  <a:pt x="5332375" y="26447"/>
                </a:cubicBezTo>
                <a:cubicBezTo>
                  <a:pt x="5327693" y="32728"/>
                  <a:pt x="5324079" y="39037"/>
                  <a:pt x="5321533" y="45376"/>
                </a:cubicBezTo>
                <a:cubicBezTo>
                  <a:pt x="5318988" y="51714"/>
                  <a:pt x="5315500" y="59494"/>
                  <a:pt x="5311069" y="68714"/>
                </a:cubicBezTo>
                <a:cubicBezTo>
                  <a:pt x="5322957" y="66994"/>
                  <a:pt x="5334494" y="64792"/>
                  <a:pt x="5345679" y="62111"/>
                </a:cubicBezTo>
                <a:cubicBezTo>
                  <a:pt x="5356864" y="59429"/>
                  <a:pt x="5367544" y="56486"/>
                  <a:pt x="5377718" y="53281"/>
                </a:cubicBezTo>
                <a:cubicBezTo>
                  <a:pt x="5387893" y="50076"/>
                  <a:pt x="5397325" y="52492"/>
                  <a:pt x="5406015" y="60530"/>
                </a:cubicBezTo>
                <a:cubicBezTo>
                  <a:pt x="5414706" y="68567"/>
                  <a:pt x="5410067" y="74669"/>
                  <a:pt x="5392098" y="78835"/>
                </a:cubicBezTo>
                <a:cubicBezTo>
                  <a:pt x="5374130" y="83001"/>
                  <a:pt x="5357467" y="86414"/>
                  <a:pt x="5342108" y="89074"/>
                </a:cubicBezTo>
                <a:cubicBezTo>
                  <a:pt x="5326750" y="91734"/>
                  <a:pt x="5313228" y="93896"/>
                  <a:pt x="5301540" y="95559"/>
                </a:cubicBezTo>
                <a:cubicBezTo>
                  <a:pt x="5288634" y="121372"/>
                  <a:pt x="5274258" y="145721"/>
                  <a:pt x="5258412" y="168608"/>
                </a:cubicBezTo>
                <a:cubicBezTo>
                  <a:pt x="5258412" y="199261"/>
                  <a:pt x="5258281" y="223250"/>
                  <a:pt x="5258018" y="240576"/>
                </a:cubicBezTo>
                <a:lnTo>
                  <a:pt x="5257775" y="252613"/>
                </a:lnTo>
                <a:lnTo>
                  <a:pt x="5258498" y="252058"/>
                </a:lnTo>
                <a:cubicBezTo>
                  <a:pt x="5265854" y="251391"/>
                  <a:pt x="5292320" y="248053"/>
                  <a:pt x="5337892" y="242045"/>
                </a:cubicBezTo>
                <a:lnTo>
                  <a:pt x="5337892" y="194421"/>
                </a:lnTo>
                <a:cubicBezTo>
                  <a:pt x="5316784" y="198020"/>
                  <a:pt x="5301382" y="196690"/>
                  <a:pt x="5291688" y="190431"/>
                </a:cubicBezTo>
                <a:cubicBezTo>
                  <a:pt x="5281995" y="184171"/>
                  <a:pt x="5282267" y="180098"/>
                  <a:pt x="5292506" y="178213"/>
                </a:cubicBezTo>
                <a:cubicBezTo>
                  <a:pt x="5302744" y="176327"/>
                  <a:pt x="5317874" y="173391"/>
                  <a:pt x="5337892" y="169404"/>
                </a:cubicBezTo>
                <a:cubicBezTo>
                  <a:pt x="5337018" y="137483"/>
                  <a:pt x="5334999" y="118593"/>
                  <a:pt x="5331837" y="112735"/>
                </a:cubicBezTo>
                <a:cubicBezTo>
                  <a:pt x="5328675" y="106877"/>
                  <a:pt x="5329389" y="103027"/>
                  <a:pt x="5333977" y="101184"/>
                </a:cubicBezTo>
                <a:cubicBezTo>
                  <a:pt x="5338567" y="99342"/>
                  <a:pt x="5346468" y="100704"/>
                  <a:pt x="5357682" y="105271"/>
                </a:cubicBezTo>
                <a:cubicBezTo>
                  <a:pt x="5368896" y="109839"/>
                  <a:pt x="5373134" y="115435"/>
                  <a:pt x="5370394" y="122060"/>
                </a:cubicBezTo>
                <a:cubicBezTo>
                  <a:pt x="5367656" y="128685"/>
                  <a:pt x="5365877" y="142402"/>
                  <a:pt x="5365060" y="163209"/>
                </a:cubicBezTo>
                <a:cubicBezTo>
                  <a:pt x="5375629" y="161589"/>
                  <a:pt x="5385620" y="159158"/>
                  <a:pt x="5395034" y="155917"/>
                </a:cubicBezTo>
                <a:cubicBezTo>
                  <a:pt x="5404449" y="152676"/>
                  <a:pt x="5412827" y="154515"/>
                  <a:pt x="5420169" y="161435"/>
                </a:cubicBezTo>
                <a:cubicBezTo>
                  <a:pt x="5427512" y="168354"/>
                  <a:pt x="5425493" y="173993"/>
                  <a:pt x="5414114" y="178353"/>
                </a:cubicBezTo>
                <a:cubicBezTo>
                  <a:pt x="5402735" y="182712"/>
                  <a:pt x="5386312" y="186541"/>
                  <a:pt x="5364845" y="189839"/>
                </a:cubicBezTo>
                <a:cubicBezTo>
                  <a:pt x="5364085" y="206287"/>
                  <a:pt x="5363705" y="222606"/>
                  <a:pt x="5363705" y="238796"/>
                </a:cubicBezTo>
                <a:cubicBezTo>
                  <a:pt x="5385230" y="236215"/>
                  <a:pt x="5404187" y="233770"/>
                  <a:pt x="5420578" y="231461"/>
                </a:cubicBezTo>
                <a:cubicBezTo>
                  <a:pt x="5436969" y="229153"/>
                  <a:pt x="5449584" y="233648"/>
                  <a:pt x="5458425" y="244948"/>
                </a:cubicBezTo>
                <a:cubicBezTo>
                  <a:pt x="5467266" y="256249"/>
                  <a:pt x="5465104" y="261673"/>
                  <a:pt x="5451940" y="261221"/>
                </a:cubicBezTo>
                <a:cubicBezTo>
                  <a:pt x="5438776" y="260769"/>
                  <a:pt x="5424866" y="260095"/>
                  <a:pt x="5410210" y="259199"/>
                </a:cubicBezTo>
                <a:cubicBezTo>
                  <a:pt x="5395554" y="258303"/>
                  <a:pt x="5373861" y="259880"/>
                  <a:pt x="5345130" y="263931"/>
                </a:cubicBezTo>
                <a:cubicBezTo>
                  <a:pt x="5316400" y="267982"/>
                  <a:pt x="5297532" y="271130"/>
                  <a:pt x="5288526" y="273374"/>
                </a:cubicBezTo>
                <a:cubicBezTo>
                  <a:pt x="5279521" y="275619"/>
                  <a:pt x="5270425" y="272794"/>
                  <a:pt x="5261240" y="264899"/>
                </a:cubicBezTo>
                <a:lnTo>
                  <a:pt x="5257316" y="260168"/>
                </a:lnTo>
                <a:lnTo>
                  <a:pt x="5255594" y="279653"/>
                </a:lnTo>
                <a:cubicBezTo>
                  <a:pt x="5254414" y="287043"/>
                  <a:pt x="5252761" y="293834"/>
                  <a:pt x="5250635" y="300026"/>
                </a:cubicBezTo>
                <a:cubicBezTo>
                  <a:pt x="5246384" y="312408"/>
                  <a:pt x="5240967" y="312122"/>
                  <a:pt x="5234385" y="299165"/>
                </a:cubicBezTo>
                <a:cubicBezTo>
                  <a:pt x="5227803" y="286209"/>
                  <a:pt x="5226085" y="274905"/>
                  <a:pt x="5229233" y="265254"/>
                </a:cubicBezTo>
                <a:cubicBezTo>
                  <a:pt x="5232381" y="255603"/>
                  <a:pt x="5233582" y="231992"/>
                  <a:pt x="5232836" y="194421"/>
                </a:cubicBezTo>
                <a:cubicBezTo>
                  <a:pt x="5225522" y="206352"/>
                  <a:pt x="5215014" y="218028"/>
                  <a:pt x="5201312" y="229450"/>
                </a:cubicBezTo>
                <a:cubicBezTo>
                  <a:pt x="5187610" y="240872"/>
                  <a:pt x="5174780" y="248688"/>
                  <a:pt x="5162820" y="252896"/>
                </a:cubicBezTo>
                <a:cubicBezTo>
                  <a:pt x="5150860" y="257105"/>
                  <a:pt x="5149211" y="254510"/>
                  <a:pt x="5157872" y="245110"/>
                </a:cubicBezTo>
                <a:cubicBezTo>
                  <a:pt x="5166534" y="235710"/>
                  <a:pt x="5177182" y="224693"/>
                  <a:pt x="5189815" y="212059"/>
                </a:cubicBezTo>
                <a:cubicBezTo>
                  <a:pt x="5202449" y="199425"/>
                  <a:pt x="5216266" y="182526"/>
                  <a:pt x="5231266" y="161359"/>
                </a:cubicBezTo>
                <a:cubicBezTo>
                  <a:pt x="5231266" y="156756"/>
                  <a:pt x="5230366" y="150289"/>
                  <a:pt x="5228566" y="141957"/>
                </a:cubicBezTo>
                <a:cubicBezTo>
                  <a:pt x="5226767" y="133625"/>
                  <a:pt x="5233216" y="133511"/>
                  <a:pt x="5247915" y="141613"/>
                </a:cubicBezTo>
                <a:cubicBezTo>
                  <a:pt x="5251442" y="137368"/>
                  <a:pt x="5260291" y="123021"/>
                  <a:pt x="5274458" y="98571"/>
                </a:cubicBezTo>
                <a:cubicBezTo>
                  <a:pt x="5265998" y="101267"/>
                  <a:pt x="5258100" y="103066"/>
                  <a:pt x="5250764" y="103970"/>
                </a:cubicBezTo>
                <a:cubicBezTo>
                  <a:pt x="5243429" y="104873"/>
                  <a:pt x="5235195" y="101554"/>
                  <a:pt x="5226060" y="94011"/>
                </a:cubicBezTo>
                <a:cubicBezTo>
                  <a:pt x="5216926" y="86468"/>
                  <a:pt x="5218750" y="82406"/>
                  <a:pt x="5231534" y="81825"/>
                </a:cubicBezTo>
                <a:cubicBezTo>
                  <a:pt x="5244319" y="81244"/>
                  <a:pt x="5261137" y="79290"/>
                  <a:pt x="5281987" y="75963"/>
                </a:cubicBezTo>
                <a:cubicBezTo>
                  <a:pt x="5294965" y="42436"/>
                  <a:pt x="5300328" y="20700"/>
                  <a:pt x="5298077" y="10755"/>
                </a:cubicBezTo>
                <a:cubicBezTo>
                  <a:pt x="5296951" y="5782"/>
                  <a:pt x="5297969" y="2936"/>
                  <a:pt x="5301131" y="2215"/>
                </a:cubicBezTo>
                <a:close/>
                <a:moveTo>
                  <a:pt x="3150927" y="1743"/>
                </a:moveTo>
                <a:cubicBezTo>
                  <a:pt x="3152732" y="1744"/>
                  <a:pt x="3154912" y="2102"/>
                  <a:pt x="3157469" y="2818"/>
                </a:cubicBezTo>
                <a:cubicBezTo>
                  <a:pt x="3167693" y="5678"/>
                  <a:pt x="3176494" y="10300"/>
                  <a:pt x="3183873" y="16681"/>
                </a:cubicBezTo>
                <a:cubicBezTo>
                  <a:pt x="3191251" y="23062"/>
                  <a:pt x="3191760" y="28935"/>
                  <a:pt x="3185400" y="34298"/>
                </a:cubicBezTo>
                <a:cubicBezTo>
                  <a:pt x="3179040" y="39661"/>
                  <a:pt x="3172382" y="46035"/>
                  <a:pt x="3165427" y="53421"/>
                </a:cubicBezTo>
                <a:cubicBezTo>
                  <a:pt x="3158472" y="60806"/>
                  <a:pt x="3141759" y="78502"/>
                  <a:pt x="3115287" y="106508"/>
                </a:cubicBezTo>
                <a:cubicBezTo>
                  <a:pt x="3191032" y="94892"/>
                  <a:pt x="3235479" y="86815"/>
                  <a:pt x="3248629" y="82277"/>
                </a:cubicBezTo>
                <a:cubicBezTo>
                  <a:pt x="3261779" y="77738"/>
                  <a:pt x="3272158" y="77906"/>
                  <a:pt x="3279765" y="82782"/>
                </a:cubicBezTo>
                <a:cubicBezTo>
                  <a:pt x="3287373" y="87658"/>
                  <a:pt x="3294482" y="93605"/>
                  <a:pt x="3301093" y="100625"/>
                </a:cubicBezTo>
                <a:cubicBezTo>
                  <a:pt x="3307704" y="107644"/>
                  <a:pt x="3308743" y="113632"/>
                  <a:pt x="3304212" y="118586"/>
                </a:cubicBezTo>
                <a:cubicBezTo>
                  <a:pt x="3299681" y="123541"/>
                  <a:pt x="3296966" y="141129"/>
                  <a:pt x="3296070" y="171351"/>
                </a:cubicBezTo>
                <a:cubicBezTo>
                  <a:pt x="3295174" y="201573"/>
                  <a:pt x="3293819" y="224141"/>
                  <a:pt x="3292005" y="239055"/>
                </a:cubicBezTo>
                <a:cubicBezTo>
                  <a:pt x="3290191" y="253968"/>
                  <a:pt x="3287635" y="266376"/>
                  <a:pt x="3284336" y="276278"/>
                </a:cubicBezTo>
                <a:cubicBezTo>
                  <a:pt x="3281038" y="286180"/>
                  <a:pt x="3274345" y="295483"/>
                  <a:pt x="3264257" y="304188"/>
                </a:cubicBezTo>
                <a:cubicBezTo>
                  <a:pt x="3254168" y="312892"/>
                  <a:pt x="3247765" y="311953"/>
                  <a:pt x="3245048" y="301370"/>
                </a:cubicBezTo>
                <a:cubicBezTo>
                  <a:pt x="3242331" y="290787"/>
                  <a:pt x="3235296" y="278612"/>
                  <a:pt x="3223946" y="264845"/>
                </a:cubicBezTo>
                <a:cubicBezTo>
                  <a:pt x="3212596" y="251079"/>
                  <a:pt x="3211969" y="246282"/>
                  <a:pt x="3222064" y="250455"/>
                </a:cubicBezTo>
                <a:cubicBezTo>
                  <a:pt x="3232159" y="254628"/>
                  <a:pt x="3240420" y="257553"/>
                  <a:pt x="3246844" y="259231"/>
                </a:cubicBezTo>
                <a:cubicBezTo>
                  <a:pt x="3253269" y="260909"/>
                  <a:pt x="3258119" y="255650"/>
                  <a:pt x="3261396" y="243453"/>
                </a:cubicBezTo>
                <a:cubicBezTo>
                  <a:pt x="3264673" y="231257"/>
                  <a:pt x="3266759" y="207442"/>
                  <a:pt x="3267655" y="172007"/>
                </a:cubicBezTo>
                <a:cubicBezTo>
                  <a:pt x="3268552" y="136572"/>
                  <a:pt x="3266917" y="116152"/>
                  <a:pt x="3262751" y="110746"/>
                </a:cubicBezTo>
                <a:cubicBezTo>
                  <a:pt x="3258585" y="105339"/>
                  <a:pt x="3248124" y="103984"/>
                  <a:pt x="3231367" y="106680"/>
                </a:cubicBezTo>
                <a:cubicBezTo>
                  <a:pt x="3214611" y="109376"/>
                  <a:pt x="3163319" y="117278"/>
                  <a:pt x="3077493" y="130384"/>
                </a:cubicBezTo>
                <a:cubicBezTo>
                  <a:pt x="3080161" y="157574"/>
                  <a:pt x="3082394" y="181755"/>
                  <a:pt x="3084194" y="202928"/>
                </a:cubicBezTo>
                <a:cubicBezTo>
                  <a:pt x="3085994" y="224101"/>
                  <a:pt x="3087119" y="239531"/>
                  <a:pt x="3087571" y="249218"/>
                </a:cubicBezTo>
                <a:cubicBezTo>
                  <a:pt x="3088023" y="258905"/>
                  <a:pt x="3086721" y="269291"/>
                  <a:pt x="3083667" y="280376"/>
                </a:cubicBezTo>
                <a:cubicBezTo>
                  <a:pt x="3080612" y="291461"/>
                  <a:pt x="3075421" y="291723"/>
                  <a:pt x="3068093" y="281161"/>
                </a:cubicBezTo>
                <a:cubicBezTo>
                  <a:pt x="3060765" y="270599"/>
                  <a:pt x="3057776" y="261096"/>
                  <a:pt x="3059123" y="252649"/>
                </a:cubicBezTo>
                <a:cubicBezTo>
                  <a:pt x="3060472" y="244203"/>
                  <a:pt x="3060472" y="227945"/>
                  <a:pt x="3059123" y="203874"/>
                </a:cubicBezTo>
                <a:cubicBezTo>
                  <a:pt x="3057776" y="179804"/>
                  <a:pt x="3056019" y="161700"/>
                  <a:pt x="3053853" y="149561"/>
                </a:cubicBezTo>
                <a:cubicBezTo>
                  <a:pt x="3051688" y="137422"/>
                  <a:pt x="3048311" y="127212"/>
                  <a:pt x="3043722" y="118930"/>
                </a:cubicBezTo>
                <a:cubicBezTo>
                  <a:pt x="3039133" y="110649"/>
                  <a:pt x="3040632" y="106981"/>
                  <a:pt x="3048218" y="107928"/>
                </a:cubicBezTo>
                <a:cubicBezTo>
                  <a:pt x="3055804" y="108874"/>
                  <a:pt x="3061726" y="109774"/>
                  <a:pt x="3065985" y="110627"/>
                </a:cubicBezTo>
                <a:cubicBezTo>
                  <a:pt x="3070244" y="111481"/>
                  <a:pt x="3079909" y="111140"/>
                  <a:pt x="3094981" y="109606"/>
                </a:cubicBezTo>
                <a:cubicBezTo>
                  <a:pt x="3113064" y="87235"/>
                  <a:pt x="3126343" y="67413"/>
                  <a:pt x="3134818" y="50140"/>
                </a:cubicBezTo>
                <a:cubicBezTo>
                  <a:pt x="3143293" y="32867"/>
                  <a:pt x="3146631" y="19947"/>
                  <a:pt x="3144831" y="11379"/>
                </a:cubicBezTo>
                <a:cubicBezTo>
                  <a:pt x="3143481" y="4952"/>
                  <a:pt x="3145514" y="1741"/>
                  <a:pt x="3150927" y="1743"/>
                </a:cubicBezTo>
                <a:close/>
                <a:moveTo>
                  <a:pt x="7076282" y="33"/>
                </a:moveTo>
                <a:cubicBezTo>
                  <a:pt x="7078002" y="-91"/>
                  <a:pt x="7080235" y="141"/>
                  <a:pt x="7082980" y="731"/>
                </a:cubicBezTo>
                <a:cubicBezTo>
                  <a:pt x="7093957" y="3090"/>
                  <a:pt x="7102532" y="5908"/>
                  <a:pt x="7108706" y="9185"/>
                </a:cubicBezTo>
                <a:cubicBezTo>
                  <a:pt x="7114880" y="12461"/>
                  <a:pt x="7116816" y="16254"/>
                  <a:pt x="7114514" y="20564"/>
                </a:cubicBezTo>
                <a:cubicBezTo>
                  <a:pt x="7112212" y="24873"/>
                  <a:pt x="7110208" y="35976"/>
                  <a:pt x="7108502" y="53872"/>
                </a:cubicBezTo>
                <a:cubicBezTo>
                  <a:pt x="7117192" y="52998"/>
                  <a:pt x="7128606" y="50979"/>
                  <a:pt x="7142746" y="47817"/>
                </a:cubicBezTo>
                <a:cubicBezTo>
                  <a:pt x="7156886" y="44655"/>
                  <a:pt x="7166863" y="46401"/>
                  <a:pt x="7172678" y="53055"/>
                </a:cubicBezTo>
                <a:cubicBezTo>
                  <a:pt x="7178492" y="59709"/>
                  <a:pt x="7172875" y="65359"/>
                  <a:pt x="7155824" y="70005"/>
                </a:cubicBezTo>
                <a:cubicBezTo>
                  <a:pt x="7138774" y="74651"/>
                  <a:pt x="7122956" y="78157"/>
                  <a:pt x="7108372" y="80524"/>
                </a:cubicBezTo>
                <a:lnTo>
                  <a:pt x="7107168" y="136214"/>
                </a:lnTo>
                <a:cubicBezTo>
                  <a:pt x="7121622" y="135411"/>
                  <a:pt x="7133855" y="134328"/>
                  <a:pt x="7143864" y="132966"/>
                </a:cubicBezTo>
                <a:cubicBezTo>
                  <a:pt x="7153874" y="131603"/>
                  <a:pt x="7165995" y="129330"/>
                  <a:pt x="7180228" y="126147"/>
                </a:cubicBezTo>
                <a:cubicBezTo>
                  <a:pt x="7194460" y="122963"/>
                  <a:pt x="7206760" y="126570"/>
                  <a:pt x="7217128" y="136967"/>
                </a:cubicBezTo>
                <a:cubicBezTo>
                  <a:pt x="7227496" y="147363"/>
                  <a:pt x="7225460" y="152562"/>
                  <a:pt x="7211020" y="152562"/>
                </a:cubicBezTo>
                <a:cubicBezTo>
                  <a:pt x="7200308" y="152562"/>
                  <a:pt x="7185086" y="153013"/>
                  <a:pt x="7165353" y="153917"/>
                </a:cubicBezTo>
                <a:lnTo>
                  <a:pt x="7107732" y="157602"/>
                </a:lnTo>
                <a:lnTo>
                  <a:pt x="7160396" y="200411"/>
                </a:lnTo>
                <a:cubicBezTo>
                  <a:pt x="7179618" y="214716"/>
                  <a:pt x="7196066" y="224517"/>
                  <a:pt x="7209740" y="229816"/>
                </a:cubicBezTo>
                <a:cubicBezTo>
                  <a:pt x="7223414" y="235115"/>
                  <a:pt x="7237854" y="240539"/>
                  <a:pt x="7253062" y="246088"/>
                </a:cubicBezTo>
                <a:cubicBezTo>
                  <a:pt x="7268270" y="251638"/>
                  <a:pt x="7267868" y="255657"/>
                  <a:pt x="7251857" y="258145"/>
                </a:cubicBezTo>
                <a:cubicBezTo>
                  <a:pt x="7235846" y="260633"/>
                  <a:pt x="7220692" y="262107"/>
                  <a:pt x="7206395" y="262565"/>
                </a:cubicBezTo>
                <a:cubicBezTo>
                  <a:pt x="7192098" y="263024"/>
                  <a:pt x="7178002" y="255851"/>
                  <a:pt x="7164106" y="241044"/>
                </a:cubicBezTo>
                <a:cubicBezTo>
                  <a:pt x="7150210" y="226238"/>
                  <a:pt x="7131231" y="204394"/>
                  <a:pt x="7107168" y="175513"/>
                </a:cubicBezTo>
                <a:lnTo>
                  <a:pt x="7107168" y="244282"/>
                </a:lnTo>
                <a:cubicBezTo>
                  <a:pt x="7107168" y="261533"/>
                  <a:pt x="7105468" y="279354"/>
                  <a:pt x="7102070" y="297746"/>
                </a:cubicBezTo>
                <a:cubicBezTo>
                  <a:pt x="7098671" y="316137"/>
                  <a:pt x="7092796" y="318460"/>
                  <a:pt x="7084442" y="304715"/>
                </a:cubicBezTo>
                <a:cubicBezTo>
                  <a:pt x="7076090" y="290970"/>
                  <a:pt x="7072812" y="279659"/>
                  <a:pt x="7074612" y="270782"/>
                </a:cubicBezTo>
                <a:cubicBezTo>
                  <a:pt x="7076412" y="261906"/>
                  <a:pt x="7078212" y="249584"/>
                  <a:pt x="7080012" y="233817"/>
                </a:cubicBezTo>
                <a:cubicBezTo>
                  <a:pt x="7081811" y="218050"/>
                  <a:pt x="7082710" y="199519"/>
                  <a:pt x="7082710" y="178223"/>
                </a:cubicBezTo>
                <a:cubicBezTo>
                  <a:pt x="7081363" y="188850"/>
                  <a:pt x="7070400" y="204914"/>
                  <a:pt x="7049822" y="226417"/>
                </a:cubicBezTo>
                <a:cubicBezTo>
                  <a:pt x="7029244" y="247920"/>
                  <a:pt x="7006632" y="262583"/>
                  <a:pt x="6981989" y="270406"/>
                </a:cubicBezTo>
                <a:cubicBezTo>
                  <a:pt x="6957345" y="278228"/>
                  <a:pt x="6953090" y="276863"/>
                  <a:pt x="6969222" y="266308"/>
                </a:cubicBezTo>
                <a:cubicBezTo>
                  <a:pt x="6985355" y="255754"/>
                  <a:pt x="7004746" y="238933"/>
                  <a:pt x="7027397" y="215845"/>
                </a:cubicBezTo>
                <a:cubicBezTo>
                  <a:pt x="7050048" y="192757"/>
                  <a:pt x="7064886" y="174818"/>
                  <a:pt x="7071912" y="162026"/>
                </a:cubicBezTo>
                <a:cubicBezTo>
                  <a:pt x="7044896" y="166515"/>
                  <a:pt x="7025636" y="169885"/>
                  <a:pt x="7014136" y="172136"/>
                </a:cubicBezTo>
                <a:cubicBezTo>
                  <a:pt x="7002635" y="174387"/>
                  <a:pt x="6991840" y="171441"/>
                  <a:pt x="6981752" y="163295"/>
                </a:cubicBezTo>
                <a:cubicBezTo>
                  <a:pt x="6971664" y="155150"/>
                  <a:pt x="6972944" y="151077"/>
                  <a:pt x="6985592" y="151077"/>
                </a:cubicBezTo>
                <a:cubicBezTo>
                  <a:pt x="6995587" y="151077"/>
                  <a:pt x="7008493" y="150418"/>
                  <a:pt x="7024310" y="149098"/>
                </a:cubicBezTo>
                <a:cubicBezTo>
                  <a:pt x="7040128" y="147779"/>
                  <a:pt x="7059594" y="145470"/>
                  <a:pt x="7082710" y="142172"/>
                </a:cubicBezTo>
                <a:lnTo>
                  <a:pt x="7082710" y="83729"/>
                </a:lnTo>
                <a:cubicBezTo>
                  <a:pt x="7071598" y="85507"/>
                  <a:pt x="7061713" y="86625"/>
                  <a:pt x="7053059" y="87084"/>
                </a:cubicBezTo>
                <a:cubicBezTo>
                  <a:pt x="7044405" y="87543"/>
                  <a:pt x="7035707" y="85080"/>
                  <a:pt x="7026967" y="79695"/>
                </a:cubicBezTo>
                <a:cubicBezTo>
                  <a:pt x="7018226" y="74311"/>
                  <a:pt x="7019876" y="70693"/>
                  <a:pt x="7031914" y="68843"/>
                </a:cubicBezTo>
                <a:cubicBezTo>
                  <a:pt x="7043953" y="66994"/>
                  <a:pt x="7060885" y="64047"/>
                  <a:pt x="7082710" y="60003"/>
                </a:cubicBezTo>
                <a:cubicBezTo>
                  <a:pt x="7082710" y="36270"/>
                  <a:pt x="7080012" y="19868"/>
                  <a:pt x="7074612" y="10798"/>
                </a:cubicBezTo>
                <a:cubicBezTo>
                  <a:pt x="7070563" y="3995"/>
                  <a:pt x="7071120" y="407"/>
                  <a:pt x="7076282" y="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3087378" y="5312215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从前面看</a:t>
            </a:r>
          </a:p>
        </p:txBody>
      </p:sp>
      <p:grpSp>
        <p:nvGrpSpPr>
          <p:cNvPr id="10" name="组合 5"/>
          <p:cNvGrpSpPr/>
          <p:nvPr/>
        </p:nvGrpSpPr>
        <p:grpSpPr bwMode="auto">
          <a:xfrm>
            <a:off x="2882603" y="3948676"/>
            <a:ext cx="1611275" cy="1079658"/>
            <a:chOff x="1428728" y="4520957"/>
            <a:chExt cx="1611570" cy="1080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 flipH="1" flipV="1">
              <a:off x="1428690" y="4521116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 flipH="1" flipV="1">
              <a:off x="1428690" y="5061037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 flipH="1" flipV="1">
              <a:off x="2500449" y="5061037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flipH="1" flipV="1">
              <a:off x="1960600" y="5061037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611411" y="5304120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grpSp>
        <p:nvGrpSpPr>
          <p:cNvPr id="16" name="组合 6"/>
          <p:cNvGrpSpPr/>
          <p:nvPr/>
        </p:nvGrpSpPr>
        <p:grpSpPr bwMode="auto">
          <a:xfrm>
            <a:off x="5476146" y="4480548"/>
            <a:ext cx="1611275" cy="539693"/>
            <a:chOff x="3889124" y="5092461"/>
            <a:chExt cx="1611570" cy="540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 flipH="1" flipV="1">
              <a:off x="3889676" y="50924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 flipH="1" flipV="1">
              <a:off x="4961435" y="50924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 flipH="1" flipV="1">
              <a:off x="4421586" y="50924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7861694" y="5312215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grpSp>
        <p:nvGrpSpPr>
          <p:cNvPr id="21" name="组合 7"/>
          <p:cNvGrpSpPr/>
          <p:nvPr/>
        </p:nvGrpSpPr>
        <p:grpSpPr bwMode="auto">
          <a:xfrm>
            <a:off x="8198973" y="3957375"/>
            <a:ext cx="539902" cy="1070961"/>
            <a:chOff x="7462728" y="4662491"/>
            <a:chExt cx="540001" cy="107157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40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1889"/>
              <a:ext cx="539849" cy="541646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651497" y="2191275"/>
            <a:ext cx="2083331" cy="1361021"/>
            <a:chOff x="6159128" y="1354548"/>
            <a:chExt cx="2139366" cy="141564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6159128" y="1962816"/>
              <a:ext cx="851380" cy="80562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" name="组合 1"/>
            <p:cNvGrpSpPr/>
            <p:nvPr/>
          </p:nvGrpSpPr>
          <p:grpSpPr bwMode="auto">
            <a:xfrm>
              <a:off x="6809394" y="1964568"/>
              <a:ext cx="1489100" cy="805628"/>
              <a:chOff x="3775352" y="1998926"/>
              <a:chExt cx="2167786" cy="1217349"/>
            </a:xfrm>
            <a:grpFill/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3775352" y="1998926"/>
                <a:ext cx="1239415" cy="1217349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accent1">
                    <a:lumMod val="7500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4703724" y="1998926"/>
                <a:ext cx="1239414" cy="1217349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accent1">
                    <a:lumMod val="7500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4" name="AutoShape 5"/>
            <p:cNvSpPr>
              <a:spLocks noChangeArrowheads="1"/>
            </p:cNvSpPr>
            <p:nvPr/>
          </p:nvSpPr>
          <p:spPr bwMode="auto">
            <a:xfrm>
              <a:off x="6161481" y="1354548"/>
              <a:ext cx="851381" cy="80562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任意多边形: 形状 38"/>
          <p:cNvSpPr/>
          <p:nvPr/>
        </p:nvSpPr>
        <p:spPr>
          <a:xfrm>
            <a:off x="943861" y="1286930"/>
            <a:ext cx="7415272" cy="317864"/>
          </a:xfrm>
          <a:custGeom>
            <a:avLst/>
            <a:gdLst/>
            <a:ahLst/>
            <a:cxnLst/>
            <a:rect l="l" t="t" r="r" b="b"/>
            <a:pathLst>
              <a:path w="7415272" h="317864">
                <a:moveTo>
                  <a:pt x="1116613" y="234774"/>
                </a:moveTo>
                <a:cubicBezTo>
                  <a:pt x="1123410" y="234774"/>
                  <a:pt x="1129175" y="237140"/>
                  <a:pt x="1133907" y="241872"/>
                </a:cubicBezTo>
                <a:cubicBezTo>
                  <a:pt x="1138639" y="246605"/>
                  <a:pt x="1141006" y="251903"/>
                  <a:pt x="1141006" y="257769"/>
                </a:cubicBezTo>
                <a:cubicBezTo>
                  <a:pt x="1141006" y="265226"/>
                  <a:pt x="1138582" y="271377"/>
                  <a:pt x="1133735" y="276224"/>
                </a:cubicBezTo>
                <a:cubicBezTo>
                  <a:pt x="1128888" y="281071"/>
                  <a:pt x="1123180" y="283495"/>
                  <a:pt x="1116613" y="283495"/>
                </a:cubicBezTo>
                <a:cubicBezTo>
                  <a:pt x="1110016" y="283495"/>
                  <a:pt x="1104305" y="281082"/>
                  <a:pt x="1099480" y="276257"/>
                </a:cubicBezTo>
                <a:cubicBezTo>
                  <a:pt x="1094654" y="271431"/>
                  <a:pt x="1092242" y="265269"/>
                  <a:pt x="1092242" y="257769"/>
                </a:cubicBezTo>
                <a:cubicBezTo>
                  <a:pt x="1092242" y="251860"/>
                  <a:pt x="1094598" y="246551"/>
                  <a:pt x="1099308" y="241840"/>
                </a:cubicBezTo>
                <a:cubicBezTo>
                  <a:pt x="1104018" y="237129"/>
                  <a:pt x="1109787" y="234774"/>
                  <a:pt x="1116613" y="234774"/>
                </a:cubicBezTo>
                <a:close/>
                <a:moveTo>
                  <a:pt x="7369656" y="223331"/>
                </a:moveTo>
                <a:cubicBezTo>
                  <a:pt x="7366284" y="223521"/>
                  <a:pt x="7363004" y="224800"/>
                  <a:pt x="7359818" y="227170"/>
                </a:cubicBezTo>
                <a:cubicBezTo>
                  <a:pt x="7353444" y="231910"/>
                  <a:pt x="7350256" y="238226"/>
                  <a:pt x="7350256" y="246121"/>
                </a:cubicBezTo>
                <a:cubicBezTo>
                  <a:pt x="7350256" y="254015"/>
                  <a:pt x="7353805" y="259941"/>
                  <a:pt x="7360904" y="263899"/>
                </a:cubicBezTo>
                <a:cubicBezTo>
                  <a:pt x="7368002" y="267857"/>
                  <a:pt x="7374950" y="267656"/>
                  <a:pt x="7381747" y="263297"/>
                </a:cubicBezTo>
                <a:cubicBezTo>
                  <a:pt x="7388544" y="258923"/>
                  <a:pt x="7391739" y="252613"/>
                  <a:pt x="7391330" y="244368"/>
                </a:cubicBezTo>
                <a:cubicBezTo>
                  <a:pt x="7390922" y="236122"/>
                  <a:pt x="7387160" y="230010"/>
                  <a:pt x="7380048" y="226030"/>
                </a:cubicBezTo>
                <a:cubicBezTo>
                  <a:pt x="7376492" y="224040"/>
                  <a:pt x="7373028" y="223141"/>
                  <a:pt x="7369656" y="223331"/>
                </a:cubicBezTo>
                <a:close/>
                <a:moveTo>
                  <a:pt x="5648326" y="205746"/>
                </a:moveTo>
                <a:cubicBezTo>
                  <a:pt x="5651129" y="206149"/>
                  <a:pt x="5648239" y="210344"/>
                  <a:pt x="5639656" y="218329"/>
                </a:cubicBezTo>
                <a:cubicBezTo>
                  <a:pt x="5628213" y="228977"/>
                  <a:pt x="5614224" y="239220"/>
                  <a:pt x="5597690" y="249057"/>
                </a:cubicBezTo>
                <a:cubicBezTo>
                  <a:pt x="5581156" y="258894"/>
                  <a:pt x="5570221" y="266193"/>
                  <a:pt x="5564887" y="270954"/>
                </a:cubicBezTo>
                <a:cubicBezTo>
                  <a:pt x="5559552" y="275715"/>
                  <a:pt x="5551690" y="272772"/>
                  <a:pt x="5541301" y="262124"/>
                </a:cubicBezTo>
                <a:cubicBezTo>
                  <a:pt x="5530911" y="251477"/>
                  <a:pt x="5529581" y="245848"/>
                  <a:pt x="5537310" y="245239"/>
                </a:cubicBezTo>
                <a:cubicBezTo>
                  <a:pt x="5545040" y="244629"/>
                  <a:pt x="5555956" y="241679"/>
                  <a:pt x="5570060" y="236387"/>
                </a:cubicBezTo>
                <a:cubicBezTo>
                  <a:pt x="5584163" y="231096"/>
                  <a:pt x="5597425" y="225797"/>
                  <a:pt x="5609843" y="220491"/>
                </a:cubicBezTo>
                <a:cubicBezTo>
                  <a:pt x="5623567" y="214067"/>
                  <a:pt x="5634828" y="209439"/>
                  <a:pt x="5643625" y="206606"/>
                </a:cubicBezTo>
                <a:cubicBezTo>
                  <a:pt x="5645825" y="205898"/>
                  <a:pt x="5647391" y="205611"/>
                  <a:pt x="5648326" y="205746"/>
                </a:cubicBezTo>
                <a:close/>
                <a:moveTo>
                  <a:pt x="7372138" y="200411"/>
                </a:moveTo>
                <a:cubicBezTo>
                  <a:pt x="7377658" y="200533"/>
                  <a:pt x="7383304" y="201806"/>
                  <a:pt x="7389072" y="204229"/>
                </a:cubicBezTo>
                <a:cubicBezTo>
                  <a:pt x="7400608" y="209076"/>
                  <a:pt x="7408269" y="216756"/>
                  <a:pt x="7412055" y="227267"/>
                </a:cubicBezTo>
                <a:cubicBezTo>
                  <a:pt x="7415841" y="237778"/>
                  <a:pt x="7416286" y="248175"/>
                  <a:pt x="7413388" y="258457"/>
                </a:cubicBezTo>
                <a:cubicBezTo>
                  <a:pt x="7410492" y="268739"/>
                  <a:pt x="7405072" y="276608"/>
                  <a:pt x="7397127" y="282064"/>
                </a:cubicBezTo>
                <a:cubicBezTo>
                  <a:pt x="7389182" y="287521"/>
                  <a:pt x="7379743" y="290249"/>
                  <a:pt x="7368809" y="290249"/>
                </a:cubicBezTo>
                <a:cubicBezTo>
                  <a:pt x="7357874" y="290249"/>
                  <a:pt x="7347972" y="285811"/>
                  <a:pt x="7339103" y="276934"/>
                </a:cubicBezTo>
                <a:cubicBezTo>
                  <a:pt x="7330234" y="268058"/>
                  <a:pt x="7325798" y="258514"/>
                  <a:pt x="7325798" y="248304"/>
                </a:cubicBezTo>
                <a:cubicBezTo>
                  <a:pt x="7325798" y="238094"/>
                  <a:pt x="7328186" y="229163"/>
                  <a:pt x="7332962" y="221513"/>
                </a:cubicBezTo>
                <a:cubicBezTo>
                  <a:pt x="7337737" y="213862"/>
                  <a:pt x="7345398" y="207857"/>
                  <a:pt x="7355946" y="203498"/>
                </a:cubicBezTo>
                <a:cubicBezTo>
                  <a:pt x="7361219" y="201318"/>
                  <a:pt x="7366616" y="200289"/>
                  <a:pt x="7372138" y="200411"/>
                </a:cubicBezTo>
                <a:close/>
                <a:moveTo>
                  <a:pt x="3568373" y="171496"/>
                </a:moveTo>
                <a:cubicBezTo>
                  <a:pt x="3564324" y="171453"/>
                  <a:pt x="3559750" y="171871"/>
                  <a:pt x="3554652" y="172749"/>
                </a:cubicBezTo>
                <a:cubicBezTo>
                  <a:pt x="3544457" y="174506"/>
                  <a:pt x="3530805" y="176603"/>
                  <a:pt x="3513697" y="179041"/>
                </a:cubicBezTo>
                <a:lnTo>
                  <a:pt x="3513697" y="195604"/>
                </a:lnTo>
                <a:cubicBezTo>
                  <a:pt x="3522889" y="195675"/>
                  <a:pt x="3533820" y="194120"/>
                  <a:pt x="3546489" y="190936"/>
                </a:cubicBezTo>
                <a:cubicBezTo>
                  <a:pt x="3559159" y="187753"/>
                  <a:pt x="3567433" y="189344"/>
                  <a:pt x="3571312" y="195711"/>
                </a:cubicBezTo>
                <a:cubicBezTo>
                  <a:pt x="3575191" y="202078"/>
                  <a:pt x="3568770" y="207054"/>
                  <a:pt x="3552050" y="210639"/>
                </a:cubicBezTo>
                <a:cubicBezTo>
                  <a:pt x="3535329" y="214225"/>
                  <a:pt x="3522545" y="214662"/>
                  <a:pt x="3513697" y="211952"/>
                </a:cubicBezTo>
                <a:lnTo>
                  <a:pt x="3513697" y="232064"/>
                </a:lnTo>
                <a:cubicBezTo>
                  <a:pt x="3524036" y="232064"/>
                  <a:pt x="3535706" y="230260"/>
                  <a:pt x="3548705" y="226654"/>
                </a:cubicBezTo>
                <a:cubicBezTo>
                  <a:pt x="3561704" y="223047"/>
                  <a:pt x="3570366" y="224983"/>
                  <a:pt x="3574689" y="232462"/>
                </a:cubicBezTo>
                <a:cubicBezTo>
                  <a:pt x="3579013" y="239940"/>
                  <a:pt x="3571699" y="244690"/>
                  <a:pt x="3552749" y="246712"/>
                </a:cubicBezTo>
                <a:cubicBezTo>
                  <a:pt x="3533798" y="248734"/>
                  <a:pt x="3520688" y="248849"/>
                  <a:pt x="3513417" y="247056"/>
                </a:cubicBezTo>
                <a:lnTo>
                  <a:pt x="3512342" y="267147"/>
                </a:lnTo>
                <a:cubicBezTo>
                  <a:pt x="3522480" y="267219"/>
                  <a:pt x="3535358" y="265885"/>
                  <a:pt x="3550974" y="263146"/>
                </a:cubicBezTo>
                <a:cubicBezTo>
                  <a:pt x="3566591" y="260407"/>
                  <a:pt x="3576668" y="261289"/>
                  <a:pt x="3581207" y="265792"/>
                </a:cubicBezTo>
                <a:cubicBezTo>
                  <a:pt x="3585746" y="270295"/>
                  <a:pt x="3588424" y="270718"/>
                  <a:pt x="3589241" y="267061"/>
                </a:cubicBezTo>
                <a:cubicBezTo>
                  <a:pt x="3590058" y="263404"/>
                  <a:pt x="3590693" y="257363"/>
                  <a:pt x="3591145" y="248939"/>
                </a:cubicBezTo>
                <a:cubicBezTo>
                  <a:pt x="3591596" y="240514"/>
                  <a:pt x="3591177" y="226234"/>
                  <a:pt x="3589886" y="206101"/>
                </a:cubicBezTo>
                <a:cubicBezTo>
                  <a:pt x="3588596" y="185967"/>
                  <a:pt x="3584950" y="174936"/>
                  <a:pt x="3578948" y="173007"/>
                </a:cubicBezTo>
                <a:cubicBezTo>
                  <a:pt x="3575948" y="172043"/>
                  <a:pt x="3572423" y="171539"/>
                  <a:pt x="3568373" y="171496"/>
                </a:cubicBezTo>
                <a:close/>
                <a:moveTo>
                  <a:pt x="4702665" y="165909"/>
                </a:moveTo>
                <a:cubicBezTo>
                  <a:pt x="4706831" y="166332"/>
                  <a:pt x="4713080" y="169906"/>
                  <a:pt x="4721411" y="176632"/>
                </a:cubicBezTo>
                <a:cubicBezTo>
                  <a:pt x="4733643" y="189767"/>
                  <a:pt x="4736830" y="197475"/>
                  <a:pt x="4730973" y="199755"/>
                </a:cubicBezTo>
                <a:cubicBezTo>
                  <a:pt x="4725114" y="202035"/>
                  <a:pt x="4717758" y="210930"/>
                  <a:pt x="4708903" y="226439"/>
                </a:cubicBezTo>
                <a:cubicBezTo>
                  <a:pt x="4700048" y="241948"/>
                  <a:pt x="4687629" y="257005"/>
                  <a:pt x="4671647" y="271610"/>
                </a:cubicBezTo>
                <a:cubicBezTo>
                  <a:pt x="4655665" y="286216"/>
                  <a:pt x="4642332" y="296308"/>
                  <a:pt x="4631649" y="301886"/>
                </a:cubicBezTo>
                <a:cubicBezTo>
                  <a:pt x="4620965" y="307465"/>
                  <a:pt x="4609066" y="311867"/>
                  <a:pt x="4595952" y="315094"/>
                </a:cubicBezTo>
                <a:cubicBezTo>
                  <a:pt x="4582838" y="318320"/>
                  <a:pt x="4583440" y="314889"/>
                  <a:pt x="4597759" y="304801"/>
                </a:cubicBezTo>
                <a:cubicBezTo>
                  <a:pt x="4612078" y="294713"/>
                  <a:pt x="4627884" y="280803"/>
                  <a:pt x="4645178" y="263071"/>
                </a:cubicBezTo>
                <a:cubicBezTo>
                  <a:pt x="4662473" y="245339"/>
                  <a:pt x="4675336" y="228260"/>
                  <a:pt x="4683768" y="211833"/>
                </a:cubicBezTo>
                <a:cubicBezTo>
                  <a:pt x="4692200" y="195407"/>
                  <a:pt x="4696416" y="182827"/>
                  <a:pt x="4696416" y="174093"/>
                </a:cubicBezTo>
                <a:cubicBezTo>
                  <a:pt x="4696416" y="168214"/>
                  <a:pt x="4698499" y="165486"/>
                  <a:pt x="4702665" y="165909"/>
                </a:cubicBezTo>
                <a:close/>
                <a:moveTo>
                  <a:pt x="3184670" y="165293"/>
                </a:moveTo>
                <a:cubicBezTo>
                  <a:pt x="3183246" y="165021"/>
                  <a:pt x="3181600" y="165054"/>
                  <a:pt x="3179732" y="165393"/>
                </a:cubicBezTo>
                <a:cubicBezTo>
                  <a:pt x="3172260" y="166748"/>
                  <a:pt x="3160229" y="169354"/>
                  <a:pt x="3143637" y="173212"/>
                </a:cubicBezTo>
                <a:cubicBezTo>
                  <a:pt x="3146276" y="189660"/>
                  <a:pt x="3147968" y="202523"/>
                  <a:pt x="3148714" y="211801"/>
                </a:cubicBezTo>
                <a:cubicBezTo>
                  <a:pt x="3161735" y="210080"/>
                  <a:pt x="3175365" y="207234"/>
                  <a:pt x="3189605" y="203261"/>
                </a:cubicBezTo>
                <a:cubicBezTo>
                  <a:pt x="3191254" y="193510"/>
                  <a:pt x="3191889" y="184422"/>
                  <a:pt x="3191509" y="175997"/>
                </a:cubicBezTo>
                <a:cubicBezTo>
                  <a:pt x="3191224" y="169678"/>
                  <a:pt x="3188944" y="166110"/>
                  <a:pt x="3184670" y="165293"/>
                </a:cubicBezTo>
                <a:close/>
                <a:moveTo>
                  <a:pt x="2463561" y="153530"/>
                </a:moveTo>
                <a:cubicBezTo>
                  <a:pt x="2460442" y="152884"/>
                  <a:pt x="2444513" y="155050"/>
                  <a:pt x="2415775" y="160026"/>
                </a:cubicBezTo>
                <a:lnTo>
                  <a:pt x="2419454" y="196959"/>
                </a:lnTo>
                <a:cubicBezTo>
                  <a:pt x="2437623" y="193360"/>
                  <a:pt x="2452207" y="190886"/>
                  <a:pt x="2463206" y="189538"/>
                </a:cubicBezTo>
                <a:cubicBezTo>
                  <a:pt x="2465672" y="176417"/>
                  <a:pt x="2467128" y="167296"/>
                  <a:pt x="2467572" y="162177"/>
                </a:cubicBezTo>
                <a:cubicBezTo>
                  <a:pt x="2468017" y="157057"/>
                  <a:pt x="2466680" y="154175"/>
                  <a:pt x="2463561" y="153530"/>
                </a:cubicBezTo>
                <a:close/>
                <a:moveTo>
                  <a:pt x="4259473" y="152216"/>
                </a:moveTo>
                <a:cubicBezTo>
                  <a:pt x="4261792" y="152527"/>
                  <a:pt x="4264596" y="153162"/>
                  <a:pt x="4267888" y="154121"/>
                </a:cubicBezTo>
                <a:cubicBezTo>
                  <a:pt x="4281052" y="157957"/>
                  <a:pt x="4290527" y="163769"/>
                  <a:pt x="4296313" y="171555"/>
                </a:cubicBezTo>
                <a:cubicBezTo>
                  <a:pt x="4302100" y="179342"/>
                  <a:pt x="4303527" y="188921"/>
                  <a:pt x="4300594" y="200293"/>
                </a:cubicBezTo>
                <a:cubicBezTo>
                  <a:pt x="4297662" y="211665"/>
                  <a:pt x="4288416" y="208983"/>
                  <a:pt x="4272856" y="192248"/>
                </a:cubicBezTo>
                <a:cubicBezTo>
                  <a:pt x="4261169" y="176058"/>
                  <a:pt x="4254128" y="164697"/>
                  <a:pt x="4251733" y="158165"/>
                </a:cubicBezTo>
                <a:cubicBezTo>
                  <a:pt x="4249937" y="153266"/>
                  <a:pt x="4252517" y="151283"/>
                  <a:pt x="4259473" y="152216"/>
                </a:cubicBezTo>
                <a:close/>
                <a:moveTo>
                  <a:pt x="2141861" y="149314"/>
                </a:moveTo>
                <a:cubicBezTo>
                  <a:pt x="2145644" y="147894"/>
                  <a:pt x="2154511" y="149945"/>
                  <a:pt x="2168461" y="155466"/>
                </a:cubicBezTo>
                <a:cubicBezTo>
                  <a:pt x="2196360" y="166507"/>
                  <a:pt x="2216407" y="176947"/>
                  <a:pt x="2228603" y="186785"/>
                </a:cubicBezTo>
                <a:cubicBezTo>
                  <a:pt x="2240800" y="196622"/>
                  <a:pt x="2246615" y="209127"/>
                  <a:pt x="2246048" y="224299"/>
                </a:cubicBezTo>
                <a:cubicBezTo>
                  <a:pt x="2245482" y="239470"/>
                  <a:pt x="2238932" y="241833"/>
                  <a:pt x="2226399" y="231386"/>
                </a:cubicBezTo>
                <a:cubicBezTo>
                  <a:pt x="2213865" y="220939"/>
                  <a:pt x="2200812" y="210367"/>
                  <a:pt x="2187239" y="199669"/>
                </a:cubicBezTo>
                <a:cubicBezTo>
                  <a:pt x="2173666" y="188971"/>
                  <a:pt x="2159839" y="177076"/>
                  <a:pt x="2145757" y="163984"/>
                </a:cubicBezTo>
                <a:cubicBezTo>
                  <a:pt x="2139375" y="155623"/>
                  <a:pt x="2138076" y="150733"/>
                  <a:pt x="2141861" y="149314"/>
                </a:cubicBezTo>
                <a:close/>
                <a:moveTo>
                  <a:pt x="6488969" y="146652"/>
                </a:moveTo>
                <a:cubicBezTo>
                  <a:pt x="6490620" y="146702"/>
                  <a:pt x="6492676" y="147145"/>
                  <a:pt x="6495139" y="147980"/>
                </a:cubicBezTo>
                <a:cubicBezTo>
                  <a:pt x="6504990" y="151321"/>
                  <a:pt x="6513114" y="155623"/>
                  <a:pt x="6519510" y="160886"/>
                </a:cubicBezTo>
                <a:cubicBezTo>
                  <a:pt x="6525906" y="166149"/>
                  <a:pt x="6527247" y="171107"/>
                  <a:pt x="6523532" y="175761"/>
                </a:cubicBezTo>
                <a:cubicBezTo>
                  <a:pt x="6519819" y="180414"/>
                  <a:pt x="6516424" y="190660"/>
                  <a:pt x="6513348" y="206499"/>
                </a:cubicBezTo>
                <a:cubicBezTo>
                  <a:pt x="6510272" y="222337"/>
                  <a:pt x="6507565" y="236097"/>
                  <a:pt x="6505227" y="247777"/>
                </a:cubicBezTo>
                <a:cubicBezTo>
                  <a:pt x="6502890" y="259457"/>
                  <a:pt x="6497419" y="268556"/>
                  <a:pt x="6488815" y="275074"/>
                </a:cubicBezTo>
                <a:cubicBezTo>
                  <a:pt x="6480210" y="281591"/>
                  <a:pt x="6475300" y="280426"/>
                  <a:pt x="6474080" y="271578"/>
                </a:cubicBezTo>
                <a:cubicBezTo>
                  <a:pt x="6472862" y="262730"/>
                  <a:pt x="6472252" y="256356"/>
                  <a:pt x="6472252" y="252456"/>
                </a:cubicBezTo>
                <a:cubicBezTo>
                  <a:pt x="6446468" y="252456"/>
                  <a:pt x="6421323" y="253789"/>
                  <a:pt x="6396815" y="256456"/>
                </a:cubicBezTo>
                <a:cubicBezTo>
                  <a:pt x="6372308" y="259124"/>
                  <a:pt x="6351124" y="261798"/>
                  <a:pt x="6333264" y="264480"/>
                </a:cubicBezTo>
                <a:cubicBezTo>
                  <a:pt x="6315402" y="267161"/>
                  <a:pt x="6301901" y="271227"/>
                  <a:pt x="6292760" y="276676"/>
                </a:cubicBezTo>
                <a:cubicBezTo>
                  <a:pt x="6283618" y="282125"/>
                  <a:pt x="6277749" y="282581"/>
                  <a:pt x="6275153" y="278042"/>
                </a:cubicBezTo>
                <a:cubicBezTo>
                  <a:pt x="6272558" y="273503"/>
                  <a:pt x="6271016" y="269191"/>
                  <a:pt x="6270528" y="265104"/>
                </a:cubicBezTo>
                <a:cubicBezTo>
                  <a:pt x="6270041" y="261017"/>
                  <a:pt x="6270697" y="256471"/>
                  <a:pt x="6272497" y="251466"/>
                </a:cubicBezTo>
                <a:cubicBezTo>
                  <a:pt x="6274297" y="246461"/>
                  <a:pt x="6274974" y="239202"/>
                  <a:pt x="6274529" y="229687"/>
                </a:cubicBezTo>
                <a:cubicBezTo>
                  <a:pt x="6274085" y="220172"/>
                  <a:pt x="6273217" y="211296"/>
                  <a:pt x="6271927" y="203057"/>
                </a:cubicBezTo>
                <a:cubicBezTo>
                  <a:pt x="6270636" y="194819"/>
                  <a:pt x="6267033" y="186118"/>
                  <a:pt x="6261118" y="176954"/>
                </a:cubicBezTo>
                <a:cubicBezTo>
                  <a:pt x="6255203" y="167791"/>
                  <a:pt x="6257508" y="164152"/>
                  <a:pt x="6268033" y="166038"/>
                </a:cubicBezTo>
                <a:cubicBezTo>
                  <a:pt x="6278559" y="167924"/>
                  <a:pt x="6286909" y="170709"/>
                  <a:pt x="6293082" y="174395"/>
                </a:cubicBezTo>
                <a:cubicBezTo>
                  <a:pt x="6299256" y="178080"/>
                  <a:pt x="6301661" y="182439"/>
                  <a:pt x="6300299" y="187473"/>
                </a:cubicBezTo>
                <a:cubicBezTo>
                  <a:pt x="6298937" y="192506"/>
                  <a:pt x="6298478" y="202057"/>
                  <a:pt x="6298922" y="216125"/>
                </a:cubicBezTo>
                <a:cubicBezTo>
                  <a:pt x="6299367" y="230192"/>
                  <a:pt x="6299761" y="238614"/>
                  <a:pt x="6300105" y="241388"/>
                </a:cubicBezTo>
                <a:cubicBezTo>
                  <a:pt x="6300449" y="244163"/>
                  <a:pt x="6309086" y="244669"/>
                  <a:pt x="6326014" y="242905"/>
                </a:cubicBezTo>
                <a:cubicBezTo>
                  <a:pt x="6342943" y="241141"/>
                  <a:pt x="6366356" y="239126"/>
                  <a:pt x="6396256" y="236861"/>
                </a:cubicBezTo>
                <a:cubicBezTo>
                  <a:pt x="6426156" y="234595"/>
                  <a:pt x="6452800" y="233046"/>
                  <a:pt x="6476188" y="232214"/>
                </a:cubicBezTo>
                <a:cubicBezTo>
                  <a:pt x="6479874" y="225604"/>
                  <a:pt x="6483064" y="213690"/>
                  <a:pt x="6485760" y="196475"/>
                </a:cubicBezTo>
                <a:cubicBezTo>
                  <a:pt x="6488456" y="179260"/>
                  <a:pt x="6488230" y="166038"/>
                  <a:pt x="6485083" y="156810"/>
                </a:cubicBezTo>
                <a:cubicBezTo>
                  <a:pt x="6482722" y="149889"/>
                  <a:pt x="6484018" y="146503"/>
                  <a:pt x="6488969" y="146652"/>
                </a:cubicBezTo>
                <a:close/>
                <a:moveTo>
                  <a:pt x="945420" y="146652"/>
                </a:moveTo>
                <a:cubicBezTo>
                  <a:pt x="947070" y="146702"/>
                  <a:pt x="949127" y="147145"/>
                  <a:pt x="951590" y="147980"/>
                </a:cubicBezTo>
                <a:cubicBezTo>
                  <a:pt x="961441" y="151321"/>
                  <a:pt x="969565" y="155623"/>
                  <a:pt x="975961" y="160886"/>
                </a:cubicBezTo>
                <a:cubicBezTo>
                  <a:pt x="982356" y="166149"/>
                  <a:pt x="983697" y="171107"/>
                  <a:pt x="979984" y="175761"/>
                </a:cubicBezTo>
                <a:cubicBezTo>
                  <a:pt x="976269" y="180414"/>
                  <a:pt x="972874" y="190660"/>
                  <a:pt x="969798" y="206499"/>
                </a:cubicBezTo>
                <a:cubicBezTo>
                  <a:pt x="966722" y="222337"/>
                  <a:pt x="964015" y="236097"/>
                  <a:pt x="961678" y="247777"/>
                </a:cubicBezTo>
                <a:cubicBezTo>
                  <a:pt x="959340" y="259457"/>
                  <a:pt x="953869" y="268556"/>
                  <a:pt x="945265" y="275074"/>
                </a:cubicBezTo>
                <a:cubicBezTo>
                  <a:pt x="936661" y="281591"/>
                  <a:pt x="931750" y="280426"/>
                  <a:pt x="930531" y="271578"/>
                </a:cubicBezTo>
                <a:cubicBezTo>
                  <a:pt x="929312" y="262730"/>
                  <a:pt x="928703" y="256356"/>
                  <a:pt x="928703" y="252456"/>
                </a:cubicBezTo>
                <a:cubicBezTo>
                  <a:pt x="902919" y="252456"/>
                  <a:pt x="877774" y="253789"/>
                  <a:pt x="853266" y="256456"/>
                </a:cubicBezTo>
                <a:cubicBezTo>
                  <a:pt x="828759" y="259124"/>
                  <a:pt x="807575" y="261798"/>
                  <a:pt x="789714" y="264480"/>
                </a:cubicBezTo>
                <a:cubicBezTo>
                  <a:pt x="771853" y="267161"/>
                  <a:pt x="758352" y="271227"/>
                  <a:pt x="749210" y="276676"/>
                </a:cubicBezTo>
                <a:cubicBezTo>
                  <a:pt x="740068" y="282125"/>
                  <a:pt x="734199" y="282581"/>
                  <a:pt x="731603" y="278042"/>
                </a:cubicBezTo>
                <a:cubicBezTo>
                  <a:pt x="729008" y="273503"/>
                  <a:pt x="727467" y="269191"/>
                  <a:pt x="726979" y="265104"/>
                </a:cubicBezTo>
                <a:cubicBezTo>
                  <a:pt x="726491" y="261017"/>
                  <a:pt x="727147" y="256471"/>
                  <a:pt x="728947" y="251466"/>
                </a:cubicBezTo>
                <a:cubicBezTo>
                  <a:pt x="730747" y="246461"/>
                  <a:pt x="731424" y="239202"/>
                  <a:pt x="730980" y="229687"/>
                </a:cubicBezTo>
                <a:cubicBezTo>
                  <a:pt x="730536" y="220172"/>
                  <a:pt x="729668" y="211296"/>
                  <a:pt x="728377" y="203057"/>
                </a:cubicBezTo>
                <a:cubicBezTo>
                  <a:pt x="727086" y="194819"/>
                  <a:pt x="723484" y="186118"/>
                  <a:pt x="717568" y="176954"/>
                </a:cubicBezTo>
                <a:cubicBezTo>
                  <a:pt x="711653" y="167791"/>
                  <a:pt x="713958" y="164152"/>
                  <a:pt x="724484" y="166038"/>
                </a:cubicBezTo>
                <a:cubicBezTo>
                  <a:pt x="735009" y="167924"/>
                  <a:pt x="743359" y="170709"/>
                  <a:pt x="749532" y="174395"/>
                </a:cubicBezTo>
                <a:cubicBezTo>
                  <a:pt x="755706" y="178080"/>
                  <a:pt x="758112" y="182439"/>
                  <a:pt x="756749" y="187473"/>
                </a:cubicBezTo>
                <a:cubicBezTo>
                  <a:pt x="755387" y="192506"/>
                  <a:pt x="754928" y="202057"/>
                  <a:pt x="755373" y="216125"/>
                </a:cubicBezTo>
                <a:cubicBezTo>
                  <a:pt x="755817" y="230192"/>
                  <a:pt x="756212" y="238614"/>
                  <a:pt x="756555" y="241388"/>
                </a:cubicBezTo>
                <a:cubicBezTo>
                  <a:pt x="756900" y="244163"/>
                  <a:pt x="765536" y="244669"/>
                  <a:pt x="782465" y="242905"/>
                </a:cubicBezTo>
                <a:cubicBezTo>
                  <a:pt x="799393" y="241141"/>
                  <a:pt x="822807" y="239126"/>
                  <a:pt x="852707" y="236861"/>
                </a:cubicBezTo>
                <a:cubicBezTo>
                  <a:pt x="882606" y="234595"/>
                  <a:pt x="909250" y="233046"/>
                  <a:pt x="932639" y="232214"/>
                </a:cubicBezTo>
                <a:cubicBezTo>
                  <a:pt x="936324" y="225604"/>
                  <a:pt x="939515" y="213690"/>
                  <a:pt x="942211" y="196475"/>
                </a:cubicBezTo>
                <a:cubicBezTo>
                  <a:pt x="944907" y="179260"/>
                  <a:pt x="944681" y="166038"/>
                  <a:pt x="941533" y="156810"/>
                </a:cubicBezTo>
                <a:cubicBezTo>
                  <a:pt x="939173" y="149889"/>
                  <a:pt x="940468" y="146503"/>
                  <a:pt x="945420" y="146652"/>
                </a:cubicBezTo>
                <a:close/>
                <a:moveTo>
                  <a:pt x="231044" y="146652"/>
                </a:moveTo>
                <a:cubicBezTo>
                  <a:pt x="232695" y="146702"/>
                  <a:pt x="234752" y="147145"/>
                  <a:pt x="237214" y="147980"/>
                </a:cubicBezTo>
                <a:cubicBezTo>
                  <a:pt x="247067" y="151321"/>
                  <a:pt x="255190" y="155623"/>
                  <a:pt x="261586" y="160886"/>
                </a:cubicBezTo>
                <a:cubicBezTo>
                  <a:pt x="267981" y="166149"/>
                  <a:pt x="269322" y="171107"/>
                  <a:pt x="265608" y="175761"/>
                </a:cubicBezTo>
                <a:cubicBezTo>
                  <a:pt x="261894" y="180414"/>
                  <a:pt x="258499" y="190660"/>
                  <a:pt x="255423" y="206499"/>
                </a:cubicBezTo>
                <a:cubicBezTo>
                  <a:pt x="252347" y="222337"/>
                  <a:pt x="249641" y="236097"/>
                  <a:pt x="247303" y="247777"/>
                </a:cubicBezTo>
                <a:cubicBezTo>
                  <a:pt x="244965" y="259457"/>
                  <a:pt x="239495" y="268556"/>
                  <a:pt x="230891" y="275074"/>
                </a:cubicBezTo>
                <a:cubicBezTo>
                  <a:pt x="222287" y="281591"/>
                  <a:pt x="217375" y="280426"/>
                  <a:pt x="216156" y="271578"/>
                </a:cubicBezTo>
                <a:cubicBezTo>
                  <a:pt x="214937" y="262730"/>
                  <a:pt x="214328" y="256356"/>
                  <a:pt x="214328" y="252456"/>
                </a:cubicBezTo>
                <a:cubicBezTo>
                  <a:pt x="188544" y="252456"/>
                  <a:pt x="163399" y="253789"/>
                  <a:pt x="138891" y="256456"/>
                </a:cubicBezTo>
                <a:cubicBezTo>
                  <a:pt x="114384" y="259124"/>
                  <a:pt x="93200" y="261798"/>
                  <a:pt x="75338" y="264480"/>
                </a:cubicBezTo>
                <a:cubicBezTo>
                  <a:pt x="57478" y="267161"/>
                  <a:pt x="43977" y="271227"/>
                  <a:pt x="34835" y="276676"/>
                </a:cubicBezTo>
                <a:cubicBezTo>
                  <a:pt x="25693" y="282125"/>
                  <a:pt x="19824" y="282581"/>
                  <a:pt x="17229" y="278042"/>
                </a:cubicBezTo>
                <a:cubicBezTo>
                  <a:pt x="14633" y="273503"/>
                  <a:pt x="13092" y="269191"/>
                  <a:pt x="12604" y="265104"/>
                </a:cubicBezTo>
                <a:cubicBezTo>
                  <a:pt x="12117" y="261017"/>
                  <a:pt x="12772" y="256471"/>
                  <a:pt x="14572" y="251466"/>
                </a:cubicBezTo>
                <a:cubicBezTo>
                  <a:pt x="16372" y="246461"/>
                  <a:pt x="17050" y="239202"/>
                  <a:pt x="16605" y="229687"/>
                </a:cubicBezTo>
                <a:cubicBezTo>
                  <a:pt x="16160" y="220172"/>
                  <a:pt x="15293" y="211296"/>
                  <a:pt x="14002" y="203057"/>
                </a:cubicBezTo>
                <a:cubicBezTo>
                  <a:pt x="12712" y="194819"/>
                  <a:pt x="9109" y="186118"/>
                  <a:pt x="3193" y="176954"/>
                </a:cubicBezTo>
                <a:cubicBezTo>
                  <a:pt x="-2722" y="167791"/>
                  <a:pt x="-417" y="164152"/>
                  <a:pt x="10109" y="166038"/>
                </a:cubicBezTo>
                <a:cubicBezTo>
                  <a:pt x="20634" y="167924"/>
                  <a:pt x="28984" y="170709"/>
                  <a:pt x="35158" y="174395"/>
                </a:cubicBezTo>
                <a:cubicBezTo>
                  <a:pt x="41331" y="178080"/>
                  <a:pt x="43736" y="182439"/>
                  <a:pt x="42374" y="187473"/>
                </a:cubicBezTo>
                <a:cubicBezTo>
                  <a:pt x="41012" y="192506"/>
                  <a:pt x="40553" y="202057"/>
                  <a:pt x="40998" y="216125"/>
                </a:cubicBezTo>
                <a:cubicBezTo>
                  <a:pt x="41442" y="230192"/>
                  <a:pt x="41836" y="238614"/>
                  <a:pt x="42181" y="241388"/>
                </a:cubicBezTo>
                <a:cubicBezTo>
                  <a:pt x="42525" y="244163"/>
                  <a:pt x="51161" y="244669"/>
                  <a:pt x="68090" y="242905"/>
                </a:cubicBezTo>
                <a:cubicBezTo>
                  <a:pt x="85019" y="241141"/>
                  <a:pt x="108433" y="239126"/>
                  <a:pt x="138332" y="236861"/>
                </a:cubicBezTo>
                <a:cubicBezTo>
                  <a:pt x="168231" y="234595"/>
                  <a:pt x="194875" y="233046"/>
                  <a:pt x="218264" y="232214"/>
                </a:cubicBezTo>
                <a:cubicBezTo>
                  <a:pt x="221950" y="225604"/>
                  <a:pt x="225140" y="213690"/>
                  <a:pt x="227836" y="196475"/>
                </a:cubicBezTo>
                <a:cubicBezTo>
                  <a:pt x="230532" y="179260"/>
                  <a:pt x="230306" y="166038"/>
                  <a:pt x="227158" y="156810"/>
                </a:cubicBezTo>
                <a:cubicBezTo>
                  <a:pt x="224798" y="149889"/>
                  <a:pt x="226093" y="146503"/>
                  <a:pt x="231044" y="146652"/>
                </a:cubicBezTo>
                <a:close/>
                <a:moveTo>
                  <a:pt x="3193321" y="136687"/>
                </a:moveTo>
                <a:cubicBezTo>
                  <a:pt x="3196773" y="136257"/>
                  <a:pt x="3200482" y="136888"/>
                  <a:pt x="3204447" y="138580"/>
                </a:cubicBezTo>
                <a:cubicBezTo>
                  <a:pt x="3212377" y="141964"/>
                  <a:pt x="3219748" y="146381"/>
                  <a:pt x="3226560" y="151830"/>
                </a:cubicBezTo>
                <a:cubicBezTo>
                  <a:pt x="3233372" y="157280"/>
                  <a:pt x="3233769" y="162109"/>
                  <a:pt x="3227754" y="166317"/>
                </a:cubicBezTo>
                <a:cubicBezTo>
                  <a:pt x="3221738" y="170526"/>
                  <a:pt x="3216643" y="182404"/>
                  <a:pt x="3212470" y="201949"/>
                </a:cubicBezTo>
                <a:cubicBezTo>
                  <a:pt x="3221476" y="214497"/>
                  <a:pt x="3220268" y="221319"/>
                  <a:pt x="3208846" y="222416"/>
                </a:cubicBezTo>
                <a:cubicBezTo>
                  <a:pt x="3197424" y="223513"/>
                  <a:pt x="3177616" y="226191"/>
                  <a:pt x="3149424" y="230450"/>
                </a:cubicBezTo>
                <a:cubicBezTo>
                  <a:pt x="3143960" y="242425"/>
                  <a:pt x="3139131" y="244267"/>
                  <a:pt x="3134937" y="235979"/>
                </a:cubicBezTo>
                <a:cubicBezTo>
                  <a:pt x="3130742" y="227690"/>
                  <a:pt x="3126669" y="215418"/>
                  <a:pt x="3122719" y="199164"/>
                </a:cubicBezTo>
                <a:cubicBezTo>
                  <a:pt x="3118768" y="182909"/>
                  <a:pt x="3114265" y="171283"/>
                  <a:pt x="3109210" y="164285"/>
                </a:cubicBezTo>
                <a:cubicBezTo>
                  <a:pt x="3104155" y="157287"/>
                  <a:pt x="3106159" y="153788"/>
                  <a:pt x="3115222" y="153788"/>
                </a:cubicBezTo>
                <a:cubicBezTo>
                  <a:pt x="3121891" y="153788"/>
                  <a:pt x="3127598" y="154232"/>
                  <a:pt x="3132345" y="155121"/>
                </a:cubicBezTo>
                <a:cubicBezTo>
                  <a:pt x="3137091" y="156010"/>
                  <a:pt x="3145373" y="155182"/>
                  <a:pt x="3157189" y="152637"/>
                </a:cubicBezTo>
                <a:cubicBezTo>
                  <a:pt x="3169005" y="150092"/>
                  <a:pt x="3177853" y="146266"/>
                  <a:pt x="3183733" y="141161"/>
                </a:cubicBezTo>
                <a:cubicBezTo>
                  <a:pt x="3186672" y="138609"/>
                  <a:pt x="3189868" y="137117"/>
                  <a:pt x="3193321" y="136687"/>
                </a:cubicBezTo>
                <a:close/>
                <a:moveTo>
                  <a:pt x="1116613" y="132191"/>
                </a:moveTo>
                <a:cubicBezTo>
                  <a:pt x="1123410" y="132191"/>
                  <a:pt x="1129175" y="134558"/>
                  <a:pt x="1133907" y="139290"/>
                </a:cubicBezTo>
                <a:cubicBezTo>
                  <a:pt x="1138639" y="144022"/>
                  <a:pt x="1141006" y="149321"/>
                  <a:pt x="1141006" y="155186"/>
                </a:cubicBezTo>
                <a:cubicBezTo>
                  <a:pt x="1141006" y="162643"/>
                  <a:pt x="1138582" y="168795"/>
                  <a:pt x="1133735" y="173642"/>
                </a:cubicBezTo>
                <a:cubicBezTo>
                  <a:pt x="1128888" y="178489"/>
                  <a:pt x="1123180" y="180912"/>
                  <a:pt x="1116613" y="180912"/>
                </a:cubicBezTo>
                <a:cubicBezTo>
                  <a:pt x="1110016" y="180912"/>
                  <a:pt x="1104305" y="178500"/>
                  <a:pt x="1099480" y="173674"/>
                </a:cubicBezTo>
                <a:cubicBezTo>
                  <a:pt x="1094654" y="168849"/>
                  <a:pt x="1092242" y="162686"/>
                  <a:pt x="1092242" y="155186"/>
                </a:cubicBezTo>
                <a:cubicBezTo>
                  <a:pt x="1092242" y="149278"/>
                  <a:pt x="1094598" y="143968"/>
                  <a:pt x="1099308" y="139258"/>
                </a:cubicBezTo>
                <a:cubicBezTo>
                  <a:pt x="1104018" y="134547"/>
                  <a:pt x="1109787" y="132191"/>
                  <a:pt x="1116613" y="132191"/>
                </a:cubicBezTo>
                <a:close/>
                <a:moveTo>
                  <a:pt x="590746" y="125912"/>
                </a:moveTo>
                <a:cubicBezTo>
                  <a:pt x="606925" y="124828"/>
                  <a:pt x="620498" y="127201"/>
                  <a:pt x="631462" y="133030"/>
                </a:cubicBezTo>
                <a:cubicBezTo>
                  <a:pt x="646082" y="140803"/>
                  <a:pt x="652521" y="147801"/>
                  <a:pt x="650779" y="154024"/>
                </a:cubicBezTo>
                <a:cubicBezTo>
                  <a:pt x="649036" y="160248"/>
                  <a:pt x="642003" y="162912"/>
                  <a:pt x="629677" y="162015"/>
                </a:cubicBezTo>
                <a:cubicBezTo>
                  <a:pt x="617351" y="161119"/>
                  <a:pt x="600032" y="160671"/>
                  <a:pt x="577719" y="160671"/>
                </a:cubicBezTo>
                <a:cubicBezTo>
                  <a:pt x="555434" y="160671"/>
                  <a:pt x="531493" y="161793"/>
                  <a:pt x="505896" y="164037"/>
                </a:cubicBezTo>
                <a:cubicBezTo>
                  <a:pt x="480298" y="166282"/>
                  <a:pt x="458875" y="168952"/>
                  <a:pt x="441623" y="172050"/>
                </a:cubicBezTo>
                <a:cubicBezTo>
                  <a:pt x="424372" y="175147"/>
                  <a:pt x="409315" y="178073"/>
                  <a:pt x="396451" y="180826"/>
                </a:cubicBezTo>
                <a:cubicBezTo>
                  <a:pt x="383589" y="183580"/>
                  <a:pt x="370202" y="180590"/>
                  <a:pt x="356292" y="171856"/>
                </a:cubicBezTo>
                <a:cubicBezTo>
                  <a:pt x="343687" y="157989"/>
                  <a:pt x="342790" y="151741"/>
                  <a:pt x="353603" y="153110"/>
                </a:cubicBezTo>
                <a:cubicBezTo>
                  <a:pt x="364415" y="154480"/>
                  <a:pt x="382939" y="154049"/>
                  <a:pt x="409175" y="151820"/>
                </a:cubicBezTo>
                <a:cubicBezTo>
                  <a:pt x="435410" y="149590"/>
                  <a:pt x="463416" y="146216"/>
                  <a:pt x="493194" y="141699"/>
                </a:cubicBezTo>
                <a:cubicBezTo>
                  <a:pt x="522971" y="137182"/>
                  <a:pt x="549805" y="132665"/>
                  <a:pt x="573696" y="128147"/>
                </a:cubicBezTo>
                <a:cubicBezTo>
                  <a:pt x="579669" y="127018"/>
                  <a:pt x="585352" y="126273"/>
                  <a:pt x="590746" y="125912"/>
                </a:cubicBezTo>
                <a:close/>
                <a:moveTo>
                  <a:pt x="4183341" y="124889"/>
                </a:moveTo>
                <a:cubicBezTo>
                  <a:pt x="4178415" y="125326"/>
                  <a:pt x="4165878" y="127552"/>
                  <a:pt x="4145730" y="131568"/>
                </a:cubicBezTo>
                <a:lnTo>
                  <a:pt x="4146914" y="169963"/>
                </a:lnTo>
                <a:cubicBezTo>
                  <a:pt x="4154844" y="169218"/>
                  <a:pt x="4161444" y="167454"/>
                  <a:pt x="4166714" y="164672"/>
                </a:cubicBezTo>
                <a:cubicBezTo>
                  <a:pt x="4171984" y="161890"/>
                  <a:pt x="4177677" y="163507"/>
                  <a:pt x="4183793" y="169523"/>
                </a:cubicBezTo>
                <a:cubicBezTo>
                  <a:pt x="4189909" y="175538"/>
                  <a:pt x="4188152" y="180514"/>
                  <a:pt x="4178523" y="184451"/>
                </a:cubicBezTo>
                <a:cubicBezTo>
                  <a:pt x="4168894" y="188387"/>
                  <a:pt x="4158414" y="190355"/>
                  <a:pt x="4147086" y="190355"/>
                </a:cubicBezTo>
                <a:lnTo>
                  <a:pt x="4148247" y="225288"/>
                </a:lnTo>
                <a:cubicBezTo>
                  <a:pt x="4152779" y="225417"/>
                  <a:pt x="4159533" y="223650"/>
                  <a:pt x="4168510" y="219986"/>
                </a:cubicBezTo>
                <a:cubicBezTo>
                  <a:pt x="4177487" y="216322"/>
                  <a:pt x="4183506" y="216515"/>
                  <a:pt x="4186568" y="220566"/>
                </a:cubicBezTo>
                <a:cubicBezTo>
                  <a:pt x="4189630" y="224618"/>
                  <a:pt x="4191884" y="224359"/>
                  <a:pt x="4193333" y="219792"/>
                </a:cubicBezTo>
                <a:cubicBezTo>
                  <a:pt x="4194781" y="215225"/>
                  <a:pt x="4195731" y="199709"/>
                  <a:pt x="4196183" y="173244"/>
                </a:cubicBezTo>
                <a:cubicBezTo>
                  <a:pt x="4196635" y="146779"/>
                  <a:pt x="4195839" y="131994"/>
                  <a:pt x="4193795" y="128890"/>
                </a:cubicBezTo>
                <a:cubicBezTo>
                  <a:pt x="4191752" y="125785"/>
                  <a:pt x="4188267" y="124451"/>
                  <a:pt x="4183341" y="124889"/>
                </a:cubicBezTo>
                <a:close/>
                <a:moveTo>
                  <a:pt x="2474340" y="124378"/>
                </a:moveTo>
                <a:cubicBezTo>
                  <a:pt x="2477683" y="124285"/>
                  <a:pt x="2481568" y="125193"/>
                  <a:pt x="2485996" y="127104"/>
                </a:cubicBezTo>
                <a:cubicBezTo>
                  <a:pt x="2494851" y="130926"/>
                  <a:pt x="2502459" y="135798"/>
                  <a:pt x="2508818" y="141720"/>
                </a:cubicBezTo>
                <a:cubicBezTo>
                  <a:pt x="2515178" y="147643"/>
                  <a:pt x="2515071" y="153178"/>
                  <a:pt x="2508496" y="158326"/>
                </a:cubicBezTo>
                <a:cubicBezTo>
                  <a:pt x="2501921" y="163475"/>
                  <a:pt x="2495306" y="174387"/>
                  <a:pt x="2488652" y="191065"/>
                </a:cubicBezTo>
                <a:cubicBezTo>
                  <a:pt x="2500354" y="202953"/>
                  <a:pt x="2499347" y="209180"/>
                  <a:pt x="2485630" y="209747"/>
                </a:cubicBezTo>
                <a:cubicBezTo>
                  <a:pt x="2471914" y="210313"/>
                  <a:pt x="2450615" y="212712"/>
                  <a:pt x="2421734" y="216942"/>
                </a:cubicBezTo>
                <a:cubicBezTo>
                  <a:pt x="2416815" y="232515"/>
                  <a:pt x="2411430" y="235774"/>
                  <a:pt x="2405580" y="226718"/>
                </a:cubicBezTo>
                <a:cubicBezTo>
                  <a:pt x="2399729" y="217663"/>
                  <a:pt x="2395685" y="205534"/>
                  <a:pt x="2393448" y="190334"/>
                </a:cubicBezTo>
                <a:cubicBezTo>
                  <a:pt x="2391211" y="175133"/>
                  <a:pt x="2387597" y="163216"/>
                  <a:pt x="2382607" y="154584"/>
                </a:cubicBezTo>
                <a:cubicBezTo>
                  <a:pt x="2377616" y="145951"/>
                  <a:pt x="2378742" y="141634"/>
                  <a:pt x="2385984" y="141634"/>
                </a:cubicBezTo>
                <a:cubicBezTo>
                  <a:pt x="2391763" y="141634"/>
                  <a:pt x="2397037" y="142079"/>
                  <a:pt x="2401805" y="142968"/>
                </a:cubicBezTo>
                <a:cubicBezTo>
                  <a:pt x="2406573" y="143857"/>
                  <a:pt x="2417324" y="142577"/>
                  <a:pt x="2434059" y="139128"/>
                </a:cubicBezTo>
                <a:cubicBezTo>
                  <a:pt x="2450794" y="135680"/>
                  <a:pt x="2461420" y="131858"/>
                  <a:pt x="2465938" y="127663"/>
                </a:cubicBezTo>
                <a:cubicBezTo>
                  <a:pt x="2468196" y="125566"/>
                  <a:pt x="2470997" y="124471"/>
                  <a:pt x="2474340" y="124378"/>
                </a:cubicBezTo>
                <a:close/>
                <a:moveTo>
                  <a:pt x="6369411" y="116123"/>
                </a:moveTo>
                <a:cubicBezTo>
                  <a:pt x="6356462" y="117930"/>
                  <a:pt x="6344459" y="119550"/>
                  <a:pt x="6333403" y="120984"/>
                </a:cubicBezTo>
                <a:cubicBezTo>
                  <a:pt x="6337848" y="157050"/>
                  <a:pt x="6340832" y="180575"/>
                  <a:pt x="6342351" y="191560"/>
                </a:cubicBezTo>
                <a:cubicBezTo>
                  <a:pt x="6348991" y="189753"/>
                  <a:pt x="6358548" y="188168"/>
                  <a:pt x="6371024" y="186806"/>
                </a:cubicBezTo>
                <a:lnTo>
                  <a:pt x="6371024" y="163360"/>
                </a:lnTo>
                <a:lnTo>
                  <a:pt x="6360312" y="163360"/>
                </a:lnTo>
                <a:cubicBezTo>
                  <a:pt x="6356856" y="163360"/>
                  <a:pt x="6352604" y="161496"/>
                  <a:pt x="6347556" y="157767"/>
                </a:cubicBezTo>
                <a:cubicBezTo>
                  <a:pt x="6342509" y="154039"/>
                  <a:pt x="6343613" y="150898"/>
                  <a:pt x="6350869" y="148346"/>
                </a:cubicBezTo>
                <a:cubicBezTo>
                  <a:pt x="6358126" y="145793"/>
                  <a:pt x="6364844" y="143821"/>
                  <a:pt x="6371024" y="142430"/>
                </a:cubicBezTo>
                <a:cubicBezTo>
                  <a:pt x="6371024" y="128907"/>
                  <a:pt x="6370486" y="120138"/>
                  <a:pt x="6369411" y="116123"/>
                </a:cubicBezTo>
                <a:close/>
                <a:moveTo>
                  <a:pt x="825862" y="116123"/>
                </a:moveTo>
                <a:cubicBezTo>
                  <a:pt x="812912" y="117930"/>
                  <a:pt x="800910" y="119550"/>
                  <a:pt x="789853" y="120984"/>
                </a:cubicBezTo>
                <a:cubicBezTo>
                  <a:pt x="794299" y="157050"/>
                  <a:pt x="797282" y="180575"/>
                  <a:pt x="798802" y="191560"/>
                </a:cubicBezTo>
                <a:cubicBezTo>
                  <a:pt x="805441" y="189753"/>
                  <a:pt x="814999" y="188168"/>
                  <a:pt x="827475" y="186806"/>
                </a:cubicBezTo>
                <a:lnTo>
                  <a:pt x="827475" y="163360"/>
                </a:lnTo>
                <a:lnTo>
                  <a:pt x="816763" y="163360"/>
                </a:lnTo>
                <a:cubicBezTo>
                  <a:pt x="813307" y="163360"/>
                  <a:pt x="809055" y="161496"/>
                  <a:pt x="804008" y="157767"/>
                </a:cubicBezTo>
                <a:cubicBezTo>
                  <a:pt x="798960" y="154039"/>
                  <a:pt x="800064" y="150898"/>
                  <a:pt x="807320" y="148346"/>
                </a:cubicBezTo>
                <a:cubicBezTo>
                  <a:pt x="814576" y="145793"/>
                  <a:pt x="821295" y="143821"/>
                  <a:pt x="827475" y="142430"/>
                </a:cubicBezTo>
                <a:cubicBezTo>
                  <a:pt x="827475" y="128907"/>
                  <a:pt x="826937" y="120138"/>
                  <a:pt x="825862" y="116123"/>
                </a:cubicBezTo>
                <a:close/>
                <a:moveTo>
                  <a:pt x="111487" y="116123"/>
                </a:moveTo>
                <a:cubicBezTo>
                  <a:pt x="98537" y="117930"/>
                  <a:pt x="86535" y="119550"/>
                  <a:pt x="75478" y="120984"/>
                </a:cubicBezTo>
                <a:cubicBezTo>
                  <a:pt x="79924" y="157050"/>
                  <a:pt x="82906" y="180575"/>
                  <a:pt x="84427" y="191560"/>
                </a:cubicBezTo>
                <a:cubicBezTo>
                  <a:pt x="91066" y="189753"/>
                  <a:pt x="100624" y="188168"/>
                  <a:pt x="113100" y="186806"/>
                </a:cubicBezTo>
                <a:lnTo>
                  <a:pt x="113100" y="163360"/>
                </a:lnTo>
                <a:lnTo>
                  <a:pt x="102388" y="163360"/>
                </a:lnTo>
                <a:cubicBezTo>
                  <a:pt x="98932" y="163360"/>
                  <a:pt x="94680" y="161496"/>
                  <a:pt x="89632" y="157767"/>
                </a:cubicBezTo>
                <a:cubicBezTo>
                  <a:pt x="84585" y="154039"/>
                  <a:pt x="85689" y="150898"/>
                  <a:pt x="92946" y="148346"/>
                </a:cubicBezTo>
                <a:cubicBezTo>
                  <a:pt x="100201" y="145793"/>
                  <a:pt x="106919" y="143821"/>
                  <a:pt x="113100" y="142430"/>
                </a:cubicBezTo>
                <a:cubicBezTo>
                  <a:pt x="113100" y="128907"/>
                  <a:pt x="112562" y="120138"/>
                  <a:pt x="111487" y="116123"/>
                </a:cubicBezTo>
                <a:close/>
                <a:moveTo>
                  <a:pt x="883684" y="107850"/>
                </a:moveTo>
                <a:cubicBezTo>
                  <a:pt x="876132" y="108547"/>
                  <a:pt x="865548" y="110086"/>
                  <a:pt x="851932" y="112466"/>
                </a:cubicBezTo>
                <a:cubicBezTo>
                  <a:pt x="854628" y="114732"/>
                  <a:pt x="855743" y="117360"/>
                  <a:pt x="855277" y="120350"/>
                </a:cubicBezTo>
                <a:cubicBezTo>
                  <a:pt x="854811" y="123340"/>
                  <a:pt x="853696" y="129080"/>
                  <a:pt x="851932" y="137569"/>
                </a:cubicBezTo>
                <a:cubicBezTo>
                  <a:pt x="866359" y="133970"/>
                  <a:pt x="874916" y="136357"/>
                  <a:pt x="877605" y="144732"/>
                </a:cubicBezTo>
                <a:cubicBezTo>
                  <a:pt x="880294" y="153107"/>
                  <a:pt x="871162" y="158728"/>
                  <a:pt x="850211" y="161596"/>
                </a:cubicBezTo>
                <a:cubicBezTo>
                  <a:pt x="849567" y="168866"/>
                  <a:pt x="849243" y="176151"/>
                  <a:pt x="849243" y="183450"/>
                </a:cubicBezTo>
                <a:cubicBezTo>
                  <a:pt x="857575" y="182633"/>
                  <a:pt x="864107" y="181529"/>
                  <a:pt x="868840" y="180138"/>
                </a:cubicBezTo>
                <a:cubicBezTo>
                  <a:pt x="873572" y="178747"/>
                  <a:pt x="876924" y="179177"/>
                  <a:pt x="878896" y="181428"/>
                </a:cubicBezTo>
                <a:cubicBezTo>
                  <a:pt x="880867" y="183680"/>
                  <a:pt x="883589" y="179206"/>
                  <a:pt x="887058" y="168006"/>
                </a:cubicBezTo>
                <a:cubicBezTo>
                  <a:pt x="890529" y="156806"/>
                  <a:pt x="893838" y="144545"/>
                  <a:pt x="896985" y="131223"/>
                </a:cubicBezTo>
                <a:cubicBezTo>
                  <a:pt x="900134" y="117901"/>
                  <a:pt x="900219" y="110254"/>
                  <a:pt x="897244" y="108283"/>
                </a:cubicBezTo>
                <a:cubicBezTo>
                  <a:pt x="895756" y="107297"/>
                  <a:pt x="891236" y="107152"/>
                  <a:pt x="883684" y="107850"/>
                </a:cubicBezTo>
                <a:close/>
                <a:moveTo>
                  <a:pt x="169309" y="107850"/>
                </a:moveTo>
                <a:cubicBezTo>
                  <a:pt x="161757" y="108547"/>
                  <a:pt x="151173" y="110086"/>
                  <a:pt x="137557" y="112466"/>
                </a:cubicBezTo>
                <a:cubicBezTo>
                  <a:pt x="140253" y="114732"/>
                  <a:pt x="141368" y="117360"/>
                  <a:pt x="140902" y="120350"/>
                </a:cubicBezTo>
                <a:cubicBezTo>
                  <a:pt x="140436" y="123340"/>
                  <a:pt x="139321" y="129080"/>
                  <a:pt x="137557" y="137569"/>
                </a:cubicBezTo>
                <a:cubicBezTo>
                  <a:pt x="151984" y="133970"/>
                  <a:pt x="160541" y="136357"/>
                  <a:pt x="163230" y="144732"/>
                </a:cubicBezTo>
                <a:cubicBezTo>
                  <a:pt x="165919" y="153107"/>
                  <a:pt x="156788" y="158728"/>
                  <a:pt x="135837" y="161596"/>
                </a:cubicBezTo>
                <a:cubicBezTo>
                  <a:pt x="135191" y="168866"/>
                  <a:pt x="134868" y="176151"/>
                  <a:pt x="134868" y="183450"/>
                </a:cubicBezTo>
                <a:cubicBezTo>
                  <a:pt x="143200" y="182633"/>
                  <a:pt x="149733" y="181529"/>
                  <a:pt x="154465" y="180138"/>
                </a:cubicBezTo>
                <a:cubicBezTo>
                  <a:pt x="159197" y="178747"/>
                  <a:pt x="162549" y="179177"/>
                  <a:pt x="164520" y="181428"/>
                </a:cubicBezTo>
                <a:cubicBezTo>
                  <a:pt x="166492" y="183680"/>
                  <a:pt x="169213" y="179206"/>
                  <a:pt x="172684" y="168006"/>
                </a:cubicBezTo>
                <a:cubicBezTo>
                  <a:pt x="176154" y="156806"/>
                  <a:pt x="179463" y="144545"/>
                  <a:pt x="182611" y="131223"/>
                </a:cubicBezTo>
                <a:cubicBezTo>
                  <a:pt x="185759" y="117901"/>
                  <a:pt x="185844" y="110254"/>
                  <a:pt x="182869" y="108283"/>
                </a:cubicBezTo>
                <a:cubicBezTo>
                  <a:pt x="181381" y="107297"/>
                  <a:pt x="176861" y="107152"/>
                  <a:pt x="169309" y="107850"/>
                </a:cubicBezTo>
                <a:close/>
                <a:moveTo>
                  <a:pt x="6436288" y="107435"/>
                </a:moveTo>
                <a:cubicBezTo>
                  <a:pt x="6429508" y="107219"/>
                  <a:pt x="6415906" y="108896"/>
                  <a:pt x="6395482" y="112466"/>
                </a:cubicBezTo>
                <a:cubicBezTo>
                  <a:pt x="6398178" y="114732"/>
                  <a:pt x="6399293" y="117360"/>
                  <a:pt x="6398826" y="120350"/>
                </a:cubicBezTo>
                <a:cubicBezTo>
                  <a:pt x="6398360" y="123340"/>
                  <a:pt x="6397246" y="129080"/>
                  <a:pt x="6395482" y="137569"/>
                </a:cubicBezTo>
                <a:cubicBezTo>
                  <a:pt x="6409908" y="133970"/>
                  <a:pt x="6418466" y="136357"/>
                  <a:pt x="6421154" y="144732"/>
                </a:cubicBezTo>
                <a:cubicBezTo>
                  <a:pt x="6423843" y="153107"/>
                  <a:pt x="6414712" y="158728"/>
                  <a:pt x="6393761" y="161596"/>
                </a:cubicBezTo>
                <a:cubicBezTo>
                  <a:pt x="6393116" y="168866"/>
                  <a:pt x="6392793" y="176151"/>
                  <a:pt x="6392793" y="183450"/>
                </a:cubicBezTo>
                <a:cubicBezTo>
                  <a:pt x="6401125" y="182633"/>
                  <a:pt x="6407656" y="181529"/>
                  <a:pt x="6412388" y="180138"/>
                </a:cubicBezTo>
                <a:cubicBezTo>
                  <a:pt x="6417121" y="178747"/>
                  <a:pt x="6420473" y="179177"/>
                  <a:pt x="6422445" y="181428"/>
                </a:cubicBezTo>
                <a:cubicBezTo>
                  <a:pt x="6424417" y="183680"/>
                  <a:pt x="6427138" y="179206"/>
                  <a:pt x="6430608" y="168006"/>
                </a:cubicBezTo>
                <a:cubicBezTo>
                  <a:pt x="6434078" y="156806"/>
                  <a:pt x="6437388" y="144545"/>
                  <a:pt x="6440535" y="131223"/>
                </a:cubicBezTo>
                <a:cubicBezTo>
                  <a:pt x="6443682" y="117901"/>
                  <a:pt x="6443768" y="110254"/>
                  <a:pt x="6440794" y="108283"/>
                </a:cubicBezTo>
                <a:cubicBezTo>
                  <a:pt x="6440049" y="107790"/>
                  <a:pt x="6438548" y="107507"/>
                  <a:pt x="6436288" y="107435"/>
                </a:cubicBezTo>
                <a:close/>
                <a:moveTo>
                  <a:pt x="1416798" y="103970"/>
                </a:moveTo>
                <a:cubicBezTo>
                  <a:pt x="1411936" y="105676"/>
                  <a:pt x="1405441" y="107268"/>
                  <a:pt x="1397310" y="108745"/>
                </a:cubicBezTo>
                <a:lnTo>
                  <a:pt x="1396212" y="127459"/>
                </a:lnTo>
                <a:lnTo>
                  <a:pt x="1396212" y="153766"/>
                </a:lnTo>
                <a:cubicBezTo>
                  <a:pt x="1399267" y="153107"/>
                  <a:pt x="1406409" y="151572"/>
                  <a:pt x="1417637" y="149163"/>
                </a:cubicBezTo>
                <a:lnTo>
                  <a:pt x="1417637" y="122791"/>
                </a:lnTo>
                <a:cubicBezTo>
                  <a:pt x="1417637" y="115894"/>
                  <a:pt x="1417357" y="109620"/>
                  <a:pt x="1416798" y="103970"/>
                </a:cubicBezTo>
                <a:close/>
                <a:moveTo>
                  <a:pt x="4837132" y="98259"/>
                </a:moveTo>
                <a:cubicBezTo>
                  <a:pt x="4839864" y="97847"/>
                  <a:pt x="4844439" y="98728"/>
                  <a:pt x="4850856" y="100905"/>
                </a:cubicBezTo>
                <a:cubicBezTo>
                  <a:pt x="4863690" y="105257"/>
                  <a:pt x="4871814" y="110957"/>
                  <a:pt x="4875227" y="118005"/>
                </a:cubicBezTo>
                <a:cubicBezTo>
                  <a:pt x="4878640" y="125054"/>
                  <a:pt x="4878224" y="132127"/>
                  <a:pt x="4873979" y="139225"/>
                </a:cubicBezTo>
                <a:cubicBezTo>
                  <a:pt x="4869735" y="146324"/>
                  <a:pt x="4864665" y="147137"/>
                  <a:pt x="4858772" y="141667"/>
                </a:cubicBezTo>
                <a:cubicBezTo>
                  <a:pt x="4852878" y="136196"/>
                  <a:pt x="4847615" y="130212"/>
                  <a:pt x="4842983" y="123716"/>
                </a:cubicBezTo>
                <a:cubicBezTo>
                  <a:pt x="4839212" y="116159"/>
                  <a:pt x="4836372" y="109380"/>
                  <a:pt x="4834465" y="103378"/>
                </a:cubicBezTo>
                <a:cubicBezTo>
                  <a:pt x="4833511" y="100378"/>
                  <a:pt x="4834400" y="98671"/>
                  <a:pt x="4837132" y="98259"/>
                </a:cubicBezTo>
                <a:close/>
                <a:moveTo>
                  <a:pt x="7034909" y="97479"/>
                </a:moveTo>
                <a:cubicBezTo>
                  <a:pt x="7036940" y="97239"/>
                  <a:pt x="7039434" y="97424"/>
                  <a:pt x="7042390" y="98033"/>
                </a:cubicBezTo>
                <a:cubicBezTo>
                  <a:pt x="7054214" y="100471"/>
                  <a:pt x="7062114" y="105085"/>
                  <a:pt x="7066094" y="111875"/>
                </a:cubicBezTo>
                <a:cubicBezTo>
                  <a:pt x="7070074" y="118665"/>
                  <a:pt x="7069930" y="124670"/>
                  <a:pt x="7065664" y="129890"/>
                </a:cubicBezTo>
                <a:cubicBezTo>
                  <a:pt x="7061398" y="135110"/>
                  <a:pt x="7055232" y="135024"/>
                  <a:pt x="7047165" y="129632"/>
                </a:cubicBezTo>
                <a:cubicBezTo>
                  <a:pt x="7039098" y="124240"/>
                  <a:pt x="7033080" y="118066"/>
                  <a:pt x="7029107" y="111111"/>
                </a:cubicBezTo>
                <a:cubicBezTo>
                  <a:pt x="7026881" y="102744"/>
                  <a:pt x="7028814" y="98200"/>
                  <a:pt x="7034909" y="97479"/>
                </a:cubicBezTo>
                <a:close/>
                <a:moveTo>
                  <a:pt x="4695986" y="95301"/>
                </a:moveTo>
                <a:cubicBezTo>
                  <a:pt x="4701679" y="96821"/>
                  <a:pt x="4708276" y="101804"/>
                  <a:pt x="4715775" y="110251"/>
                </a:cubicBezTo>
                <a:cubicBezTo>
                  <a:pt x="4723662" y="119457"/>
                  <a:pt x="4724649" y="125975"/>
                  <a:pt x="4718733" y="129804"/>
                </a:cubicBezTo>
                <a:cubicBezTo>
                  <a:pt x="4712818" y="133633"/>
                  <a:pt x="4706307" y="139989"/>
                  <a:pt x="4699202" y="148873"/>
                </a:cubicBezTo>
                <a:cubicBezTo>
                  <a:pt x="4692096" y="157756"/>
                  <a:pt x="4684137" y="166142"/>
                  <a:pt x="4675325" y="174029"/>
                </a:cubicBezTo>
                <a:cubicBezTo>
                  <a:pt x="4666513" y="181916"/>
                  <a:pt x="4656350" y="187509"/>
                  <a:pt x="4644834" y="190807"/>
                </a:cubicBezTo>
                <a:cubicBezTo>
                  <a:pt x="4633319" y="194105"/>
                  <a:pt x="4631939" y="191022"/>
                  <a:pt x="4640694" y="181558"/>
                </a:cubicBezTo>
                <a:cubicBezTo>
                  <a:pt x="4649449" y="172093"/>
                  <a:pt x="4658017" y="161621"/>
                  <a:pt x="4666399" y="150142"/>
                </a:cubicBezTo>
                <a:cubicBezTo>
                  <a:pt x="4674780" y="138662"/>
                  <a:pt x="4679853" y="130044"/>
                  <a:pt x="4681617" y="124286"/>
                </a:cubicBezTo>
                <a:cubicBezTo>
                  <a:pt x="4683381" y="118529"/>
                  <a:pt x="4684793" y="111878"/>
                  <a:pt x="4685854" y="104336"/>
                </a:cubicBezTo>
                <a:cubicBezTo>
                  <a:pt x="4686916" y="96793"/>
                  <a:pt x="4690293" y="93781"/>
                  <a:pt x="4695986" y="95301"/>
                </a:cubicBezTo>
                <a:close/>
                <a:moveTo>
                  <a:pt x="5697885" y="93172"/>
                </a:moveTo>
                <a:cubicBezTo>
                  <a:pt x="5691160" y="95739"/>
                  <a:pt x="5685567" y="97968"/>
                  <a:pt x="5681107" y="99861"/>
                </a:cubicBezTo>
                <a:cubicBezTo>
                  <a:pt x="5681537" y="110165"/>
                  <a:pt x="5681960" y="119585"/>
                  <a:pt x="5682376" y="128121"/>
                </a:cubicBezTo>
                <a:lnTo>
                  <a:pt x="5683505" y="149253"/>
                </a:lnTo>
                <a:lnTo>
                  <a:pt x="5691706" y="147216"/>
                </a:lnTo>
                <a:cubicBezTo>
                  <a:pt x="5697059" y="145761"/>
                  <a:pt x="5703822" y="143828"/>
                  <a:pt x="5711996" y="141419"/>
                </a:cubicBezTo>
                <a:cubicBezTo>
                  <a:pt x="5709429" y="129976"/>
                  <a:pt x="5707013" y="120400"/>
                  <a:pt x="5704747" y="112692"/>
                </a:cubicBezTo>
                <a:cubicBezTo>
                  <a:pt x="5702481" y="104984"/>
                  <a:pt x="5700979" y="100019"/>
                  <a:pt x="5700241" y="97796"/>
                </a:cubicBezTo>
                <a:cubicBezTo>
                  <a:pt x="5699502" y="95574"/>
                  <a:pt x="5698717" y="94032"/>
                  <a:pt x="5697885" y="93172"/>
                </a:cubicBezTo>
                <a:close/>
                <a:moveTo>
                  <a:pt x="1464002" y="90451"/>
                </a:moveTo>
                <a:cubicBezTo>
                  <a:pt x="1461614" y="91333"/>
                  <a:pt x="1453867" y="93100"/>
                  <a:pt x="1440760" y="95753"/>
                </a:cubicBezTo>
                <a:cubicBezTo>
                  <a:pt x="1446152" y="100356"/>
                  <a:pt x="1447475" y="105106"/>
                  <a:pt x="1444729" y="110003"/>
                </a:cubicBezTo>
                <a:cubicBezTo>
                  <a:pt x="1441984" y="114901"/>
                  <a:pt x="1439756" y="126333"/>
                  <a:pt x="1438050" y="144302"/>
                </a:cubicBezTo>
                <a:cubicBezTo>
                  <a:pt x="1445278" y="143513"/>
                  <a:pt x="1452082" y="142057"/>
                  <a:pt x="1458464" y="139935"/>
                </a:cubicBezTo>
                <a:cubicBezTo>
                  <a:pt x="1461847" y="124706"/>
                  <a:pt x="1464214" y="112431"/>
                  <a:pt x="1465562" y="103109"/>
                </a:cubicBezTo>
                <a:cubicBezTo>
                  <a:pt x="1466909" y="93788"/>
                  <a:pt x="1466390" y="89569"/>
                  <a:pt x="1464002" y="90451"/>
                </a:cubicBezTo>
                <a:close/>
                <a:moveTo>
                  <a:pt x="6443611" y="82156"/>
                </a:moveTo>
                <a:cubicBezTo>
                  <a:pt x="6447228" y="82301"/>
                  <a:pt x="6451301" y="83327"/>
                  <a:pt x="6455829" y="85234"/>
                </a:cubicBezTo>
                <a:cubicBezTo>
                  <a:pt x="6464885" y="89049"/>
                  <a:pt x="6473062" y="94089"/>
                  <a:pt x="6480362" y="100356"/>
                </a:cubicBezTo>
                <a:cubicBezTo>
                  <a:pt x="6487661" y="106623"/>
                  <a:pt x="6488733" y="112334"/>
                  <a:pt x="6483578" y="117489"/>
                </a:cubicBezTo>
                <a:cubicBezTo>
                  <a:pt x="6478422" y="122644"/>
                  <a:pt x="6473636" y="131858"/>
                  <a:pt x="6469219" y="145130"/>
                </a:cubicBezTo>
                <a:cubicBezTo>
                  <a:pt x="6464802" y="158402"/>
                  <a:pt x="6457514" y="173982"/>
                  <a:pt x="6447354" y="191872"/>
                </a:cubicBezTo>
                <a:cubicBezTo>
                  <a:pt x="6437194" y="209761"/>
                  <a:pt x="6429583" y="212296"/>
                  <a:pt x="6424520" y="199476"/>
                </a:cubicBezTo>
                <a:cubicBezTo>
                  <a:pt x="6419458" y="198802"/>
                  <a:pt x="6392312" y="201505"/>
                  <a:pt x="6343082" y="207585"/>
                </a:cubicBezTo>
                <a:cubicBezTo>
                  <a:pt x="6336472" y="220405"/>
                  <a:pt x="6330936" y="221549"/>
                  <a:pt x="6326476" y="211016"/>
                </a:cubicBezTo>
                <a:cubicBezTo>
                  <a:pt x="6322017" y="200483"/>
                  <a:pt x="6319102" y="190689"/>
                  <a:pt x="6317733" y="181633"/>
                </a:cubicBezTo>
                <a:cubicBezTo>
                  <a:pt x="6316363" y="172577"/>
                  <a:pt x="6313704" y="159689"/>
                  <a:pt x="6309752" y="142968"/>
                </a:cubicBezTo>
                <a:cubicBezTo>
                  <a:pt x="6305802" y="126247"/>
                  <a:pt x="6301754" y="114420"/>
                  <a:pt x="6297610" y="107487"/>
                </a:cubicBezTo>
                <a:cubicBezTo>
                  <a:pt x="6293466" y="100553"/>
                  <a:pt x="6295466" y="97087"/>
                  <a:pt x="6303611" y="97087"/>
                </a:cubicBezTo>
                <a:cubicBezTo>
                  <a:pt x="6309763" y="97087"/>
                  <a:pt x="6315693" y="98209"/>
                  <a:pt x="6321400" y="100453"/>
                </a:cubicBezTo>
                <a:cubicBezTo>
                  <a:pt x="6327108" y="102697"/>
                  <a:pt x="6339175" y="102482"/>
                  <a:pt x="6357602" y="99808"/>
                </a:cubicBezTo>
                <a:cubicBezTo>
                  <a:pt x="6376030" y="97133"/>
                  <a:pt x="6392036" y="94699"/>
                  <a:pt x="6405624" y="92505"/>
                </a:cubicBezTo>
                <a:cubicBezTo>
                  <a:pt x="6419212" y="90311"/>
                  <a:pt x="6428712" y="87597"/>
                  <a:pt x="6434125" y="84363"/>
                </a:cubicBezTo>
                <a:cubicBezTo>
                  <a:pt x="6436832" y="82746"/>
                  <a:pt x="6439994" y="82011"/>
                  <a:pt x="6443611" y="82156"/>
                </a:cubicBezTo>
                <a:close/>
                <a:moveTo>
                  <a:pt x="900062" y="82156"/>
                </a:moveTo>
                <a:cubicBezTo>
                  <a:pt x="903679" y="82301"/>
                  <a:pt x="907751" y="83327"/>
                  <a:pt x="912279" y="85234"/>
                </a:cubicBezTo>
                <a:cubicBezTo>
                  <a:pt x="921336" y="89049"/>
                  <a:pt x="929513" y="94089"/>
                  <a:pt x="936812" y="100356"/>
                </a:cubicBezTo>
                <a:cubicBezTo>
                  <a:pt x="944111" y="106623"/>
                  <a:pt x="945183" y="112334"/>
                  <a:pt x="940027" y="117489"/>
                </a:cubicBezTo>
                <a:cubicBezTo>
                  <a:pt x="934872" y="122644"/>
                  <a:pt x="930086" y="131858"/>
                  <a:pt x="925670" y="145130"/>
                </a:cubicBezTo>
                <a:cubicBezTo>
                  <a:pt x="921253" y="158402"/>
                  <a:pt x="913965" y="173982"/>
                  <a:pt x="903805" y="191872"/>
                </a:cubicBezTo>
                <a:cubicBezTo>
                  <a:pt x="893644" y="209761"/>
                  <a:pt x="886033" y="212296"/>
                  <a:pt x="880971" y="199476"/>
                </a:cubicBezTo>
                <a:cubicBezTo>
                  <a:pt x="875909" y="198802"/>
                  <a:pt x="848763" y="201505"/>
                  <a:pt x="799533" y="207585"/>
                </a:cubicBezTo>
                <a:cubicBezTo>
                  <a:pt x="792922" y="220405"/>
                  <a:pt x="787387" y="221549"/>
                  <a:pt x="782927" y="211016"/>
                </a:cubicBezTo>
                <a:cubicBezTo>
                  <a:pt x="778468" y="200483"/>
                  <a:pt x="775553" y="190689"/>
                  <a:pt x="774183" y="181633"/>
                </a:cubicBezTo>
                <a:cubicBezTo>
                  <a:pt x="772813" y="172577"/>
                  <a:pt x="770154" y="159689"/>
                  <a:pt x="766203" y="142968"/>
                </a:cubicBezTo>
                <a:cubicBezTo>
                  <a:pt x="762252" y="126247"/>
                  <a:pt x="758205" y="114420"/>
                  <a:pt x="754061" y="107487"/>
                </a:cubicBezTo>
                <a:cubicBezTo>
                  <a:pt x="749916" y="100553"/>
                  <a:pt x="751917" y="97087"/>
                  <a:pt x="760062" y="97087"/>
                </a:cubicBezTo>
                <a:cubicBezTo>
                  <a:pt x="766214" y="97087"/>
                  <a:pt x="772143" y="98209"/>
                  <a:pt x="777851" y="100453"/>
                </a:cubicBezTo>
                <a:cubicBezTo>
                  <a:pt x="783558" y="102697"/>
                  <a:pt x="795625" y="102482"/>
                  <a:pt x="814052" y="99808"/>
                </a:cubicBezTo>
                <a:cubicBezTo>
                  <a:pt x="832480" y="97133"/>
                  <a:pt x="848488" y="94699"/>
                  <a:pt x="862074" y="92505"/>
                </a:cubicBezTo>
                <a:cubicBezTo>
                  <a:pt x="875662" y="90311"/>
                  <a:pt x="885162" y="87597"/>
                  <a:pt x="890575" y="84363"/>
                </a:cubicBezTo>
                <a:cubicBezTo>
                  <a:pt x="893282" y="82746"/>
                  <a:pt x="896444" y="82011"/>
                  <a:pt x="900062" y="82156"/>
                </a:cubicBezTo>
                <a:close/>
                <a:moveTo>
                  <a:pt x="185687" y="82156"/>
                </a:moveTo>
                <a:cubicBezTo>
                  <a:pt x="189304" y="82301"/>
                  <a:pt x="193376" y="83327"/>
                  <a:pt x="197905" y="85234"/>
                </a:cubicBezTo>
                <a:cubicBezTo>
                  <a:pt x="206960" y="89049"/>
                  <a:pt x="215138" y="94089"/>
                  <a:pt x="222438" y="100356"/>
                </a:cubicBezTo>
                <a:cubicBezTo>
                  <a:pt x="229736" y="106623"/>
                  <a:pt x="230808" y="112334"/>
                  <a:pt x="225653" y="117489"/>
                </a:cubicBezTo>
                <a:cubicBezTo>
                  <a:pt x="220498" y="122644"/>
                  <a:pt x="215711" y="131858"/>
                  <a:pt x="211295" y="145130"/>
                </a:cubicBezTo>
                <a:cubicBezTo>
                  <a:pt x="206878" y="158402"/>
                  <a:pt x="199589" y="173982"/>
                  <a:pt x="189430" y="191872"/>
                </a:cubicBezTo>
                <a:cubicBezTo>
                  <a:pt x="179270" y="209761"/>
                  <a:pt x="171658" y="212296"/>
                  <a:pt x="166596" y="199476"/>
                </a:cubicBezTo>
                <a:cubicBezTo>
                  <a:pt x="161535" y="198802"/>
                  <a:pt x="134388" y="201505"/>
                  <a:pt x="85158" y="207585"/>
                </a:cubicBezTo>
                <a:cubicBezTo>
                  <a:pt x="78548" y="220405"/>
                  <a:pt x="73012" y="221549"/>
                  <a:pt x="68552" y="211016"/>
                </a:cubicBezTo>
                <a:cubicBezTo>
                  <a:pt x="64092" y="200483"/>
                  <a:pt x="61178" y="190689"/>
                  <a:pt x="59808" y="181633"/>
                </a:cubicBezTo>
                <a:cubicBezTo>
                  <a:pt x="58439" y="172577"/>
                  <a:pt x="55779" y="159689"/>
                  <a:pt x="51828" y="142968"/>
                </a:cubicBezTo>
                <a:cubicBezTo>
                  <a:pt x="47877" y="126247"/>
                  <a:pt x="43830" y="114420"/>
                  <a:pt x="39685" y="107487"/>
                </a:cubicBezTo>
                <a:cubicBezTo>
                  <a:pt x="35541" y="100553"/>
                  <a:pt x="37542" y="97087"/>
                  <a:pt x="45687" y="97087"/>
                </a:cubicBezTo>
                <a:cubicBezTo>
                  <a:pt x="51839" y="97087"/>
                  <a:pt x="57769" y="98209"/>
                  <a:pt x="63475" y="100453"/>
                </a:cubicBezTo>
                <a:cubicBezTo>
                  <a:pt x="69183" y="102697"/>
                  <a:pt x="81250" y="102482"/>
                  <a:pt x="99678" y="99808"/>
                </a:cubicBezTo>
                <a:cubicBezTo>
                  <a:pt x="118105" y="97133"/>
                  <a:pt x="134112" y="94699"/>
                  <a:pt x="147699" y="92505"/>
                </a:cubicBezTo>
                <a:cubicBezTo>
                  <a:pt x="161287" y="90311"/>
                  <a:pt x="170788" y="87597"/>
                  <a:pt x="176200" y="84363"/>
                </a:cubicBezTo>
                <a:cubicBezTo>
                  <a:pt x="178908" y="82746"/>
                  <a:pt x="182069" y="82011"/>
                  <a:pt x="185687" y="82156"/>
                </a:cubicBezTo>
                <a:close/>
                <a:moveTo>
                  <a:pt x="2486571" y="77698"/>
                </a:moveTo>
                <a:cubicBezTo>
                  <a:pt x="2492053" y="78266"/>
                  <a:pt x="2496511" y="80029"/>
                  <a:pt x="2499945" y="82987"/>
                </a:cubicBezTo>
                <a:cubicBezTo>
                  <a:pt x="2506814" y="88902"/>
                  <a:pt x="2505671" y="93867"/>
                  <a:pt x="2496514" y="97882"/>
                </a:cubicBezTo>
                <a:cubicBezTo>
                  <a:pt x="2487358" y="101898"/>
                  <a:pt x="2471272" y="105493"/>
                  <a:pt x="2448256" y="108670"/>
                </a:cubicBezTo>
                <a:cubicBezTo>
                  <a:pt x="2425240" y="111846"/>
                  <a:pt x="2408197" y="110617"/>
                  <a:pt x="2397126" y="104981"/>
                </a:cubicBezTo>
                <a:cubicBezTo>
                  <a:pt x="2386056" y="99345"/>
                  <a:pt x="2384815" y="95520"/>
                  <a:pt x="2393405" y="93505"/>
                </a:cubicBezTo>
                <a:cubicBezTo>
                  <a:pt x="2401995" y="91490"/>
                  <a:pt x="2412807" y="89551"/>
                  <a:pt x="2425842" y="87687"/>
                </a:cubicBezTo>
                <a:cubicBezTo>
                  <a:pt x="2438261" y="85923"/>
                  <a:pt x="2451999" y="83220"/>
                  <a:pt x="2467056" y="79577"/>
                </a:cubicBezTo>
                <a:cubicBezTo>
                  <a:pt x="2474585" y="77756"/>
                  <a:pt x="2481090" y="77129"/>
                  <a:pt x="2486571" y="77698"/>
                </a:cubicBezTo>
                <a:close/>
                <a:moveTo>
                  <a:pt x="7141682" y="73917"/>
                </a:moveTo>
                <a:cubicBezTo>
                  <a:pt x="7146356" y="73783"/>
                  <a:pt x="7153594" y="75383"/>
                  <a:pt x="7163396" y="78717"/>
                </a:cubicBezTo>
                <a:cubicBezTo>
                  <a:pt x="7176302" y="89285"/>
                  <a:pt x="7179500" y="96047"/>
                  <a:pt x="7172990" y="99001"/>
                </a:cubicBezTo>
                <a:cubicBezTo>
                  <a:pt x="7166480" y="101955"/>
                  <a:pt x="7160578" y="105637"/>
                  <a:pt x="7155286" y="110046"/>
                </a:cubicBezTo>
                <a:cubicBezTo>
                  <a:pt x="7149995" y="114456"/>
                  <a:pt x="7140398" y="120845"/>
                  <a:pt x="7126495" y="129212"/>
                </a:cubicBezTo>
                <a:cubicBezTo>
                  <a:pt x="7112592" y="137580"/>
                  <a:pt x="7109509" y="136203"/>
                  <a:pt x="7117246" y="125082"/>
                </a:cubicBezTo>
                <a:cubicBezTo>
                  <a:pt x="7124982" y="113961"/>
                  <a:pt x="7130159" y="105390"/>
                  <a:pt x="7132776" y="99367"/>
                </a:cubicBezTo>
                <a:cubicBezTo>
                  <a:pt x="7135394" y="93344"/>
                  <a:pt x="7136250" y="86729"/>
                  <a:pt x="7135346" y="79523"/>
                </a:cubicBezTo>
                <a:cubicBezTo>
                  <a:pt x="7134894" y="75920"/>
                  <a:pt x="7137006" y="74052"/>
                  <a:pt x="7141682" y="73917"/>
                </a:cubicBezTo>
                <a:close/>
                <a:moveTo>
                  <a:pt x="3918059" y="71979"/>
                </a:moveTo>
                <a:cubicBezTo>
                  <a:pt x="3921751" y="71272"/>
                  <a:pt x="3928416" y="73002"/>
                  <a:pt x="3938052" y="77168"/>
                </a:cubicBezTo>
                <a:cubicBezTo>
                  <a:pt x="3951288" y="81499"/>
                  <a:pt x="3956106" y="87436"/>
                  <a:pt x="3952507" y="94979"/>
                </a:cubicBezTo>
                <a:cubicBezTo>
                  <a:pt x="3948908" y="102521"/>
                  <a:pt x="3947782" y="119565"/>
                  <a:pt x="3949130" y="146109"/>
                </a:cubicBezTo>
                <a:cubicBezTo>
                  <a:pt x="3950478" y="172652"/>
                  <a:pt x="3948058" y="190488"/>
                  <a:pt x="3941870" y="199615"/>
                </a:cubicBezTo>
                <a:cubicBezTo>
                  <a:pt x="3935682" y="208743"/>
                  <a:pt x="3930255" y="207513"/>
                  <a:pt x="3925587" y="195926"/>
                </a:cubicBezTo>
                <a:cubicBezTo>
                  <a:pt x="3920919" y="184340"/>
                  <a:pt x="3919263" y="175506"/>
                  <a:pt x="3920618" y="169426"/>
                </a:cubicBezTo>
                <a:cubicBezTo>
                  <a:pt x="3921973" y="163345"/>
                  <a:pt x="3922651" y="150052"/>
                  <a:pt x="3922651" y="129546"/>
                </a:cubicBezTo>
                <a:cubicBezTo>
                  <a:pt x="3922651" y="108609"/>
                  <a:pt x="3920399" y="92562"/>
                  <a:pt x="3915897" y="81406"/>
                </a:cubicBezTo>
                <a:cubicBezTo>
                  <a:pt x="3913645" y="75827"/>
                  <a:pt x="3914366" y="72685"/>
                  <a:pt x="3918059" y="71979"/>
                </a:cubicBezTo>
                <a:close/>
                <a:moveTo>
                  <a:pt x="2935801" y="68046"/>
                </a:moveTo>
                <a:cubicBezTo>
                  <a:pt x="2948258" y="67294"/>
                  <a:pt x="2958928" y="70521"/>
                  <a:pt x="2967812" y="77727"/>
                </a:cubicBezTo>
                <a:cubicBezTo>
                  <a:pt x="2979657" y="87335"/>
                  <a:pt x="2978445" y="92985"/>
                  <a:pt x="2964177" y="94677"/>
                </a:cubicBezTo>
                <a:cubicBezTo>
                  <a:pt x="2949908" y="96370"/>
                  <a:pt x="2931585" y="97664"/>
                  <a:pt x="2909207" y="98560"/>
                </a:cubicBezTo>
                <a:cubicBezTo>
                  <a:pt x="2886829" y="99456"/>
                  <a:pt x="2860547" y="102041"/>
                  <a:pt x="2830361" y="106314"/>
                </a:cubicBezTo>
                <a:cubicBezTo>
                  <a:pt x="2842063" y="110703"/>
                  <a:pt x="2846250" y="115345"/>
                  <a:pt x="2842923" y="120242"/>
                </a:cubicBezTo>
                <a:cubicBezTo>
                  <a:pt x="2839596" y="125140"/>
                  <a:pt x="2835861" y="131847"/>
                  <a:pt x="2831716" y="140365"/>
                </a:cubicBezTo>
                <a:cubicBezTo>
                  <a:pt x="2834742" y="140294"/>
                  <a:pt x="2840184" y="140064"/>
                  <a:pt x="2848043" y="139677"/>
                </a:cubicBezTo>
                <a:cubicBezTo>
                  <a:pt x="2855901" y="139290"/>
                  <a:pt x="2862763" y="137716"/>
                  <a:pt x="2868628" y="134955"/>
                </a:cubicBezTo>
                <a:cubicBezTo>
                  <a:pt x="2874493" y="132195"/>
                  <a:pt x="2881197" y="132482"/>
                  <a:pt x="2888740" y="135816"/>
                </a:cubicBezTo>
                <a:cubicBezTo>
                  <a:pt x="2896283" y="139150"/>
                  <a:pt x="2903511" y="143197"/>
                  <a:pt x="2910423" y="147958"/>
                </a:cubicBezTo>
                <a:cubicBezTo>
                  <a:pt x="2917334" y="152719"/>
                  <a:pt x="2918690" y="157706"/>
                  <a:pt x="2914488" y="162919"/>
                </a:cubicBezTo>
                <a:cubicBezTo>
                  <a:pt x="2910286" y="168132"/>
                  <a:pt x="2905733" y="179887"/>
                  <a:pt x="2900829" y="198185"/>
                </a:cubicBezTo>
                <a:cubicBezTo>
                  <a:pt x="2895925" y="216483"/>
                  <a:pt x="2891196" y="231107"/>
                  <a:pt x="2886643" y="242055"/>
                </a:cubicBezTo>
                <a:cubicBezTo>
                  <a:pt x="2882090" y="253004"/>
                  <a:pt x="2876250" y="263221"/>
                  <a:pt x="2869123" y="272707"/>
                </a:cubicBezTo>
                <a:cubicBezTo>
                  <a:pt x="2861996" y="282194"/>
                  <a:pt x="2853184" y="288614"/>
                  <a:pt x="2842687" y="291970"/>
                </a:cubicBezTo>
                <a:cubicBezTo>
                  <a:pt x="2832190" y="295326"/>
                  <a:pt x="2826174" y="292386"/>
                  <a:pt x="2824639" y="283151"/>
                </a:cubicBezTo>
                <a:cubicBezTo>
                  <a:pt x="2823105" y="273916"/>
                  <a:pt x="2816225" y="262863"/>
                  <a:pt x="2804000" y="249993"/>
                </a:cubicBezTo>
                <a:cubicBezTo>
                  <a:pt x="2791775" y="237122"/>
                  <a:pt x="2793733" y="234294"/>
                  <a:pt x="2809873" y="241507"/>
                </a:cubicBezTo>
                <a:cubicBezTo>
                  <a:pt x="2826013" y="248720"/>
                  <a:pt x="2836413" y="252326"/>
                  <a:pt x="2841073" y="252326"/>
                </a:cubicBezTo>
                <a:cubicBezTo>
                  <a:pt x="2845447" y="252326"/>
                  <a:pt x="2849903" y="248010"/>
                  <a:pt x="2854442" y="239377"/>
                </a:cubicBezTo>
                <a:cubicBezTo>
                  <a:pt x="2858981" y="230744"/>
                  <a:pt x="2863724" y="218537"/>
                  <a:pt x="2868671" y="202756"/>
                </a:cubicBezTo>
                <a:cubicBezTo>
                  <a:pt x="2873618" y="186975"/>
                  <a:pt x="2876092" y="175621"/>
                  <a:pt x="2876092" y="168694"/>
                </a:cubicBezTo>
                <a:cubicBezTo>
                  <a:pt x="2876092" y="163145"/>
                  <a:pt x="2874597" y="159520"/>
                  <a:pt x="2871607" y="157821"/>
                </a:cubicBezTo>
                <a:cubicBezTo>
                  <a:pt x="2868617" y="156122"/>
                  <a:pt x="2864624" y="155498"/>
                  <a:pt x="2859626" y="155950"/>
                </a:cubicBezTo>
                <a:cubicBezTo>
                  <a:pt x="2854629" y="156401"/>
                  <a:pt x="2848896" y="156627"/>
                  <a:pt x="2842429" y="156627"/>
                </a:cubicBezTo>
                <a:cubicBezTo>
                  <a:pt x="2836492" y="156627"/>
                  <a:pt x="2830928" y="155272"/>
                  <a:pt x="2825737" y="152562"/>
                </a:cubicBezTo>
                <a:cubicBezTo>
                  <a:pt x="2818566" y="170057"/>
                  <a:pt x="2809256" y="186595"/>
                  <a:pt x="2797805" y="202175"/>
                </a:cubicBezTo>
                <a:cubicBezTo>
                  <a:pt x="2786355" y="217756"/>
                  <a:pt x="2772846" y="232182"/>
                  <a:pt x="2757280" y="245454"/>
                </a:cubicBezTo>
                <a:cubicBezTo>
                  <a:pt x="2741714" y="258726"/>
                  <a:pt x="2723204" y="269736"/>
                  <a:pt x="2701751" y="278483"/>
                </a:cubicBezTo>
                <a:cubicBezTo>
                  <a:pt x="2680298" y="287231"/>
                  <a:pt x="2678233" y="284377"/>
                  <a:pt x="2695556" y="269922"/>
                </a:cubicBezTo>
                <a:cubicBezTo>
                  <a:pt x="2712879" y="255467"/>
                  <a:pt x="2727574" y="242202"/>
                  <a:pt x="2739641" y="230128"/>
                </a:cubicBezTo>
                <a:cubicBezTo>
                  <a:pt x="2751709" y="218053"/>
                  <a:pt x="2763339" y="204186"/>
                  <a:pt x="2774531" y="188527"/>
                </a:cubicBezTo>
                <a:cubicBezTo>
                  <a:pt x="2785724" y="172867"/>
                  <a:pt x="2794199" y="157502"/>
                  <a:pt x="2799956" y="142430"/>
                </a:cubicBezTo>
                <a:cubicBezTo>
                  <a:pt x="2805714" y="127359"/>
                  <a:pt x="2809045" y="116338"/>
                  <a:pt x="2809948" y="109369"/>
                </a:cubicBezTo>
                <a:cubicBezTo>
                  <a:pt x="2787936" y="112065"/>
                  <a:pt x="2768605" y="115213"/>
                  <a:pt x="2751956" y="118812"/>
                </a:cubicBezTo>
                <a:cubicBezTo>
                  <a:pt x="2735307" y="122411"/>
                  <a:pt x="2724032" y="124437"/>
                  <a:pt x="2718131" y="124889"/>
                </a:cubicBezTo>
                <a:cubicBezTo>
                  <a:pt x="2712230" y="125340"/>
                  <a:pt x="2703562" y="121719"/>
                  <a:pt x="2692125" y="114026"/>
                </a:cubicBezTo>
                <a:cubicBezTo>
                  <a:pt x="2680689" y="106332"/>
                  <a:pt x="2682198" y="102486"/>
                  <a:pt x="2696653" y="102486"/>
                </a:cubicBezTo>
                <a:cubicBezTo>
                  <a:pt x="2709000" y="102486"/>
                  <a:pt x="2723914" y="101145"/>
                  <a:pt x="2741395" y="98463"/>
                </a:cubicBezTo>
                <a:cubicBezTo>
                  <a:pt x="2758875" y="95782"/>
                  <a:pt x="2788922" y="91523"/>
                  <a:pt x="2831534" y="85686"/>
                </a:cubicBezTo>
                <a:cubicBezTo>
                  <a:pt x="2874145" y="79850"/>
                  <a:pt x="2904550" y="74662"/>
                  <a:pt x="2922748" y="70123"/>
                </a:cubicBezTo>
                <a:cubicBezTo>
                  <a:pt x="2927297" y="68989"/>
                  <a:pt x="2931648" y="68296"/>
                  <a:pt x="2935801" y="68046"/>
                </a:cubicBezTo>
                <a:close/>
                <a:moveTo>
                  <a:pt x="4553910" y="66176"/>
                </a:moveTo>
                <a:cubicBezTo>
                  <a:pt x="4536602" y="69776"/>
                  <a:pt x="4525215" y="71625"/>
                  <a:pt x="4519752" y="71726"/>
                </a:cubicBezTo>
                <a:cubicBezTo>
                  <a:pt x="4532343" y="76300"/>
                  <a:pt x="4538176" y="81119"/>
                  <a:pt x="4537251" y="86181"/>
                </a:cubicBezTo>
                <a:cubicBezTo>
                  <a:pt x="4536326" y="91243"/>
                  <a:pt x="4534988" y="105232"/>
                  <a:pt x="4533239" y="128147"/>
                </a:cubicBezTo>
                <a:cubicBezTo>
                  <a:pt x="4535505" y="128147"/>
                  <a:pt x="4545349" y="126161"/>
                  <a:pt x="4562772" y="122189"/>
                </a:cubicBezTo>
                <a:cubicBezTo>
                  <a:pt x="4562772" y="104034"/>
                  <a:pt x="4562127" y="91741"/>
                  <a:pt x="4560837" y="85310"/>
                </a:cubicBezTo>
                <a:cubicBezTo>
                  <a:pt x="4559546" y="78878"/>
                  <a:pt x="4557237" y="72500"/>
                  <a:pt x="4553910" y="66176"/>
                </a:cubicBezTo>
                <a:close/>
                <a:moveTo>
                  <a:pt x="5038862" y="62909"/>
                </a:moveTo>
                <a:cubicBezTo>
                  <a:pt x="5042109" y="63183"/>
                  <a:pt x="5046158" y="63921"/>
                  <a:pt x="5051009" y="65122"/>
                </a:cubicBezTo>
                <a:cubicBezTo>
                  <a:pt x="5070412" y="69926"/>
                  <a:pt x="5079553" y="79179"/>
                  <a:pt x="5078435" y="92881"/>
                </a:cubicBezTo>
                <a:cubicBezTo>
                  <a:pt x="5077316" y="106583"/>
                  <a:pt x="5069766" y="109082"/>
                  <a:pt x="5055785" y="100378"/>
                </a:cubicBezTo>
                <a:cubicBezTo>
                  <a:pt x="5045689" y="92103"/>
                  <a:pt x="5037519" y="82958"/>
                  <a:pt x="5031273" y="72941"/>
                </a:cubicBezTo>
                <a:cubicBezTo>
                  <a:pt x="5026590" y="65429"/>
                  <a:pt x="5029119" y="62085"/>
                  <a:pt x="5038862" y="62909"/>
                </a:cubicBezTo>
                <a:close/>
                <a:moveTo>
                  <a:pt x="1478737" y="62638"/>
                </a:moveTo>
                <a:cubicBezTo>
                  <a:pt x="1482308" y="62545"/>
                  <a:pt x="1486161" y="63573"/>
                  <a:pt x="1490298" y="65724"/>
                </a:cubicBezTo>
                <a:cubicBezTo>
                  <a:pt x="1498573" y="70027"/>
                  <a:pt x="1505658" y="74400"/>
                  <a:pt x="1511551" y="78846"/>
                </a:cubicBezTo>
                <a:cubicBezTo>
                  <a:pt x="1517445" y="83291"/>
                  <a:pt x="1516441" y="88572"/>
                  <a:pt x="1508540" y="94688"/>
                </a:cubicBezTo>
                <a:cubicBezTo>
                  <a:pt x="1500638" y="100804"/>
                  <a:pt x="1491990" y="115069"/>
                  <a:pt x="1482598" y="137483"/>
                </a:cubicBezTo>
                <a:cubicBezTo>
                  <a:pt x="1490700" y="148726"/>
                  <a:pt x="1490779" y="154949"/>
                  <a:pt x="1482834" y="156154"/>
                </a:cubicBezTo>
                <a:cubicBezTo>
                  <a:pt x="1474890" y="157358"/>
                  <a:pt x="1463802" y="159474"/>
                  <a:pt x="1449570" y="162499"/>
                </a:cubicBezTo>
                <a:cubicBezTo>
                  <a:pt x="1435336" y="165525"/>
                  <a:pt x="1417465" y="169182"/>
                  <a:pt x="1395954" y="173470"/>
                </a:cubicBezTo>
                <a:cubicBezTo>
                  <a:pt x="1394305" y="198881"/>
                  <a:pt x="1396019" y="216451"/>
                  <a:pt x="1401095" y="226181"/>
                </a:cubicBezTo>
                <a:cubicBezTo>
                  <a:pt x="1406172" y="235911"/>
                  <a:pt x="1416106" y="242245"/>
                  <a:pt x="1430898" y="245185"/>
                </a:cubicBezTo>
                <a:cubicBezTo>
                  <a:pt x="1445690" y="248125"/>
                  <a:pt x="1462632" y="248537"/>
                  <a:pt x="1481727" y="246422"/>
                </a:cubicBezTo>
                <a:cubicBezTo>
                  <a:pt x="1500820" y="244307"/>
                  <a:pt x="1512461" y="238875"/>
                  <a:pt x="1516649" y="230128"/>
                </a:cubicBezTo>
                <a:cubicBezTo>
                  <a:pt x="1520836" y="221380"/>
                  <a:pt x="1525475" y="208488"/>
                  <a:pt x="1530566" y="191452"/>
                </a:cubicBezTo>
                <a:cubicBezTo>
                  <a:pt x="1535656" y="174416"/>
                  <a:pt x="1538596" y="175968"/>
                  <a:pt x="1539385" y="196109"/>
                </a:cubicBezTo>
                <a:cubicBezTo>
                  <a:pt x="1540173" y="216250"/>
                  <a:pt x="1542378" y="230787"/>
                  <a:pt x="1545999" y="239721"/>
                </a:cubicBezTo>
                <a:cubicBezTo>
                  <a:pt x="1549621" y="248655"/>
                  <a:pt x="1546200" y="255696"/>
                  <a:pt x="1535739" y="260845"/>
                </a:cubicBezTo>
                <a:cubicBezTo>
                  <a:pt x="1525278" y="265993"/>
                  <a:pt x="1509483" y="269707"/>
                  <a:pt x="1488352" y="271987"/>
                </a:cubicBezTo>
                <a:cubicBezTo>
                  <a:pt x="1467221" y="274267"/>
                  <a:pt x="1446335" y="273306"/>
                  <a:pt x="1425692" y="269105"/>
                </a:cubicBezTo>
                <a:cubicBezTo>
                  <a:pt x="1405049" y="264903"/>
                  <a:pt x="1390900" y="255847"/>
                  <a:pt x="1383242" y="241937"/>
                </a:cubicBezTo>
                <a:cubicBezTo>
                  <a:pt x="1375584" y="228027"/>
                  <a:pt x="1372429" y="206337"/>
                  <a:pt x="1373777" y="176868"/>
                </a:cubicBezTo>
                <a:cubicBezTo>
                  <a:pt x="1375125" y="147399"/>
                  <a:pt x="1375139" y="128502"/>
                  <a:pt x="1373820" y="120178"/>
                </a:cubicBezTo>
                <a:cubicBezTo>
                  <a:pt x="1372502" y="111853"/>
                  <a:pt x="1370927" y="104802"/>
                  <a:pt x="1369098" y="99022"/>
                </a:cubicBezTo>
                <a:cubicBezTo>
                  <a:pt x="1367270" y="93243"/>
                  <a:pt x="1369533" y="90354"/>
                  <a:pt x="1375885" y="90354"/>
                </a:cubicBezTo>
                <a:cubicBezTo>
                  <a:pt x="1379484" y="90354"/>
                  <a:pt x="1383228" y="90347"/>
                  <a:pt x="1387113" y="90332"/>
                </a:cubicBezTo>
                <a:cubicBezTo>
                  <a:pt x="1391000" y="90318"/>
                  <a:pt x="1399955" y="88780"/>
                  <a:pt x="1413980" y="85718"/>
                </a:cubicBezTo>
                <a:cubicBezTo>
                  <a:pt x="1428005" y="82657"/>
                  <a:pt x="1439158" y="79821"/>
                  <a:pt x="1447439" y="77211"/>
                </a:cubicBezTo>
                <a:cubicBezTo>
                  <a:pt x="1455720" y="74601"/>
                  <a:pt x="1462866" y="70959"/>
                  <a:pt x="1468875" y="66284"/>
                </a:cubicBezTo>
                <a:cubicBezTo>
                  <a:pt x="1471878" y="63946"/>
                  <a:pt x="1475166" y="62731"/>
                  <a:pt x="1478737" y="62638"/>
                </a:cubicBezTo>
                <a:close/>
                <a:moveTo>
                  <a:pt x="5725773" y="40896"/>
                </a:moveTo>
                <a:cubicBezTo>
                  <a:pt x="5730502" y="41136"/>
                  <a:pt x="5737313" y="42902"/>
                  <a:pt x="5746208" y="46193"/>
                </a:cubicBezTo>
                <a:cubicBezTo>
                  <a:pt x="5763997" y="52775"/>
                  <a:pt x="5768163" y="57949"/>
                  <a:pt x="5758706" y="61713"/>
                </a:cubicBezTo>
                <a:cubicBezTo>
                  <a:pt x="5749248" y="65477"/>
                  <a:pt x="5735084" y="72092"/>
                  <a:pt x="5716212" y="81556"/>
                </a:cubicBezTo>
                <a:cubicBezTo>
                  <a:pt x="5724300" y="84983"/>
                  <a:pt x="5727895" y="88916"/>
                  <a:pt x="5726999" y="93354"/>
                </a:cubicBezTo>
                <a:cubicBezTo>
                  <a:pt x="5726103" y="97793"/>
                  <a:pt x="5728071" y="110731"/>
                  <a:pt x="5732904" y="132170"/>
                </a:cubicBezTo>
                <a:cubicBezTo>
                  <a:pt x="5739343" y="130621"/>
                  <a:pt x="5746885" y="127983"/>
                  <a:pt x="5755533" y="124254"/>
                </a:cubicBezTo>
                <a:cubicBezTo>
                  <a:pt x="5764180" y="120526"/>
                  <a:pt x="5773060" y="120450"/>
                  <a:pt x="5782173" y="124028"/>
                </a:cubicBezTo>
                <a:cubicBezTo>
                  <a:pt x="5791286" y="127606"/>
                  <a:pt x="5789989" y="132779"/>
                  <a:pt x="5778280" y="139548"/>
                </a:cubicBezTo>
                <a:cubicBezTo>
                  <a:pt x="5766571" y="146316"/>
                  <a:pt x="5753977" y="151221"/>
                  <a:pt x="5740497" y="154261"/>
                </a:cubicBezTo>
                <a:cubicBezTo>
                  <a:pt x="5744914" y="169777"/>
                  <a:pt x="5753313" y="186602"/>
                  <a:pt x="5765696" y="204735"/>
                </a:cubicBezTo>
                <a:cubicBezTo>
                  <a:pt x="5778079" y="222868"/>
                  <a:pt x="5787397" y="234204"/>
                  <a:pt x="5793649" y="238743"/>
                </a:cubicBezTo>
                <a:cubicBezTo>
                  <a:pt x="5799901" y="243281"/>
                  <a:pt x="5803623" y="243873"/>
                  <a:pt x="5804813" y="240517"/>
                </a:cubicBezTo>
                <a:cubicBezTo>
                  <a:pt x="5806003" y="237162"/>
                  <a:pt x="5809488" y="224901"/>
                  <a:pt x="5815267" y="203735"/>
                </a:cubicBezTo>
                <a:cubicBezTo>
                  <a:pt x="5821074" y="203735"/>
                  <a:pt x="5824452" y="211995"/>
                  <a:pt x="5825398" y="228515"/>
                </a:cubicBezTo>
                <a:cubicBezTo>
                  <a:pt x="5826344" y="245034"/>
                  <a:pt x="5828402" y="257346"/>
                  <a:pt x="5831571" y="265448"/>
                </a:cubicBezTo>
                <a:cubicBezTo>
                  <a:pt x="5834741" y="273550"/>
                  <a:pt x="5834425" y="279709"/>
                  <a:pt x="5830625" y="283925"/>
                </a:cubicBezTo>
                <a:cubicBezTo>
                  <a:pt x="5826825" y="288141"/>
                  <a:pt x="5820329" y="287650"/>
                  <a:pt x="5811137" y="282452"/>
                </a:cubicBezTo>
                <a:cubicBezTo>
                  <a:pt x="5801945" y="277253"/>
                  <a:pt x="5791824" y="270051"/>
                  <a:pt x="5780775" y="260845"/>
                </a:cubicBezTo>
                <a:cubicBezTo>
                  <a:pt x="5769726" y="251638"/>
                  <a:pt x="5758939" y="238334"/>
                  <a:pt x="5748413" y="220932"/>
                </a:cubicBezTo>
                <a:cubicBezTo>
                  <a:pt x="5737887" y="203530"/>
                  <a:pt x="5728100" y="182992"/>
                  <a:pt x="5719051" y="159316"/>
                </a:cubicBezTo>
                <a:cubicBezTo>
                  <a:pt x="5712340" y="161969"/>
                  <a:pt x="5706073" y="163984"/>
                  <a:pt x="5700251" y="165360"/>
                </a:cubicBezTo>
                <a:cubicBezTo>
                  <a:pt x="5697340" y="166049"/>
                  <a:pt x="5694499" y="166321"/>
                  <a:pt x="5691728" y="166178"/>
                </a:cubicBezTo>
                <a:lnTo>
                  <a:pt x="5683817" y="164540"/>
                </a:lnTo>
                <a:lnTo>
                  <a:pt x="5683817" y="168694"/>
                </a:lnTo>
                <a:cubicBezTo>
                  <a:pt x="5683817" y="185558"/>
                  <a:pt x="5682462" y="208022"/>
                  <a:pt x="5679752" y="236086"/>
                </a:cubicBezTo>
                <a:cubicBezTo>
                  <a:pt x="5679336" y="235039"/>
                  <a:pt x="5685915" y="230056"/>
                  <a:pt x="5699488" y="221137"/>
                </a:cubicBezTo>
                <a:cubicBezTo>
                  <a:pt x="5713061" y="212217"/>
                  <a:pt x="5721941" y="209098"/>
                  <a:pt x="5726128" y="211780"/>
                </a:cubicBezTo>
                <a:cubicBezTo>
                  <a:pt x="5730315" y="214461"/>
                  <a:pt x="5722711" y="224686"/>
                  <a:pt x="5703317" y="242453"/>
                </a:cubicBezTo>
                <a:cubicBezTo>
                  <a:pt x="5683921" y="260221"/>
                  <a:pt x="5670907" y="272629"/>
                  <a:pt x="5664275" y="279677"/>
                </a:cubicBezTo>
                <a:cubicBezTo>
                  <a:pt x="5657643" y="286725"/>
                  <a:pt x="5651788" y="285040"/>
                  <a:pt x="5646712" y="274622"/>
                </a:cubicBezTo>
                <a:cubicBezTo>
                  <a:pt x="5641635" y="264204"/>
                  <a:pt x="5640714" y="257052"/>
                  <a:pt x="5643948" y="253165"/>
                </a:cubicBezTo>
                <a:cubicBezTo>
                  <a:pt x="5647182" y="249279"/>
                  <a:pt x="5650107" y="243400"/>
                  <a:pt x="5652724" y="235527"/>
                </a:cubicBezTo>
                <a:cubicBezTo>
                  <a:pt x="5655341" y="227654"/>
                  <a:pt x="5657324" y="216110"/>
                  <a:pt x="5658672" y="200895"/>
                </a:cubicBezTo>
                <a:cubicBezTo>
                  <a:pt x="5660020" y="185680"/>
                  <a:pt x="5660475" y="169895"/>
                  <a:pt x="5660038" y="153540"/>
                </a:cubicBezTo>
                <a:cubicBezTo>
                  <a:pt x="5659600" y="137185"/>
                  <a:pt x="5658270" y="125247"/>
                  <a:pt x="5656047" y="117726"/>
                </a:cubicBezTo>
                <a:cubicBezTo>
                  <a:pt x="5653825" y="110204"/>
                  <a:pt x="5651344" y="102407"/>
                  <a:pt x="5648605" y="94333"/>
                </a:cubicBezTo>
                <a:cubicBezTo>
                  <a:pt x="5645866" y="86260"/>
                  <a:pt x="5653660" y="84023"/>
                  <a:pt x="5671986" y="87622"/>
                </a:cubicBezTo>
                <a:cubicBezTo>
                  <a:pt x="5690299" y="77498"/>
                  <a:pt x="5702238" y="69227"/>
                  <a:pt x="5707801" y="62810"/>
                </a:cubicBezTo>
                <a:cubicBezTo>
                  <a:pt x="5713365" y="56393"/>
                  <a:pt x="5716710" y="50373"/>
                  <a:pt x="5717836" y="44752"/>
                </a:cubicBezTo>
                <a:cubicBezTo>
                  <a:pt x="5718399" y="41941"/>
                  <a:pt x="5721045" y="40656"/>
                  <a:pt x="5725773" y="40896"/>
                </a:cubicBezTo>
                <a:close/>
                <a:moveTo>
                  <a:pt x="1674680" y="35519"/>
                </a:moveTo>
                <a:cubicBezTo>
                  <a:pt x="1676353" y="35513"/>
                  <a:pt x="1678415" y="35870"/>
                  <a:pt x="1680869" y="36589"/>
                </a:cubicBezTo>
                <a:cubicBezTo>
                  <a:pt x="1690685" y="39464"/>
                  <a:pt x="1699034" y="43748"/>
                  <a:pt x="1705918" y="49441"/>
                </a:cubicBezTo>
                <a:cubicBezTo>
                  <a:pt x="1712802" y="55134"/>
                  <a:pt x="1713895" y="61268"/>
                  <a:pt x="1709198" y="67843"/>
                </a:cubicBezTo>
                <a:cubicBezTo>
                  <a:pt x="1704502" y="74418"/>
                  <a:pt x="1699296" y="85188"/>
                  <a:pt x="1693582" y="100152"/>
                </a:cubicBezTo>
                <a:cubicBezTo>
                  <a:pt x="1687868" y="115116"/>
                  <a:pt x="1682371" y="131173"/>
                  <a:pt x="1677094" y="148324"/>
                </a:cubicBezTo>
                <a:cubicBezTo>
                  <a:pt x="1699021" y="155222"/>
                  <a:pt x="1713052" y="164661"/>
                  <a:pt x="1719190" y="176642"/>
                </a:cubicBezTo>
                <a:cubicBezTo>
                  <a:pt x="1725327" y="188624"/>
                  <a:pt x="1725786" y="199755"/>
                  <a:pt x="1720567" y="210037"/>
                </a:cubicBezTo>
                <a:cubicBezTo>
                  <a:pt x="1715346" y="220319"/>
                  <a:pt x="1706775" y="216885"/>
                  <a:pt x="1694851" y="199734"/>
                </a:cubicBezTo>
                <a:cubicBezTo>
                  <a:pt x="1682927" y="182583"/>
                  <a:pt x="1674965" y="169110"/>
                  <a:pt x="1670964" y="159316"/>
                </a:cubicBezTo>
                <a:cubicBezTo>
                  <a:pt x="1663951" y="179435"/>
                  <a:pt x="1653992" y="198253"/>
                  <a:pt x="1641086" y="215770"/>
                </a:cubicBezTo>
                <a:cubicBezTo>
                  <a:pt x="1628179" y="233286"/>
                  <a:pt x="1614281" y="246028"/>
                  <a:pt x="1599389" y="253994"/>
                </a:cubicBezTo>
                <a:cubicBezTo>
                  <a:pt x="1584496" y="261960"/>
                  <a:pt x="1582736" y="258557"/>
                  <a:pt x="1594107" y="243787"/>
                </a:cubicBezTo>
                <a:cubicBezTo>
                  <a:pt x="1605479" y="229016"/>
                  <a:pt x="1616507" y="212056"/>
                  <a:pt x="1627190" y="192904"/>
                </a:cubicBezTo>
                <a:cubicBezTo>
                  <a:pt x="1637874" y="173753"/>
                  <a:pt x="1646596" y="154939"/>
                  <a:pt x="1653358" y="136461"/>
                </a:cubicBezTo>
                <a:cubicBezTo>
                  <a:pt x="1660119" y="117984"/>
                  <a:pt x="1665289" y="100356"/>
                  <a:pt x="1668867" y="83578"/>
                </a:cubicBezTo>
                <a:cubicBezTo>
                  <a:pt x="1672444" y="66800"/>
                  <a:pt x="1672886" y="54055"/>
                  <a:pt x="1670190" y="45343"/>
                </a:cubicBezTo>
                <a:cubicBezTo>
                  <a:pt x="1668167" y="38810"/>
                  <a:pt x="1669665" y="35535"/>
                  <a:pt x="1674680" y="35519"/>
                </a:cubicBezTo>
                <a:close/>
                <a:moveTo>
                  <a:pt x="3884002" y="35513"/>
                </a:moveTo>
                <a:cubicBezTo>
                  <a:pt x="3887734" y="36280"/>
                  <a:pt x="3891339" y="38127"/>
                  <a:pt x="3894817" y="41052"/>
                </a:cubicBezTo>
                <a:cubicBezTo>
                  <a:pt x="3901771" y="46903"/>
                  <a:pt x="3900707" y="52091"/>
                  <a:pt x="3891622" y="56615"/>
                </a:cubicBezTo>
                <a:cubicBezTo>
                  <a:pt x="3882538" y="61139"/>
                  <a:pt x="3866839" y="64821"/>
                  <a:pt x="3844525" y="67660"/>
                </a:cubicBezTo>
                <a:cubicBezTo>
                  <a:pt x="3853517" y="73425"/>
                  <a:pt x="3854858" y="78727"/>
                  <a:pt x="3848548" y="83567"/>
                </a:cubicBezTo>
                <a:cubicBezTo>
                  <a:pt x="3842238" y="88407"/>
                  <a:pt x="3835552" y="95022"/>
                  <a:pt x="3828490" y="103411"/>
                </a:cubicBezTo>
                <a:cubicBezTo>
                  <a:pt x="3821427" y="111800"/>
                  <a:pt x="3816035" y="117338"/>
                  <a:pt x="3812314" y="120027"/>
                </a:cubicBezTo>
                <a:cubicBezTo>
                  <a:pt x="3808593" y="122716"/>
                  <a:pt x="3809603" y="123645"/>
                  <a:pt x="3815347" y="122813"/>
                </a:cubicBezTo>
                <a:cubicBezTo>
                  <a:pt x="3821090" y="121981"/>
                  <a:pt x="3836610" y="119916"/>
                  <a:pt x="3861906" y="116618"/>
                </a:cubicBezTo>
                <a:cubicBezTo>
                  <a:pt x="3860185" y="111642"/>
                  <a:pt x="3857955" y="104439"/>
                  <a:pt x="3855216" y="95011"/>
                </a:cubicBezTo>
                <a:cubicBezTo>
                  <a:pt x="3852477" y="85582"/>
                  <a:pt x="3855901" y="83047"/>
                  <a:pt x="3865487" y="87407"/>
                </a:cubicBezTo>
                <a:cubicBezTo>
                  <a:pt x="3875074" y="91766"/>
                  <a:pt x="3882732" y="97294"/>
                  <a:pt x="3888460" y="103991"/>
                </a:cubicBezTo>
                <a:cubicBezTo>
                  <a:pt x="3894189" y="110688"/>
                  <a:pt x="3897297" y="117772"/>
                  <a:pt x="3897785" y="125244"/>
                </a:cubicBezTo>
                <a:cubicBezTo>
                  <a:pt x="3898273" y="132715"/>
                  <a:pt x="3895630" y="139136"/>
                  <a:pt x="3889858" y="144506"/>
                </a:cubicBezTo>
                <a:cubicBezTo>
                  <a:pt x="3884087" y="149876"/>
                  <a:pt x="3877171" y="145363"/>
                  <a:pt x="3869112" y="130965"/>
                </a:cubicBezTo>
                <a:cubicBezTo>
                  <a:pt x="3853868" y="134378"/>
                  <a:pt x="3843421" y="136393"/>
                  <a:pt x="3837771" y="137010"/>
                </a:cubicBezTo>
                <a:cubicBezTo>
                  <a:pt x="3847666" y="141470"/>
                  <a:pt x="3851713" y="146191"/>
                  <a:pt x="3849914" y="151174"/>
                </a:cubicBezTo>
                <a:cubicBezTo>
                  <a:pt x="3848114" y="156157"/>
                  <a:pt x="3847214" y="163769"/>
                  <a:pt x="3847214" y="174007"/>
                </a:cubicBezTo>
                <a:cubicBezTo>
                  <a:pt x="3848232" y="174108"/>
                  <a:pt x="3853402" y="172781"/>
                  <a:pt x="3862723" y="170028"/>
                </a:cubicBezTo>
                <a:cubicBezTo>
                  <a:pt x="3872044" y="167275"/>
                  <a:pt x="3879888" y="169225"/>
                  <a:pt x="3886256" y="175879"/>
                </a:cubicBezTo>
                <a:cubicBezTo>
                  <a:pt x="3892623" y="182533"/>
                  <a:pt x="3889873" y="187498"/>
                  <a:pt x="3878006" y="190775"/>
                </a:cubicBezTo>
                <a:cubicBezTo>
                  <a:pt x="3866140" y="194051"/>
                  <a:pt x="3855338" y="196816"/>
                  <a:pt x="3845601" y="199067"/>
                </a:cubicBezTo>
                <a:cubicBezTo>
                  <a:pt x="3844884" y="210754"/>
                  <a:pt x="3844525" y="219050"/>
                  <a:pt x="3844525" y="223954"/>
                </a:cubicBezTo>
                <a:cubicBezTo>
                  <a:pt x="3848526" y="223280"/>
                  <a:pt x="3859873" y="220860"/>
                  <a:pt x="3878566" y="216695"/>
                </a:cubicBezTo>
                <a:cubicBezTo>
                  <a:pt x="3897258" y="212529"/>
                  <a:pt x="3908630" y="212862"/>
                  <a:pt x="3912681" y="217695"/>
                </a:cubicBezTo>
                <a:cubicBezTo>
                  <a:pt x="3916732" y="222528"/>
                  <a:pt x="3904593" y="228812"/>
                  <a:pt x="3876264" y="236549"/>
                </a:cubicBezTo>
                <a:cubicBezTo>
                  <a:pt x="3847935" y="244285"/>
                  <a:pt x="3825725" y="251280"/>
                  <a:pt x="3809636" y="257532"/>
                </a:cubicBezTo>
                <a:cubicBezTo>
                  <a:pt x="3793546" y="263784"/>
                  <a:pt x="3782658" y="268327"/>
                  <a:pt x="3776972" y="271159"/>
                </a:cubicBezTo>
                <a:cubicBezTo>
                  <a:pt x="3771286" y="273991"/>
                  <a:pt x="3765719" y="273367"/>
                  <a:pt x="3760270" y="269287"/>
                </a:cubicBezTo>
                <a:cubicBezTo>
                  <a:pt x="3754820" y="265208"/>
                  <a:pt x="3750149" y="258880"/>
                  <a:pt x="3746256" y="250305"/>
                </a:cubicBezTo>
                <a:cubicBezTo>
                  <a:pt x="3742362" y="241729"/>
                  <a:pt x="3746402" y="237900"/>
                  <a:pt x="3758377" y="238818"/>
                </a:cubicBezTo>
                <a:cubicBezTo>
                  <a:pt x="3770351" y="239736"/>
                  <a:pt x="3790915" y="236445"/>
                  <a:pt x="3820068" y="228945"/>
                </a:cubicBezTo>
                <a:lnTo>
                  <a:pt x="3820068" y="203864"/>
                </a:lnTo>
                <a:cubicBezTo>
                  <a:pt x="3812468" y="205642"/>
                  <a:pt x="3805889" y="206986"/>
                  <a:pt x="3800333" y="207897"/>
                </a:cubicBezTo>
                <a:cubicBezTo>
                  <a:pt x="3794776" y="208808"/>
                  <a:pt x="3788577" y="205968"/>
                  <a:pt x="3781737" y="199379"/>
                </a:cubicBezTo>
                <a:cubicBezTo>
                  <a:pt x="3774897" y="192790"/>
                  <a:pt x="3775592" y="189183"/>
                  <a:pt x="3783823" y="188559"/>
                </a:cubicBezTo>
                <a:cubicBezTo>
                  <a:pt x="3792055" y="187935"/>
                  <a:pt x="3804136" y="185630"/>
                  <a:pt x="3820068" y="181644"/>
                </a:cubicBezTo>
                <a:cubicBezTo>
                  <a:pt x="3820068" y="164665"/>
                  <a:pt x="3818405" y="151823"/>
                  <a:pt x="3815078" y="143119"/>
                </a:cubicBezTo>
                <a:cubicBezTo>
                  <a:pt x="3802430" y="148324"/>
                  <a:pt x="3792607" y="152777"/>
                  <a:pt x="3785609" y="156477"/>
                </a:cubicBezTo>
                <a:cubicBezTo>
                  <a:pt x="3778611" y="160176"/>
                  <a:pt x="3773194" y="160578"/>
                  <a:pt x="3769358" y="157681"/>
                </a:cubicBezTo>
                <a:cubicBezTo>
                  <a:pt x="3765522" y="154784"/>
                  <a:pt x="3763116" y="149812"/>
                  <a:pt x="3762141" y="142764"/>
                </a:cubicBezTo>
                <a:cubicBezTo>
                  <a:pt x="3761166" y="135715"/>
                  <a:pt x="3765561" y="130306"/>
                  <a:pt x="3775327" y="126534"/>
                </a:cubicBezTo>
                <a:cubicBezTo>
                  <a:pt x="3785092" y="122763"/>
                  <a:pt x="3794546" y="114786"/>
                  <a:pt x="3803688" y="102604"/>
                </a:cubicBezTo>
                <a:cubicBezTo>
                  <a:pt x="3812830" y="90422"/>
                  <a:pt x="3817838" y="80531"/>
                  <a:pt x="3818713" y="72930"/>
                </a:cubicBezTo>
                <a:cubicBezTo>
                  <a:pt x="3811701" y="74737"/>
                  <a:pt x="3804559" y="75404"/>
                  <a:pt x="3797289" y="74931"/>
                </a:cubicBezTo>
                <a:cubicBezTo>
                  <a:pt x="3790018" y="74458"/>
                  <a:pt x="3783447" y="71708"/>
                  <a:pt x="3777575" y="66682"/>
                </a:cubicBezTo>
                <a:cubicBezTo>
                  <a:pt x="3771702" y="61655"/>
                  <a:pt x="3773118" y="58508"/>
                  <a:pt x="3781823" y="57239"/>
                </a:cubicBezTo>
                <a:cubicBezTo>
                  <a:pt x="3790528" y="55970"/>
                  <a:pt x="3805811" y="52883"/>
                  <a:pt x="3827672" y="47978"/>
                </a:cubicBezTo>
                <a:cubicBezTo>
                  <a:pt x="3849534" y="43074"/>
                  <a:pt x="3864451" y="39231"/>
                  <a:pt x="3872424" y="36449"/>
                </a:cubicBezTo>
                <a:cubicBezTo>
                  <a:pt x="3876411" y="35058"/>
                  <a:pt x="3880270" y="34746"/>
                  <a:pt x="3884002" y="35513"/>
                </a:cubicBezTo>
                <a:close/>
                <a:moveTo>
                  <a:pt x="6438308" y="30942"/>
                </a:moveTo>
                <a:cubicBezTo>
                  <a:pt x="6442518" y="31573"/>
                  <a:pt x="6446361" y="33108"/>
                  <a:pt x="6449838" y="35546"/>
                </a:cubicBezTo>
                <a:cubicBezTo>
                  <a:pt x="6456794" y="40421"/>
                  <a:pt x="6455986" y="44913"/>
                  <a:pt x="6447418" y="49022"/>
                </a:cubicBezTo>
                <a:cubicBezTo>
                  <a:pt x="6438850" y="53130"/>
                  <a:pt x="6427510" y="56568"/>
                  <a:pt x="6413400" y="59336"/>
                </a:cubicBezTo>
                <a:cubicBezTo>
                  <a:pt x="6399289" y="62104"/>
                  <a:pt x="6383874" y="64835"/>
                  <a:pt x="6367152" y="67531"/>
                </a:cubicBezTo>
                <a:cubicBezTo>
                  <a:pt x="6350432" y="70227"/>
                  <a:pt x="6337224" y="68388"/>
                  <a:pt x="6327530" y="62014"/>
                </a:cubicBezTo>
                <a:cubicBezTo>
                  <a:pt x="6317837" y="55640"/>
                  <a:pt x="6319838" y="51585"/>
                  <a:pt x="6333532" y="49850"/>
                </a:cubicBezTo>
                <a:cubicBezTo>
                  <a:pt x="6347227" y="48115"/>
                  <a:pt x="6359528" y="46157"/>
                  <a:pt x="6370433" y="43978"/>
                </a:cubicBezTo>
                <a:cubicBezTo>
                  <a:pt x="6381339" y="41798"/>
                  <a:pt x="6390240" y="39840"/>
                  <a:pt x="6397138" y="38105"/>
                </a:cubicBezTo>
                <a:cubicBezTo>
                  <a:pt x="6405556" y="36227"/>
                  <a:pt x="6414705" y="34111"/>
                  <a:pt x="6424585" y="31760"/>
                </a:cubicBezTo>
                <a:cubicBezTo>
                  <a:pt x="6429526" y="30584"/>
                  <a:pt x="6434100" y="30311"/>
                  <a:pt x="6438308" y="30942"/>
                </a:cubicBezTo>
                <a:close/>
                <a:moveTo>
                  <a:pt x="894759" y="30942"/>
                </a:moveTo>
                <a:cubicBezTo>
                  <a:pt x="898968" y="31573"/>
                  <a:pt x="902812" y="33108"/>
                  <a:pt x="906289" y="35546"/>
                </a:cubicBezTo>
                <a:cubicBezTo>
                  <a:pt x="913244" y="40421"/>
                  <a:pt x="912438" y="44913"/>
                  <a:pt x="903870" y="49022"/>
                </a:cubicBezTo>
                <a:cubicBezTo>
                  <a:pt x="895301" y="53130"/>
                  <a:pt x="883961" y="56568"/>
                  <a:pt x="869851" y="59336"/>
                </a:cubicBezTo>
                <a:cubicBezTo>
                  <a:pt x="855739" y="62104"/>
                  <a:pt x="840324" y="64835"/>
                  <a:pt x="823603" y="67531"/>
                </a:cubicBezTo>
                <a:cubicBezTo>
                  <a:pt x="806882" y="70227"/>
                  <a:pt x="793675" y="68388"/>
                  <a:pt x="783981" y="62014"/>
                </a:cubicBezTo>
                <a:cubicBezTo>
                  <a:pt x="774287" y="55640"/>
                  <a:pt x="776287" y="51585"/>
                  <a:pt x="789982" y="49850"/>
                </a:cubicBezTo>
                <a:cubicBezTo>
                  <a:pt x="803677" y="48115"/>
                  <a:pt x="815978" y="46157"/>
                  <a:pt x="826884" y="43978"/>
                </a:cubicBezTo>
                <a:cubicBezTo>
                  <a:pt x="837789" y="41798"/>
                  <a:pt x="846691" y="39840"/>
                  <a:pt x="853589" y="38105"/>
                </a:cubicBezTo>
                <a:cubicBezTo>
                  <a:pt x="862007" y="36227"/>
                  <a:pt x="871155" y="34111"/>
                  <a:pt x="881036" y="31760"/>
                </a:cubicBezTo>
                <a:cubicBezTo>
                  <a:pt x="885976" y="30584"/>
                  <a:pt x="890551" y="30311"/>
                  <a:pt x="894759" y="30942"/>
                </a:cubicBezTo>
                <a:close/>
                <a:moveTo>
                  <a:pt x="180384" y="30942"/>
                </a:moveTo>
                <a:cubicBezTo>
                  <a:pt x="184593" y="31573"/>
                  <a:pt x="188436" y="33108"/>
                  <a:pt x="191914" y="35546"/>
                </a:cubicBezTo>
                <a:cubicBezTo>
                  <a:pt x="198869" y="40421"/>
                  <a:pt x="198062" y="44913"/>
                  <a:pt x="189494" y="49022"/>
                </a:cubicBezTo>
                <a:cubicBezTo>
                  <a:pt x="180926" y="53130"/>
                  <a:pt x="169587" y="56568"/>
                  <a:pt x="155476" y="59336"/>
                </a:cubicBezTo>
                <a:cubicBezTo>
                  <a:pt x="141365" y="62104"/>
                  <a:pt x="125949" y="64835"/>
                  <a:pt x="109228" y="67531"/>
                </a:cubicBezTo>
                <a:cubicBezTo>
                  <a:pt x="92507" y="70227"/>
                  <a:pt x="79300" y="68388"/>
                  <a:pt x="69606" y="62014"/>
                </a:cubicBezTo>
                <a:cubicBezTo>
                  <a:pt x="59912" y="55640"/>
                  <a:pt x="61913" y="51585"/>
                  <a:pt x="75607" y="49850"/>
                </a:cubicBezTo>
                <a:cubicBezTo>
                  <a:pt x="89302" y="48115"/>
                  <a:pt x="101603" y="46157"/>
                  <a:pt x="112508" y="43978"/>
                </a:cubicBezTo>
                <a:cubicBezTo>
                  <a:pt x="123414" y="41798"/>
                  <a:pt x="132316" y="39840"/>
                  <a:pt x="139214" y="38105"/>
                </a:cubicBezTo>
                <a:cubicBezTo>
                  <a:pt x="147631" y="36227"/>
                  <a:pt x="156781" y="34111"/>
                  <a:pt x="166661" y="31760"/>
                </a:cubicBezTo>
                <a:cubicBezTo>
                  <a:pt x="171602" y="30584"/>
                  <a:pt x="176175" y="30311"/>
                  <a:pt x="180384" y="30942"/>
                </a:cubicBezTo>
                <a:close/>
                <a:moveTo>
                  <a:pt x="4597572" y="30300"/>
                </a:moveTo>
                <a:cubicBezTo>
                  <a:pt x="4604028" y="29904"/>
                  <a:pt x="4610181" y="32534"/>
                  <a:pt x="4616032" y="38191"/>
                </a:cubicBezTo>
                <a:cubicBezTo>
                  <a:pt x="4623833" y="45734"/>
                  <a:pt x="4621822" y="51151"/>
                  <a:pt x="4609999" y="54442"/>
                </a:cubicBezTo>
                <a:cubicBezTo>
                  <a:pt x="4598175" y="57733"/>
                  <a:pt x="4584742" y="60096"/>
                  <a:pt x="4569699" y="61530"/>
                </a:cubicBezTo>
                <a:cubicBezTo>
                  <a:pt x="4584985" y="65574"/>
                  <a:pt x="4591507" y="71070"/>
                  <a:pt x="4589263" y="78018"/>
                </a:cubicBezTo>
                <a:cubicBezTo>
                  <a:pt x="4587018" y="84965"/>
                  <a:pt x="4585896" y="97617"/>
                  <a:pt x="4585896" y="115973"/>
                </a:cubicBezTo>
                <a:cubicBezTo>
                  <a:pt x="4590858" y="115284"/>
                  <a:pt x="4596533" y="113986"/>
                  <a:pt x="4602922" y="112079"/>
                </a:cubicBezTo>
                <a:cubicBezTo>
                  <a:pt x="4609310" y="110172"/>
                  <a:pt x="4616168" y="112603"/>
                  <a:pt x="4623496" y="119371"/>
                </a:cubicBezTo>
                <a:cubicBezTo>
                  <a:pt x="4630824" y="126140"/>
                  <a:pt x="4627927" y="130908"/>
                  <a:pt x="4614806" y="133676"/>
                </a:cubicBezTo>
                <a:lnTo>
                  <a:pt x="4585896" y="138494"/>
                </a:lnTo>
                <a:cubicBezTo>
                  <a:pt x="4585896" y="169010"/>
                  <a:pt x="4586341" y="190506"/>
                  <a:pt x="4587230" y="202982"/>
                </a:cubicBezTo>
                <a:cubicBezTo>
                  <a:pt x="4588119" y="215458"/>
                  <a:pt x="4587649" y="227654"/>
                  <a:pt x="4585821" y="239571"/>
                </a:cubicBezTo>
                <a:cubicBezTo>
                  <a:pt x="4583993" y="251488"/>
                  <a:pt x="4581046" y="261339"/>
                  <a:pt x="4576980" y="269126"/>
                </a:cubicBezTo>
                <a:cubicBezTo>
                  <a:pt x="4572915" y="276913"/>
                  <a:pt x="4567956" y="274317"/>
                  <a:pt x="4562106" y="261339"/>
                </a:cubicBezTo>
                <a:cubicBezTo>
                  <a:pt x="4556255" y="248361"/>
                  <a:pt x="4554459" y="237936"/>
                  <a:pt x="4556718" y="230063"/>
                </a:cubicBezTo>
                <a:cubicBezTo>
                  <a:pt x="4558976" y="222191"/>
                  <a:pt x="4560550" y="211514"/>
                  <a:pt x="4561439" y="198034"/>
                </a:cubicBezTo>
                <a:cubicBezTo>
                  <a:pt x="4562328" y="184555"/>
                  <a:pt x="4562772" y="165798"/>
                  <a:pt x="4562772" y="141763"/>
                </a:cubicBezTo>
                <a:cubicBezTo>
                  <a:pt x="4545665" y="146152"/>
                  <a:pt x="4535720" y="148905"/>
                  <a:pt x="4532938" y="150023"/>
                </a:cubicBezTo>
                <a:cubicBezTo>
                  <a:pt x="4529424" y="186892"/>
                  <a:pt x="4522075" y="213253"/>
                  <a:pt x="4510890" y="229106"/>
                </a:cubicBezTo>
                <a:cubicBezTo>
                  <a:pt x="4499704" y="244959"/>
                  <a:pt x="4487336" y="255962"/>
                  <a:pt x="4473784" y="262114"/>
                </a:cubicBezTo>
                <a:cubicBezTo>
                  <a:pt x="4460233" y="268266"/>
                  <a:pt x="4454891" y="268638"/>
                  <a:pt x="4457759" y="263232"/>
                </a:cubicBezTo>
                <a:cubicBezTo>
                  <a:pt x="4460627" y="257826"/>
                  <a:pt x="4466729" y="249792"/>
                  <a:pt x="4476064" y="239130"/>
                </a:cubicBezTo>
                <a:cubicBezTo>
                  <a:pt x="4485400" y="228468"/>
                  <a:pt x="4492513" y="215139"/>
                  <a:pt x="4497403" y="199142"/>
                </a:cubicBezTo>
                <a:cubicBezTo>
                  <a:pt x="4502293" y="183146"/>
                  <a:pt x="4506086" y="168522"/>
                  <a:pt x="4508782" y="155272"/>
                </a:cubicBezTo>
                <a:cubicBezTo>
                  <a:pt x="4491444" y="159732"/>
                  <a:pt x="4480725" y="162421"/>
                  <a:pt x="4476624" y="163338"/>
                </a:cubicBezTo>
                <a:cubicBezTo>
                  <a:pt x="4472522" y="164256"/>
                  <a:pt x="4465385" y="161004"/>
                  <a:pt x="4455210" y="153583"/>
                </a:cubicBezTo>
                <a:cubicBezTo>
                  <a:pt x="4445036" y="146162"/>
                  <a:pt x="4446785" y="141882"/>
                  <a:pt x="4460459" y="140742"/>
                </a:cubicBezTo>
                <a:cubicBezTo>
                  <a:pt x="4474132" y="139602"/>
                  <a:pt x="4490742" y="136995"/>
                  <a:pt x="4510287" y="132923"/>
                </a:cubicBezTo>
                <a:cubicBezTo>
                  <a:pt x="4511090" y="122583"/>
                  <a:pt x="4511270" y="112377"/>
                  <a:pt x="4510825" y="102303"/>
                </a:cubicBezTo>
                <a:cubicBezTo>
                  <a:pt x="4510381" y="92229"/>
                  <a:pt x="4508624" y="82596"/>
                  <a:pt x="4505555" y="73404"/>
                </a:cubicBezTo>
                <a:cubicBezTo>
                  <a:pt x="4485221" y="63566"/>
                  <a:pt x="4483181" y="57203"/>
                  <a:pt x="4499436" y="54313"/>
                </a:cubicBezTo>
                <a:cubicBezTo>
                  <a:pt x="4515690" y="51424"/>
                  <a:pt x="4532798" y="47738"/>
                  <a:pt x="4550759" y="43257"/>
                </a:cubicBezTo>
                <a:cubicBezTo>
                  <a:pt x="4568720" y="38776"/>
                  <a:pt x="4582139" y="34925"/>
                  <a:pt x="4591016" y="31706"/>
                </a:cubicBezTo>
                <a:cubicBezTo>
                  <a:pt x="4593235" y="30901"/>
                  <a:pt x="4595420" y="30433"/>
                  <a:pt x="4597572" y="30300"/>
                </a:cubicBezTo>
                <a:close/>
                <a:moveTo>
                  <a:pt x="5593743" y="29934"/>
                </a:moveTo>
                <a:cubicBezTo>
                  <a:pt x="5596794" y="29294"/>
                  <a:pt x="5601820" y="31021"/>
                  <a:pt x="5608822" y="35115"/>
                </a:cubicBezTo>
                <a:cubicBezTo>
                  <a:pt x="5622825" y="43304"/>
                  <a:pt x="5627170" y="49864"/>
                  <a:pt x="5621857" y="54797"/>
                </a:cubicBezTo>
                <a:cubicBezTo>
                  <a:pt x="5616544" y="59730"/>
                  <a:pt x="5600300" y="83270"/>
                  <a:pt x="5573125" y="125416"/>
                </a:cubicBezTo>
                <a:cubicBezTo>
                  <a:pt x="5585028" y="125487"/>
                  <a:pt x="5594973" y="125122"/>
                  <a:pt x="5602960" y="124319"/>
                </a:cubicBezTo>
                <a:cubicBezTo>
                  <a:pt x="5615364" y="110294"/>
                  <a:pt x="5621566" y="100335"/>
                  <a:pt x="5621566" y="94441"/>
                </a:cubicBezTo>
                <a:cubicBezTo>
                  <a:pt x="5621566" y="84489"/>
                  <a:pt x="5626990" y="82857"/>
                  <a:pt x="5637839" y="89547"/>
                </a:cubicBezTo>
                <a:cubicBezTo>
                  <a:pt x="5648687" y="96237"/>
                  <a:pt x="5652832" y="101647"/>
                  <a:pt x="5650272" y="105777"/>
                </a:cubicBezTo>
                <a:cubicBezTo>
                  <a:pt x="5647712" y="109907"/>
                  <a:pt x="5643478" y="114926"/>
                  <a:pt x="5637570" y="120834"/>
                </a:cubicBezTo>
                <a:cubicBezTo>
                  <a:pt x="5631662" y="126742"/>
                  <a:pt x="5623384" y="136576"/>
                  <a:pt x="5612737" y="150335"/>
                </a:cubicBezTo>
                <a:cubicBezTo>
                  <a:pt x="5602089" y="164095"/>
                  <a:pt x="5594625" y="172606"/>
                  <a:pt x="5590344" y="175868"/>
                </a:cubicBezTo>
                <a:cubicBezTo>
                  <a:pt x="5586064" y="179130"/>
                  <a:pt x="5588390" y="179001"/>
                  <a:pt x="5597324" y="175481"/>
                </a:cubicBezTo>
                <a:cubicBezTo>
                  <a:pt x="5606258" y="171960"/>
                  <a:pt x="5617282" y="168809"/>
                  <a:pt x="5630397" y="166027"/>
                </a:cubicBezTo>
                <a:cubicBezTo>
                  <a:pt x="5643510" y="163245"/>
                  <a:pt x="5638782" y="168730"/>
                  <a:pt x="5616210" y="182482"/>
                </a:cubicBezTo>
                <a:cubicBezTo>
                  <a:pt x="5593639" y="196235"/>
                  <a:pt x="5579879" y="205710"/>
                  <a:pt x="5574932" y="210908"/>
                </a:cubicBezTo>
                <a:cubicBezTo>
                  <a:pt x="5569985" y="216107"/>
                  <a:pt x="5563697" y="213880"/>
                  <a:pt x="5556067" y="204229"/>
                </a:cubicBezTo>
                <a:cubicBezTo>
                  <a:pt x="5548439" y="194578"/>
                  <a:pt x="5548363" y="187753"/>
                  <a:pt x="5555842" y="183752"/>
                </a:cubicBezTo>
                <a:cubicBezTo>
                  <a:pt x="5563320" y="179751"/>
                  <a:pt x="5576674" y="165310"/>
                  <a:pt x="5595904" y="140430"/>
                </a:cubicBezTo>
                <a:cubicBezTo>
                  <a:pt x="5572946" y="147385"/>
                  <a:pt x="5558398" y="152945"/>
                  <a:pt x="5552260" y="157111"/>
                </a:cubicBezTo>
                <a:cubicBezTo>
                  <a:pt x="5546123" y="161277"/>
                  <a:pt x="5540842" y="158172"/>
                  <a:pt x="5536418" y="147797"/>
                </a:cubicBezTo>
                <a:cubicBezTo>
                  <a:pt x="5531994" y="137422"/>
                  <a:pt x="5532679" y="131220"/>
                  <a:pt x="5538472" y="129191"/>
                </a:cubicBezTo>
                <a:cubicBezTo>
                  <a:pt x="5544266" y="127162"/>
                  <a:pt x="5550170" y="122705"/>
                  <a:pt x="5556186" y="115822"/>
                </a:cubicBezTo>
                <a:cubicBezTo>
                  <a:pt x="5562201" y="108939"/>
                  <a:pt x="5569877" y="97094"/>
                  <a:pt x="5579212" y="80287"/>
                </a:cubicBezTo>
                <a:cubicBezTo>
                  <a:pt x="5588548" y="63480"/>
                  <a:pt x="5592316" y="49703"/>
                  <a:pt x="5590516" y="38955"/>
                </a:cubicBezTo>
                <a:cubicBezTo>
                  <a:pt x="5589616" y="33581"/>
                  <a:pt x="5590692" y="30574"/>
                  <a:pt x="5593743" y="29934"/>
                </a:cubicBezTo>
                <a:close/>
                <a:moveTo>
                  <a:pt x="2199901" y="29689"/>
                </a:moveTo>
                <a:cubicBezTo>
                  <a:pt x="2205284" y="29747"/>
                  <a:pt x="2210216" y="30742"/>
                  <a:pt x="2214697" y="32674"/>
                </a:cubicBezTo>
                <a:cubicBezTo>
                  <a:pt x="2223660" y="36539"/>
                  <a:pt x="2230593" y="41966"/>
                  <a:pt x="2235498" y="48957"/>
                </a:cubicBezTo>
                <a:cubicBezTo>
                  <a:pt x="2240402" y="55948"/>
                  <a:pt x="2234730" y="59443"/>
                  <a:pt x="2218483" y="59443"/>
                </a:cubicBezTo>
                <a:cubicBezTo>
                  <a:pt x="2205978" y="59443"/>
                  <a:pt x="2193076" y="59662"/>
                  <a:pt x="2179775" y="60100"/>
                </a:cubicBezTo>
                <a:cubicBezTo>
                  <a:pt x="2166475" y="60537"/>
                  <a:pt x="2151062" y="61767"/>
                  <a:pt x="2133539" y="63789"/>
                </a:cubicBezTo>
                <a:cubicBezTo>
                  <a:pt x="2145226" y="72895"/>
                  <a:pt x="2148639" y="79850"/>
                  <a:pt x="2143778" y="84654"/>
                </a:cubicBezTo>
                <a:cubicBezTo>
                  <a:pt x="2138916" y="89458"/>
                  <a:pt x="2128735" y="102622"/>
                  <a:pt x="2113233" y="124147"/>
                </a:cubicBezTo>
                <a:cubicBezTo>
                  <a:pt x="2114122" y="164615"/>
                  <a:pt x="2114796" y="195489"/>
                  <a:pt x="2115255" y="216770"/>
                </a:cubicBezTo>
                <a:cubicBezTo>
                  <a:pt x="2115714" y="238051"/>
                  <a:pt x="2114559" y="258765"/>
                  <a:pt x="2111792" y="278913"/>
                </a:cubicBezTo>
                <a:cubicBezTo>
                  <a:pt x="2109024" y="299061"/>
                  <a:pt x="2102930" y="302037"/>
                  <a:pt x="2093508" y="287840"/>
                </a:cubicBezTo>
                <a:cubicBezTo>
                  <a:pt x="2084087" y="273643"/>
                  <a:pt x="2080950" y="260984"/>
                  <a:pt x="2084097" y="249864"/>
                </a:cubicBezTo>
                <a:cubicBezTo>
                  <a:pt x="2087245" y="238743"/>
                  <a:pt x="2088820" y="226084"/>
                  <a:pt x="2088820" y="211887"/>
                </a:cubicBezTo>
                <a:lnTo>
                  <a:pt x="2088820" y="149873"/>
                </a:lnTo>
                <a:cubicBezTo>
                  <a:pt x="2070119" y="178811"/>
                  <a:pt x="2050502" y="201261"/>
                  <a:pt x="2029967" y="217222"/>
                </a:cubicBezTo>
                <a:cubicBezTo>
                  <a:pt x="2009432" y="233182"/>
                  <a:pt x="1990262" y="244393"/>
                  <a:pt x="1972459" y="250853"/>
                </a:cubicBezTo>
                <a:cubicBezTo>
                  <a:pt x="1954656" y="257313"/>
                  <a:pt x="1954483" y="253477"/>
                  <a:pt x="1971943" y="239345"/>
                </a:cubicBezTo>
                <a:cubicBezTo>
                  <a:pt x="1989402" y="225213"/>
                  <a:pt x="2008151" y="207904"/>
                  <a:pt x="2028192" y="187419"/>
                </a:cubicBezTo>
                <a:cubicBezTo>
                  <a:pt x="2048233" y="166934"/>
                  <a:pt x="2066197" y="144381"/>
                  <a:pt x="2082086" y="119758"/>
                </a:cubicBezTo>
                <a:cubicBezTo>
                  <a:pt x="2081240" y="110997"/>
                  <a:pt x="2079229" y="102998"/>
                  <a:pt x="2076053" y="95764"/>
                </a:cubicBezTo>
                <a:cubicBezTo>
                  <a:pt x="2072876" y="88529"/>
                  <a:pt x="2075268" y="85883"/>
                  <a:pt x="2083227" y="87826"/>
                </a:cubicBezTo>
                <a:cubicBezTo>
                  <a:pt x="2091185" y="89769"/>
                  <a:pt x="2097086" y="92397"/>
                  <a:pt x="2100929" y="95710"/>
                </a:cubicBezTo>
                <a:cubicBezTo>
                  <a:pt x="2110853" y="78602"/>
                  <a:pt x="2115291" y="68313"/>
                  <a:pt x="2114244" y="64843"/>
                </a:cubicBezTo>
                <a:cubicBezTo>
                  <a:pt x="2062691" y="72930"/>
                  <a:pt x="2030802" y="78326"/>
                  <a:pt x="2018577" y="81029"/>
                </a:cubicBezTo>
                <a:cubicBezTo>
                  <a:pt x="2006352" y="83732"/>
                  <a:pt x="1994984" y="80412"/>
                  <a:pt x="1984473" y="71070"/>
                </a:cubicBezTo>
                <a:cubicBezTo>
                  <a:pt x="1973961" y="61727"/>
                  <a:pt x="1974728" y="56762"/>
                  <a:pt x="1986774" y="56174"/>
                </a:cubicBezTo>
                <a:cubicBezTo>
                  <a:pt x="1998820" y="55586"/>
                  <a:pt x="2009873" y="54858"/>
                  <a:pt x="2019932" y="53991"/>
                </a:cubicBezTo>
                <a:cubicBezTo>
                  <a:pt x="2029992" y="53123"/>
                  <a:pt x="2056442" y="50205"/>
                  <a:pt x="2099283" y="45236"/>
                </a:cubicBezTo>
                <a:cubicBezTo>
                  <a:pt x="2142125" y="40267"/>
                  <a:pt x="2169830" y="35965"/>
                  <a:pt x="2182399" y="32330"/>
                </a:cubicBezTo>
                <a:cubicBezTo>
                  <a:pt x="2188684" y="30512"/>
                  <a:pt x="2194518" y="29632"/>
                  <a:pt x="2199901" y="29689"/>
                </a:cubicBezTo>
                <a:close/>
                <a:moveTo>
                  <a:pt x="4982502" y="25340"/>
                </a:moveTo>
                <a:cubicBezTo>
                  <a:pt x="4983867" y="25110"/>
                  <a:pt x="4985648" y="25235"/>
                  <a:pt x="4987844" y="25715"/>
                </a:cubicBezTo>
                <a:cubicBezTo>
                  <a:pt x="4996628" y="27637"/>
                  <a:pt x="5004303" y="30684"/>
                  <a:pt x="5010871" y="34857"/>
                </a:cubicBezTo>
                <a:cubicBezTo>
                  <a:pt x="5017439" y="39030"/>
                  <a:pt x="5019579" y="44114"/>
                  <a:pt x="5017292" y="50108"/>
                </a:cubicBezTo>
                <a:cubicBezTo>
                  <a:pt x="5015004" y="56102"/>
                  <a:pt x="5013646" y="65022"/>
                  <a:pt x="5013216" y="76867"/>
                </a:cubicBezTo>
                <a:cubicBezTo>
                  <a:pt x="5012785" y="88712"/>
                  <a:pt x="5012140" y="107591"/>
                  <a:pt x="5011280" y="133503"/>
                </a:cubicBezTo>
                <a:cubicBezTo>
                  <a:pt x="5022107" y="130908"/>
                  <a:pt x="5033034" y="127785"/>
                  <a:pt x="5044061" y="124136"/>
                </a:cubicBezTo>
                <a:cubicBezTo>
                  <a:pt x="5055089" y="120486"/>
                  <a:pt x="5064528" y="121985"/>
                  <a:pt x="5072379" y="128631"/>
                </a:cubicBezTo>
                <a:cubicBezTo>
                  <a:pt x="5080231" y="135278"/>
                  <a:pt x="5077528" y="140197"/>
                  <a:pt x="5064270" y="143387"/>
                </a:cubicBezTo>
                <a:cubicBezTo>
                  <a:pt x="5051013" y="146578"/>
                  <a:pt x="5033192" y="150755"/>
                  <a:pt x="5010806" y="155917"/>
                </a:cubicBezTo>
                <a:cubicBezTo>
                  <a:pt x="5010190" y="160148"/>
                  <a:pt x="5009889" y="162467"/>
                  <a:pt x="5009903" y="162876"/>
                </a:cubicBezTo>
                <a:cubicBezTo>
                  <a:pt x="5009918" y="163285"/>
                  <a:pt x="5009473" y="166429"/>
                  <a:pt x="5008569" y="172308"/>
                </a:cubicBezTo>
                <a:cubicBezTo>
                  <a:pt x="5028818" y="197762"/>
                  <a:pt x="5046209" y="216437"/>
                  <a:pt x="5060742" y="228332"/>
                </a:cubicBezTo>
                <a:cubicBezTo>
                  <a:pt x="5075276" y="240227"/>
                  <a:pt x="5091588" y="249985"/>
                  <a:pt x="5109678" y="257607"/>
                </a:cubicBezTo>
                <a:cubicBezTo>
                  <a:pt x="5127769" y="265229"/>
                  <a:pt x="5132422" y="270101"/>
                  <a:pt x="5123639" y="272224"/>
                </a:cubicBezTo>
                <a:cubicBezTo>
                  <a:pt x="5114855" y="274346"/>
                  <a:pt x="5101674" y="275407"/>
                  <a:pt x="5084092" y="275407"/>
                </a:cubicBezTo>
                <a:cubicBezTo>
                  <a:pt x="5065364" y="275407"/>
                  <a:pt x="5054017" y="271937"/>
                  <a:pt x="5050052" y="264996"/>
                </a:cubicBezTo>
                <a:cubicBezTo>
                  <a:pt x="5046087" y="258055"/>
                  <a:pt x="5042291" y="252316"/>
                  <a:pt x="5038662" y="247777"/>
                </a:cubicBezTo>
                <a:cubicBezTo>
                  <a:pt x="5035035" y="243238"/>
                  <a:pt x="5023648" y="223202"/>
                  <a:pt x="5004504" y="187666"/>
                </a:cubicBezTo>
                <a:cubicBezTo>
                  <a:pt x="5001550" y="202423"/>
                  <a:pt x="4994652" y="216401"/>
                  <a:pt x="4983811" y="229601"/>
                </a:cubicBezTo>
                <a:cubicBezTo>
                  <a:pt x="4972970" y="242801"/>
                  <a:pt x="4958389" y="251036"/>
                  <a:pt x="4940070" y="254305"/>
                </a:cubicBezTo>
                <a:cubicBezTo>
                  <a:pt x="4921750" y="257575"/>
                  <a:pt x="4918624" y="255503"/>
                  <a:pt x="4930691" y="248089"/>
                </a:cubicBezTo>
                <a:cubicBezTo>
                  <a:pt x="4942758" y="240675"/>
                  <a:pt x="4952015" y="233319"/>
                  <a:pt x="4958461" y="226019"/>
                </a:cubicBezTo>
                <a:cubicBezTo>
                  <a:pt x="4964907" y="218720"/>
                  <a:pt x="4970575" y="209743"/>
                  <a:pt x="4975465" y="199088"/>
                </a:cubicBezTo>
                <a:cubicBezTo>
                  <a:pt x="4980355" y="188434"/>
                  <a:pt x="4983690" y="175628"/>
                  <a:pt x="4985467" y="160671"/>
                </a:cubicBezTo>
                <a:cubicBezTo>
                  <a:pt x="4970840" y="165131"/>
                  <a:pt x="4960332" y="168045"/>
                  <a:pt x="4953944" y="169415"/>
                </a:cubicBezTo>
                <a:cubicBezTo>
                  <a:pt x="4947555" y="170784"/>
                  <a:pt x="4940414" y="168404"/>
                  <a:pt x="4932519" y="162274"/>
                </a:cubicBezTo>
                <a:cubicBezTo>
                  <a:pt x="4924625" y="156143"/>
                  <a:pt x="4925490" y="152759"/>
                  <a:pt x="4935112" y="152121"/>
                </a:cubicBezTo>
                <a:cubicBezTo>
                  <a:pt x="4944734" y="151483"/>
                  <a:pt x="4961993" y="147844"/>
                  <a:pt x="4986887" y="141204"/>
                </a:cubicBezTo>
                <a:cubicBezTo>
                  <a:pt x="4987747" y="120827"/>
                  <a:pt x="4988178" y="100743"/>
                  <a:pt x="4988178" y="80954"/>
                </a:cubicBezTo>
                <a:cubicBezTo>
                  <a:pt x="4988178" y="61093"/>
                  <a:pt x="4985927" y="46440"/>
                  <a:pt x="4981423" y="36997"/>
                </a:cubicBezTo>
                <a:cubicBezTo>
                  <a:pt x="4978046" y="29915"/>
                  <a:pt x="4978406" y="26029"/>
                  <a:pt x="4982502" y="25340"/>
                </a:cubicBezTo>
                <a:close/>
                <a:moveTo>
                  <a:pt x="1769190" y="22231"/>
                </a:moveTo>
                <a:cubicBezTo>
                  <a:pt x="1770832" y="22082"/>
                  <a:pt x="1772879" y="22365"/>
                  <a:pt x="1775332" y="23080"/>
                </a:cubicBezTo>
                <a:cubicBezTo>
                  <a:pt x="1785140" y="25941"/>
                  <a:pt x="1793490" y="30193"/>
                  <a:pt x="1800380" y="35836"/>
                </a:cubicBezTo>
                <a:cubicBezTo>
                  <a:pt x="1807271" y="41479"/>
                  <a:pt x="1809099" y="47071"/>
                  <a:pt x="1805866" y="52614"/>
                </a:cubicBezTo>
                <a:cubicBezTo>
                  <a:pt x="1802632" y="58156"/>
                  <a:pt x="1799215" y="69478"/>
                  <a:pt x="1795616" y="86579"/>
                </a:cubicBezTo>
                <a:cubicBezTo>
                  <a:pt x="1792017" y="103679"/>
                  <a:pt x="1787607" y="122440"/>
                  <a:pt x="1782388" y="142861"/>
                </a:cubicBezTo>
                <a:cubicBezTo>
                  <a:pt x="1804471" y="176288"/>
                  <a:pt x="1822812" y="199630"/>
                  <a:pt x="1837410" y="212887"/>
                </a:cubicBezTo>
                <a:cubicBezTo>
                  <a:pt x="1852009" y="226145"/>
                  <a:pt x="1868758" y="237226"/>
                  <a:pt x="1887659" y="246132"/>
                </a:cubicBezTo>
                <a:cubicBezTo>
                  <a:pt x="1906559" y="255037"/>
                  <a:pt x="1908574" y="260117"/>
                  <a:pt x="1893703" y="261372"/>
                </a:cubicBezTo>
                <a:cubicBezTo>
                  <a:pt x="1878832" y="262626"/>
                  <a:pt x="1863779" y="263017"/>
                  <a:pt x="1848542" y="262544"/>
                </a:cubicBezTo>
                <a:cubicBezTo>
                  <a:pt x="1833306" y="262071"/>
                  <a:pt x="1820758" y="253377"/>
                  <a:pt x="1810899" y="236463"/>
                </a:cubicBezTo>
                <a:cubicBezTo>
                  <a:pt x="1801040" y="219548"/>
                  <a:pt x="1789357" y="193833"/>
                  <a:pt x="1775848" y="159316"/>
                </a:cubicBezTo>
                <a:cubicBezTo>
                  <a:pt x="1764519" y="193991"/>
                  <a:pt x="1751513" y="220739"/>
                  <a:pt x="1736828" y="239560"/>
                </a:cubicBezTo>
                <a:cubicBezTo>
                  <a:pt x="1722144" y="258382"/>
                  <a:pt x="1705341" y="272435"/>
                  <a:pt x="1686419" y="281720"/>
                </a:cubicBezTo>
                <a:cubicBezTo>
                  <a:pt x="1667497" y="291006"/>
                  <a:pt x="1666404" y="286696"/>
                  <a:pt x="1683139" y="268793"/>
                </a:cubicBezTo>
                <a:cubicBezTo>
                  <a:pt x="1699873" y="250889"/>
                  <a:pt x="1714523" y="229601"/>
                  <a:pt x="1727084" y="204928"/>
                </a:cubicBezTo>
                <a:cubicBezTo>
                  <a:pt x="1739646" y="180256"/>
                  <a:pt x="1748827" y="156799"/>
                  <a:pt x="1754628" y="134558"/>
                </a:cubicBezTo>
                <a:cubicBezTo>
                  <a:pt x="1760428" y="112316"/>
                  <a:pt x="1764452" y="92942"/>
                  <a:pt x="1766695" y="76437"/>
                </a:cubicBezTo>
                <a:cubicBezTo>
                  <a:pt x="1768940" y="59931"/>
                  <a:pt x="1768488" y="46197"/>
                  <a:pt x="1765340" y="35234"/>
                </a:cubicBezTo>
                <a:cubicBezTo>
                  <a:pt x="1762979" y="27011"/>
                  <a:pt x="1764262" y="22677"/>
                  <a:pt x="1769190" y="22231"/>
                </a:cubicBezTo>
                <a:close/>
                <a:moveTo>
                  <a:pt x="4890478" y="21575"/>
                </a:moveTo>
                <a:cubicBezTo>
                  <a:pt x="4897333" y="22543"/>
                  <a:pt x="4904556" y="25106"/>
                  <a:pt x="4912149" y="29265"/>
                </a:cubicBezTo>
                <a:cubicBezTo>
                  <a:pt x="4919742" y="33423"/>
                  <a:pt x="4922622" y="38073"/>
                  <a:pt x="4920786" y="43214"/>
                </a:cubicBezTo>
                <a:cubicBezTo>
                  <a:pt x="4918950" y="48355"/>
                  <a:pt x="4917814" y="54837"/>
                  <a:pt x="4917376" y="62659"/>
                </a:cubicBezTo>
                <a:cubicBezTo>
                  <a:pt x="4916939" y="70482"/>
                  <a:pt x="4916509" y="79498"/>
                  <a:pt x="4916086" y="89708"/>
                </a:cubicBezTo>
                <a:cubicBezTo>
                  <a:pt x="4915663" y="99919"/>
                  <a:pt x="4915451" y="120397"/>
                  <a:pt x="4915451" y="151142"/>
                </a:cubicBezTo>
                <a:cubicBezTo>
                  <a:pt x="4915451" y="178388"/>
                  <a:pt x="4915225" y="200533"/>
                  <a:pt x="4914773" y="217577"/>
                </a:cubicBezTo>
                <a:cubicBezTo>
                  <a:pt x="4914322" y="234620"/>
                  <a:pt x="4914096" y="250269"/>
                  <a:pt x="4914096" y="264523"/>
                </a:cubicBezTo>
                <a:cubicBezTo>
                  <a:pt x="4914096" y="276712"/>
                  <a:pt x="4911536" y="287872"/>
                  <a:pt x="4906417" y="298004"/>
                </a:cubicBezTo>
                <a:cubicBezTo>
                  <a:pt x="4901297" y="308135"/>
                  <a:pt x="4896095" y="306224"/>
                  <a:pt x="4890811" y="292271"/>
                </a:cubicBezTo>
                <a:cubicBezTo>
                  <a:pt x="4885527" y="278318"/>
                  <a:pt x="4884014" y="268560"/>
                  <a:pt x="4886272" y="262996"/>
                </a:cubicBezTo>
                <a:cubicBezTo>
                  <a:pt x="4888531" y="257432"/>
                  <a:pt x="4890550" y="230522"/>
                  <a:pt x="4892328" y="182267"/>
                </a:cubicBezTo>
                <a:cubicBezTo>
                  <a:pt x="4866401" y="208481"/>
                  <a:pt x="4850078" y="224933"/>
                  <a:pt x="4843359" y="231623"/>
                </a:cubicBezTo>
                <a:cubicBezTo>
                  <a:pt x="4836641" y="238313"/>
                  <a:pt x="4829281" y="238456"/>
                  <a:pt x="4821279" y="232053"/>
                </a:cubicBezTo>
                <a:cubicBezTo>
                  <a:pt x="4813277" y="225650"/>
                  <a:pt x="4808721" y="220577"/>
                  <a:pt x="4807609" y="216834"/>
                </a:cubicBezTo>
                <a:cubicBezTo>
                  <a:pt x="4806498" y="213092"/>
                  <a:pt x="4809265" y="210683"/>
                  <a:pt x="4815912" y="209607"/>
                </a:cubicBezTo>
                <a:cubicBezTo>
                  <a:pt x="4822559" y="208531"/>
                  <a:pt x="4831296" y="204961"/>
                  <a:pt x="4842123" y="198895"/>
                </a:cubicBezTo>
                <a:cubicBezTo>
                  <a:pt x="4852950" y="192829"/>
                  <a:pt x="4869685" y="182396"/>
                  <a:pt x="4892328" y="167597"/>
                </a:cubicBezTo>
                <a:lnTo>
                  <a:pt x="4892328" y="76910"/>
                </a:lnTo>
                <a:cubicBezTo>
                  <a:pt x="4892328" y="59573"/>
                  <a:pt x="4890306" y="45774"/>
                  <a:pt x="4886262" y="35513"/>
                </a:cubicBezTo>
                <a:cubicBezTo>
                  <a:pt x="4882218" y="25253"/>
                  <a:pt x="4883624" y="20607"/>
                  <a:pt x="4890478" y="21575"/>
                </a:cubicBezTo>
                <a:close/>
                <a:moveTo>
                  <a:pt x="2519358" y="21099"/>
                </a:moveTo>
                <a:cubicBezTo>
                  <a:pt x="2526164" y="20184"/>
                  <a:pt x="2533937" y="22021"/>
                  <a:pt x="2542676" y="26608"/>
                </a:cubicBezTo>
                <a:cubicBezTo>
                  <a:pt x="2554327" y="32724"/>
                  <a:pt x="2563533" y="38586"/>
                  <a:pt x="2570295" y="44193"/>
                </a:cubicBezTo>
                <a:cubicBezTo>
                  <a:pt x="2577056" y="49800"/>
                  <a:pt x="2578616" y="55109"/>
                  <a:pt x="2574973" y="60121"/>
                </a:cubicBezTo>
                <a:cubicBezTo>
                  <a:pt x="2571331" y="65133"/>
                  <a:pt x="2569072" y="75497"/>
                  <a:pt x="2568198" y="91214"/>
                </a:cubicBezTo>
                <a:cubicBezTo>
                  <a:pt x="2567323" y="106931"/>
                  <a:pt x="2567785" y="133643"/>
                  <a:pt x="2569585" y="171351"/>
                </a:cubicBezTo>
                <a:cubicBezTo>
                  <a:pt x="2571385" y="209058"/>
                  <a:pt x="2572969" y="237570"/>
                  <a:pt x="2574339" y="256887"/>
                </a:cubicBezTo>
                <a:cubicBezTo>
                  <a:pt x="2575708" y="276203"/>
                  <a:pt x="2571560" y="292891"/>
                  <a:pt x="2561895" y="306952"/>
                </a:cubicBezTo>
                <a:cubicBezTo>
                  <a:pt x="2552230" y="321013"/>
                  <a:pt x="2543998" y="321486"/>
                  <a:pt x="2537201" y="308372"/>
                </a:cubicBezTo>
                <a:cubicBezTo>
                  <a:pt x="2530404" y="295258"/>
                  <a:pt x="2520362" y="282183"/>
                  <a:pt x="2507076" y="269148"/>
                </a:cubicBezTo>
                <a:cubicBezTo>
                  <a:pt x="2493790" y="256112"/>
                  <a:pt x="2495044" y="251842"/>
                  <a:pt x="2510840" y="256338"/>
                </a:cubicBezTo>
                <a:cubicBezTo>
                  <a:pt x="2526636" y="260834"/>
                  <a:pt x="2535412" y="261221"/>
                  <a:pt x="2537169" y="257500"/>
                </a:cubicBezTo>
                <a:cubicBezTo>
                  <a:pt x="2538926" y="253778"/>
                  <a:pt x="2540026" y="244378"/>
                  <a:pt x="2540471" y="229300"/>
                </a:cubicBezTo>
                <a:cubicBezTo>
                  <a:pt x="2540915" y="214221"/>
                  <a:pt x="2540026" y="182891"/>
                  <a:pt x="2537804" y="135310"/>
                </a:cubicBezTo>
                <a:cubicBezTo>
                  <a:pt x="2535581" y="87730"/>
                  <a:pt x="2532354" y="61824"/>
                  <a:pt x="2528124" y="57594"/>
                </a:cubicBezTo>
                <a:cubicBezTo>
                  <a:pt x="2523894" y="53363"/>
                  <a:pt x="2517197" y="51037"/>
                  <a:pt x="2508033" y="50613"/>
                </a:cubicBezTo>
                <a:cubicBezTo>
                  <a:pt x="2498870" y="50190"/>
                  <a:pt x="2484182" y="51105"/>
                  <a:pt x="2463969" y="53356"/>
                </a:cubicBezTo>
                <a:cubicBezTo>
                  <a:pt x="2443757" y="55607"/>
                  <a:pt x="2413732" y="58856"/>
                  <a:pt x="2373895" y="63100"/>
                </a:cubicBezTo>
                <a:cubicBezTo>
                  <a:pt x="2374770" y="126384"/>
                  <a:pt x="2374759" y="174323"/>
                  <a:pt x="2373863" y="206918"/>
                </a:cubicBezTo>
                <a:cubicBezTo>
                  <a:pt x="2372966" y="239513"/>
                  <a:pt x="2369733" y="264476"/>
                  <a:pt x="2364161" y="281806"/>
                </a:cubicBezTo>
                <a:cubicBezTo>
                  <a:pt x="2358590" y="299137"/>
                  <a:pt x="2352048" y="300657"/>
                  <a:pt x="2344533" y="286367"/>
                </a:cubicBezTo>
                <a:cubicBezTo>
                  <a:pt x="2337019" y="272077"/>
                  <a:pt x="2334614" y="260974"/>
                  <a:pt x="2337317" y="253058"/>
                </a:cubicBezTo>
                <a:cubicBezTo>
                  <a:pt x="2340020" y="245142"/>
                  <a:pt x="2342719" y="229038"/>
                  <a:pt x="2345415" y="204746"/>
                </a:cubicBezTo>
                <a:cubicBezTo>
                  <a:pt x="2348111" y="180453"/>
                  <a:pt x="2349459" y="151336"/>
                  <a:pt x="2349459" y="117392"/>
                </a:cubicBezTo>
                <a:cubicBezTo>
                  <a:pt x="2349459" y="83220"/>
                  <a:pt x="2346760" y="61390"/>
                  <a:pt x="2341361" y="51904"/>
                </a:cubicBezTo>
                <a:cubicBezTo>
                  <a:pt x="2335961" y="42418"/>
                  <a:pt x="2337062" y="38148"/>
                  <a:pt x="2344662" y="39095"/>
                </a:cubicBezTo>
                <a:cubicBezTo>
                  <a:pt x="2352263" y="40041"/>
                  <a:pt x="2358673" y="41167"/>
                  <a:pt x="2363893" y="42472"/>
                </a:cubicBezTo>
                <a:cubicBezTo>
                  <a:pt x="2369112" y="43777"/>
                  <a:pt x="2382474" y="43551"/>
                  <a:pt x="2403977" y="41794"/>
                </a:cubicBezTo>
                <a:cubicBezTo>
                  <a:pt x="2425480" y="40038"/>
                  <a:pt x="2446951" y="37370"/>
                  <a:pt x="2468390" y="33792"/>
                </a:cubicBezTo>
                <a:cubicBezTo>
                  <a:pt x="2489828" y="30215"/>
                  <a:pt x="2504656" y="26594"/>
                  <a:pt x="2512873" y="22930"/>
                </a:cubicBezTo>
                <a:cubicBezTo>
                  <a:pt x="2514927" y="22014"/>
                  <a:pt x="2517089" y="21403"/>
                  <a:pt x="2519358" y="21099"/>
                </a:cubicBezTo>
                <a:close/>
                <a:moveTo>
                  <a:pt x="3972085" y="15566"/>
                </a:moveTo>
                <a:cubicBezTo>
                  <a:pt x="3973888" y="15341"/>
                  <a:pt x="3976235" y="15584"/>
                  <a:pt x="3979126" y="16294"/>
                </a:cubicBezTo>
                <a:cubicBezTo>
                  <a:pt x="3990692" y="19133"/>
                  <a:pt x="3999901" y="22998"/>
                  <a:pt x="4006756" y="27888"/>
                </a:cubicBezTo>
                <a:cubicBezTo>
                  <a:pt x="4013783" y="32348"/>
                  <a:pt x="4015479" y="37593"/>
                  <a:pt x="4011843" y="43623"/>
                </a:cubicBezTo>
                <a:cubicBezTo>
                  <a:pt x="4008208" y="49653"/>
                  <a:pt x="4005946" y="65248"/>
                  <a:pt x="4005057" y="90408"/>
                </a:cubicBezTo>
                <a:cubicBezTo>
                  <a:pt x="4004168" y="115567"/>
                  <a:pt x="4003949" y="141405"/>
                  <a:pt x="4004401" y="167920"/>
                </a:cubicBezTo>
                <a:cubicBezTo>
                  <a:pt x="4004853" y="194435"/>
                  <a:pt x="4005530" y="216795"/>
                  <a:pt x="4006434" y="235000"/>
                </a:cubicBezTo>
                <a:cubicBezTo>
                  <a:pt x="4007337" y="253205"/>
                  <a:pt x="4006620" y="267936"/>
                  <a:pt x="4004283" y="279193"/>
                </a:cubicBezTo>
                <a:cubicBezTo>
                  <a:pt x="4001945" y="290450"/>
                  <a:pt x="3997227" y="299606"/>
                  <a:pt x="3990129" y="306662"/>
                </a:cubicBezTo>
                <a:cubicBezTo>
                  <a:pt x="3983030" y="313717"/>
                  <a:pt x="3976860" y="311573"/>
                  <a:pt x="3971619" y="300230"/>
                </a:cubicBezTo>
                <a:cubicBezTo>
                  <a:pt x="3966378" y="288887"/>
                  <a:pt x="3958028" y="276938"/>
                  <a:pt x="3946570" y="264383"/>
                </a:cubicBezTo>
                <a:cubicBezTo>
                  <a:pt x="3935112" y="251828"/>
                  <a:pt x="3935991" y="247350"/>
                  <a:pt x="3949205" y="250950"/>
                </a:cubicBezTo>
                <a:cubicBezTo>
                  <a:pt x="3962420" y="254549"/>
                  <a:pt x="3969916" y="256435"/>
                  <a:pt x="3971694" y="256607"/>
                </a:cubicBezTo>
                <a:cubicBezTo>
                  <a:pt x="3973473" y="256779"/>
                  <a:pt x="3974964" y="254047"/>
                  <a:pt x="3976169" y="248412"/>
                </a:cubicBezTo>
                <a:cubicBezTo>
                  <a:pt x="3977373" y="242776"/>
                  <a:pt x="3978201" y="226503"/>
                  <a:pt x="3978653" y="199594"/>
                </a:cubicBezTo>
                <a:cubicBezTo>
                  <a:pt x="3979105" y="172685"/>
                  <a:pt x="3979331" y="140788"/>
                  <a:pt x="3979331" y="103905"/>
                </a:cubicBezTo>
                <a:cubicBezTo>
                  <a:pt x="3979331" y="66879"/>
                  <a:pt x="3976405" y="42311"/>
                  <a:pt x="3970554" y="30200"/>
                </a:cubicBezTo>
                <a:cubicBezTo>
                  <a:pt x="3966166" y="21117"/>
                  <a:pt x="3966676" y="16239"/>
                  <a:pt x="3972085" y="15566"/>
                </a:cubicBezTo>
                <a:close/>
                <a:moveTo>
                  <a:pt x="6005055" y="13742"/>
                </a:moveTo>
                <a:cubicBezTo>
                  <a:pt x="6008219" y="12636"/>
                  <a:pt x="6014538" y="13899"/>
                  <a:pt x="6024014" y="17531"/>
                </a:cubicBezTo>
                <a:cubicBezTo>
                  <a:pt x="6042964" y="24794"/>
                  <a:pt x="6051296" y="31717"/>
                  <a:pt x="6049009" y="38299"/>
                </a:cubicBezTo>
                <a:cubicBezTo>
                  <a:pt x="6046721" y="44881"/>
                  <a:pt x="6044922" y="55840"/>
                  <a:pt x="6043610" y="71177"/>
                </a:cubicBezTo>
                <a:cubicBezTo>
                  <a:pt x="6042298" y="86514"/>
                  <a:pt x="6041641" y="103246"/>
                  <a:pt x="6041641" y="121372"/>
                </a:cubicBezTo>
                <a:cubicBezTo>
                  <a:pt x="6051651" y="119665"/>
                  <a:pt x="6060717" y="117747"/>
                  <a:pt x="6068841" y="115618"/>
                </a:cubicBezTo>
                <a:cubicBezTo>
                  <a:pt x="6076965" y="113488"/>
                  <a:pt x="6085952" y="110764"/>
                  <a:pt x="6095804" y="107444"/>
                </a:cubicBezTo>
                <a:cubicBezTo>
                  <a:pt x="6105656" y="104124"/>
                  <a:pt x="6115737" y="105052"/>
                  <a:pt x="6126048" y="110229"/>
                </a:cubicBezTo>
                <a:cubicBezTo>
                  <a:pt x="6136359" y="115406"/>
                  <a:pt x="6135620" y="120820"/>
                  <a:pt x="6123832" y="126470"/>
                </a:cubicBezTo>
                <a:cubicBezTo>
                  <a:pt x="6112044" y="132120"/>
                  <a:pt x="6097701" y="135859"/>
                  <a:pt x="6080801" y="137687"/>
                </a:cubicBezTo>
                <a:cubicBezTo>
                  <a:pt x="6063901" y="139516"/>
                  <a:pt x="6050762" y="140430"/>
                  <a:pt x="6041383" y="140430"/>
                </a:cubicBezTo>
                <a:cubicBezTo>
                  <a:pt x="6040609" y="156649"/>
                  <a:pt x="6039784" y="189889"/>
                  <a:pt x="6038909" y="240152"/>
                </a:cubicBezTo>
                <a:cubicBezTo>
                  <a:pt x="6062915" y="238388"/>
                  <a:pt x="6082471" y="236839"/>
                  <a:pt x="6097579" y="235505"/>
                </a:cubicBezTo>
                <a:cubicBezTo>
                  <a:pt x="6112686" y="234172"/>
                  <a:pt x="6124711" y="232587"/>
                  <a:pt x="6133652" y="230752"/>
                </a:cubicBezTo>
                <a:cubicBezTo>
                  <a:pt x="6142593" y="228916"/>
                  <a:pt x="6151986" y="229443"/>
                  <a:pt x="6161830" y="232333"/>
                </a:cubicBezTo>
                <a:cubicBezTo>
                  <a:pt x="6171675" y="235222"/>
                  <a:pt x="6179748" y="241546"/>
                  <a:pt x="6186051" y="251305"/>
                </a:cubicBezTo>
                <a:cubicBezTo>
                  <a:pt x="6192354" y="261063"/>
                  <a:pt x="6182867" y="265043"/>
                  <a:pt x="6157593" y="263243"/>
                </a:cubicBezTo>
                <a:cubicBezTo>
                  <a:pt x="6132318" y="261443"/>
                  <a:pt x="6109639" y="260769"/>
                  <a:pt x="6089556" y="261221"/>
                </a:cubicBezTo>
                <a:cubicBezTo>
                  <a:pt x="6069472" y="261673"/>
                  <a:pt x="6046958" y="263014"/>
                  <a:pt x="6022013" y="265243"/>
                </a:cubicBezTo>
                <a:cubicBezTo>
                  <a:pt x="5997068" y="267473"/>
                  <a:pt x="5973941" y="269943"/>
                  <a:pt x="5952632" y="272654"/>
                </a:cubicBezTo>
                <a:cubicBezTo>
                  <a:pt x="5931322" y="275364"/>
                  <a:pt x="5917258" y="277400"/>
                  <a:pt x="5910439" y="278763"/>
                </a:cubicBezTo>
                <a:cubicBezTo>
                  <a:pt x="5903621" y="280125"/>
                  <a:pt x="5894959" y="276060"/>
                  <a:pt x="5884455" y="266566"/>
                </a:cubicBezTo>
                <a:cubicBezTo>
                  <a:pt x="5873950" y="257073"/>
                  <a:pt x="5875022" y="252326"/>
                  <a:pt x="5887670" y="252326"/>
                </a:cubicBezTo>
                <a:cubicBezTo>
                  <a:pt x="5897737" y="252326"/>
                  <a:pt x="5914365" y="251434"/>
                  <a:pt x="5937553" y="249648"/>
                </a:cubicBezTo>
                <a:cubicBezTo>
                  <a:pt x="5960741" y="247863"/>
                  <a:pt x="5986381" y="245723"/>
                  <a:pt x="6014474" y="243228"/>
                </a:cubicBezTo>
                <a:lnTo>
                  <a:pt x="6014474" y="99840"/>
                </a:lnTo>
                <a:cubicBezTo>
                  <a:pt x="6014474" y="61078"/>
                  <a:pt x="6011326" y="35854"/>
                  <a:pt x="6005031" y="24167"/>
                </a:cubicBezTo>
                <a:cubicBezTo>
                  <a:pt x="6001883" y="18323"/>
                  <a:pt x="6001891" y="14848"/>
                  <a:pt x="6005055" y="13742"/>
                </a:cubicBezTo>
                <a:close/>
                <a:moveTo>
                  <a:pt x="2818832" y="13161"/>
                </a:moveTo>
                <a:cubicBezTo>
                  <a:pt x="2822732" y="13364"/>
                  <a:pt x="2826747" y="13942"/>
                  <a:pt x="2830877" y="14896"/>
                </a:cubicBezTo>
                <a:cubicBezTo>
                  <a:pt x="2839137" y="16803"/>
                  <a:pt x="2846515" y="20524"/>
                  <a:pt x="2853012" y="26059"/>
                </a:cubicBezTo>
                <a:cubicBezTo>
                  <a:pt x="2859508" y="31595"/>
                  <a:pt x="2861921" y="39891"/>
                  <a:pt x="2860250" y="50947"/>
                </a:cubicBezTo>
                <a:cubicBezTo>
                  <a:pt x="2858579" y="62003"/>
                  <a:pt x="2851567" y="63986"/>
                  <a:pt x="2839213" y="56895"/>
                </a:cubicBezTo>
                <a:cubicBezTo>
                  <a:pt x="2826859" y="49803"/>
                  <a:pt x="2816681" y="42250"/>
                  <a:pt x="2808679" y="34233"/>
                </a:cubicBezTo>
                <a:cubicBezTo>
                  <a:pt x="2800534" y="21628"/>
                  <a:pt x="2800132" y="14777"/>
                  <a:pt x="2807474" y="13680"/>
                </a:cubicBezTo>
                <a:cubicBezTo>
                  <a:pt x="2811145" y="13132"/>
                  <a:pt x="2814931" y="12959"/>
                  <a:pt x="2818832" y="13161"/>
                </a:cubicBezTo>
                <a:close/>
                <a:moveTo>
                  <a:pt x="4291569" y="11796"/>
                </a:moveTo>
                <a:cubicBezTo>
                  <a:pt x="4293458" y="11738"/>
                  <a:pt x="4295792" y="12123"/>
                  <a:pt x="4298572" y="12949"/>
                </a:cubicBezTo>
                <a:cubicBezTo>
                  <a:pt x="4309693" y="16254"/>
                  <a:pt x="4318043" y="20101"/>
                  <a:pt x="4323621" y="24489"/>
                </a:cubicBezTo>
                <a:cubicBezTo>
                  <a:pt x="4329199" y="28877"/>
                  <a:pt x="4329855" y="33696"/>
                  <a:pt x="4325589" y="38944"/>
                </a:cubicBezTo>
                <a:cubicBezTo>
                  <a:pt x="4321323" y="44193"/>
                  <a:pt x="4316282" y="52625"/>
                  <a:pt x="4310467" y="64240"/>
                </a:cubicBezTo>
                <a:cubicBezTo>
                  <a:pt x="4304652" y="75856"/>
                  <a:pt x="4296081" y="87701"/>
                  <a:pt x="4284752" y="99775"/>
                </a:cubicBezTo>
                <a:cubicBezTo>
                  <a:pt x="4313102" y="98987"/>
                  <a:pt x="4330630" y="96090"/>
                  <a:pt x="4337334" y="91085"/>
                </a:cubicBezTo>
                <a:cubicBezTo>
                  <a:pt x="4344038" y="86080"/>
                  <a:pt x="4351807" y="85507"/>
                  <a:pt x="4360640" y="89364"/>
                </a:cubicBezTo>
                <a:cubicBezTo>
                  <a:pt x="4369474" y="93222"/>
                  <a:pt x="4376583" y="98044"/>
                  <a:pt x="4381968" y="103830"/>
                </a:cubicBezTo>
                <a:cubicBezTo>
                  <a:pt x="4387352" y="109616"/>
                  <a:pt x="4387757" y="115001"/>
                  <a:pt x="4383183" y="119984"/>
                </a:cubicBezTo>
                <a:cubicBezTo>
                  <a:pt x="4378608" y="124967"/>
                  <a:pt x="4375436" y="136784"/>
                  <a:pt x="4373665" y="155433"/>
                </a:cubicBezTo>
                <a:cubicBezTo>
                  <a:pt x="4371894" y="174083"/>
                  <a:pt x="4370334" y="192840"/>
                  <a:pt x="4368986" y="211704"/>
                </a:cubicBezTo>
                <a:cubicBezTo>
                  <a:pt x="4367638" y="230569"/>
                  <a:pt x="4363659" y="246841"/>
                  <a:pt x="4357048" y="260522"/>
                </a:cubicBezTo>
                <a:cubicBezTo>
                  <a:pt x="4350437" y="274202"/>
                  <a:pt x="4340180" y="284603"/>
                  <a:pt x="4326277" y="291723"/>
                </a:cubicBezTo>
                <a:cubicBezTo>
                  <a:pt x="4312375" y="298843"/>
                  <a:pt x="4304896" y="297054"/>
                  <a:pt x="4303842" y="286356"/>
                </a:cubicBezTo>
                <a:cubicBezTo>
                  <a:pt x="4302788" y="275658"/>
                  <a:pt x="4297066" y="263483"/>
                  <a:pt x="4286677" y="249831"/>
                </a:cubicBezTo>
                <a:cubicBezTo>
                  <a:pt x="4276287" y="236179"/>
                  <a:pt x="4277693" y="232551"/>
                  <a:pt x="4290893" y="238947"/>
                </a:cubicBezTo>
                <a:cubicBezTo>
                  <a:pt x="4304093" y="245343"/>
                  <a:pt x="4313310" y="248942"/>
                  <a:pt x="4318544" y="249745"/>
                </a:cubicBezTo>
                <a:cubicBezTo>
                  <a:pt x="4323779" y="250548"/>
                  <a:pt x="4328651" y="245741"/>
                  <a:pt x="4333161" y="235323"/>
                </a:cubicBezTo>
                <a:cubicBezTo>
                  <a:pt x="4337671" y="224904"/>
                  <a:pt x="4340826" y="209127"/>
                  <a:pt x="4342625" y="187989"/>
                </a:cubicBezTo>
                <a:cubicBezTo>
                  <a:pt x="4344425" y="166852"/>
                  <a:pt x="4345325" y="149170"/>
                  <a:pt x="4345325" y="134945"/>
                </a:cubicBezTo>
                <a:cubicBezTo>
                  <a:pt x="4345325" y="122110"/>
                  <a:pt x="4344088" y="114865"/>
                  <a:pt x="4341614" y="113209"/>
                </a:cubicBezTo>
                <a:cubicBezTo>
                  <a:pt x="4339140" y="111552"/>
                  <a:pt x="4332992" y="111957"/>
                  <a:pt x="4323169" y="114424"/>
                </a:cubicBezTo>
                <a:lnTo>
                  <a:pt x="4295034" y="121479"/>
                </a:lnTo>
                <a:cubicBezTo>
                  <a:pt x="4288208" y="122411"/>
                  <a:pt x="4282142" y="120174"/>
                  <a:pt x="4276836" y="114768"/>
                </a:cubicBezTo>
                <a:cubicBezTo>
                  <a:pt x="4263112" y="130356"/>
                  <a:pt x="4248826" y="142351"/>
                  <a:pt x="4233977" y="150755"/>
                </a:cubicBezTo>
                <a:cubicBezTo>
                  <a:pt x="4230264" y="152856"/>
                  <a:pt x="4227469" y="154134"/>
                  <a:pt x="4225592" y="154590"/>
                </a:cubicBezTo>
                <a:lnTo>
                  <a:pt x="4223929" y="153957"/>
                </a:lnTo>
                <a:lnTo>
                  <a:pt x="4223611" y="159520"/>
                </a:lnTo>
                <a:cubicBezTo>
                  <a:pt x="4223405" y="166852"/>
                  <a:pt x="4223526" y="175915"/>
                  <a:pt x="4223974" y="186709"/>
                </a:cubicBezTo>
                <a:cubicBezTo>
                  <a:pt x="4224870" y="208298"/>
                  <a:pt x="4224161" y="224646"/>
                  <a:pt x="4221845" y="235753"/>
                </a:cubicBezTo>
                <a:cubicBezTo>
                  <a:pt x="4219529" y="246859"/>
                  <a:pt x="4216417" y="255793"/>
                  <a:pt x="4212509" y="262555"/>
                </a:cubicBezTo>
                <a:cubicBezTo>
                  <a:pt x="4208602" y="269316"/>
                  <a:pt x="4204418" y="269416"/>
                  <a:pt x="4199958" y="262856"/>
                </a:cubicBezTo>
                <a:cubicBezTo>
                  <a:pt x="4195498" y="256295"/>
                  <a:pt x="4192085" y="250846"/>
                  <a:pt x="4189719" y="246508"/>
                </a:cubicBezTo>
                <a:cubicBezTo>
                  <a:pt x="4187353" y="242170"/>
                  <a:pt x="4185041" y="239825"/>
                  <a:pt x="4182782" y="239474"/>
                </a:cubicBezTo>
                <a:cubicBezTo>
                  <a:pt x="4180523" y="239123"/>
                  <a:pt x="4169299" y="240596"/>
                  <a:pt x="4149108" y="243894"/>
                </a:cubicBezTo>
                <a:cubicBezTo>
                  <a:pt x="4144404" y="263999"/>
                  <a:pt x="4139037" y="269499"/>
                  <a:pt x="4133007" y="260393"/>
                </a:cubicBezTo>
                <a:cubicBezTo>
                  <a:pt x="4126977" y="251287"/>
                  <a:pt x="4123962" y="239162"/>
                  <a:pt x="4123962" y="224019"/>
                </a:cubicBezTo>
                <a:cubicBezTo>
                  <a:pt x="4123962" y="209750"/>
                  <a:pt x="4123521" y="192022"/>
                  <a:pt x="4122639" y="170835"/>
                </a:cubicBezTo>
                <a:cubicBezTo>
                  <a:pt x="4121757" y="149647"/>
                  <a:pt x="4118609" y="134310"/>
                  <a:pt x="4113196" y="124824"/>
                </a:cubicBezTo>
                <a:cubicBezTo>
                  <a:pt x="4107783" y="115338"/>
                  <a:pt x="4108704" y="110595"/>
                  <a:pt x="4115960" y="110595"/>
                </a:cubicBezTo>
                <a:cubicBezTo>
                  <a:pt x="4120750" y="110595"/>
                  <a:pt x="4126350" y="111032"/>
                  <a:pt x="4132760" y="111907"/>
                </a:cubicBezTo>
                <a:cubicBezTo>
                  <a:pt x="4139643" y="103260"/>
                  <a:pt x="4147322" y="89888"/>
                  <a:pt x="4155797" y="71790"/>
                </a:cubicBezTo>
                <a:cubicBezTo>
                  <a:pt x="4164272" y="53693"/>
                  <a:pt x="4166936" y="39435"/>
                  <a:pt x="4163788" y="29017"/>
                </a:cubicBezTo>
                <a:cubicBezTo>
                  <a:pt x="4160641" y="18599"/>
                  <a:pt x="4168567" y="17513"/>
                  <a:pt x="4187568" y="25758"/>
                </a:cubicBezTo>
                <a:cubicBezTo>
                  <a:pt x="4203773" y="33588"/>
                  <a:pt x="4208781" y="40482"/>
                  <a:pt x="4202593" y="46440"/>
                </a:cubicBezTo>
                <a:cubicBezTo>
                  <a:pt x="4196405" y="52399"/>
                  <a:pt x="4189741" y="60734"/>
                  <a:pt x="4182599" y="71446"/>
                </a:cubicBezTo>
                <a:cubicBezTo>
                  <a:pt x="4175458" y="82158"/>
                  <a:pt x="4164516" y="95645"/>
                  <a:pt x="4149774" y="111907"/>
                </a:cubicBezTo>
                <a:cubicBezTo>
                  <a:pt x="4167126" y="109412"/>
                  <a:pt x="4179186" y="105189"/>
                  <a:pt x="4185955" y="99238"/>
                </a:cubicBezTo>
                <a:cubicBezTo>
                  <a:pt x="4192723" y="93286"/>
                  <a:pt x="4200051" y="92232"/>
                  <a:pt x="4207938" y="96076"/>
                </a:cubicBezTo>
                <a:cubicBezTo>
                  <a:pt x="4215825" y="99919"/>
                  <a:pt x="4222727" y="103920"/>
                  <a:pt x="4228642" y="108078"/>
                </a:cubicBezTo>
                <a:cubicBezTo>
                  <a:pt x="4234557" y="112237"/>
                  <a:pt x="4235894" y="117116"/>
                  <a:pt x="4232654" y="122716"/>
                </a:cubicBezTo>
                <a:cubicBezTo>
                  <a:pt x="4229413" y="128316"/>
                  <a:pt x="4226932" y="134984"/>
                  <a:pt x="4225211" y="142721"/>
                </a:cubicBezTo>
                <a:cubicBezTo>
                  <a:pt x="4224781" y="144655"/>
                  <a:pt x="4224432" y="147022"/>
                  <a:pt x="4224166" y="149822"/>
                </a:cubicBezTo>
                <a:lnTo>
                  <a:pt x="4224145" y="150194"/>
                </a:lnTo>
                <a:lnTo>
                  <a:pt x="4225333" y="147460"/>
                </a:lnTo>
                <a:cubicBezTo>
                  <a:pt x="4227125" y="144627"/>
                  <a:pt x="4229834" y="140971"/>
                  <a:pt x="4233460" y="136493"/>
                </a:cubicBezTo>
                <a:cubicBezTo>
                  <a:pt x="4247966" y="118583"/>
                  <a:pt x="4261237" y="98108"/>
                  <a:pt x="4273276" y="75071"/>
                </a:cubicBezTo>
                <a:cubicBezTo>
                  <a:pt x="4285315" y="52033"/>
                  <a:pt x="4289760" y="35094"/>
                  <a:pt x="4286612" y="24253"/>
                </a:cubicBezTo>
                <a:cubicBezTo>
                  <a:pt x="4284252" y="16122"/>
                  <a:pt x="4285904" y="11970"/>
                  <a:pt x="4291569" y="11796"/>
                </a:cubicBezTo>
                <a:close/>
                <a:moveTo>
                  <a:pt x="4700137" y="11454"/>
                </a:moveTo>
                <a:cubicBezTo>
                  <a:pt x="4704368" y="12702"/>
                  <a:pt x="4710555" y="16459"/>
                  <a:pt x="4718701" y="22725"/>
                </a:cubicBezTo>
                <a:cubicBezTo>
                  <a:pt x="4731836" y="34542"/>
                  <a:pt x="4734747" y="42371"/>
                  <a:pt x="4727434" y="46215"/>
                </a:cubicBezTo>
                <a:cubicBezTo>
                  <a:pt x="4720120" y="50058"/>
                  <a:pt x="4709057" y="59834"/>
                  <a:pt x="4694244" y="75544"/>
                </a:cubicBezTo>
                <a:cubicBezTo>
                  <a:pt x="4679430" y="91254"/>
                  <a:pt x="4665739" y="102396"/>
                  <a:pt x="4653170" y="108971"/>
                </a:cubicBezTo>
                <a:cubicBezTo>
                  <a:pt x="4640600" y="115546"/>
                  <a:pt x="4634811" y="116621"/>
                  <a:pt x="4635800" y="112198"/>
                </a:cubicBezTo>
                <a:cubicBezTo>
                  <a:pt x="4636789" y="107774"/>
                  <a:pt x="4641156" y="101686"/>
                  <a:pt x="4648900" y="93935"/>
                </a:cubicBezTo>
                <a:cubicBezTo>
                  <a:pt x="4656643" y="86184"/>
                  <a:pt x="4665154" y="75684"/>
                  <a:pt x="4674433" y="62433"/>
                </a:cubicBezTo>
                <a:cubicBezTo>
                  <a:pt x="4683711" y="49183"/>
                  <a:pt x="4689020" y="39891"/>
                  <a:pt x="4690361" y="34556"/>
                </a:cubicBezTo>
                <a:cubicBezTo>
                  <a:pt x="4691702" y="29221"/>
                  <a:pt x="4692688" y="22783"/>
                  <a:pt x="4693319" y="15240"/>
                </a:cubicBezTo>
                <a:cubicBezTo>
                  <a:pt x="4693634" y="11468"/>
                  <a:pt x="4695907" y="10206"/>
                  <a:pt x="4700137" y="11454"/>
                </a:cubicBezTo>
                <a:close/>
                <a:moveTo>
                  <a:pt x="1311064" y="6711"/>
                </a:moveTo>
                <a:cubicBezTo>
                  <a:pt x="1319202" y="7665"/>
                  <a:pt x="1328003" y="10493"/>
                  <a:pt x="1337468" y="15197"/>
                </a:cubicBezTo>
                <a:cubicBezTo>
                  <a:pt x="1346932" y="19900"/>
                  <a:pt x="1349621" y="25522"/>
                  <a:pt x="1345534" y="32061"/>
                </a:cubicBezTo>
                <a:cubicBezTo>
                  <a:pt x="1341447" y="38600"/>
                  <a:pt x="1338995" y="56217"/>
                  <a:pt x="1338178" y="84912"/>
                </a:cubicBezTo>
                <a:cubicBezTo>
                  <a:pt x="1349148" y="79520"/>
                  <a:pt x="1357290" y="78616"/>
                  <a:pt x="1362602" y="82201"/>
                </a:cubicBezTo>
                <a:cubicBezTo>
                  <a:pt x="1367916" y="85786"/>
                  <a:pt x="1368730" y="89730"/>
                  <a:pt x="1365044" y="94032"/>
                </a:cubicBezTo>
                <a:cubicBezTo>
                  <a:pt x="1361359" y="98334"/>
                  <a:pt x="1352403" y="104673"/>
                  <a:pt x="1338178" y="113047"/>
                </a:cubicBezTo>
                <a:lnTo>
                  <a:pt x="1338178" y="142968"/>
                </a:lnTo>
                <a:cubicBezTo>
                  <a:pt x="1342781" y="137949"/>
                  <a:pt x="1348653" y="133317"/>
                  <a:pt x="1355794" y="129072"/>
                </a:cubicBezTo>
                <a:cubicBezTo>
                  <a:pt x="1362936" y="124828"/>
                  <a:pt x="1365485" y="125824"/>
                  <a:pt x="1363441" y="132062"/>
                </a:cubicBezTo>
                <a:cubicBezTo>
                  <a:pt x="1361398" y="138300"/>
                  <a:pt x="1352977" y="148396"/>
                  <a:pt x="1338178" y="162349"/>
                </a:cubicBezTo>
                <a:cubicBezTo>
                  <a:pt x="1338178" y="198615"/>
                  <a:pt x="1338392" y="224169"/>
                  <a:pt x="1338823" y="239012"/>
                </a:cubicBezTo>
                <a:cubicBezTo>
                  <a:pt x="1339253" y="253854"/>
                  <a:pt x="1338288" y="265061"/>
                  <a:pt x="1335930" y="272632"/>
                </a:cubicBezTo>
                <a:cubicBezTo>
                  <a:pt x="1333571" y="280204"/>
                  <a:pt x="1329365" y="287507"/>
                  <a:pt x="1323315" y="294540"/>
                </a:cubicBezTo>
                <a:cubicBezTo>
                  <a:pt x="1317262" y="301574"/>
                  <a:pt x="1311795" y="300119"/>
                  <a:pt x="1306913" y="290174"/>
                </a:cubicBezTo>
                <a:cubicBezTo>
                  <a:pt x="1302029" y="280229"/>
                  <a:pt x="1295193" y="270754"/>
                  <a:pt x="1286403" y="261748"/>
                </a:cubicBezTo>
                <a:cubicBezTo>
                  <a:pt x="1277612" y="252742"/>
                  <a:pt x="1278412" y="249139"/>
                  <a:pt x="1288800" y="250939"/>
                </a:cubicBezTo>
                <a:cubicBezTo>
                  <a:pt x="1299190" y="252739"/>
                  <a:pt x="1305378" y="253717"/>
                  <a:pt x="1307364" y="253875"/>
                </a:cubicBezTo>
                <a:cubicBezTo>
                  <a:pt x="1309350" y="254033"/>
                  <a:pt x="1310680" y="253094"/>
                  <a:pt x="1311355" y="251057"/>
                </a:cubicBezTo>
                <a:cubicBezTo>
                  <a:pt x="1312029" y="249021"/>
                  <a:pt x="1312591" y="240406"/>
                  <a:pt x="1313043" y="225213"/>
                </a:cubicBezTo>
                <a:cubicBezTo>
                  <a:pt x="1313494" y="210019"/>
                  <a:pt x="1313721" y="194801"/>
                  <a:pt x="1313721" y="179557"/>
                </a:cubicBezTo>
                <a:cubicBezTo>
                  <a:pt x="1295021" y="196780"/>
                  <a:pt x="1280569" y="210984"/>
                  <a:pt x="1270366" y="222169"/>
                </a:cubicBezTo>
                <a:cubicBezTo>
                  <a:pt x="1260163" y="233354"/>
                  <a:pt x="1252233" y="237205"/>
                  <a:pt x="1246576" y="233720"/>
                </a:cubicBezTo>
                <a:cubicBezTo>
                  <a:pt x="1240919" y="230235"/>
                  <a:pt x="1235620" y="225453"/>
                  <a:pt x="1230680" y="219373"/>
                </a:cubicBezTo>
                <a:cubicBezTo>
                  <a:pt x="1225740" y="213292"/>
                  <a:pt x="1226607" y="209646"/>
                  <a:pt x="1233283" y="208435"/>
                </a:cubicBezTo>
                <a:cubicBezTo>
                  <a:pt x="1239958" y="207223"/>
                  <a:pt x="1246910" y="204703"/>
                  <a:pt x="1254137" y="200874"/>
                </a:cubicBezTo>
                <a:cubicBezTo>
                  <a:pt x="1261365" y="197045"/>
                  <a:pt x="1281225" y="182404"/>
                  <a:pt x="1313721" y="156950"/>
                </a:cubicBezTo>
                <a:lnTo>
                  <a:pt x="1313721" y="118833"/>
                </a:lnTo>
                <a:cubicBezTo>
                  <a:pt x="1297573" y="123322"/>
                  <a:pt x="1283861" y="123910"/>
                  <a:pt x="1272583" y="120597"/>
                </a:cubicBezTo>
                <a:cubicBezTo>
                  <a:pt x="1261303" y="117285"/>
                  <a:pt x="1262988" y="113280"/>
                  <a:pt x="1277638" y="108584"/>
                </a:cubicBezTo>
                <a:cubicBezTo>
                  <a:pt x="1292286" y="103887"/>
                  <a:pt x="1304313" y="99187"/>
                  <a:pt x="1313721" y="94484"/>
                </a:cubicBezTo>
                <a:cubicBezTo>
                  <a:pt x="1313721" y="76673"/>
                  <a:pt x="1313279" y="61853"/>
                  <a:pt x="1312397" y="50022"/>
                </a:cubicBezTo>
                <a:cubicBezTo>
                  <a:pt x="1311516" y="38191"/>
                  <a:pt x="1309038" y="27777"/>
                  <a:pt x="1304965" y="18778"/>
                </a:cubicBezTo>
                <a:cubicBezTo>
                  <a:pt x="1300893" y="9780"/>
                  <a:pt x="1302926" y="5757"/>
                  <a:pt x="1311064" y="6711"/>
                </a:cubicBezTo>
                <a:close/>
                <a:moveTo>
                  <a:pt x="6719162" y="4657"/>
                </a:moveTo>
                <a:cubicBezTo>
                  <a:pt x="6721322" y="4517"/>
                  <a:pt x="6724084" y="4804"/>
                  <a:pt x="6727450" y="5517"/>
                </a:cubicBezTo>
                <a:cubicBezTo>
                  <a:pt x="6740916" y="8371"/>
                  <a:pt x="6750392" y="12623"/>
                  <a:pt x="6755876" y="18273"/>
                </a:cubicBezTo>
                <a:cubicBezTo>
                  <a:pt x="6761362" y="23923"/>
                  <a:pt x="6762957" y="29458"/>
                  <a:pt x="6760662" y="34879"/>
                </a:cubicBezTo>
                <a:cubicBezTo>
                  <a:pt x="6758368" y="40299"/>
                  <a:pt x="6756558" y="50542"/>
                  <a:pt x="6755231" y="65606"/>
                </a:cubicBezTo>
                <a:cubicBezTo>
                  <a:pt x="6753904" y="80671"/>
                  <a:pt x="6752811" y="102858"/>
                  <a:pt x="6751950" y="132170"/>
                </a:cubicBezTo>
                <a:cubicBezTo>
                  <a:pt x="6783915" y="127710"/>
                  <a:pt x="6805562" y="124727"/>
                  <a:pt x="6816890" y="123222"/>
                </a:cubicBezTo>
                <a:cubicBezTo>
                  <a:pt x="6819386" y="107992"/>
                  <a:pt x="6818834" y="95100"/>
                  <a:pt x="6815234" y="84546"/>
                </a:cubicBezTo>
                <a:cubicBezTo>
                  <a:pt x="6811634" y="73992"/>
                  <a:pt x="6815456" y="70392"/>
                  <a:pt x="6826699" y="73748"/>
                </a:cubicBezTo>
                <a:cubicBezTo>
                  <a:pt x="6837942" y="77103"/>
                  <a:pt x="6846292" y="81434"/>
                  <a:pt x="6851748" y="86740"/>
                </a:cubicBezTo>
                <a:cubicBezTo>
                  <a:pt x="6857204" y="92046"/>
                  <a:pt x="6858094" y="96983"/>
                  <a:pt x="6854415" y="101550"/>
                </a:cubicBezTo>
                <a:cubicBezTo>
                  <a:pt x="6850737" y="106117"/>
                  <a:pt x="6848020" y="113890"/>
                  <a:pt x="6846263" y="124867"/>
                </a:cubicBezTo>
                <a:cubicBezTo>
                  <a:pt x="6844506" y="135845"/>
                  <a:pt x="6841132" y="147482"/>
                  <a:pt x="6836142" y="159778"/>
                </a:cubicBezTo>
                <a:cubicBezTo>
                  <a:pt x="6831152" y="172075"/>
                  <a:pt x="6825520" y="174534"/>
                  <a:pt x="6819246" y="167156"/>
                </a:cubicBezTo>
                <a:cubicBezTo>
                  <a:pt x="6812972" y="159778"/>
                  <a:pt x="6811634" y="151766"/>
                  <a:pt x="6815234" y="143119"/>
                </a:cubicBezTo>
                <a:cubicBezTo>
                  <a:pt x="6786080" y="146704"/>
                  <a:pt x="6764942" y="150038"/>
                  <a:pt x="6751822" y="153121"/>
                </a:cubicBezTo>
                <a:cubicBezTo>
                  <a:pt x="6750976" y="192427"/>
                  <a:pt x="6750122" y="221438"/>
                  <a:pt x="6749262" y="240152"/>
                </a:cubicBezTo>
                <a:cubicBezTo>
                  <a:pt x="6779018" y="236653"/>
                  <a:pt x="6801525" y="234093"/>
                  <a:pt x="6816782" y="232472"/>
                </a:cubicBezTo>
                <a:cubicBezTo>
                  <a:pt x="6818446" y="214762"/>
                  <a:pt x="6817478" y="201265"/>
                  <a:pt x="6813878" y="191979"/>
                </a:cubicBezTo>
                <a:cubicBezTo>
                  <a:pt x="6810280" y="182694"/>
                  <a:pt x="6814582" y="180195"/>
                  <a:pt x="6826785" y="184483"/>
                </a:cubicBezTo>
                <a:cubicBezTo>
                  <a:pt x="6838989" y="188771"/>
                  <a:pt x="6846890" y="192807"/>
                  <a:pt x="6850490" y="196593"/>
                </a:cubicBezTo>
                <a:cubicBezTo>
                  <a:pt x="6854089" y="200379"/>
                  <a:pt x="6854738" y="204756"/>
                  <a:pt x="6852436" y="209725"/>
                </a:cubicBezTo>
                <a:cubicBezTo>
                  <a:pt x="6850134" y="214694"/>
                  <a:pt x="6848094" y="224732"/>
                  <a:pt x="6846316" y="239840"/>
                </a:cubicBezTo>
                <a:cubicBezTo>
                  <a:pt x="6844538" y="254947"/>
                  <a:pt x="6842939" y="265824"/>
                  <a:pt x="6841520" y="272471"/>
                </a:cubicBezTo>
                <a:cubicBezTo>
                  <a:pt x="6840100" y="279118"/>
                  <a:pt x="6837118" y="285090"/>
                  <a:pt x="6832571" y="290389"/>
                </a:cubicBezTo>
                <a:cubicBezTo>
                  <a:pt x="6828026" y="295688"/>
                  <a:pt x="6823552" y="295125"/>
                  <a:pt x="6819148" y="288700"/>
                </a:cubicBezTo>
                <a:cubicBezTo>
                  <a:pt x="6814746" y="282276"/>
                  <a:pt x="6812774" y="276296"/>
                  <a:pt x="6813234" y="270761"/>
                </a:cubicBezTo>
                <a:cubicBezTo>
                  <a:pt x="6813692" y="265226"/>
                  <a:pt x="6814811" y="258672"/>
                  <a:pt x="6816589" y="251100"/>
                </a:cubicBezTo>
                <a:cubicBezTo>
                  <a:pt x="6776709" y="257396"/>
                  <a:pt x="6745982" y="262555"/>
                  <a:pt x="6724407" y="266577"/>
                </a:cubicBezTo>
                <a:cubicBezTo>
                  <a:pt x="6702832" y="270599"/>
                  <a:pt x="6686602" y="274353"/>
                  <a:pt x="6675718" y="277838"/>
                </a:cubicBezTo>
                <a:cubicBezTo>
                  <a:pt x="6664834" y="281322"/>
                  <a:pt x="6655624" y="285388"/>
                  <a:pt x="6648088" y="290034"/>
                </a:cubicBezTo>
                <a:cubicBezTo>
                  <a:pt x="6640552" y="294680"/>
                  <a:pt x="6634584" y="292225"/>
                  <a:pt x="6630180" y="282667"/>
                </a:cubicBezTo>
                <a:cubicBezTo>
                  <a:pt x="6625778" y="273109"/>
                  <a:pt x="6625650" y="266165"/>
                  <a:pt x="6629794" y="261834"/>
                </a:cubicBezTo>
                <a:cubicBezTo>
                  <a:pt x="6633938" y="257503"/>
                  <a:pt x="6637986" y="250193"/>
                  <a:pt x="6641936" y="239904"/>
                </a:cubicBezTo>
                <a:cubicBezTo>
                  <a:pt x="6645887" y="229615"/>
                  <a:pt x="6645388" y="218534"/>
                  <a:pt x="6640441" y="206660"/>
                </a:cubicBezTo>
                <a:cubicBezTo>
                  <a:pt x="6635494" y="194786"/>
                  <a:pt x="6638179" y="190054"/>
                  <a:pt x="6648497" y="192463"/>
                </a:cubicBezTo>
                <a:cubicBezTo>
                  <a:pt x="6658815" y="194872"/>
                  <a:pt x="6666264" y="198461"/>
                  <a:pt x="6670846" y="203229"/>
                </a:cubicBezTo>
                <a:cubicBezTo>
                  <a:pt x="6675428" y="207997"/>
                  <a:pt x="6676550" y="212905"/>
                  <a:pt x="6674212" y="217953"/>
                </a:cubicBezTo>
                <a:cubicBezTo>
                  <a:pt x="6671875" y="223001"/>
                  <a:pt x="6669850" y="229601"/>
                  <a:pt x="6668136" y="237753"/>
                </a:cubicBezTo>
                <a:cubicBezTo>
                  <a:pt x="6666422" y="245906"/>
                  <a:pt x="6665565" y="251229"/>
                  <a:pt x="6665565" y="253725"/>
                </a:cubicBezTo>
                <a:cubicBezTo>
                  <a:pt x="6665565" y="252764"/>
                  <a:pt x="6671445" y="251409"/>
                  <a:pt x="6683204" y="249659"/>
                </a:cubicBezTo>
                <a:cubicBezTo>
                  <a:pt x="6694962" y="247910"/>
                  <a:pt x="6708830" y="246232"/>
                  <a:pt x="6724804" y="244626"/>
                </a:cubicBezTo>
                <a:lnTo>
                  <a:pt x="6724804" y="156627"/>
                </a:lnTo>
                <a:cubicBezTo>
                  <a:pt x="6687348" y="164543"/>
                  <a:pt x="6664450" y="171469"/>
                  <a:pt x="6656112" y="177406"/>
                </a:cubicBezTo>
                <a:cubicBezTo>
                  <a:pt x="6647772" y="183343"/>
                  <a:pt x="6641388" y="181575"/>
                  <a:pt x="6636956" y="172104"/>
                </a:cubicBezTo>
                <a:cubicBezTo>
                  <a:pt x="6632525" y="162632"/>
                  <a:pt x="6632562" y="154874"/>
                  <a:pt x="6637064" y="148830"/>
                </a:cubicBezTo>
                <a:cubicBezTo>
                  <a:pt x="6641567" y="142785"/>
                  <a:pt x="6643818" y="134106"/>
                  <a:pt x="6643818" y="122791"/>
                </a:cubicBezTo>
                <a:cubicBezTo>
                  <a:pt x="6643818" y="111706"/>
                  <a:pt x="6642467" y="102174"/>
                  <a:pt x="6639764" y="94193"/>
                </a:cubicBezTo>
                <a:cubicBezTo>
                  <a:pt x="6637060" y="86213"/>
                  <a:pt x="6639893" y="83184"/>
                  <a:pt x="6648260" y="85105"/>
                </a:cubicBezTo>
                <a:cubicBezTo>
                  <a:pt x="6656628" y="87027"/>
                  <a:pt x="6663856" y="90099"/>
                  <a:pt x="6669942" y="94322"/>
                </a:cubicBezTo>
                <a:cubicBezTo>
                  <a:pt x="6676030" y="98546"/>
                  <a:pt x="6677697" y="103662"/>
                  <a:pt x="6674944" y="109670"/>
                </a:cubicBezTo>
                <a:cubicBezTo>
                  <a:pt x="6672190" y="115679"/>
                  <a:pt x="6670380" y="121935"/>
                  <a:pt x="6669512" y="128438"/>
                </a:cubicBezTo>
                <a:cubicBezTo>
                  <a:pt x="6668645" y="134941"/>
                  <a:pt x="6667996" y="139211"/>
                  <a:pt x="6667566" y="141247"/>
                </a:cubicBezTo>
                <a:cubicBezTo>
                  <a:pt x="6667136" y="143284"/>
                  <a:pt x="6668060" y="144330"/>
                  <a:pt x="6670340" y="144388"/>
                </a:cubicBezTo>
                <a:cubicBezTo>
                  <a:pt x="6672620" y="144445"/>
                  <a:pt x="6690775" y="141914"/>
                  <a:pt x="6724804" y="136795"/>
                </a:cubicBezTo>
                <a:lnTo>
                  <a:pt x="6724804" y="60713"/>
                </a:lnTo>
                <a:cubicBezTo>
                  <a:pt x="6724804" y="42658"/>
                  <a:pt x="6721879" y="28232"/>
                  <a:pt x="6716028" y="17434"/>
                </a:cubicBezTo>
                <a:cubicBezTo>
                  <a:pt x="6711640" y="9335"/>
                  <a:pt x="6712685" y="5076"/>
                  <a:pt x="6719162" y="4657"/>
                </a:cubicBezTo>
                <a:close/>
                <a:moveTo>
                  <a:pt x="3572866" y="2320"/>
                </a:moveTo>
                <a:cubicBezTo>
                  <a:pt x="3575552" y="1967"/>
                  <a:pt x="3579038" y="2879"/>
                  <a:pt x="3583326" y="5055"/>
                </a:cubicBezTo>
                <a:cubicBezTo>
                  <a:pt x="3591901" y="9407"/>
                  <a:pt x="3599086" y="14903"/>
                  <a:pt x="3604879" y="21542"/>
                </a:cubicBezTo>
                <a:cubicBezTo>
                  <a:pt x="3610672" y="28182"/>
                  <a:pt x="3609170" y="32104"/>
                  <a:pt x="3600373" y="33308"/>
                </a:cubicBezTo>
                <a:cubicBezTo>
                  <a:pt x="3591575" y="34513"/>
                  <a:pt x="3582272" y="36675"/>
                  <a:pt x="3572463" y="39794"/>
                </a:cubicBezTo>
                <a:cubicBezTo>
                  <a:pt x="3562654" y="42913"/>
                  <a:pt x="3549813" y="45677"/>
                  <a:pt x="3533938" y="48086"/>
                </a:cubicBezTo>
                <a:cubicBezTo>
                  <a:pt x="3544736" y="52589"/>
                  <a:pt x="3548698" y="57278"/>
                  <a:pt x="3545823" y="62154"/>
                </a:cubicBezTo>
                <a:cubicBezTo>
                  <a:pt x="3542947" y="67029"/>
                  <a:pt x="3539882" y="71919"/>
                  <a:pt x="3536627" y="76824"/>
                </a:cubicBezTo>
                <a:cubicBezTo>
                  <a:pt x="3553806" y="74228"/>
                  <a:pt x="3568168" y="71106"/>
                  <a:pt x="3579712" y="67456"/>
                </a:cubicBezTo>
                <a:cubicBezTo>
                  <a:pt x="3591256" y="63806"/>
                  <a:pt x="3600685" y="65581"/>
                  <a:pt x="3607998" y="72780"/>
                </a:cubicBezTo>
                <a:cubicBezTo>
                  <a:pt x="3615312" y="79979"/>
                  <a:pt x="3612988" y="84729"/>
                  <a:pt x="3601029" y="87030"/>
                </a:cubicBezTo>
                <a:cubicBezTo>
                  <a:pt x="3589069" y="89332"/>
                  <a:pt x="3579543" y="91146"/>
                  <a:pt x="3572452" y="92473"/>
                </a:cubicBezTo>
                <a:cubicBezTo>
                  <a:pt x="3565361" y="93799"/>
                  <a:pt x="3551713" y="95724"/>
                  <a:pt x="3531507" y="98248"/>
                </a:cubicBezTo>
                <a:cubicBezTo>
                  <a:pt x="3528352" y="107713"/>
                  <a:pt x="3524215" y="115420"/>
                  <a:pt x="3519096" y="121372"/>
                </a:cubicBezTo>
                <a:lnTo>
                  <a:pt x="3561557" y="116037"/>
                </a:lnTo>
                <a:cubicBezTo>
                  <a:pt x="3573646" y="114302"/>
                  <a:pt x="3589965" y="111610"/>
                  <a:pt x="3610515" y="107960"/>
                </a:cubicBezTo>
                <a:cubicBezTo>
                  <a:pt x="3631064" y="104310"/>
                  <a:pt x="3645103" y="102486"/>
                  <a:pt x="3652632" y="102486"/>
                </a:cubicBezTo>
                <a:cubicBezTo>
                  <a:pt x="3662125" y="102486"/>
                  <a:pt x="3669912" y="106239"/>
                  <a:pt x="3675992" y="113746"/>
                </a:cubicBezTo>
                <a:cubicBezTo>
                  <a:pt x="3682072" y="121253"/>
                  <a:pt x="3677964" y="125552"/>
                  <a:pt x="3663667" y="126642"/>
                </a:cubicBezTo>
                <a:cubicBezTo>
                  <a:pt x="3649369" y="127732"/>
                  <a:pt x="3630534" y="129402"/>
                  <a:pt x="3607159" y="131654"/>
                </a:cubicBezTo>
                <a:cubicBezTo>
                  <a:pt x="3583785" y="133905"/>
                  <a:pt x="3552659" y="137189"/>
                  <a:pt x="3513783" y="141505"/>
                </a:cubicBezTo>
                <a:cubicBezTo>
                  <a:pt x="3510728" y="149120"/>
                  <a:pt x="3507100" y="155874"/>
                  <a:pt x="3502899" y="161768"/>
                </a:cubicBezTo>
                <a:cubicBezTo>
                  <a:pt x="3504605" y="161954"/>
                  <a:pt x="3506659" y="162241"/>
                  <a:pt x="3509061" y="162628"/>
                </a:cubicBezTo>
                <a:cubicBezTo>
                  <a:pt x="3511464" y="163016"/>
                  <a:pt x="3522333" y="161915"/>
                  <a:pt x="3541671" y="159327"/>
                </a:cubicBezTo>
                <a:cubicBezTo>
                  <a:pt x="3561009" y="156738"/>
                  <a:pt x="3572696" y="153587"/>
                  <a:pt x="3576733" y="149873"/>
                </a:cubicBezTo>
                <a:cubicBezTo>
                  <a:pt x="3580770" y="146159"/>
                  <a:pt x="3589944" y="147568"/>
                  <a:pt x="3604255" y="154100"/>
                </a:cubicBezTo>
                <a:cubicBezTo>
                  <a:pt x="3618567" y="160632"/>
                  <a:pt x="3623697" y="166931"/>
                  <a:pt x="3619646" y="172996"/>
                </a:cubicBezTo>
                <a:cubicBezTo>
                  <a:pt x="3615595" y="179062"/>
                  <a:pt x="3614695" y="192298"/>
                  <a:pt x="3616946" y="212704"/>
                </a:cubicBezTo>
                <a:cubicBezTo>
                  <a:pt x="3619198" y="233111"/>
                  <a:pt x="3620323" y="248584"/>
                  <a:pt x="3620323" y="259124"/>
                </a:cubicBezTo>
                <a:cubicBezTo>
                  <a:pt x="3620323" y="269334"/>
                  <a:pt x="3619130" y="278741"/>
                  <a:pt x="3616742" y="287345"/>
                </a:cubicBezTo>
                <a:cubicBezTo>
                  <a:pt x="3614354" y="295949"/>
                  <a:pt x="3610124" y="303310"/>
                  <a:pt x="3604051" y="309426"/>
                </a:cubicBezTo>
                <a:cubicBezTo>
                  <a:pt x="3597978" y="315542"/>
                  <a:pt x="3592966" y="314957"/>
                  <a:pt x="3589015" y="307673"/>
                </a:cubicBezTo>
                <a:cubicBezTo>
                  <a:pt x="3585065" y="300388"/>
                  <a:pt x="3580651" y="291877"/>
                  <a:pt x="3575776" y="282140"/>
                </a:cubicBezTo>
                <a:cubicBezTo>
                  <a:pt x="3558065" y="282140"/>
                  <a:pt x="3536648" y="283810"/>
                  <a:pt x="3511524" y="287152"/>
                </a:cubicBezTo>
                <a:cubicBezTo>
                  <a:pt x="3505659" y="305407"/>
                  <a:pt x="3499353" y="309006"/>
                  <a:pt x="3492606" y="297950"/>
                </a:cubicBezTo>
                <a:cubicBezTo>
                  <a:pt x="3485859" y="286894"/>
                  <a:pt x="3483833" y="276271"/>
                  <a:pt x="3486529" y="266082"/>
                </a:cubicBezTo>
                <a:cubicBezTo>
                  <a:pt x="3489225" y="255894"/>
                  <a:pt x="3490799" y="239714"/>
                  <a:pt x="3491251" y="217544"/>
                </a:cubicBezTo>
                <a:cubicBezTo>
                  <a:pt x="3491703" y="195374"/>
                  <a:pt x="3492014" y="182712"/>
                  <a:pt x="3492187" y="179557"/>
                </a:cubicBezTo>
                <a:cubicBezTo>
                  <a:pt x="3477058" y="207449"/>
                  <a:pt x="3461244" y="228956"/>
                  <a:pt x="3444746" y="244077"/>
                </a:cubicBezTo>
                <a:cubicBezTo>
                  <a:pt x="3428247" y="259199"/>
                  <a:pt x="3410616" y="270223"/>
                  <a:pt x="3391852" y="277149"/>
                </a:cubicBezTo>
                <a:cubicBezTo>
                  <a:pt x="3373087" y="284076"/>
                  <a:pt x="3371499" y="281179"/>
                  <a:pt x="3387087" y="268459"/>
                </a:cubicBezTo>
                <a:cubicBezTo>
                  <a:pt x="3402675" y="255739"/>
                  <a:pt x="3418704" y="240259"/>
                  <a:pt x="3435173" y="222018"/>
                </a:cubicBezTo>
                <a:cubicBezTo>
                  <a:pt x="3451643" y="203778"/>
                  <a:pt x="3469214" y="177929"/>
                  <a:pt x="3487884" y="144474"/>
                </a:cubicBezTo>
                <a:cubicBezTo>
                  <a:pt x="3453310" y="151658"/>
                  <a:pt x="3431904" y="155928"/>
                  <a:pt x="3423665" y="157283"/>
                </a:cubicBezTo>
                <a:cubicBezTo>
                  <a:pt x="3415427" y="158638"/>
                  <a:pt x="3406300" y="154566"/>
                  <a:pt x="3396283" y="145065"/>
                </a:cubicBezTo>
                <a:cubicBezTo>
                  <a:pt x="3386266" y="135565"/>
                  <a:pt x="3386442" y="131492"/>
                  <a:pt x="3396810" y="132847"/>
                </a:cubicBezTo>
                <a:cubicBezTo>
                  <a:pt x="3407178" y="134203"/>
                  <a:pt x="3419252" y="134213"/>
                  <a:pt x="3433033" y="132880"/>
                </a:cubicBezTo>
                <a:cubicBezTo>
                  <a:pt x="3446814" y="131546"/>
                  <a:pt x="3467170" y="129194"/>
                  <a:pt x="3494101" y="125824"/>
                </a:cubicBezTo>
                <a:cubicBezTo>
                  <a:pt x="3498087" y="116259"/>
                  <a:pt x="3501414" y="107627"/>
                  <a:pt x="3504082" y="99926"/>
                </a:cubicBezTo>
                <a:cubicBezTo>
                  <a:pt x="3497184" y="101733"/>
                  <a:pt x="3490459" y="102636"/>
                  <a:pt x="3483905" y="102636"/>
                </a:cubicBezTo>
                <a:cubicBezTo>
                  <a:pt x="3476678" y="102636"/>
                  <a:pt x="3470135" y="99797"/>
                  <a:pt x="3464277" y="94118"/>
                </a:cubicBezTo>
                <a:cubicBezTo>
                  <a:pt x="3458419" y="88439"/>
                  <a:pt x="3459627" y="85281"/>
                  <a:pt x="3467901" y="84643"/>
                </a:cubicBezTo>
                <a:cubicBezTo>
                  <a:pt x="3476176" y="84005"/>
                  <a:pt x="3489813" y="82445"/>
                  <a:pt x="3508814" y="79964"/>
                </a:cubicBezTo>
                <a:cubicBezTo>
                  <a:pt x="3512858" y="67847"/>
                  <a:pt x="3514880" y="58755"/>
                  <a:pt x="3514880" y="52689"/>
                </a:cubicBezTo>
                <a:cubicBezTo>
                  <a:pt x="3511066" y="53550"/>
                  <a:pt x="3504028" y="54439"/>
                  <a:pt x="3493768" y="55357"/>
                </a:cubicBezTo>
                <a:cubicBezTo>
                  <a:pt x="3483507" y="56274"/>
                  <a:pt x="3473437" y="55891"/>
                  <a:pt x="3463556" y="54206"/>
                </a:cubicBezTo>
                <a:cubicBezTo>
                  <a:pt x="3453676" y="52521"/>
                  <a:pt x="3460398" y="48717"/>
                  <a:pt x="3483722" y="42794"/>
                </a:cubicBezTo>
                <a:cubicBezTo>
                  <a:pt x="3507046" y="36872"/>
                  <a:pt x="3526252" y="30896"/>
                  <a:pt x="3541338" y="24866"/>
                </a:cubicBezTo>
                <a:cubicBezTo>
                  <a:pt x="3556423" y="18836"/>
                  <a:pt x="3565049" y="12938"/>
                  <a:pt x="3567215" y="7173"/>
                </a:cubicBezTo>
                <a:cubicBezTo>
                  <a:pt x="3568297" y="4291"/>
                  <a:pt x="3570181" y="2673"/>
                  <a:pt x="3572866" y="2320"/>
                </a:cubicBezTo>
                <a:close/>
                <a:moveTo>
                  <a:pt x="5301131" y="2215"/>
                </a:moveTo>
                <a:cubicBezTo>
                  <a:pt x="5304293" y="1495"/>
                  <a:pt x="5309599" y="2900"/>
                  <a:pt x="5317049" y="6431"/>
                </a:cubicBezTo>
                <a:cubicBezTo>
                  <a:pt x="5331948" y="13494"/>
                  <a:pt x="5337057" y="20166"/>
                  <a:pt x="5332375" y="26447"/>
                </a:cubicBezTo>
                <a:cubicBezTo>
                  <a:pt x="5327693" y="32728"/>
                  <a:pt x="5324079" y="39037"/>
                  <a:pt x="5321533" y="45376"/>
                </a:cubicBezTo>
                <a:cubicBezTo>
                  <a:pt x="5318988" y="51714"/>
                  <a:pt x="5315500" y="59494"/>
                  <a:pt x="5311069" y="68714"/>
                </a:cubicBezTo>
                <a:cubicBezTo>
                  <a:pt x="5322957" y="66994"/>
                  <a:pt x="5334494" y="64792"/>
                  <a:pt x="5345679" y="62111"/>
                </a:cubicBezTo>
                <a:cubicBezTo>
                  <a:pt x="5356864" y="59429"/>
                  <a:pt x="5367544" y="56486"/>
                  <a:pt x="5377718" y="53281"/>
                </a:cubicBezTo>
                <a:cubicBezTo>
                  <a:pt x="5387893" y="50076"/>
                  <a:pt x="5397325" y="52492"/>
                  <a:pt x="5406015" y="60530"/>
                </a:cubicBezTo>
                <a:cubicBezTo>
                  <a:pt x="5414706" y="68567"/>
                  <a:pt x="5410067" y="74669"/>
                  <a:pt x="5392098" y="78835"/>
                </a:cubicBezTo>
                <a:cubicBezTo>
                  <a:pt x="5374130" y="83001"/>
                  <a:pt x="5357467" y="86414"/>
                  <a:pt x="5342108" y="89074"/>
                </a:cubicBezTo>
                <a:cubicBezTo>
                  <a:pt x="5326750" y="91734"/>
                  <a:pt x="5313228" y="93896"/>
                  <a:pt x="5301540" y="95559"/>
                </a:cubicBezTo>
                <a:cubicBezTo>
                  <a:pt x="5288634" y="121372"/>
                  <a:pt x="5274258" y="145721"/>
                  <a:pt x="5258412" y="168608"/>
                </a:cubicBezTo>
                <a:cubicBezTo>
                  <a:pt x="5258412" y="199261"/>
                  <a:pt x="5258281" y="223250"/>
                  <a:pt x="5258018" y="240576"/>
                </a:cubicBezTo>
                <a:lnTo>
                  <a:pt x="5257775" y="252613"/>
                </a:lnTo>
                <a:lnTo>
                  <a:pt x="5258498" y="252058"/>
                </a:lnTo>
                <a:cubicBezTo>
                  <a:pt x="5265854" y="251391"/>
                  <a:pt x="5292320" y="248053"/>
                  <a:pt x="5337892" y="242045"/>
                </a:cubicBezTo>
                <a:lnTo>
                  <a:pt x="5337892" y="194421"/>
                </a:lnTo>
                <a:cubicBezTo>
                  <a:pt x="5316784" y="198020"/>
                  <a:pt x="5301382" y="196690"/>
                  <a:pt x="5291688" y="190431"/>
                </a:cubicBezTo>
                <a:cubicBezTo>
                  <a:pt x="5281995" y="184171"/>
                  <a:pt x="5282267" y="180098"/>
                  <a:pt x="5292506" y="178213"/>
                </a:cubicBezTo>
                <a:cubicBezTo>
                  <a:pt x="5302744" y="176327"/>
                  <a:pt x="5317874" y="173391"/>
                  <a:pt x="5337892" y="169404"/>
                </a:cubicBezTo>
                <a:cubicBezTo>
                  <a:pt x="5337018" y="137483"/>
                  <a:pt x="5334999" y="118593"/>
                  <a:pt x="5331837" y="112735"/>
                </a:cubicBezTo>
                <a:cubicBezTo>
                  <a:pt x="5328675" y="106877"/>
                  <a:pt x="5329389" y="103027"/>
                  <a:pt x="5333977" y="101184"/>
                </a:cubicBezTo>
                <a:cubicBezTo>
                  <a:pt x="5338567" y="99342"/>
                  <a:pt x="5346468" y="100704"/>
                  <a:pt x="5357682" y="105271"/>
                </a:cubicBezTo>
                <a:cubicBezTo>
                  <a:pt x="5368896" y="109839"/>
                  <a:pt x="5373134" y="115435"/>
                  <a:pt x="5370394" y="122060"/>
                </a:cubicBezTo>
                <a:cubicBezTo>
                  <a:pt x="5367656" y="128685"/>
                  <a:pt x="5365877" y="142402"/>
                  <a:pt x="5365060" y="163209"/>
                </a:cubicBezTo>
                <a:cubicBezTo>
                  <a:pt x="5375629" y="161589"/>
                  <a:pt x="5385620" y="159158"/>
                  <a:pt x="5395034" y="155917"/>
                </a:cubicBezTo>
                <a:cubicBezTo>
                  <a:pt x="5404449" y="152676"/>
                  <a:pt x="5412827" y="154515"/>
                  <a:pt x="5420169" y="161435"/>
                </a:cubicBezTo>
                <a:cubicBezTo>
                  <a:pt x="5427512" y="168354"/>
                  <a:pt x="5425493" y="173993"/>
                  <a:pt x="5414114" y="178353"/>
                </a:cubicBezTo>
                <a:cubicBezTo>
                  <a:pt x="5402735" y="182712"/>
                  <a:pt x="5386312" y="186541"/>
                  <a:pt x="5364845" y="189839"/>
                </a:cubicBezTo>
                <a:cubicBezTo>
                  <a:pt x="5364085" y="206287"/>
                  <a:pt x="5363705" y="222606"/>
                  <a:pt x="5363705" y="238796"/>
                </a:cubicBezTo>
                <a:cubicBezTo>
                  <a:pt x="5385230" y="236215"/>
                  <a:pt x="5404187" y="233770"/>
                  <a:pt x="5420578" y="231461"/>
                </a:cubicBezTo>
                <a:cubicBezTo>
                  <a:pt x="5436969" y="229153"/>
                  <a:pt x="5449584" y="233648"/>
                  <a:pt x="5458425" y="244948"/>
                </a:cubicBezTo>
                <a:cubicBezTo>
                  <a:pt x="5467266" y="256249"/>
                  <a:pt x="5465104" y="261673"/>
                  <a:pt x="5451940" y="261221"/>
                </a:cubicBezTo>
                <a:cubicBezTo>
                  <a:pt x="5438776" y="260769"/>
                  <a:pt x="5424866" y="260095"/>
                  <a:pt x="5410210" y="259199"/>
                </a:cubicBezTo>
                <a:cubicBezTo>
                  <a:pt x="5395554" y="258303"/>
                  <a:pt x="5373861" y="259880"/>
                  <a:pt x="5345130" y="263931"/>
                </a:cubicBezTo>
                <a:cubicBezTo>
                  <a:pt x="5316400" y="267982"/>
                  <a:pt x="5297532" y="271130"/>
                  <a:pt x="5288526" y="273374"/>
                </a:cubicBezTo>
                <a:cubicBezTo>
                  <a:pt x="5279521" y="275619"/>
                  <a:pt x="5270425" y="272794"/>
                  <a:pt x="5261240" y="264899"/>
                </a:cubicBezTo>
                <a:lnTo>
                  <a:pt x="5257316" y="260168"/>
                </a:lnTo>
                <a:lnTo>
                  <a:pt x="5255594" y="279653"/>
                </a:lnTo>
                <a:cubicBezTo>
                  <a:pt x="5254414" y="287043"/>
                  <a:pt x="5252761" y="293834"/>
                  <a:pt x="5250635" y="300026"/>
                </a:cubicBezTo>
                <a:cubicBezTo>
                  <a:pt x="5246384" y="312408"/>
                  <a:pt x="5240967" y="312122"/>
                  <a:pt x="5234385" y="299165"/>
                </a:cubicBezTo>
                <a:cubicBezTo>
                  <a:pt x="5227803" y="286209"/>
                  <a:pt x="5226085" y="274905"/>
                  <a:pt x="5229233" y="265254"/>
                </a:cubicBezTo>
                <a:cubicBezTo>
                  <a:pt x="5232381" y="255603"/>
                  <a:pt x="5233582" y="231992"/>
                  <a:pt x="5232836" y="194421"/>
                </a:cubicBezTo>
                <a:cubicBezTo>
                  <a:pt x="5225522" y="206352"/>
                  <a:pt x="5215014" y="218028"/>
                  <a:pt x="5201312" y="229450"/>
                </a:cubicBezTo>
                <a:cubicBezTo>
                  <a:pt x="5187610" y="240872"/>
                  <a:pt x="5174780" y="248688"/>
                  <a:pt x="5162820" y="252896"/>
                </a:cubicBezTo>
                <a:cubicBezTo>
                  <a:pt x="5150860" y="257105"/>
                  <a:pt x="5149211" y="254510"/>
                  <a:pt x="5157872" y="245110"/>
                </a:cubicBezTo>
                <a:cubicBezTo>
                  <a:pt x="5166534" y="235710"/>
                  <a:pt x="5177182" y="224693"/>
                  <a:pt x="5189815" y="212059"/>
                </a:cubicBezTo>
                <a:cubicBezTo>
                  <a:pt x="5202449" y="199425"/>
                  <a:pt x="5216266" y="182526"/>
                  <a:pt x="5231266" y="161359"/>
                </a:cubicBezTo>
                <a:cubicBezTo>
                  <a:pt x="5231266" y="156756"/>
                  <a:pt x="5230366" y="150289"/>
                  <a:pt x="5228566" y="141957"/>
                </a:cubicBezTo>
                <a:cubicBezTo>
                  <a:pt x="5226767" y="133625"/>
                  <a:pt x="5233216" y="133511"/>
                  <a:pt x="5247915" y="141613"/>
                </a:cubicBezTo>
                <a:cubicBezTo>
                  <a:pt x="5251442" y="137368"/>
                  <a:pt x="5260291" y="123021"/>
                  <a:pt x="5274458" y="98571"/>
                </a:cubicBezTo>
                <a:cubicBezTo>
                  <a:pt x="5265998" y="101267"/>
                  <a:pt x="5258100" y="103066"/>
                  <a:pt x="5250764" y="103970"/>
                </a:cubicBezTo>
                <a:cubicBezTo>
                  <a:pt x="5243429" y="104873"/>
                  <a:pt x="5235195" y="101554"/>
                  <a:pt x="5226060" y="94011"/>
                </a:cubicBezTo>
                <a:cubicBezTo>
                  <a:pt x="5216926" y="86468"/>
                  <a:pt x="5218750" y="82406"/>
                  <a:pt x="5231534" y="81825"/>
                </a:cubicBezTo>
                <a:cubicBezTo>
                  <a:pt x="5244319" y="81244"/>
                  <a:pt x="5261137" y="79290"/>
                  <a:pt x="5281987" y="75963"/>
                </a:cubicBezTo>
                <a:cubicBezTo>
                  <a:pt x="5294965" y="42436"/>
                  <a:pt x="5300328" y="20700"/>
                  <a:pt x="5298077" y="10755"/>
                </a:cubicBezTo>
                <a:cubicBezTo>
                  <a:pt x="5296951" y="5782"/>
                  <a:pt x="5297969" y="2936"/>
                  <a:pt x="5301131" y="2215"/>
                </a:cubicBezTo>
                <a:close/>
                <a:moveTo>
                  <a:pt x="3150927" y="1743"/>
                </a:moveTo>
                <a:cubicBezTo>
                  <a:pt x="3152732" y="1744"/>
                  <a:pt x="3154912" y="2102"/>
                  <a:pt x="3157469" y="2818"/>
                </a:cubicBezTo>
                <a:cubicBezTo>
                  <a:pt x="3167693" y="5678"/>
                  <a:pt x="3176494" y="10300"/>
                  <a:pt x="3183873" y="16681"/>
                </a:cubicBezTo>
                <a:cubicBezTo>
                  <a:pt x="3191251" y="23062"/>
                  <a:pt x="3191760" y="28935"/>
                  <a:pt x="3185400" y="34298"/>
                </a:cubicBezTo>
                <a:cubicBezTo>
                  <a:pt x="3179040" y="39661"/>
                  <a:pt x="3172382" y="46035"/>
                  <a:pt x="3165427" y="53421"/>
                </a:cubicBezTo>
                <a:cubicBezTo>
                  <a:pt x="3158472" y="60806"/>
                  <a:pt x="3141759" y="78502"/>
                  <a:pt x="3115287" y="106508"/>
                </a:cubicBezTo>
                <a:cubicBezTo>
                  <a:pt x="3191032" y="94892"/>
                  <a:pt x="3235479" y="86815"/>
                  <a:pt x="3248629" y="82277"/>
                </a:cubicBezTo>
                <a:cubicBezTo>
                  <a:pt x="3261779" y="77738"/>
                  <a:pt x="3272158" y="77906"/>
                  <a:pt x="3279765" y="82782"/>
                </a:cubicBezTo>
                <a:cubicBezTo>
                  <a:pt x="3287373" y="87658"/>
                  <a:pt x="3294482" y="93605"/>
                  <a:pt x="3301093" y="100625"/>
                </a:cubicBezTo>
                <a:cubicBezTo>
                  <a:pt x="3307704" y="107644"/>
                  <a:pt x="3308743" y="113632"/>
                  <a:pt x="3304212" y="118586"/>
                </a:cubicBezTo>
                <a:cubicBezTo>
                  <a:pt x="3299681" y="123541"/>
                  <a:pt x="3296966" y="141129"/>
                  <a:pt x="3296070" y="171351"/>
                </a:cubicBezTo>
                <a:cubicBezTo>
                  <a:pt x="3295174" y="201573"/>
                  <a:pt x="3293819" y="224141"/>
                  <a:pt x="3292005" y="239055"/>
                </a:cubicBezTo>
                <a:cubicBezTo>
                  <a:pt x="3290191" y="253968"/>
                  <a:pt x="3287635" y="266376"/>
                  <a:pt x="3284336" y="276278"/>
                </a:cubicBezTo>
                <a:cubicBezTo>
                  <a:pt x="3281038" y="286180"/>
                  <a:pt x="3274345" y="295483"/>
                  <a:pt x="3264257" y="304188"/>
                </a:cubicBezTo>
                <a:cubicBezTo>
                  <a:pt x="3254168" y="312892"/>
                  <a:pt x="3247765" y="311953"/>
                  <a:pt x="3245048" y="301370"/>
                </a:cubicBezTo>
                <a:cubicBezTo>
                  <a:pt x="3242331" y="290787"/>
                  <a:pt x="3235296" y="278612"/>
                  <a:pt x="3223946" y="264845"/>
                </a:cubicBezTo>
                <a:cubicBezTo>
                  <a:pt x="3212596" y="251079"/>
                  <a:pt x="3211969" y="246282"/>
                  <a:pt x="3222064" y="250455"/>
                </a:cubicBezTo>
                <a:cubicBezTo>
                  <a:pt x="3232159" y="254628"/>
                  <a:pt x="3240420" y="257553"/>
                  <a:pt x="3246844" y="259231"/>
                </a:cubicBezTo>
                <a:cubicBezTo>
                  <a:pt x="3253269" y="260909"/>
                  <a:pt x="3258119" y="255650"/>
                  <a:pt x="3261396" y="243453"/>
                </a:cubicBezTo>
                <a:cubicBezTo>
                  <a:pt x="3264673" y="231257"/>
                  <a:pt x="3266759" y="207442"/>
                  <a:pt x="3267655" y="172007"/>
                </a:cubicBezTo>
                <a:cubicBezTo>
                  <a:pt x="3268552" y="136572"/>
                  <a:pt x="3266917" y="116152"/>
                  <a:pt x="3262751" y="110746"/>
                </a:cubicBezTo>
                <a:cubicBezTo>
                  <a:pt x="3258585" y="105339"/>
                  <a:pt x="3248124" y="103984"/>
                  <a:pt x="3231367" y="106680"/>
                </a:cubicBezTo>
                <a:cubicBezTo>
                  <a:pt x="3214611" y="109376"/>
                  <a:pt x="3163319" y="117278"/>
                  <a:pt x="3077493" y="130384"/>
                </a:cubicBezTo>
                <a:cubicBezTo>
                  <a:pt x="3080161" y="157574"/>
                  <a:pt x="3082394" y="181755"/>
                  <a:pt x="3084194" y="202928"/>
                </a:cubicBezTo>
                <a:cubicBezTo>
                  <a:pt x="3085994" y="224101"/>
                  <a:pt x="3087119" y="239531"/>
                  <a:pt x="3087571" y="249218"/>
                </a:cubicBezTo>
                <a:cubicBezTo>
                  <a:pt x="3088023" y="258905"/>
                  <a:pt x="3086721" y="269291"/>
                  <a:pt x="3083667" y="280376"/>
                </a:cubicBezTo>
                <a:cubicBezTo>
                  <a:pt x="3080612" y="291461"/>
                  <a:pt x="3075421" y="291723"/>
                  <a:pt x="3068093" y="281161"/>
                </a:cubicBezTo>
                <a:cubicBezTo>
                  <a:pt x="3060765" y="270599"/>
                  <a:pt x="3057776" y="261096"/>
                  <a:pt x="3059123" y="252649"/>
                </a:cubicBezTo>
                <a:cubicBezTo>
                  <a:pt x="3060472" y="244203"/>
                  <a:pt x="3060472" y="227945"/>
                  <a:pt x="3059123" y="203874"/>
                </a:cubicBezTo>
                <a:cubicBezTo>
                  <a:pt x="3057776" y="179804"/>
                  <a:pt x="3056019" y="161700"/>
                  <a:pt x="3053853" y="149561"/>
                </a:cubicBezTo>
                <a:cubicBezTo>
                  <a:pt x="3051688" y="137422"/>
                  <a:pt x="3048311" y="127212"/>
                  <a:pt x="3043722" y="118930"/>
                </a:cubicBezTo>
                <a:cubicBezTo>
                  <a:pt x="3039133" y="110649"/>
                  <a:pt x="3040632" y="106981"/>
                  <a:pt x="3048218" y="107928"/>
                </a:cubicBezTo>
                <a:cubicBezTo>
                  <a:pt x="3055804" y="108874"/>
                  <a:pt x="3061726" y="109774"/>
                  <a:pt x="3065985" y="110627"/>
                </a:cubicBezTo>
                <a:cubicBezTo>
                  <a:pt x="3070244" y="111481"/>
                  <a:pt x="3079909" y="111140"/>
                  <a:pt x="3094981" y="109606"/>
                </a:cubicBezTo>
                <a:cubicBezTo>
                  <a:pt x="3113064" y="87235"/>
                  <a:pt x="3126343" y="67413"/>
                  <a:pt x="3134818" y="50140"/>
                </a:cubicBezTo>
                <a:cubicBezTo>
                  <a:pt x="3143293" y="32867"/>
                  <a:pt x="3146631" y="19947"/>
                  <a:pt x="3144831" y="11379"/>
                </a:cubicBezTo>
                <a:cubicBezTo>
                  <a:pt x="3143481" y="4952"/>
                  <a:pt x="3145514" y="1741"/>
                  <a:pt x="3150927" y="1743"/>
                </a:cubicBezTo>
                <a:close/>
                <a:moveTo>
                  <a:pt x="7076282" y="33"/>
                </a:moveTo>
                <a:cubicBezTo>
                  <a:pt x="7078002" y="-91"/>
                  <a:pt x="7080235" y="141"/>
                  <a:pt x="7082980" y="731"/>
                </a:cubicBezTo>
                <a:cubicBezTo>
                  <a:pt x="7093957" y="3090"/>
                  <a:pt x="7102532" y="5908"/>
                  <a:pt x="7108706" y="9185"/>
                </a:cubicBezTo>
                <a:cubicBezTo>
                  <a:pt x="7114880" y="12461"/>
                  <a:pt x="7116816" y="16254"/>
                  <a:pt x="7114514" y="20564"/>
                </a:cubicBezTo>
                <a:cubicBezTo>
                  <a:pt x="7112212" y="24873"/>
                  <a:pt x="7110208" y="35976"/>
                  <a:pt x="7108502" y="53872"/>
                </a:cubicBezTo>
                <a:cubicBezTo>
                  <a:pt x="7117192" y="52998"/>
                  <a:pt x="7128606" y="50979"/>
                  <a:pt x="7142746" y="47817"/>
                </a:cubicBezTo>
                <a:cubicBezTo>
                  <a:pt x="7156886" y="44655"/>
                  <a:pt x="7166863" y="46401"/>
                  <a:pt x="7172678" y="53055"/>
                </a:cubicBezTo>
                <a:cubicBezTo>
                  <a:pt x="7178492" y="59709"/>
                  <a:pt x="7172875" y="65359"/>
                  <a:pt x="7155824" y="70005"/>
                </a:cubicBezTo>
                <a:cubicBezTo>
                  <a:pt x="7138774" y="74651"/>
                  <a:pt x="7122956" y="78157"/>
                  <a:pt x="7108372" y="80524"/>
                </a:cubicBezTo>
                <a:lnTo>
                  <a:pt x="7107168" y="136214"/>
                </a:lnTo>
                <a:cubicBezTo>
                  <a:pt x="7121622" y="135411"/>
                  <a:pt x="7133855" y="134328"/>
                  <a:pt x="7143864" y="132966"/>
                </a:cubicBezTo>
                <a:cubicBezTo>
                  <a:pt x="7153874" y="131603"/>
                  <a:pt x="7165995" y="129330"/>
                  <a:pt x="7180228" y="126147"/>
                </a:cubicBezTo>
                <a:cubicBezTo>
                  <a:pt x="7194460" y="122963"/>
                  <a:pt x="7206760" y="126570"/>
                  <a:pt x="7217128" y="136967"/>
                </a:cubicBezTo>
                <a:cubicBezTo>
                  <a:pt x="7227496" y="147363"/>
                  <a:pt x="7225460" y="152562"/>
                  <a:pt x="7211020" y="152562"/>
                </a:cubicBezTo>
                <a:cubicBezTo>
                  <a:pt x="7200308" y="152562"/>
                  <a:pt x="7185086" y="153013"/>
                  <a:pt x="7165353" y="153917"/>
                </a:cubicBezTo>
                <a:lnTo>
                  <a:pt x="7107732" y="157602"/>
                </a:lnTo>
                <a:lnTo>
                  <a:pt x="7160396" y="200411"/>
                </a:lnTo>
                <a:cubicBezTo>
                  <a:pt x="7179618" y="214716"/>
                  <a:pt x="7196066" y="224517"/>
                  <a:pt x="7209740" y="229816"/>
                </a:cubicBezTo>
                <a:cubicBezTo>
                  <a:pt x="7223414" y="235115"/>
                  <a:pt x="7237854" y="240539"/>
                  <a:pt x="7253062" y="246088"/>
                </a:cubicBezTo>
                <a:cubicBezTo>
                  <a:pt x="7268270" y="251638"/>
                  <a:pt x="7267868" y="255657"/>
                  <a:pt x="7251857" y="258145"/>
                </a:cubicBezTo>
                <a:cubicBezTo>
                  <a:pt x="7235846" y="260633"/>
                  <a:pt x="7220692" y="262107"/>
                  <a:pt x="7206395" y="262565"/>
                </a:cubicBezTo>
                <a:cubicBezTo>
                  <a:pt x="7192098" y="263024"/>
                  <a:pt x="7178002" y="255851"/>
                  <a:pt x="7164106" y="241044"/>
                </a:cubicBezTo>
                <a:cubicBezTo>
                  <a:pt x="7150210" y="226238"/>
                  <a:pt x="7131231" y="204394"/>
                  <a:pt x="7107168" y="175513"/>
                </a:cubicBezTo>
                <a:lnTo>
                  <a:pt x="7107168" y="244282"/>
                </a:lnTo>
                <a:cubicBezTo>
                  <a:pt x="7107168" y="261533"/>
                  <a:pt x="7105468" y="279354"/>
                  <a:pt x="7102070" y="297746"/>
                </a:cubicBezTo>
                <a:cubicBezTo>
                  <a:pt x="7098671" y="316137"/>
                  <a:pt x="7092796" y="318460"/>
                  <a:pt x="7084442" y="304715"/>
                </a:cubicBezTo>
                <a:cubicBezTo>
                  <a:pt x="7076090" y="290970"/>
                  <a:pt x="7072812" y="279659"/>
                  <a:pt x="7074612" y="270782"/>
                </a:cubicBezTo>
                <a:cubicBezTo>
                  <a:pt x="7076412" y="261906"/>
                  <a:pt x="7078212" y="249584"/>
                  <a:pt x="7080012" y="233817"/>
                </a:cubicBezTo>
                <a:cubicBezTo>
                  <a:pt x="7081811" y="218050"/>
                  <a:pt x="7082710" y="199519"/>
                  <a:pt x="7082710" y="178223"/>
                </a:cubicBezTo>
                <a:cubicBezTo>
                  <a:pt x="7081363" y="188850"/>
                  <a:pt x="7070400" y="204914"/>
                  <a:pt x="7049822" y="226417"/>
                </a:cubicBezTo>
                <a:cubicBezTo>
                  <a:pt x="7029244" y="247920"/>
                  <a:pt x="7006632" y="262583"/>
                  <a:pt x="6981989" y="270406"/>
                </a:cubicBezTo>
                <a:cubicBezTo>
                  <a:pt x="6957345" y="278228"/>
                  <a:pt x="6953090" y="276863"/>
                  <a:pt x="6969222" y="266308"/>
                </a:cubicBezTo>
                <a:cubicBezTo>
                  <a:pt x="6985355" y="255754"/>
                  <a:pt x="7004746" y="238933"/>
                  <a:pt x="7027397" y="215845"/>
                </a:cubicBezTo>
                <a:cubicBezTo>
                  <a:pt x="7050048" y="192757"/>
                  <a:pt x="7064886" y="174818"/>
                  <a:pt x="7071912" y="162026"/>
                </a:cubicBezTo>
                <a:cubicBezTo>
                  <a:pt x="7044896" y="166515"/>
                  <a:pt x="7025636" y="169885"/>
                  <a:pt x="7014136" y="172136"/>
                </a:cubicBezTo>
                <a:cubicBezTo>
                  <a:pt x="7002635" y="174387"/>
                  <a:pt x="6991840" y="171441"/>
                  <a:pt x="6981752" y="163295"/>
                </a:cubicBezTo>
                <a:cubicBezTo>
                  <a:pt x="6971664" y="155150"/>
                  <a:pt x="6972944" y="151077"/>
                  <a:pt x="6985592" y="151077"/>
                </a:cubicBezTo>
                <a:cubicBezTo>
                  <a:pt x="6995587" y="151077"/>
                  <a:pt x="7008493" y="150418"/>
                  <a:pt x="7024310" y="149098"/>
                </a:cubicBezTo>
                <a:cubicBezTo>
                  <a:pt x="7040128" y="147779"/>
                  <a:pt x="7059594" y="145470"/>
                  <a:pt x="7082710" y="142172"/>
                </a:cubicBezTo>
                <a:lnTo>
                  <a:pt x="7082710" y="83729"/>
                </a:lnTo>
                <a:cubicBezTo>
                  <a:pt x="7071598" y="85507"/>
                  <a:pt x="7061713" y="86625"/>
                  <a:pt x="7053059" y="87084"/>
                </a:cubicBezTo>
                <a:cubicBezTo>
                  <a:pt x="7044405" y="87543"/>
                  <a:pt x="7035707" y="85080"/>
                  <a:pt x="7026967" y="79695"/>
                </a:cubicBezTo>
                <a:cubicBezTo>
                  <a:pt x="7018226" y="74311"/>
                  <a:pt x="7019876" y="70693"/>
                  <a:pt x="7031914" y="68843"/>
                </a:cubicBezTo>
                <a:cubicBezTo>
                  <a:pt x="7043953" y="66994"/>
                  <a:pt x="7060885" y="64047"/>
                  <a:pt x="7082710" y="60003"/>
                </a:cubicBezTo>
                <a:cubicBezTo>
                  <a:pt x="7082710" y="36270"/>
                  <a:pt x="7080012" y="19868"/>
                  <a:pt x="7074612" y="10798"/>
                </a:cubicBezTo>
                <a:cubicBezTo>
                  <a:pt x="7070563" y="3995"/>
                  <a:pt x="7071120" y="407"/>
                  <a:pt x="7076282" y="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651497" y="2191275"/>
            <a:ext cx="2083331" cy="1361021"/>
            <a:chOff x="6159128" y="1354548"/>
            <a:chExt cx="2139366" cy="141564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6159128" y="1962816"/>
              <a:ext cx="851380" cy="80562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" name="组合 1"/>
            <p:cNvGrpSpPr/>
            <p:nvPr/>
          </p:nvGrpSpPr>
          <p:grpSpPr bwMode="auto">
            <a:xfrm>
              <a:off x="6809394" y="1964568"/>
              <a:ext cx="1489100" cy="805628"/>
              <a:chOff x="3775352" y="1998926"/>
              <a:chExt cx="2167786" cy="1217349"/>
            </a:xfrm>
            <a:grpFill/>
          </p:grpSpPr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3775352" y="1998926"/>
                <a:ext cx="1239415" cy="1217349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accent1">
                    <a:lumMod val="7500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" name="AutoShape 5"/>
              <p:cNvSpPr>
                <a:spLocks noChangeArrowheads="1"/>
              </p:cNvSpPr>
              <p:nvPr/>
            </p:nvSpPr>
            <p:spPr bwMode="auto">
              <a:xfrm>
                <a:off x="4703724" y="1998926"/>
                <a:ext cx="1239414" cy="1217349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accent1">
                    <a:lumMod val="75000"/>
                  </a:schemeClr>
                </a:solidFill>
                <a:miter lim="800000"/>
              </a:ln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6809394" y="1354548"/>
              <a:ext cx="839708" cy="80562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87378" y="5434401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从前面看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611411" y="5426306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从上面看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861694" y="5434401"/>
            <a:ext cx="123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从左面看</a:t>
            </a:r>
          </a:p>
        </p:txBody>
      </p:sp>
      <p:grpSp>
        <p:nvGrpSpPr>
          <p:cNvPr id="27" name="组合 5"/>
          <p:cNvGrpSpPr/>
          <p:nvPr/>
        </p:nvGrpSpPr>
        <p:grpSpPr bwMode="auto">
          <a:xfrm>
            <a:off x="2882565" y="3948837"/>
            <a:ext cx="1611313" cy="1079499"/>
            <a:chOff x="1428690" y="4521116"/>
            <a:chExt cx="1611608" cy="107984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 flipH="1" flipV="1">
              <a:off x="1961142" y="4521116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Rectangle 14"/>
            <p:cNvSpPr>
              <a:spLocks noChangeArrowheads="1"/>
            </p:cNvSpPr>
            <p:nvPr/>
          </p:nvSpPr>
          <p:spPr bwMode="auto">
            <a:xfrm flipH="1" flipV="1">
              <a:off x="1428690" y="5061037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 flipH="1" flipV="1">
              <a:off x="2500449" y="5061037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 flipH="1" flipV="1">
              <a:off x="1960600" y="5061037"/>
              <a:ext cx="539849" cy="539920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组合 6"/>
          <p:cNvGrpSpPr/>
          <p:nvPr/>
        </p:nvGrpSpPr>
        <p:grpSpPr bwMode="auto">
          <a:xfrm>
            <a:off x="5476146" y="4480548"/>
            <a:ext cx="1611275" cy="539693"/>
            <a:chOff x="3889124" y="5092461"/>
            <a:chExt cx="1611570" cy="540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 flipH="1" flipV="1">
              <a:off x="3889676" y="50924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 flipH="1" flipV="1">
              <a:off x="4961435" y="50924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 flipH="1" flipV="1">
              <a:off x="4421586" y="50924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6" name="组合 7"/>
          <p:cNvGrpSpPr/>
          <p:nvPr/>
        </p:nvGrpSpPr>
        <p:grpSpPr bwMode="auto">
          <a:xfrm>
            <a:off x="8198973" y="3957375"/>
            <a:ext cx="539902" cy="1070961"/>
            <a:chOff x="7462728" y="4662491"/>
            <a:chExt cx="540001" cy="107157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 flipH="1" flipV="1">
              <a:off x="7462728" y="5194004"/>
              <a:ext cx="539849" cy="540057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 flipH="1" flipV="1">
              <a:off x="7462728" y="4661889"/>
              <a:ext cx="539849" cy="541646"/>
            </a:xfrm>
            <a:prstGeom prst="rect">
              <a:avLst/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新知探究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学，然后知不足。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 bwMode="auto">
          <a:xfrm>
            <a:off x="6735017" y="3611554"/>
            <a:ext cx="3361573" cy="2440831"/>
            <a:chOff x="4560583" y="3284984"/>
            <a:chExt cx="4238187" cy="3168352"/>
          </a:xfrm>
        </p:grpSpPr>
        <p:sp>
          <p:nvSpPr>
            <p:cNvPr id="3" name="圆角矩形 2"/>
            <p:cNvSpPr/>
            <p:nvPr/>
          </p:nvSpPr>
          <p:spPr>
            <a:xfrm>
              <a:off x="4572000" y="3284984"/>
              <a:ext cx="4176464" cy="316835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" name="组合 7"/>
            <p:cNvGrpSpPr/>
            <p:nvPr/>
          </p:nvGrpSpPr>
          <p:grpSpPr bwMode="auto">
            <a:xfrm>
              <a:off x="4560583" y="3531146"/>
              <a:ext cx="4238187" cy="2519404"/>
              <a:chOff x="4303071" y="3409688"/>
              <a:chExt cx="4787581" cy="2845994"/>
            </a:xfrm>
          </p:grpSpPr>
          <p:grpSp>
            <p:nvGrpSpPr>
              <p:cNvPr id="5" name="组合 1"/>
              <p:cNvGrpSpPr/>
              <p:nvPr/>
            </p:nvGrpSpPr>
            <p:grpSpPr bwMode="auto">
              <a:xfrm>
                <a:off x="5624988" y="3409688"/>
                <a:ext cx="1947393" cy="1347308"/>
                <a:chOff x="2858119" y="1081914"/>
                <a:chExt cx="3083674" cy="2133711"/>
              </a:xfrm>
            </p:grpSpPr>
            <p:sp>
              <p:nvSpPr>
                <p:cNvPr id="24" name="AutoShape 3"/>
                <p:cNvSpPr>
                  <a:spLocks noChangeArrowheads="1"/>
                </p:cNvSpPr>
                <p:nvPr/>
              </p:nvSpPr>
              <p:spPr bwMode="auto">
                <a:xfrm>
                  <a:off x="2858119" y="1993928"/>
                  <a:ext cx="1238013" cy="1218856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AutoShape 4"/>
                <p:cNvSpPr>
                  <a:spLocks noChangeArrowheads="1"/>
                </p:cNvSpPr>
                <p:nvPr/>
              </p:nvSpPr>
              <p:spPr bwMode="auto">
                <a:xfrm>
                  <a:off x="3775271" y="1996767"/>
                  <a:ext cx="1238013" cy="121885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AutoShape 5"/>
                <p:cNvSpPr>
                  <a:spLocks noChangeArrowheads="1"/>
                </p:cNvSpPr>
                <p:nvPr/>
              </p:nvSpPr>
              <p:spPr bwMode="auto">
                <a:xfrm>
                  <a:off x="4703780" y="1996767"/>
                  <a:ext cx="1238013" cy="121885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AutoShape 6"/>
                <p:cNvSpPr>
                  <a:spLocks noChangeArrowheads="1"/>
                </p:cNvSpPr>
                <p:nvPr/>
              </p:nvSpPr>
              <p:spPr bwMode="auto">
                <a:xfrm>
                  <a:off x="3778110" y="1081914"/>
                  <a:ext cx="1240853" cy="121885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" name="组合 1"/>
              <p:cNvGrpSpPr/>
              <p:nvPr/>
            </p:nvGrpSpPr>
            <p:grpSpPr bwMode="auto">
              <a:xfrm>
                <a:off x="4303071" y="5083507"/>
                <a:ext cx="1614547" cy="1172175"/>
                <a:chOff x="6226296" y="4206945"/>
                <a:chExt cx="2557490" cy="1856760"/>
              </a:xfrm>
            </p:grpSpPr>
            <p:sp>
              <p:nvSpPr>
                <p:cNvPr id="18" name="Rectangle 23"/>
                <p:cNvSpPr>
                  <a:spLocks noChangeArrowheads="1"/>
                </p:cNvSpPr>
                <p:nvPr/>
              </p:nvSpPr>
              <p:spPr bwMode="auto">
                <a:xfrm>
                  <a:off x="6226296" y="4206945"/>
                  <a:ext cx="2557490" cy="8578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从前面看</a:t>
                  </a:r>
                </a:p>
              </p:txBody>
            </p:sp>
            <p:grpSp>
              <p:nvGrpSpPr>
                <p:cNvPr id="19" name="组合 5"/>
                <p:cNvGrpSpPr/>
                <p:nvPr/>
              </p:nvGrpSpPr>
              <p:grpSpPr bwMode="auto">
                <a:xfrm>
                  <a:off x="6705178" y="4984205"/>
                  <a:ext cx="1611313" cy="1079500"/>
                  <a:chOff x="1428690" y="4520957"/>
                  <a:chExt cx="1611608" cy="1080000"/>
                </a:xfrm>
              </p:grpSpPr>
              <p:sp>
                <p:nvSpPr>
                  <p:cNvPr id="20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964488" y="4516659"/>
                    <a:ext cx="536944" cy="54302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1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433228" y="5059688"/>
                    <a:ext cx="539784" cy="540187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2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2501432" y="5059688"/>
                    <a:ext cx="539784" cy="540187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964488" y="5059688"/>
                    <a:ext cx="536944" cy="540187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7" name="组合 2"/>
              <p:cNvGrpSpPr/>
              <p:nvPr/>
            </p:nvGrpSpPr>
            <p:grpSpPr bwMode="auto">
              <a:xfrm>
                <a:off x="5931279" y="5083507"/>
                <a:ext cx="1614546" cy="1171469"/>
                <a:chOff x="3415306" y="4206945"/>
                <a:chExt cx="2557488" cy="1855641"/>
              </a:xfrm>
            </p:grpSpPr>
            <p:sp>
              <p:nvSpPr>
                <p:cNvPr id="13" name="Rectangle 24"/>
                <p:cNvSpPr>
                  <a:spLocks noChangeArrowheads="1"/>
                </p:cNvSpPr>
                <p:nvPr/>
              </p:nvSpPr>
              <p:spPr bwMode="auto">
                <a:xfrm>
                  <a:off x="3415306" y="4206945"/>
                  <a:ext cx="2557488" cy="8578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从上面看</a:t>
                  </a:r>
                </a:p>
              </p:txBody>
            </p:sp>
            <p:grpSp>
              <p:nvGrpSpPr>
                <p:cNvPr id="14" name="组合 6"/>
                <p:cNvGrpSpPr/>
                <p:nvPr/>
              </p:nvGrpSpPr>
              <p:grpSpPr bwMode="auto">
                <a:xfrm>
                  <a:off x="3843951" y="5522836"/>
                  <a:ext cx="1611275" cy="539750"/>
                  <a:chOff x="3889124" y="5092461"/>
                  <a:chExt cx="1611570" cy="540000"/>
                </a:xfrm>
              </p:grpSpPr>
              <p:sp>
                <p:nvSpPr>
                  <p:cNvPr id="15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3889929" y="5092311"/>
                    <a:ext cx="539784" cy="540188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960975" y="5092311"/>
                    <a:ext cx="539784" cy="540188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7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421191" y="5092311"/>
                    <a:ext cx="539784" cy="540188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8" name="组合 3"/>
              <p:cNvGrpSpPr/>
              <p:nvPr/>
            </p:nvGrpSpPr>
            <p:grpSpPr bwMode="auto">
              <a:xfrm>
                <a:off x="7476105" y="5083507"/>
                <a:ext cx="1614547" cy="1171469"/>
                <a:chOff x="461369" y="4206945"/>
                <a:chExt cx="2557489" cy="1855641"/>
              </a:xfrm>
            </p:grpSpPr>
            <p:sp>
              <p:nvSpPr>
                <p:cNvPr id="9" name="Rectangle 25"/>
                <p:cNvSpPr>
                  <a:spLocks noChangeArrowheads="1"/>
                </p:cNvSpPr>
                <p:nvPr/>
              </p:nvSpPr>
              <p:spPr bwMode="auto">
                <a:xfrm>
                  <a:off x="461369" y="4206945"/>
                  <a:ext cx="2557489" cy="8578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从左面看</a:t>
                  </a:r>
                </a:p>
              </p:txBody>
            </p:sp>
            <p:grpSp>
              <p:nvGrpSpPr>
                <p:cNvPr id="10" name="组合 7"/>
                <p:cNvGrpSpPr/>
                <p:nvPr/>
              </p:nvGrpSpPr>
              <p:grpSpPr bwMode="auto">
                <a:xfrm>
                  <a:off x="1548978" y="4991512"/>
                  <a:ext cx="539902" cy="1071074"/>
                  <a:chOff x="7462728" y="4662491"/>
                  <a:chExt cx="540001" cy="1071570"/>
                </a:xfrm>
              </p:grpSpPr>
              <p:sp>
                <p:nvSpPr>
                  <p:cNvPr id="11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7462132" y="5193912"/>
                    <a:ext cx="539784" cy="540187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7462132" y="4662255"/>
                    <a:ext cx="539784" cy="540187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grpSp>
        <p:nvGrpSpPr>
          <p:cNvPr id="28" name="组合 9"/>
          <p:cNvGrpSpPr/>
          <p:nvPr/>
        </p:nvGrpSpPr>
        <p:grpSpPr bwMode="auto">
          <a:xfrm>
            <a:off x="1237730" y="1341776"/>
            <a:ext cx="3364522" cy="2511320"/>
            <a:chOff x="251521" y="1340768"/>
            <a:chExt cx="4242795" cy="3168352"/>
          </a:xfrm>
        </p:grpSpPr>
        <p:sp>
          <p:nvSpPr>
            <p:cNvPr id="29" name="圆角矩形 28"/>
            <p:cNvSpPr/>
            <p:nvPr/>
          </p:nvSpPr>
          <p:spPr>
            <a:xfrm>
              <a:off x="251521" y="1340768"/>
              <a:ext cx="4176464" cy="316835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0" name="组合 6"/>
            <p:cNvGrpSpPr/>
            <p:nvPr/>
          </p:nvGrpSpPr>
          <p:grpSpPr bwMode="auto">
            <a:xfrm>
              <a:off x="318536" y="1477349"/>
              <a:ext cx="4175780" cy="2701793"/>
              <a:chOff x="290323" y="1477442"/>
              <a:chExt cx="4708807" cy="3046670"/>
            </a:xfrm>
          </p:grpSpPr>
          <p:grpSp>
            <p:nvGrpSpPr>
              <p:cNvPr id="31" name="组合 1"/>
              <p:cNvGrpSpPr/>
              <p:nvPr/>
            </p:nvGrpSpPr>
            <p:grpSpPr bwMode="auto">
              <a:xfrm>
                <a:off x="1510739" y="1477442"/>
                <a:ext cx="2087179" cy="1441650"/>
                <a:chOff x="2856557" y="1084356"/>
                <a:chExt cx="3085659" cy="2131581"/>
              </a:xfrm>
            </p:grpSpPr>
            <p:sp>
              <p:nvSpPr>
                <p:cNvPr id="49" name="AutoShape 3"/>
                <p:cNvSpPr>
                  <a:spLocks noChangeArrowheads="1"/>
                </p:cNvSpPr>
                <p:nvPr/>
              </p:nvSpPr>
              <p:spPr bwMode="auto">
                <a:xfrm>
                  <a:off x="2856557" y="1995243"/>
                  <a:ext cx="1241145" cy="1218047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AutoShape 4"/>
                <p:cNvSpPr>
                  <a:spLocks noChangeArrowheads="1"/>
                </p:cNvSpPr>
                <p:nvPr/>
              </p:nvSpPr>
              <p:spPr bwMode="auto">
                <a:xfrm>
                  <a:off x="3774846" y="2000539"/>
                  <a:ext cx="1238498" cy="121539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AutoShape 5"/>
                <p:cNvSpPr>
                  <a:spLocks noChangeArrowheads="1"/>
                </p:cNvSpPr>
                <p:nvPr/>
              </p:nvSpPr>
              <p:spPr bwMode="auto">
                <a:xfrm>
                  <a:off x="4703718" y="2000539"/>
                  <a:ext cx="1238498" cy="121539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AutoShape 6"/>
                <p:cNvSpPr>
                  <a:spLocks noChangeArrowheads="1"/>
                </p:cNvSpPr>
                <p:nvPr/>
              </p:nvSpPr>
              <p:spPr bwMode="auto">
                <a:xfrm>
                  <a:off x="2857462" y="1084356"/>
                  <a:ext cx="1238498" cy="121539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" name="Rectangle 24"/>
              <p:cNvSpPr>
                <a:spLocks noChangeArrowheads="1"/>
              </p:cNvSpPr>
              <p:nvPr/>
            </p:nvSpPr>
            <p:spPr bwMode="auto">
              <a:xfrm>
                <a:off x="1897771" y="3271892"/>
                <a:ext cx="1612052" cy="525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从上面看</a:t>
                </a:r>
              </a:p>
            </p:txBody>
          </p:sp>
          <p:grpSp>
            <p:nvGrpSpPr>
              <p:cNvPr id="33" name="组合 32"/>
              <p:cNvGrpSpPr/>
              <p:nvPr/>
            </p:nvGrpSpPr>
            <p:grpSpPr bwMode="auto">
              <a:xfrm>
                <a:off x="290323" y="3271892"/>
                <a:ext cx="1612053" cy="1252220"/>
                <a:chOff x="6309475" y="4211807"/>
                <a:chExt cx="2384051" cy="1851898"/>
              </a:xfrm>
            </p:grpSpPr>
            <p:sp>
              <p:nvSpPr>
                <p:cNvPr id="43" name="Rectangle 23"/>
                <p:cNvSpPr>
                  <a:spLocks noChangeArrowheads="1"/>
                </p:cNvSpPr>
                <p:nvPr/>
              </p:nvSpPr>
              <p:spPr bwMode="auto">
                <a:xfrm>
                  <a:off x="6309475" y="4211807"/>
                  <a:ext cx="2384051" cy="7770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从前面</a:t>
                  </a:r>
                  <a:r>
                    <a:rPr kumimoji="0" lang="zh-CN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看</a:t>
                  </a:r>
                </a:p>
              </p:txBody>
            </p:sp>
            <p:grpSp>
              <p:nvGrpSpPr>
                <p:cNvPr id="44" name="组合 5"/>
                <p:cNvGrpSpPr/>
                <p:nvPr/>
              </p:nvGrpSpPr>
              <p:grpSpPr bwMode="auto">
                <a:xfrm>
                  <a:off x="6705216" y="4984205"/>
                  <a:ext cx="1611275" cy="1079500"/>
                  <a:chOff x="1428728" y="4520957"/>
                  <a:chExt cx="1611570" cy="1080000"/>
                </a:xfrm>
              </p:grpSpPr>
              <p:sp>
                <p:nvSpPr>
                  <p:cNvPr id="45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424211" y="4521922"/>
                    <a:ext cx="540141" cy="540545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6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424211" y="5062467"/>
                    <a:ext cx="540141" cy="537894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2499198" y="5062467"/>
                    <a:ext cx="540141" cy="537894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956410" y="5062467"/>
                    <a:ext cx="542788" cy="537894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34" name="组合 6"/>
              <p:cNvGrpSpPr/>
              <p:nvPr/>
            </p:nvGrpSpPr>
            <p:grpSpPr bwMode="auto">
              <a:xfrm>
                <a:off x="2129704" y="4158386"/>
                <a:ext cx="1089515" cy="364969"/>
                <a:chOff x="3889124" y="5092461"/>
                <a:chExt cx="1611570" cy="540000"/>
              </a:xfrm>
            </p:grpSpPr>
            <p:sp>
              <p:nvSpPr>
                <p:cNvPr id="40" name="Rectangle 14"/>
                <p:cNvSpPr>
                  <a:spLocks noChangeArrowheads="1"/>
                </p:cNvSpPr>
                <p:nvPr/>
              </p:nvSpPr>
              <p:spPr bwMode="auto">
                <a:xfrm flipH="1" flipV="1">
                  <a:off x="3889696" y="5092441"/>
                  <a:ext cx="540141" cy="540544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Rectangle 14"/>
                <p:cNvSpPr>
                  <a:spLocks noChangeArrowheads="1"/>
                </p:cNvSpPr>
                <p:nvPr/>
              </p:nvSpPr>
              <p:spPr bwMode="auto">
                <a:xfrm flipH="1" flipV="1">
                  <a:off x="4962036" y="5092441"/>
                  <a:ext cx="537492" cy="540544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Rectangle 14"/>
                <p:cNvSpPr>
                  <a:spLocks noChangeArrowheads="1"/>
                </p:cNvSpPr>
                <p:nvPr/>
              </p:nvSpPr>
              <p:spPr bwMode="auto">
                <a:xfrm flipH="1" flipV="1">
                  <a:off x="4421895" y="5092441"/>
                  <a:ext cx="540141" cy="540544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5" name="组合 43"/>
              <p:cNvGrpSpPr/>
              <p:nvPr/>
            </p:nvGrpSpPr>
            <p:grpSpPr bwMode="auto">
              <a:xfrm>
                <a:off x="3387078" y="3271892"/>
                <a:ext cx="1612052" cy="1251464"/>
                <a:chOff x="549047" y="4211807"/>
                <a:chExt cx="2384051" cy="1850779"/>
              </a:xfrm>
            </p:grpSpPr>
            <p:sp>
              <p:nvSpPr>
                <p:cNvPr id="36" name="Rectangle 25"/>
                <p:cNvSpPr>
                  <a:spLocks noChangeArrowheads="1"/>
                </p:cNvSpPr>
                <p:nvPr/>
              </p:nvSpPr>
              <p:spPr bwMode="auto">
                <a:xfrm>
                  <a:off x="549047" y="4211807"/>
                  <a:ext cx="2384051" cy="7770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从左面看</a:t>
                  </a:r>
                </a:p>
              </p:txBody>
            </p:sp>
            <p:grpSp>
              <p:nvGrpSpPr>
                <p:cNvPr id="37" name="组合 7"/>
                <p:cNvGrpSpPr/>
                <p:nvPr/>
              </p:nvGrpSpPr>
              <p:grpSpPr bwMode="auto">
                <a:xfrm>
                  <a:off x="1548978" y="4991512"/>
                  <a:ext cx="539902" cy="1071074"/>
                  <a:chOff x="7462728" y="4662491"/>
                  <a:chExt cx="540001" cy="1071570"/>
                </a:xfrm>
              </p:grpSpPr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7462893" y="5194039"/>
                    <a:ext cx="540141" cy="540544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Rectangle 1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7462893" y="4666744"/>
                    <a:ext cx="540141" cy="537894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>
                    <a:solidFill>
                      <a:schemeClr val="accent1">
                        <a:lumMod val="75000"/>
                      </a:schemeClr>
                    </a:solidFill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sp>
        <p:nvSpPr>
          <p:cNvPr id="53" name="矩形 52"/>
          <p:cNvSpPr/>
          <p:nvPr/>
        </p:nvSpPr>
        <p:spPr>
          <a:xfrm>
            <a:off x="5533943" y="1607760"/>
            <a:ext cx="4562647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从不同的方向观察一个立体图形，所看到的形状是不同的。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195971" y="4554721"/>
            <a:ext cx="4562647" cy="965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从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同一个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方向观察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不同的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立体图形，看到的形状可能是相同的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616511" y="3306129"/>
            <a:ext cx="1853553" cy="1275271"/>
            <a:chOff x="2858090" y="1093455"/>
            <a:chExt cx="3085048" cy="212282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58090" y="1995752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3775352" y="1998926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703724" y="1998926"/>
              <a:ext cx="1239414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858090" y="1093455"/>
              <a:ext cx="1239414" cy="121734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1"/>
          <p:cNvGrpSpPr/>
          <p:nvPr/>
        </p:nvGrpSpPr>
        <p:grpSpPr bwMode="auto">
          <a:xfrm>
            <a:off x="5157402" y="3287798"/>
            <a:ext cx="1853553" cy="1280088"/>
            <a:chOff x="2858090" y="1093455"/>
            <a:chExt cx="3085048" cy="213083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2858090" y="2006944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3775352" y="1998926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4703724" y="1998926"/>
              <a:ext cx="1239414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3772932" y="1093455"/>
              <a:ext cx="1239413" cy="121734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"/>
          <p:cNvGrpSpPr/>
          <p:nvPr/>
        </p:nvGrpSpPr>
        <p:grpSpPr bwMode="auto">
          <a:xfrm>
            <a:off x="7732220" y="3202014"/>
            <a:ext cx="1853553" cy="1283799"/>
            <a:chOff x="2858090" y="1079259"/>
            <a:chExt cx="3085048" cy="213701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2858090" y="1995752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3775352" y="1998926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4703724" y="1998926"/>
              <a:ext cx="1239414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4703725" y="1079259"/>
              <a:ext cx="1239413" cy="121734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8" name="矩形 4"/>
          <p:cNvSpPr>
            <a:spLocks noChangeArrowheads="1"/>
          </p:cNvSpPr>
          <p:nvPr/>
        </p:nvSpPr>
        <p:spPr bwMode="auto">
          <a:xfrm>
            <a:off x="809706" y="1177886"/>
            <a:ext cx="9418375" cy="61959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小组活动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1: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尝试摆出以下几何组合体，并观察从不同角度看到的各是什么图形。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616511" y="3607787"/>
            <a:ext cx="1853553" cy="1275271"/>
            <a:chOff x="2858090" y="1093455"/>
            <a:chExt cx="3085048" cy="212282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58090" y="1995752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3775352" y="1998926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703724" y="1998926"/>
              <a:ext cx="1239414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858090" y="1093455"/>
              <a:ext cx="1239414" cy="121734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1"/>
          <p:cNvGrpSpPr/>
          <p:nvPr/>
        </p:nvGrpSpPr>
        <p:grpSpPr bwMode="auto">
          <a:xfrm>
            <a:off x="5157402" y="3589456"/>
            <a:ext cx="1853553" cy="1280088"/>
            <a:chOff x="2858090" y="1093455"/>
            <a:chExt cx="3085048" cy="213083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2858090" y="2006944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3775352" y="1998926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4703724" y="1998926"/>
              <a:ext cx="1239414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3772932" y="1093455"/>
              <a:ext cx="1239413" cy="121734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"/>
          <p:cNvGrpSpPr/>
          <p:nvPr/>
        </p:nvGrpSpPr>
        <p:grpSpPr bwMode="auto">
          <a:xfrm>
            <a:off x="7732220" y="3503672"/>
            <a:ext cx="1853553" cy="1283799"/>
            <a:chOff x="2858090" y="1079259"/>
            <a:chExt cx="3085048" cy="213701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2858090" y="1995752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3775352" y="1998926"/>
              <a:ext cx="1239415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4703724" y="1998926"/>
              <a:ext cx="1239414" cy="1217349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4703725" y="1079259"/>
              <a:ext cx="1239413" cy="121734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8" name="矩形 4"/>
          <p:cNvSpPr>
            <a:spLocks noChangeArrowheads="1"/>
          </p:cNvSpPr>
          <p:nvPr/>
        </p:nvSpPr>
        <p:spPr bwMode="auto">
          <a:xfrm>
            <a:off x="659876" y="1107442"/>
            <a:ext cx="10850252" cy="123514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小组活动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2: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分别画出三个几何体从前面、上面、左面三个方向看到的图形，展示你的成果并说说你有什么发现。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snzt5l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宽屏</PresentationFormat>
  <Paragraphs>151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25</cp:revision>
  <dcterms:created xsi:type="dcterms:W3CDTF">2020-06-25T15:21:00Z</dcterms:created>
  <dcterms:modified xsi:type="dcterms:W3CDTF">2021-01-08T23:21:56Z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