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5" r:id="rId5"/>
    <p:sldId id="266" r:id="rId6"/>
    <p:sldId id="260" r:id="rId7"/>
    <p:sldId id="276" r:id="rId8"/>
    <p:sldId id="277" r:id="rId9"/>
    <p:sldId id="274" r:id="rId10"/>
    <p:sldId id="279" r:id="rId11"/>
    <p:sldId id="273" r:id="rId12"/>
    <p:sldId id="272" r:id="rId13"/>
    <p:sldId id="271" r:id="rId14"/>
    <p:sldId id="268" r:id="rId15"/>
    <p:sldId id="280" r:id="rId16"/>
    <p:sldId id="261" r:id="rId17"/>
    <p:sldId id="267" r:id="rId18"/>
    <p:sldId id="278" r:id="rId19"/>
    <p:sldId id="347" r:id="rId20"/>
    <p:sldId id="348" r:id="rId21"/>
    <p:sldId id="262" r:id="rId22"/>
    <p:sldId id="350" r:id="rId23"/>
    <p:sldId id="287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.png"/><Relationship Id="rId5" Type="http://schemas.openxmlformats.org/officeDocument/2006/relationships/tags" Target="../tags/tag38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3.1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加法运算定律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img05.tooopen.com/images/20141113/sy_7480866767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 b="8754"/>
          <a:stretch>
            <a:fillRect/>
          </a:stretch>
        </p:blipFill>
        <p:spPr bwMode="auto">
          <a:xfrm>
            <a:off x="4732928" y="3429000"/>
            <a:ext cx="5741893" cy="17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5328596" y="3801623"/>
            <a:ext cx="5058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两个数相加，交换加数的位置，和不变。这叫做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加法交换律。</a:t>
            </a:r>
          </a:p>
        </p:txBody>
      </p:sp>
      <p:sp>
        <p:nvSpPr>
          <p:cNvPr id="31" name="文本框 24"/>
          <p:cNvSpPr txBox="1"/>
          <p:nvPr/>
        </p:nvSpPr>
        <p:spPr>
          <a:xfrm>
            <a:off x="2228572" y="1373688"/>
            <a:ext cx="9234762" cy="146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可以用怎样的方式来表示加法交换律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" y="3694374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86791" y="4106573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甲数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乙数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乙数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甲数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39723" y="4734585"/>
            <a:ext cx="2909034" cy="523220"/>
            <a:chOff x="4633560" y="4098269"/>
            <a:chExt cx="3957638" cy="697628"/>
          </a:xfrm>
        </p:grpSpPr>
        <p:sp>
          <p:nvSpPr>
            <p:cNvPr id="5" name="矩形 4"/>
            <p:cNvSpPr/>
            <p:nvPr/>
          </p:nvSpPr>
          <p:spPr>
            <a:xfrm>
              <a:off x="4633560" y="4098269"/>
              <a:ext cx="3406892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+     =     +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4911791" y="4284393"/>
              <a:ext cx="524390" cy="307975"/>
            </a:xfrm>
            <a:prstGeom prst="triangle">
              <a:avLst>
                <a:gd name="adj" fmla="val 523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5891313" y="4200245"/>
              <a:ext cx="576064" cy="452892"/>
            </a:xfrm>
            <a:prstGeom prst="star5">
              <a:avLst/>
            </a:prstGeom>
            <a:solidFill>
              <a:srgbClr val="CC33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8066807" y="4286251"/>
              <a:ext cx="524391" cy="307975"/>
            </a:xfrm>
            <a:prstGeom prst="triangle">
              <a:avLst>
                <a:gd name="adj" fmla="val 523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7027767" y="4193212"/>
              <a:ext cx="576064" cy="452892"/>
            </a:xfrm>
            <a:prstGeom prst="star5">
              <a:avLst/>
            </a:prstGeom>
            <a:solidFill>
              <a:srgbClr val="CC33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80861" y="529695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</a:p>
        </p:txBody>
      </p:sp>
      <p:sp>
        <p:nvSpPr>
          <p:cNvPr id="10" name="矩形 9"/>
          <p:cNvSpPr/>
          <p:nvPr/>
        </p:nvSpPr>
        <p:spPr>
          <a:xfrm>
            <a:off x="2424994" y="5606941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 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3986852" y="5336096"/>
            <a:ext cx="1489710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更简便</a:t>
            </a:r>
          </a:p>
        </p:txBody>
      </p:sp>
      <p:pic>
        <p:nvPicPr>
          <p:cNvPr id="12" name="Picture 4" descr="http://img05.tooopen.com/images/20141113/sy_7480866767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 b="8754"/>
          <a:stretch>
            <a:fillRect/>
          </a:stretch>
        </p:blipFill>
        <p:spPr bwMode="auto">
          <a:xfrm>
            <a:off x="1101426" y="2084909"/>
            <a:ext cx="5741893" cy="15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878512" y="2417692"/>
            <a:ext cx="46089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加法交换律用字母表示为：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01426" y="4171521"/>
            <a:ext cx="838299" cy="401834"/>
            <a:chOff x="1979712" y="1251942"/>
            <a:chExt cx="1126331" cy="797719"/>
          </a:xfrm>
        </p:grpSpPr>
        <p:sp>
          <p:nvSpPr>
            <p:cNvPr id="20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2642889" y="1251942"/>
              <a:ext cx="463154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D5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MH_Other_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MH_Other_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79712" y="1330523"/>
              <a:ext cx="746522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DD5A3D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11852" y="4778651"/>
            <a:ext cx="548606" cy="401834"/>
            <a:chOff x="2368941" y="1251942"/>
            <a:chExt cx="737102" cy="797719"/>
          </a:xfrm>
        </p:grpSpPr>
        <p:sp>
          <p:nvSpPr>
            <p:cNvPr id="24" name="MH_Other_1"/>
            <p:cNvSpPr/>
            <p:nvPr>
              <p:custDataLst>
                <p:tags r:id="rId4"/>
              </p:custDataLst>
            </p:nvPr>
          </p:nvSpPr>
          <p:spPr bwMode="auto">
            <a:xfrm>
              <a:off x="2642889" y="1251942"/>
              <a:ext cx="463154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D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MH_Other_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MH_Other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68941" y="1330524"/>
              <a:ext cx="357293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606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21294" y="5385892"/>
            <a:ext cx="542347" cy="401834"/>
            <a:chOff x="2377350" y="1251942"/>
            <a:chExt cx="728693" cy="797719"/>
          </a:xfrm>
        </p:grpSpPr>
        <p:sp>
          <p:nvSpPr>
            <p:cNvPr id="28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2615905" y="1251942"/>
              <a:ext cx="490138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5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MH_Other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77350" y="1330524"/>
              <a:ext cx="348884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AB4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31" name="文本框 24"/>
          <p:cNvSpPr txBox="1"/>
          <p:nvPr/>
        </p:nvSpPr>
        <p:spPr>
          <a:xfrm>
            <a:off x="629846" y="1260294"/>
            <a:ext cx="10974549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可以用怎样的方式来表示加法交换律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76" y="3258064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1" grpId="0" bldLvl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:\Users\ViVi\AppData\Local\Temp\SNAGHTML71fa67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44" y="1560278"/>
            <a:ext cx="4424565" cy="19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/>
          <p:nvPr/>
        </p:nvSpPr>
        <p:spPr>
          <a:xfrm>
            <a:off x="4594002" y="4051229"/>
            <a:ext cx="20508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88+104+96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=192+96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=288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7855968" y="4051230"/>
            <a:ext cx="25540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88+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104+96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=88+200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=288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63292" y="5697053"/>
            <a:ext cx="621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答：这三天李叔叔一共骑了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千米。</a:t>
            </a:r>
          </a:p>
        </p:txBody>
      </p:sp>
      <p:sp>
        <p:nvSpPr>
          <p:cNvPr id="9" name="TextBox 31"/>
          <p:cNvSpPr txBox="1"/>
          <p:nvPr/>
        </p:nvSpPr>
        <p:spPr>
          <a:xfrm flipH="1">
            <a:off x="3363292" y="4117019"/>
            <a:ext cx="1251035" cy="42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</a:p>
        </p:txBody>
      </p:sp>
      <p:sp>
        <p:nvSpPr>
          <p:cNvPr id="10" name="TextBox 31"/>
          <p:cNvSpPr txBox="1"/>
          <p:nvPr/>
        </p:nvSpPr>
        <p:spPr>
          <a:xfrm flipH="1">
            <a:off x="6761319" y="4117019"/>
            <a:ext cx="1249935" cy="42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</a:p>
        </p:txBody>
      </p:sp>
      <p:sp>
        <p:nvSpPr>
          <p:cNvPr id="11" name="文本框 24"/>
          <p:cNvSpPr txBox="1"/>
          <p:nvPr/>
        </p:nvSpPr>
        <p:spPr>
          <a:xfrm>
            <a:off x="597545" y="1139986"/>
            <a:ext cx="885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3" y="3703999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651259" y="2158296"/>
            <a:ext cx="213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=192+96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=288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6429697" y="2155861"/>
            <a:ext cx="2288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=88+200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=288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1316674" y="1581994"/>
            <a:ext cx="276757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88+104 +96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6393008" y="1579974"/>
            <a:ext cx="272518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88+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104+96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78210" y="1578581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6012" y="4867610"/>
            <a:ext cx="5161991" cy="586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69+176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+28       69+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176+28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665601" y="5368388"/>
            <a:ext cx="499527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(155+145)+207       155+(145+207)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4004732" y="4867610"/>
            <a:ext cx="35151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4004732" y="5380334"/>
            <a:ext cx="37006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7172" y="4284612"/>
            <a:ext cx="5088065" cy="586507"/>
            <a:chOff x="2555777" y="3424830"/>
            <a:chExt cx="5088065" cy="586507"/>
          </a:xfrm>
        </p:grpSpPr>
        <p:sp>
          <p:nvSpPr>
            <p:cNvPr id="12" name="Freeform 7033"/>
            <p:cNvSpPr>
              <a:spLocks noEditPoints="1"/>
            </p:cNvSpPr>
            <p:nvPr/>
          </p:nvSpPr>
          <p:spPr bwMode="auto">
            <a:xfrm>
              <a:off x="2555777" y="3503352"/>
              <a:ext cx="4262728" cy="475286"/>
            </a:xfrm>
            <a:custGeom>
              <a:avLst/>
              <a:gdLst>
                <a:gd name="T0" fmla="*/ 642 w 664"/>
                <a:gd name="T1" fmla="*/ 222 h 319"/>
                <a:gd name="T2" fmla="*/ 647 w 664"/>
                <a:gd name="T3" fmla="*/ 157 h 319"/>
                <a:gd name="T4" fmla="*/ 647 w 664"/>
                <a:gd name="T5" fmla="*/ 98 h 319"/>
                <a:gd name="T6" fmla="*/ 645 w 664"/>
                <a:gd name="T7" fmla="*/ 18 h 319"/>
                <a:gd name="T8" fmla="*/ 616 w 664"/>
                <a:gd name="T9" fmla="*/ 25 h 319"/>
                <a:gd name="T10" fmla="*/ 558 w 664"/>
                <a:gd name="T11" fmla="*/ 7 h 319"/>
                <a:gd name="T12" fmla="*/ 544 w 664"/>
                <a:gd name="T13" fmla="*/ 28 h 319"/>
                <a:gd name="T14" fmla="*/ 432 w 664"/>
                <a:gd name="T15" fmla="*/ 12 h 319"/>
                <a:gd name="T16" fmla="*/ 321 w 664"/>
                <a:gd name="T17" fmla="*/ 18 h 319"/>
                <a:gd name="T18" fmla="*/ 213 w 664"/>
                <a:gd name="T19" fmla="*/ 14 h 319"/>
                <a:gd name="T20" fmla="*/ 178 w 664"/>
                <a:gd name="T21" fmla="*/ 37 h 319"/>
                <a:gd name="T22" fmla="*/ 115 w 664"/>
                <a:gd name="T23" fmla="*/ 43 h 319"/>
                <a:gd name="T24" fmla="*/ 52 w 664"/>
                <a:gd name="T25" fmla="*/ 47 h 319"/>
                <a:gd name="T26" fmla="*/ 24 w 664"/>
                <a:gd name="T27" fmla="*/ 117 h 319"/>
                <a:gd name="T28" fmla="*/ 39 w 664"/>
                <a:gd name="T29" fmla="*/ 158 h 319"/>
                <a:gd name="T30" fmla="*/ 38 w 664"/>
                <a:gd name="T31" fmla="*/ 193 h 319"/>
                <a:gd name="T32" fmla="*/ 44 w 664"/>
                <a:gd name="T33" fmla="*/ 202 h 319"/>
                <a:gd name="T34" fmla="*/ 22 w 664"/>
                <a:gd name="T35" fmla="*/ 242 h 319"/>
                <a:gd name="T36" fmla="*/ 17 w 664"/>
                <a:gd name="T37" fmla="*/ 296 h 319"/>
                <a:gd name="T38" fmla="*/ 126 w 664"/>
                <a:gd name="T39" fmla="*/ 308 h 319"/>
                <a:gd name="T40" fmla="*/ 219 w 664"/>
                <a:gd name="T41" fmla="*/ 308 h 319"/>
                <a:gd name="T42" fmla="*/ 287 w 664"/>
                <a:gd name="T43" fmla="*/ 283 h 319"/>
                <a:gd name="T44" fmla="*/ 366 w 664"/>
                <a:gd name="T45" fmla="*/ 277 h 319"/>
                <a:gd name="T46" fmla="*/ 409 w 664"/>
                <a:gd name="T47" fmla="*/ 288 h 319"/>
                <a:gd name="T48" fmla="*/ 480 w 664"/>
                <a:gd name="T49" fmla="*/ 271 h 319"/>
                <a:gd name="T50" fmla="*/ 535 w 664"/>
                <a:gd name="T51" fmla="*/ 268 h 319"/>
                <a:gd name="T52" fmla="*/ 571 w 664"/>
                <a:gd name="T53" fmla="*/ 277 h 319"/>
                <a:gd name="T54" fmla="*/ 607 w 664"/>
                <a:gd name="T55" fmla="*/ 307 h 319"/>
                <a:gd name="T56" fmla="*/ 529 w 664"/>
                <a:gd name="T57" fmla="*/ 27 h 319"/>
                <a:gd name="T58" fmla="*/ 13 w 664"/>
                <a:gd name="T59" fmla="*/ 252 h 319"/>
                <a:gd name="T60" fmla="*/ 232 w 664"/>
                <a:gd name="T61" fmla="*/ 189 h 319"/>
                <a:gd name="T62" fmla="*/ 188 w 664"/>
                <a:gd name="T63" fmla="*/ 49 h 319"/>
                <a:gd name="T64" fmla="*/ 134 w 664"/>
                <a:gd name="T65" fmla="*/ 201 h 319"/>
                <a:gd name="T66" fmla="*/ 160 w 664"/>
                <a:gd name="T67" fmla="*/ 189 h 319"/>
                <a:gd name="T68" fmla="*/ 192 w 664"/>
                <a:gd name="T69" fmla="*/ 218 h 319"/>
                <a:gd name="T70" fmla="*/ 215 w 664"/>
                <a:gd name="T71" fmla="*/ 188 h 319"/>
                <a:gd name="T72" fmla="*/ 256 w 664"/>
                <a:gd name="T73" fmla="*/ 187 h 319"/>
                <a:gd name="T74" fmla="*/ 283 w 664"/>
                <a:gd name="T75" fmla="*/ 86 h 319"/>
                <a:gd name="T76" fmla="*/ 310 w 664"/>
                <a:gd name="T77" fmla="*/ 226 h 319"/>
                <a:gd name="T78" fmla="*/ 301 w 664"/>
                <a:gd name="T79" fmla="*/ 24 h 319"/>
                <a:gd name="T80" fmla="*/ 321 w 664"/>
                <a:gd name="T81" fmla="*/ 235 h 319"/>
                <a:gd name="T82" fmla="*/ 348 w 664"/>
                <a:gd name="T83" fmla="*/ 20 h 319"/>
                <a:gd name="T84" fmla="*/ 586 w 664"/>
                <a:gd name="T85" fmla="*/ 48 h 319"/>
                <a:gd name="T86" fmla="*/ 599 w 664"/>
                <a:gd name="T87" fmla="*/ 59 h 319"/>
                <a:gd name="T88" fmla="*/ 551 w 664"/>
                <a:gd name="T89" fmla="*/ 70 h 319"/>
                <a:gd name="T90" fmla="*/ 519 w 664"/>
                <a:gd name="T91" fmla="*/ 69 h 319"/>
                <a:gd name="T92" fmla="*/ 559 w 664"/>
                <a:gd name="T93" fmla="*/ 215 h 319"/>
                <a:gd name="T94" fmla="*/ 524 w 664"/>
                <a:gd name="T95" fmla="*/ 27 h 319"/>
                <a:gd name="T96" fmla="*/ 436 w 664"/>
                <a:gd name="T97" fmla="*/ 237 h 319"/>
                <a:gd name="T98" fmla="*/ 408 w 664"/>
                <a:gd name="T99" fmla="*/ 226 h 319"/>
                <a:gd name="T100" fmla="*/ 373 w 664"/>
                <a:gd name="T101" fmla="*/ 86 h 319"/>
                <a:gd name="T102" fmla="*/ 375 w 664"/>
                <a:gd name="T103" fmla="*/ 260 h 319"/>
                <a:gd name="T104" fmla="*/ 396 w 664"/>
                <a:gd name="T105" fmla="*/ 238 h 319"/>
                <a:gd name="T106" fmla="*/ 414 w 664"/>
                <a:gd name="T107" fmla="*/ 261 h 319"/>
                <a:gd name="T108" fmla="*/ 480 w 664"/>
                <a:gd name="T109" fmla="*/ 70 h 319"/>
                <a:gd name="T110" fmla="*/ 449 w 664"/>
                <a:gd name="T111" fmla="*/ 224 h 319"/>
                <a:gd name="T112" fmla="*/ 483 w 664"/>
                <a:gd name="T113" fmla="*/ 238 h 319"/>
                <a:gd name="T114" fmla="*/ 538 w 664"/>
                <a:gd name="T115" fmla="*/ 253 h 319"/>
                <a:gd name="T116" fmla="*/ 519 w 664"/>
                <a:gd name="T117" fmla="*/ 232 h 319"/>
                <a:gd name="T118" fmla="*/ 526 w 664"/>
                <a:gd name="T119" fmla="*/ 215 h 319"/>
                <a:gd name="T120" fmla="*/ 581 w 664"/>
                <a:gd name="T121" fmla="*/ 272 h 319"/>
                <a:gd name="T122" fmla="*/ 605 w 664"/>
                <a:gd name="T123" fmla="*/ 6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4" h="319">
                  <a:moveTo>
                    <a:pt x="651" y="265"/>
                  </a:moveTo>
                  <a:cubicBezTo>
                    <a:pt x="651" y="263"/>
                    <a:pt x="649" y="263"/>
                    <a:pt x="648" y="263"/>
                  </a:cubicBezTo>
                  <a:cubicBezTo>
                    <a:pt x="649" y="261"/>
                    <a:pt x="651" y="263"/>
                    <a:pt x="652" y="261"/>
                  </a:cubicBezTo>
                  <a:cubicBezTo>
                    <a:pt x="653" y="258"/>
                    <a:pt x="649" y="256"/>
                    <a:pt x="649" y="255"/>
                  </a:cubicBezTo>
                  <a:cubicBezTo>
                    <a:pt x="647" y="258"/>
                    <a:pt x="647" y="258"/>
                    <a:pt x="647" y="258"/>
                  </a:cubicBezTo>
                  <a:cubicBezTo>
                    <a:pt x="645" y="257"/>
                    <a:pt x="647" y="256"/>
                    <a:pt x="646" y="255"/>
                  </a:cubicBezTo>
                  <a:cubicBezTo>
                    <a:pt x="644" y="255"/>
                    <a:pt x="643" y="253"/>
                    <a:pt x="641" y="256"/>
                  </a:cubicBezTo>
                  <a:cubicBezTo>
                    <a:pt x="641" y="255"/>
                    <a:pt x="641" y="255"/>
                    <a:pt x="641" y="255"/>
                  </a:cubicBezTo>
                  <a:cubicBezTo>
                    <a:pt x="638" y="253"/>
                    <a:pt x="642" y="251"/>
                    <a:pt x="642" y="249"/>
                  </a:cubicBezTo>
                  <a:cubicBezTo>
                    <a:pt x="645" y="249"/>
                    <a:pt x="644" y="251"/>
                    <a:pt x="645" y="252"/>
                  </a:cubicBezTo>
                  <a:cubicBezTo>
                    <a:pt x="647" y="254"/>
                    <a:pt x="649" y="252"/>
                    <a:pt x="651" y="252"/>
                  </a:cubicBezTo>
                  <a:cubicBezTo>
                    <a:pt x="653" y="251"/>
                    <a:pt x="657" y="252"/>
                    <a:pt x="658" y="249"/>
                  </a:cubicBezTo>
                  <a:cubicBezTo>
                    <a:pt x="656" y="248"/>
                    <a:pt x="654" y="247"/>
                    <a:pt x="652" y="249"/>
                  </a:cubicBezTo>
                  <a:cubicBezTo>
                    <a:pt x="652" y="246"/>
                    <a:pt x="649" y="249"/>
                    <a:pt x="649" y="248"/>
                  </a:cubicBezTo>
                  <a:cubicBezTo>
                    <a:pt x="650" y="247"/>
                    <a:pt x="650" y="244"/>
                    <a:pt x="652" y="245"/>
                  </a:cubicBezTo>
                  <a:cubicBezTo>
                    <a:pt x="652" y="244"/>
                    <a:pt x="652" y="244"/>
                    <a:pt x="652" y="244"/>
                  </a:cubicBezTo>
                  <a:cubicBezTo>
                    <a:pt x="649" y="245"/>
                    <a:pt x="650" y="242"/>
                    <a:pt x="649" y="242"/>
                  </a:cubicBezTo>
                  <a:cubicBezTo>
                    <a:pt x="651" y="240"/>
                    <a:pt x="652" y="242"/>
                    <a:pt x="653" y="241"/>
                  </a:cubicBezTo>
                  <a:cubicBezTo>
                    <a:pt x="655" y="241"/>
                    <a:pt x="657" y="240"/>
                    <a:pt x="658" y="239"/>
                  </a:cubicBezTo>
                  <a:cubicBezTo>
                    <a:pt x="656" y="238"/>
                    <a:pt x="655" y="239"/>
                    <a:pt x="653" y="239"/>
                  </a:cubicBezTo>
                  <a:cubicBezTo>
                    <a:pt x="651" y="234"/>
                    <a:pt x="657" y="239"/>
                    <a:pt x="659" y="236"/>
                  </a:cubicBezTo>
                  <a:cubicBezTo>
                    <a:pt x="660" y="234"/>
                    <a:pt x="658" y="233"/>
                    <a:pt x="658" y="231"/>
                  </a:cubicBezTo>
                  <a:cubicBezTo>
                    <a:pt x="656" y="234"/>
                    <a:pt x="656" y="234"/>
                    <a:pt x="656" y="234"/>
                  </a:cubicBezTo>
                  <a:cubicBezTo>
                    <a:pt x="655" y="233"/>
                    <a:pt x="655" y="233"/>
                    <a:pt x="655" y="233"/>
                  </a:cubicBezTo>
                  <a:cubicBezTo>
                    <a:pt x="655" y="232"/>
                    <a:pt x="655" y="232"/>
                    <a:pt x="656" y="232"/>
                  </a:cubicBezTo>
                  <a:cubicBezTo>
                    <a:pt x="655" y="229"/>
                    <a:pt x="655" y="229"/>
                    <a:pt x="655" y="229"/>
                  </a:cubicBezTo>
                  <a:cubicBezTo>
                    <a:pt x="656" y="227"/>
                    <a:pt x="658" y="230"/>
                    <a:pt x="659" y="228"/>
                  </a:cubicBezTo>
                  <a:cubicBezTo>
                    <a:pt x="658" y="226"/>
                    <a:pt x="658" y="226"/>
                    <a:pt x="658" y="226"/>
                  </a:cubicBezTo>
                  <a:cubicBezTo>
                    <a:pt x="660" y="226"/>
                    <a:pt x="661" y="226"/>
                    <a:pt x="661" y="224"/>
                  </a:cubicBezTo>
                  <a:cubicBezTo>
                    <a:pt x="657" y="224"/>
                    <a:pt x="657" y="224"/>
                    <a:pt x="657" y="224"/>
                  </a:cubicBezTo>
                  <a:cubicBezTo>
                    <a:pt x="656" y="223"/>
                    <a:pt x="654" y="222"/>
                    <a:pt x="653" y="223"/>
                  </a:cubicBezTo>
                  <a:cubicBezTo>
                    <a:pt x="649" y="222"/>
                    <a:pt x="646" y="225"/>
                    <a:pt x="642" y="222"/>
                  </a:cubicBezTo>
                  <a:cubicBezTo>
                    <a:pt x="643" y="219"/>
                    <a:pt x="647" y="221"/>
                    <a:pt x="649" y="219"/>
                  </a:cubicBezTo>
                  <a:cubicBezTo>
                    <a:pt x="648" y="217"/>
                    <a:pt x="649" y="216"/>
                    <a:pt x="649" y="214"/>
                  </a:cubicBezTo>
                  <a:cubicBezTo>
                    <a:pt x="647" y="211"/>
                    <a:pt x="644" y="215"/>
                    <a:pt x="641" y="214"/>
                  </a:cubicBezTo>
                  <a:cubicBezTo>
                    <a:pt x="641" y="213"/>
                    <a:pt x="641" y="212"/>
                    <a:pt x="642" y="211"/>
                  </a:cubicBezTo>
                  <a:cubicBezTo>
                    <a:pt x="645" y="212"/>
                    <a:pt x="645" y="212"/>
                    <a:pt x="645" y="212"/>
                  </a:cubicBezTo>
                  <a:cubicBezTo>
                    <a:pt x="645" y="210"/>
                    <a:pt x="648" y="208"/>
                    <a:pt x="647" y="206"/>
                  </a:cubicBezTo>
                  <a:cubicBezTo>
                    <a:pt x="648" y="207"/>
                    <a:pt x="650" y="207"/>
                    <a:pt x="651" y="205"/>
                  </a:cubicBezTo>
                  <a:cubicBezTo>
                    <a:pt x="648" y="203"/>
                    <a:pt x="648" y="203"/>
                    <a:pt x="648" y="203"/>
                  </a:cubicBezTo>
                  <a:cubicBezTo>
                    <a:pt x="648" y="203"/>
                    <a:pt x="648" y="203"/>
                    <a:pt x="649" y="203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8" y="201"/>
                    <a:pt x="648" y="202"/>
                    <a:pt x="648" y="203"/>
                  </a:cubicBezTo>
                  <a:cubicBezTo>
                    <a:pt x="645" y="199"/>
                    <a:pt x="640" y="203"/>
                    <a:pt x="638" y="200"/>
                  </a:cubicBezTo>
                  <a:cubicBezTo>
                    <a:pt x="637" y="198"/>
                    <a:pt x="637" y="196"/>
                    <a:pt x="638" y="194"/>
                  </a:cubicBezTo>
                  <a:cubicBezTo>
                    <a:pt x="636" y="193"/>
                    <a:pt x="635" y="192"/>
                    <a:pt x="634" y="192"/>
                  </a:cubicBezTo>
                  <a:cubicBezTo>
                    <a:pt x="633" y="186"/>
                    <a:pt x="626" y="186"/>
                    <a:pt x="627" y="180"/>
                  </a:cubicBezTo>
                  <a:cubicBezTo>
                    <a:pt x="631" y="176"/>
                    <a:pt x="638" y="179"/>
                    <a:pt x="643" y="178"/>
                  </a:cubicBezTo>
                  <a:cubicBezTo>
                    <a:pt x="642" y="176"/>
                    <a:pt x="641" y="174"/>
                    <a:pt x="642" y="172"/>
                  </a:cubicBezTo>
                  <a:cubicBezTo>
                    <a:pt x="642" y="172"/>
                    <a:pt x="643" y="173"/>
                    <a:pt x="643" y="173"/>
                  </a:cubicBezTo>
                  <a:cubicBezTo>
                    <a:pt x="643" y="175"/>
                    <a:pt x="644" y="177"/>
                    <a:pt x="645" y="178"/>
                  </a:cubicBezTo>
                  <a:cubicBezTo>
                    <a:pt x="646" y="176"/>
                    <a:pt x="648" y="178"/>
                    <a:pt x="648" y="176"/>
                  </a:cubicBezTo>
                  <a:cubicBezTo>
                    <a:pt x="647" y="174"/>
                    <a:pt x="646" y="177"/>
                    <a:pt x="646" y="177"/>
                  </a:cubicBezTo>
                  <a:cubicBezTo>
                    <a:pt x="646" y="176"/>
                    <a:pt x="645" y="174"/>
                    <a:pt x="644" y="173"/>
                  </a:cubicBezTo>
                  <a:cubicBezTo>
                    <a:pt x="645" y="172"/>
                    <a:pt x="646" y="171"/>
                    <a:pt x="647" y="171"/>
                  </a:cubicBezTo>
                  <a:cubicBezTo>
                    <a:pt x="647" y="169"/>
                    <a:pt x="645" y="168"/>
                    <a:pt x="645" y="166"/>
                  </a:cubicBezTo>
                  <a:cubicBezTo>
                    <a:pt x="644" y="165"/>
                    <a:pt x="642" y="168"/>
                    <a:pt x="642" y="165"/>
                  </a:cubicBezTo>
                  <a:cubicBezTo>
                    <a:pt x="643" y="165"/>
                    <a:pt x="643" y="164"/>
                    <a:pt x="644" y="165"/>
                  </a:cubicBezTo>
                  <a:cubicBezTo>
                    <a:pt x="642" y="163"/>
                    <a:pt x="642" y="163"/>
                    <a:pt x="642" y="163"/>
                  </a:cubicBezTo>
                  <a:cubicBezTo>
                    <a:pt x="645" y="160"/>
                    <a:pt x="639" y="160"/>
                    <a:pt x="642" y="158"/>
                  </a:cubicBezTo>
                  <a:cubicBezTo>
                    <a:pt x="644" y="159"/>
                    <a:pt x="644" y="159"/>
                    <a:pt x="644" y="159"/>
                  </a:cubicBezTo>
                  <a:cubicBezTo>
                    <a:pt x="648" y="159"/>
                    <a:pt x="643" y="155"/>
                    <a:pt x="647" y="155"/>
                  </a:cubicBezTo>
                  <a:cubicBezTo>
                    <a:pt x="648" y="154"/>
                    <a:pt x="648" y="155"/>
                    <a:pt x="648" y="156"/>
                  </a:cubicBezTo>
                  <a:cubicBezTo>
                    <a:pt x="647" y="157"/>
                    <a:pt x="647" y="157"/>
                    <a:pt x="647" y="157"/>
                  </a:cubicBezTo>
                  <a:cubicBezTo>
                    <a:pt x="648" y="160"/>
                    <a:pt x="653" y="158"/>
                    <a:pt x="656" y="158"/>
                  </a:cubicBezTo>
                  <a:cubicBezTo>
                    <a:pt x="656" y="155"/>
                    <a:pt x="652" y="158"/>
                    <a:pt x="651" y="156"/>
                  </a:cubicBezTo>
                  <a:cubicBezTo>
                    <a:pt x="651" y="156"/>
                    <a:pt x="650" y="155"/>
                    <a:pt x="651" y="154"/>
                  </a:cubicBezTo>
                  <a:cubicBezTo>
                    <a:pt x="654" y="156"/>
                    <a:pt x="657" y="150"/>
                    <a:pt x="660" y="154"/>
                  </a:cubicBezTo>
                  <a:cubicBezTo>
                    <a:pt x="663" y="154"/>
                    <a:pt x="661" y="151"/>
                    <a:pt x="662" y="150"/>
                  </a:cubicBezTo>
                  <a:cubicBezTo>
                    <a:pt x="661" y="147"/>
                    <a:pt x="658" y="149"/>
                    <a:pt x="656" y="148"/>
                  </a:cubicBezTo>
                  <a:cubicBezTo>
                    <a:pt x="656" y="148"/>
                    <a:pt x="656" y="148"/>
                    <a:pt x="656" y="148"/>
                  </a:cubicBezTo>
                  <a:cubicBezTo>
                    <a:pt x="654" y="148"/>
                    <a:pt x="654" y="148"/>
                    <a:pt x="654" y="148"/>
                  </a:cubicBezTo>
                  <a:cubicBezTo>
                    <a:pt x="653" y="147"/>
                    <a:pt x="652" y="147"/>
                    <a:pt x="653" y="146"/>
                  </a:cubicBezTo>
                  <a:cubicBezTo>
                    <a:pt x="648" y="145"/>
                    <a:pt x="648" y="145"/>
                    <a:pt x="648" y="145"/>
                  </a:cubicBezTo>
                  <a:cubicBezTo>
                    <a:pt x="648" y="146"/>
                    <a:pt x="649" y="147"/>
                    <a:pt x="648" y="147"/>
                  </a:cubicBezTo>
                  <a:cubicBezTo>
                    <a:pt x="646" y="148"/>
                    <a:pt x="643" y="145"/>
                    <a:pt x="640" y="145"/>
                  </a:cubicBezTo>
                  <a:cubicBezTo>
                    <a:pt x="639" y="146"/>
                    <a:pt x="640" y="147"/>
                    <a:pt x="641" y="147"/>
                  </a:cubicBezTo>
                  <a:cubicBezTo>
                    <a:pt x="640" y="148"/>
                    <a:pt x="638" y="147"/>
                    <a:pt x="637" y="148"/>
                  </a:cubicBezTo>
                  <a:cubicBezTo>
                    <a:pt x="635" y="148"/>
                    <a:pt x="634" y="147"/>
                    <a:pt x="634" y="146"/>
                  </a:cubicBezTo>
                  <a:cubicBezTo>
                    <a:pt x="636" y="146"/>
                    <a:pt x="636" y="148"/>
                    <a:pt x="637" y="146"/>
                  </a:cubicBezTo>
                  <a:cubicBezTo>
                    <a:pt x="638" y="146"/>
                    <a:pt x="638" y="145"/>
                    <a:pt x="637" y="144"/>
                  </a:cubicBezTo>
                  <a:cubicBezTo>
                    <a:pt x="639" y="141"/>
                    <a:pt x="644" y="142"/>
                    <a:pt x="647" y="141"/>
                  </a:cubicBezTo>
                  <a:cubicBezTo>
                    <a:pt x="647" y="139"/>
                    <a:pt x="647" y="139"/>
                    <a:pt x="647" y="139"/>
                  </a:cubicBezTo>
                  <a:cubicBezTo>
                    <a:pt x="648" y="136"/>
                    <a:pt x="650" y="132"/>
                    <a:pt x="649" y="128"/>
                  </a:cubicBezTo>
                  <a:cubicBezTo>
                    <a:pt x="644" y="126"/>
                    <a:pt x="652" y="126"/>
                    <a:pt x="649" y="123"/>
                  </a:cubicBezTo>
                  <a:cubicBezTo>
                    <a:pt x="649" y="122"/>
                    <a:pt x="650" y="121"/>
                    <a:pt x="652" y="122"/>
                  </a:cubicBezTo>
                  <a:cubicBezTo>
                    <a:pt x="654" y="125"/>
                    <a:pt x="657" y="120"/>
                    <a:pt x="660" y="122"/>
                  </a:cubicBezTo>
                  <a:cubicBezTo>
                    <a:pt x="661" y="123"/>
                    <a:pt x="662" y="120"/>
                    <a:pt x="663" y="121"/>
                  </a:cubicBezTo>
                  <a:cubicBezTo>
                    <a:pt x="664" y="119"/>
                    <a:pt x="662" y="117"/>
                    <a:pt x="661" y="115"/>
                  </a:cubicBezTo>
                  <a:cubicBezTo>
                    <a:pt x="661" y="114"/>
                    <a:pt x="663" y="114"/>
                    <a:pt x="662" y="112"/>
                  </a:cubicBezTo>
                  <a:cubicBezTo>
                    <a:pt x="661" y="112"/>
                    <a:pt x="660" y="111"/>
                    <a:pt x="660" y="112"/>
                  </a:cubicBezTo>
                  <a:cubicBezTo>
                    <a:pt x="659" y="119"/>
                    <a:pt x="656" y="109"/>
                    <a:pt x="652" y="113"/>
                  </a:cubicBezTo>
                  <a:cubicBezTo>
                    <a:pt x="651" y="111"/>
                    <a:pt x="650" y="110"/>
                    <a:pt x="650" y="108"/>
                  </a:cubicBezTo>
                  <a:cubicBezTo>
                    <a:pt x="649" y="108"/>
                    <a:pt x="648" y="109"/>
                    <a:pt x="647" y="108"/>
                  </a:cubicBezTo>
                  <a:cubicBezTo>
                    <a:pt x="648" y="105"/>
                    <a:pt x="648" y="102"/>
                    <a:pt x="650" y="100"/>
                  </a:cubicBezTo>
                  <a:cubicBezTo>
                    <a:pt x="648" y="100"/>
                    <a:pt x="649" y="98"/>
                    <a:pt x="647" y="98"/>
                  </a:cubicBezTo>
                  <a:cubicBezTo>
                    <a:pt x="647" y="98"/>
                    <a:pt x="648" y="97"/>
                    <a:pt x="648" y="98"/>
                  </a:cubicBezTo>
                  <a:cubicBezTo>
                    <a:pt x="652" y="96"/>
                    <a:pt x="651" y="93"/>
                    <a:pt x="651" y="89"/>
                  </a:cubicBezTo>
                  <a:cubicBezTo>
                    <a:pt x="651" y="88"/>
                    <a:pt x="650" y="87"/>
                    <a:pt x="648" y="87"/>
                  </a:cubicBezTo>
                  <a:cubicBezTo>
                    <a:pt x="646" y="90"/>
                    <a:pt x="641" y="89"/>
                    <a:pt x="638" y="89"/>
                  </a:cubicBezTo>
                  <a:cubicBezTo>
                    <a:pt x="638" y="85"/>
                    <a:pt x="638" y="85"/>
                    <a:pt x="638" y="85"/>
                  </a:cubicBezTo>
                  <a:cubicBezTo>
                    <a:pt x="638" y="85"/>
                    <a:pt x="637" y="84"/>
                    <a:pt x="638" y="83"/>
                  </a:cubicBezTo>
                  <a:cubicBezTo>
                    <a:pt x="641" y="81"/>
                    <a:pt x="642" y="86"/>
                    <a:pt x="644" y="86"/>
                  </a:cubicBezTo>
                  <a:cubicBezTo>
                    <a:pt x="645" y="84"/>
                    <a:pt x="645" y="80"/>
                    <a:pt x="648" y="80"/>
                  </a:cubicBezTo>
                  <a:cubicBezTo>
                    <a:pt x="649" y="76"/>
                    <a:pt x="654" y="78"/>
                    <a:pt x="655" y="73"/>
                  </a:cubicBezTo>
                  <a:cubicBezTo>
                    <a:pt x="653" y="72"/>
                    <a:pt x="653" y="73"/>
                    <a:pt x="652" y="74"/>
                  </a:cubicBezTo>
                  <a:cubicBezTo>
                    <a:pt x="651" y="74"/>
                    <a:pt x="651" y="74"/>
                    <a:pt x="651" y="74"/>
                  </a:cubicBezTo>
                  <a:cubicBezTo>
                    <a:pt x="650" y="73"/>
                    <a:pt x="648" y="72"/>
                    <a:pt x="649" y="71"/>
                  </a:cubicBezTo>
                  <a:cubicBezTo>
                    <a:pt x="648" y="69"/>
                    <a:pt x="649" y="64"/>
                    <a:pt x="645" y="67"/>
                  </a:cubicBezTo>
                  <a:cubicBezTo>
                    <a:pt x="642" y="66"/>
                    <a:pt x="646" y="63"/>
                    <a:pt x="644" y="61"/>
                  </a:cubicBezTo>
                  <a:cubicBezTo>
                    <a:pt x="644" y="59"/>
                    <a:pt x="645" y="58"/>
                    <a:pt x="647" y="58"/>
                  </a:cubicBezTo>
                  <a:cubicBezTo>
                    <a:pt x="647" y="50"/>
                    <a:pt x="641" y="59"/>
                    <a:pt x="638" y="54"/>
                  </a:cubicBezTo>
                  <a:cubicBezTo>
                    <a:pt x="639" y="53"/>
                    <a:pt x="640" y="53"/>
                    <a:pt x="641" y="53"/>
                  </a:cubicBezTo>
                  <a:cubicBezTo>
                    <a:pt x="644" y="54"/>
                    <a:pt x="645" y="52"/>
                    <a:pt x="648" y="52"/>
                  </a:cubicBezTo>
                  <a:cubicBezTo>
                    <a:pt x="648" y="50"/>
                    <a:pt x="652" y="51"/>
                    <a:pt x="651" y="49"/>
                  </a:cubicBezTo>
                  <a:cubicBezTo>
                    <a:pt x="650" y="48"/>
                    <a:pt x="648" y="50"/>
                    <a:pt x="647" y="48"/>
                  </a:cubicBezTo>
                  <a:cubicBezTo>
                    <a:pt x="647" y="46"/>
                    <a:pt x="646" y="43"/>
                    <a:pt x="648" y="41"/>
                  </a:cubicBezTo>
                  <a:cubicBezTo>
                    <a:pt x="650" y="42"/>
                    <a:pt x="649" y="43"/>
                    <a:pt x="651" y="43"/>
                  </a:cubicBezTo>
                  <a:cubicBezTo>
                    <a:pt x="652" y="42"/>
                    <a:pt x="651" y="40"/>
                    <a:pt x="653" y="40"/>
                  </a:cubicBezTo>
                  <a:cubicBezTo>
                    <a:pt x="653" y="38"/>
                    <a:pt x="652" y="34"/>
                    <a:pt x="652" y="32"/>
                  </a:cubicBezTo>
                  <a:cubicBezTo>
                    <a:pt x="647" y="31"/>
                    <a:pt x="651" y="36"/>
                    <a:pt x="649" y="39"/>
                  </a:cubicBezTo>
                  <a:cubicBezTo>
                    <a:pt x="649" y="40"/>
                    <a:pt x="649" y="41"/>
                    <a:pt x="647" y="41"/>
                  </a:cubicBezTo>
                  <a:cubicBezTo>
                    <a:pt x="645" y="40"/>
                    <a:pt x="645" y="38"/>
                    <a:pt x="646" y="37"/>
                  </a:cubicBezTo>
                  <a:cubicBezTo>
                    <a:pt x="644" y="37"/>
                    <a:pt x="644" y="37"/>
                    <a:pt x="644" y="37"/>
                  </a:cubicBezTo>
                  <a:cubicBezTo>
                    <a:pt x="641" y="37"/>
                    <a:pt x="638" y="35"/>
                    <a:pt x="639" y="32"/>
                  </a:cubicBezTo>
                  <a:cubicBezTo>
                    <a:pt x="643" y="32"/>
                    <a:pt x="640" y="28"/>
                    <a:pt x="641" y="26"/>
                  </a:cubicBezTo>
                  <a:cubicBezTo>
                    <a:pt x="642" y="25"/>
                    <a:pt x="643" y="26"/>
                    <a:pt x="644" y="26"/>
                  </a:cubicBezTo>
                  <a:cubicBezTo>
                    <a:pt x="647" y="25"/>
                    <a:pt x="644" y="21"/>
                    <a:pt x="645" y="18"/>
                  </a:cubicBezTo>
                  <a:cubicBezTo>
                    <a:pt x="646" y="18"/>
                    <a:pt x="646" y="20"/>
                    <a:pt x="647" y="20"/>
                  </a:cubicBezTo>
                  <a:cubicBezTo>
                    <a:pt x="649" y="16"/>
                    <a:pt x="651" y="22"/>
                    <a:pt x="652" y="18"/>
                  </a:cubicBezTo>
                  <a:cubicBezTo>
                    <a:pt x="651" y="17"/>
                    <a:pt x="650" y="19"/>
                    <a:pt x="650" y="18"/>
                  </a:cubicBezTo>
                  <a:cubicBezTo>
                    <a:pt x="651" y="14"/>
                    <a:pt x="654" y="17"/>
                    <a:pt x="656" y="17"/>
                  </a:cubicBezTo>
                  <a:cubicBezTo>
                    <a:pt x="656" y="16"/>
                    <a:pt x="656" y="16"/>
                    <a:pt x="656" y="16"/>
                  </a:cubicBezTo>
                  <a:cubicBezTo>
                    <a:pt x="654" y="15"/>
                    <a:pt x="652" y="13"/>
                    <a:pt x="650" y="14"/>
                  </a:cubicBezTo>
                  <a:cubicBezTo>
                    <a:pt x="650" y="12"/>
                    <a:pt x="651" y="11"/>
                    <a:pt x="652" y="10"/>
                  </a:cubicBezTo>
                  <a:cubicBezTo>
                    <a:pt x="655" y="12"/>
                    <a:pt x="655" y="12"/>
                    <a:pt x="655" y="12"/>
                  </a:cubicBezTo>
                  <a:cubicBezTo>
                    <a:pt x="657" y="10"/>
                    <a:pt x="659" y="12"/>
                    <a:pt x="661" y="10"/>
                  </a:cubicBezTo>
                  <a:cubicBezTo>
                    <a:pt x="660" y="8"/>
                    <a:pt x="657" y="7"/>
                    <a:pt x="655" y="4"/>
                  </a:cubicBezTo>
                  <a:cubicBezTo>
                    <a:pt x="651" y="3"/>
                    <a:pt x="654" y="8"/>
                    <a:pt x="652" y="9"/>
                  </a:cubicBezTo>
                  <a:cubicBezTo>
                    <a:pt x="651" y="7"/>
                    <a:pt x="650" y="9"/>
                    <a:pt x="648" y="8"/>
                  </a:cubicBezTo>
                  <a:cubicBezTo>
                    <a:pt x="646" y="8"/>
                    <a:pt x="648" y="7"/>
                    <a:pt x="647" y="5"/>
                  </a:cubicBezTo>
                  <a:cubicBezTo>
                    <a:pt x="642" y="3"/>
                    <a:pt x="636" y="4"/>
                    <a:pt x="631" y="3"/>
                  </a:cubicBezTo>
                  <a:cubicBezTo>
                    <a:pt x="623" y="6"/>
                    <a:pt x="616" y="0"/>
                    <a:pt x="610" y="5"/>
                  </a:cubicBezTo>
                  <a:cubicBezTo>
                    <a:pt x="609" y="4"/>
                    <a:pt x="608" y="4"/>
                    <a:pt x="608" y="3"/>
                  </a:cubicBezTo>
                  <a:cubicBezTo>
                    <a:pt x="604" y="5"/>
                    <a:pt x="600" y="3"/>
                    <a:pt x="597" y="4"/>
                  </a:cubicBezTo>
                  <a:cubicBezTo>
                    <a:pt x="596" y="8"/>
                    <a:pt x="597" y="14"/>
                    <a:pt x="593" y="15"/>
                  </a:cubicBezTo>
                  <a:cubicBezTo>
                    <a:pt x="595" y="16"/>
                    <a:pt x="594" y="17"/>
                    <a:pt x="594" y="18"/>
                  </a:cubicBezTo>
                  <a:cubicBezTo>
                    <a:pt x="599" y="20"/>
                    <a:pt x="603" y="18"/>
                    <a:pt x="609" y="19"/>
                  </a:cubicBezTo>
                  <a:cubicBezTo>
                    <a:pt x="611" y="19"/>
                    <a:pt x="613" y="17"/>
                    <a:pt x="614" y="20"/>
                  </a:cubicBezTo>
                  <a:cubicBezTo>
                    <a:pt x="615" y="15"/>
                    <a:pt x="615" y="15"/>
                    <a:pt x="615" y="15"/>
                  </a:cubicBezTo>
                  <a:cubicBezTo>
                    <a:pt x="615" y="14"/>
                    <a:pt x="613" y="15"/>
                    <a:pt x="613" y="13"/>
                  </a:cubicBezTo>
                  <a:cubicBezTo>
                    <a:pt x="613" y="10"/>
                    <a:pt x="617" y="12"/>
                    <a:pt x="618" y="11"/>
                  </a:cubicBezTo>
                  <a:cubicBezTo>
                    <a:pt x="619" y="16"/>
                    <a:pt x="619" y="16"/>
                    <a:pt x="619" y="16"/>
                  </a:cubicBezTo>
                  <a:cubicBezTo>
                    <a:pt x="621" y="16"/>
                    <a:pt x="621" y="16"/>
                    <a:pt x="621" y="16"/>
                  </a:cubicBezTo>
                  <a:cubicBezTo>
                    <a:pt x="623" y="17"/>
                    <a:pt x="622" y="20"/>
                    <a:pt x="624" y="21"/>
                  </a:cubicBezTo>
                  <a:cubicBezTo>
                    <a:pt x="619" y="21"/>
                    <a:pt x="623" y="26"/>
                    <a:pt x="620" y="29"/>
                  </a:cubicBezTo>
                  <a:cubicBezTo>
                    <a:pt x="620" y="32"/>
                    <a:pt x="617" y="31"/>
                    <a:pt x="616" y="32"/>
                  </a:cubicBezTo>
                  <a:cubicBezTo>
                    <a:pt x="616" y="31"/>
                    <a:pt x="615" y="30"/>
                    <a:pt x="615" y="28"/>
                  </a:cubicBezTo>
                  <a:cubicBezTo>
                    <a:pt x="615" y="28"/>
                    <a:pt x="612" y="28"/>
                    <a:pt x="613" y="26"/>
                  </a:cubicBezTo>
                  <a:cubicBezTo>
                    <a:pt x="614" y="25"/>
                    <a:pt x="615" y="25"/>
                    <a:pt x="616" y="25"/>
                  </a:cubicBezTo>
                  <a:cubicBezTo>
                    <a:pt x="618" y="25"/>
                    <a:pt x="620" y="24"/>
                    <a:pt x="620" y="23"/>
                  </a:cubicBezTo>
                  <a:cubicBezTo>
                    <a:pt x="615" y="25"/>
                    <a:pt x="613" y="19"/>
                    <a:pt x="609" y="22"/>
                  </a:cubicBezTo>
                  <a:cubicBezTo>
                    <a:pt x="606" y="20"/>
                    <a:pt x="607" y="23"/>
                    <a:pt x="604" y="24"/>
                  </a:cubicBezTo>
                  <a:cubicBezTo>
                    <a:pt x="606" y="24"/>
                    <a:pt x="606" y="26"/>
                    <a:pt x="607" y="26"/>
                  </a:cubicBezTo>
                  <a:cubicBezTo>
                    <a:pt x="604" y="28"/>
                    <a:pt x="604" y="28"/>
                    <a:pt x="604" y="28"/>
                  </a:cubicBezTo>
                  <a:cubicBezTo>
                    <a:pt x="603" y="30"/>
                    <a:pt x="606" y="29"/>
                    <a:pt x="606" y="30"/>
                  </a:cubicBezTo>
                  <a:cubicBezTo>
                    <a:pt x="607" y="31"/>
                    <a:pt x="605" y="32"/>
                    <a:pt x="604" y="33"/>
                  </a:cubicBezTo>
                  <a:cubicBezTo>
                    <a:pt x="600" y="35"/>
                    <a:pt x="597" y="34"/>
                    <a:pt x="594" y="32"/>
                  </a:cubicBezTo>
                  <a:cubicBezTo>
                    <a:pt x="595" y="30"/>
                    <a:pt x="597" y="32"/>
                    <a:pt x="598" y="31"/>
                  </a:cubicBezTo>
                  <a:cubicBezTo>
                    <a:pt x="599" y="28"/>
                    <a:pt x="596" y="27"/>
                    <a:pt x="596" y="25"/>
                  </a:cubicBezTo>
                  <a:cubicBezTo>
                    <a:pt x="596" y="24"/>
                    <a:pt x="598" y="24"/>
                    <a:pt x="599" y="24"/>
                  </a:cubicBezTo>
                  <a:cubicBezTo>
                    <a:pt x="598" y="23"/>
                    <a:pt x="599" y="21"/>
                    <a:pt x="598" y="20"/>
                  </a:cubicBezTo>
                  <a:cubicBezTo>
                    <a:pt x="596" y="24"/>
                    <a:pt x="594" y="21"/>
                    <a:pt x="591" y="23"/>
                  </a:cubicBezTo>
                  <a:cubicBezTo>
                    <a:pt x="591" y="28"/>
                    <a:pt x="590" y="34"/>
                    <a:pt x="585" y="36"/>
                  </a:cubicBezTo>
                  <a:cubicBezTo>
                    <a:pt x="583" y="34"/>
                    <a:pt x="581" y="32"/>
                    <a:pt x="580" y="29"/>
                  </a:cubicBezTo>
                  <a:cubicBezTo>
                    <a:pt x="579" y="27"/>
                    <a:pt x="580" y="26"/>
                    <a:pt x="582" y="25"/>
                  </a:cubicBezTo>
                  <a:cubicBezTo>
                    <a:pt x="583" y="23"/>
                    <a:pt x="580" y="23"/>
                    <a:pt x="580" y="22"/>
                  </a:cubicBezTo>
                  <a:cubicBezTo>
                    <a:pt x="577" y="23"/>
                    <a:pt x="578" y="26"/>
                    <a:pt x="577" y="27"/>
                  </a:cubicBezTo>
                  <a:cubicBezTo>
                    <a:pt x="571" y="28"/>
                    <a:pt x="578" y="33"/>
                    <a:pt x="575" y="36"/>
                  </a:cubicBezTo>
                  <a:cubicBezTo>
                    <a:pt x="574" y="38"/>
                    <a:pt x="577" y="37"/>
                    <a:pt x="577" y="39"/>
                  </a:cubicBezTo>
                  <a:cubicBezTo>
                    <a:pt x="576" y="41"/>
                    <a:pt x="573" y="40"/>
                    <a:pt x="572" y="41"/>
                  </a:cubicBezTo>
                  <a:cubicBezTo>
                    <a:pt x="570" y="38"/>
                    <a:pt x="565" y="41"/>
                    <a:pt x="564" y="39"/>
                  </a:cubicBezTo>
                  <a:cubicBezTo>
                    <a:pt x="566" y="38"/>
                    <a:pt x="567" y="38"/>
                    <a:pt x="568" y="37"/>
                  </a:cubicBezTo>
                  <a:cubicBezTo>
                    <a:pt x="569" y="38"/>
                    <a:pt x="571" y="39"/>
                    <a:pt x="573" y="38"/>
                  </a:cubicBezTo>
                  <a:cubicBezTo>
                    <a:pt x="572" y="37"/>
                    <a:pt x="569" y="35"/>
                    <a:pt x="568" y="33"/>
                  </a:cubicBezTo>
                  <a:cubicBezTo>
                    <a:pt x="570" y="32"/>
                    <a:pt x="570" y="32"/>
                    <a:pt x="570" y="32"/>
                  </a:cubicBezTo>
                  <a:cubicBezTo>
                    <a:pt x="569" y="31"/>
                    <a:pt x="569" y="31"/>
                    <a:pt x="569" y="31"/>
                  </a:cubicBezTo>
                  <a:cubicBezTo>
                    <a:pt x="567" y="28"/>
                    <a:pt x="568" y="25"/>
                    <a:pt x="570" y="24"/>
                  </a:cubicBezTo>
                  <a:cubicBezTo>
                    <a:pt x="571" y="20"/>
                    <a:pt x="569" y="17"/>
                    <a:pt x="566" y="14"/>
                  </a:cubicBezTo>
                  <a:cubicBezTo>
                    <a:pt x="567" y="11"/>
                    <a:pt x="564" y="10"/>
                    <a:pt x="565" y="8"/>
                  </a:cubicBezTo>
                  <a:cubicBezTo>
                    <a:pt x="564" y="6"/>
                    <a:pt x="562" y="6"/>
                    <a:pt x="561" y="5"/>
                  </a:cubicBezTo>
                  <a:cubicBezTo>
                    <a:pt x="560" y="5"/>
                    <a:pt x="557" y="5"/>
                    <a:pt x="558" y="7"/>
                  </a:cubicBezTo>
                  <a:cubicBezTo>
                    <a:pt x="558" y="10"/>
                    <a:pt x="560" y="13"/>
                    <a:pt x="562" y="14"/>
                  </a:cubicBezTo>
                  <a:cubicBezTo>
                    <a:pt x="562" y="15"/>
                    <a:pt x="561" y="15"/>
                    <a:pt x="561" y="16"/>
                  </a:cubicBezTo>
                  <a:cubicBezTo>
                    <a:pt x="561" y="20"/>
                    <a:pt x="565" y="16"/>
                    <a:pt x="567" y="18"/>
                  </a:cubicBezTo>
                  <a:cubicBezTo>
                    <a:pt x="568" y="20"/>
                    <a:pt x="566" y="18"/>
                    <a:pt x="564" y="18"/>
                  </a:cubicBezTo>
                  <a:cubicBezTo>
                    <a:pt x="564" y="20"/>
                    <a:pt x="566" y="19"/>
                    <a:pt x="567" y="20"/>
                  </a:cubicBezTo>
                  <a:cubicBezTo>
                    <a:pt x="567" y="21"/>
                    <a:pt x="566" y="22"/>
                    <a:pt x="567" y="23"/>
                  </a:cubicBezTo>
                  <a:cubicBezTo>
                    <a:pt x="566" y="24"/>
                    <a:pt x="565" y="24"/>
                    <a:pt x="564" y="24"/>
                  </a:cubicBezTo>
                  <a:cubicBezTo>
                    <a:pt x="562" y="27"/>
                    <a:pt x="560" y="23"/>
                    <a:pt x="559" y="27"/>
                  </a:cubicBezTo>
                  <a:cubicBezTo>
                    <a:pt x="563" y="27"/>
                    <a:pt x="562" y="32"/>
                    <a:pt x="563" y="34"/>
                  </a:cubicBezTo>
                  <a:cubicBezTo>
                    <a:pt x="561" y="35"/>
                    <a:pt x="558" y="37"/>
                    <a:pt x="556" y="36"/>
                  </a:cubicBezTo>
                  <a:cubicBezTo>
                    <a:pt x="555" y="33"/>
                    <a:pt x="553" y="36"/>
                    <a:pt x="552" y="34"/>
                  </a:cubicBezTo>
                  <a:cubicBezTo>
                    <a:pt x="551" y="31"/>
                    <a:pt x="555" y="33"/>
                    <a:pt x="555" y="32"/>
                  </a:cubicBezTo>
                  <a:cubicBezTo>
                    <a:pt x="555" y="31"/>
                    <a:pt x="555" y="31"/>
                    <a:pt x="555" y="31"/>
                  </a:cubicBezTo>
                  <a:cubicBezTo>
                    <a:pt x="555" y="28"/>
                    <a:pt x="556" y="26"/>
                    <a:pt x="557" y="25"/>
                  </a:cubicBezTo>
                  <a:cubicBezTo>
                    <a:pt x="557" y="24"/>
                    <a:pt x="556" y="25"/>
                    <a:pt x="555" y="24"/>
                  </a:cubicBezTo>
                  <a:cubicBezTo>
                    <a:pt x="553" y="26"/>
                    <a:pt x="551" y="24"/>
                    <a:pt x="548" y="25"/>
                  </a:cubicBezTo>
                  <a:cubicBezTo>
                    <a:pt x="549" y="29"/>
                    <a:pt x="549" y="29"/>
                    <a:pt x="549" y="29"/>
                  </a:cubicBezTo>
                  <a:cubicBezTo>
                    <a:pt x="547" y="28"/>
                    <a:pt x="547" y="28"/>
                    <a:pt x="547" y="28"/>
                  </a:cubicBezTo>
                  <a:cubicBezTo>
                    <a:pt x="544" y="31"/>
                    <a:pt x="546" y="35"/>
                    <a:pt x="546" y="39"/>
                  </a:cubicBezTo>
                  <a:cubicBezTo>
                    <a:pt x="547" y="40"/>
                    <a:pt x="549" y="39"/>
                    <a:pt x="551" y="38"/>
                  </a:cubicBezTo>
                  <a:cubicBezTo>
                    <a:pt x="555" y="40"/>
                    <a:pt x="560" y="38"/>
                    <a:pt x="564" y="39"/>
                  </a:cubicBezTo>
                  <a:cubicBezTo>
                    <a:pt x="562" y="39"/>
                    <a:pt x="562" y="41"/>
                    <a:pt x="560" y="41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3" y="41"/>
                    <a:pt x="538" y="45"/>
                    <a:pt x="535" y="41"/>
                  </a:cubicBezTo>
                  <a:cubicBezTo>
                    <a:pt x="538" y="40"/>
                    <a:pt x="538" y="40"/>
                    <a:pt x="538" y="40"/>
                  </a:cubicBezTo>
                  <a:cubicBezTo>
                    <a:pt x="538" y="39"/>
                    <a:pt x="538" y="38"/>
                    <a:pt x="538" y="37"/>
                  </a:cubicBezTo>
                  <a:cubicBezTo>
                    <a:pt x="536" y="34"/>
                    <a:pt x="533" y="38"/>
                    <a:pt x="530" y="39"/>
                  </a:cubicBezTo>
                  <a:cubicBezTo>
                    <a:pt x="524" y="38"/>
                    <a:pt x="524" y="38"/>
                    <a:pt x="524" y="38"/>
                  </a:cubicBezTo>
                  <a:cubicBezTo>
                    <a:pt x="524" y="37"/>
                    <a:pt x="524" y="37"/>
                    <a:pt x="525" y="36"/>
                  </a:cubicBezTo>
                  <a:cubicBezTo>
                    <a:pt x="528" y="36"/>
                    <a:pt x="532" y="33"/>
                    <a:pt x="536" y="32"/>
                  </a:cubicBezTo>
                  <a:cubicBezTo>
                    <a:pt x="536" y="33"/>
                    <a:pt x="537" y="34"/>
                    <a:pt x="538" y="34"/>
                  </a:cubicBezTo>
                  <a:cubicBezTo>
                    <a:pt x="541" y="31"/>
                    <a:pt x="543" y="32"/>
                    <a:pt x="544" y="28"/>
                  </a:cubicBezTo>
                  <a:cubicBezTo>
                    <a:pt x="544" y="25"/>
                    <a:pt x="542" y="29"/>
                    <a:pt x="540" y="27"/>
                  </a:cubicBezTo>
                  <a:cubicBezTo>
                    <a:pt x="539" y="24"/>
                    <a:pt x="544" y="25"/>
                    <a:pt x="545" y="24"/>
                  </a:cubicBezTo>
                  <a:cubicBezTo>
                    <a:pt x="544" y="22"/>
                    <a:pt x="542" y="21"/>
                    <a:pt x="540" y="20"/>
                  </a:cubicBezTo>
                  <a:cubicBezTo>
                    <a:pt x="540" y="19"/>
                    <a:pt x="541" y="17"/>
                    <a:pt x="539" y="18"/>
                  </a:cubicBezTo>
                  <a:cubicBezTo>
                    <a:pt x="539" y="22"/>
                    <a:pt x="536" y="20"/>
                    <a:pt x="533" y="22"/>
                  </a:cubicBezTo>
                  <a:cubicBezTo>
                    <a:pt x="532" y="20"/>
                    <a:pt x="532" y="19"/>
                    <a:pt x="531" y="18"/>
                  </a:cubicBezTo>
                  <a:cubicBezTo>
                    <a:pt x="532" y="16"/>
                    <a:pt x="535" y="15"/>
                    <a:pt x="538" y="15"/>
                  </a:cubicBezTo>
                  <a:cubicBezTo>
                    <a:pt x="538" y="14"/>
                    <a:pt x="538" y="14"/>
                    <a:pt x="538" y="14"/>
                  </a:cubicBezTo>
                  <a:cubicBezTo>
                    <a:pt x="537" y="12"/>
                    <a:pt x="536" y="11"/>
                    <a:pt x="535" y="11"/>
                  </a:cubicBezTo>
                  <a:cubicBezTo>
                    <a:pt x="533" y="5"/>
                    <a:pt x="529" y="10"/>
                    <a:pt x="526" y="8"/>
                  </a:cubicBezTo>
                  <a:cubicBezTo>
                    <a:pt x="525" y="9"/>
                    <a:pt x="526" y="11"/>
                    <a:pt x="527" y="12"/>
                  </a:cubicBezTo>
                  <a:cubicBezTo>
                    <a:pt x="524" y="13"/>
                    <a:pt x="524" y="13"/>
                    <a:pt x="524" y="13"/>
                  </a:cubicBezTo>
                  <a:cubicBezTo>
                    <a:pt x="521" y="12"/>
                    <a:pt x="519" y="11"/>
                    <a:pt x="518" y="9"/>
                  </a:cubicBezTo>
                  <a:cubicBezTo>
                    <a:pt x="516" y="9"/>
                    <a:pt x="513" y="9"/>
                    <a:pt x="511" y="10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2" y="15"/>
                    <a:pt x="514" y="17"/>
                    <a:pt x="514" y="19"/>
                  </a:cubicBezTo>
                  <a:cubicBezTo>
                    <a:pt x="511" y="21"/>
                    <a:pt x="507" y="21"/>
                    <a:pt x="505" y="18"/>
                  </a:cubicBezTo>
                  <a:cubicBezTo>
                    <a:pt x="507" y="16"/>
                    <a:pt x="504" y="13"/>
                    <a:pt x="504" y="11"/>
                  </a:cubicBezTo>
                  <a:cubicBezTo>
                    <a:pt x="500" y="6"/>
                    <a:pt x="498" y="12"/>
                    <a:pt x="494" y="11"/>
                  </a:cubicBezTo>
                  <a:cubicBezTo>
                    <a:pt x="492" y="13"/>
                    <a:pt x="488" y="8"/>
                    <a:pt x="487" y="13"/>
                  </a:cubicBezTo>
                  <a:cubicBezTo>
                    <a:pt x="486" y="13"/>
                    <a:pt x="486" y="12"/>
                    <a:pt x="485" y="11"/>
                  </a:cubicBezTo>
                  <a:cubicBezTo>
                    <a:pt x="483" y="13"/>
                    <a:pt x="483" y="9"/>
                    <a:pt x="481" y="10"/>
                  </a:cubicBezTo>
                  <a:cubicBezTo>
                    <a:pt x="480" y="12"/>
                    <a:pt x="476" y="10"/>
                    <a:pt x="477" y="14"/>
                  </a:cubicBezTo>
                  <a:cubicBezTo>
                    <a:pt x="475" y="14"/>
                    <a:pt x="475" y="11"/>
                    <a:pt x="473" y="11"/>
                  </a:cubicBezTo>
                  <a:cubicBezTo>
                    <a:pt x="470" y="10"/>
                    <a:pt x="468" y="10"/>
                    <a:pt x="466" y="12"/>
                  </a:cubicBezTo>
                  <a:cubicBezTo>
                    <a:pt x="464" y="10"/>
                    <a:pt x="462" y="14"/>
                    <a:pt x="461" y="10"/>
                  </a:cubicBezTo>
                  <a:cubicBezTo>
                    <a:pt x="459" y="9"/>
                    <a:pt x="457" y="11"/>
                    <a:pt x="456" y="12"/>
                  </a:cubicBezTo>
                  <a:cubicBezTo>
                    <a:pt x="449" y="10"/>
                    <a:pt x="442" y="11"/>
                    <a:pt x="436" y="11"/>
                  </a:cubicBezTo>
                  <a:cubicBezTo>
                    <a:pt x="433" y="13"/>
                    <a:pt x="433" y="13"/>
                    <a:pt x="433" y="13"/>
                  </a:cubicBezTo>
                  <a:cubicBezTo>
                    <a:pt x="433" y="17"/>
                    <a:pt x="439" y="14"/>
                    <a:pt x="438" y="19"/>
                  </a:cubicBezTo>
                  <a:cubicBezTo>
                    <a:pt x="436" y="20"/>
                    <a:pt x="435" y="16"/>
                    <a:pt x="433" y="17"/>
                  </a:cubicBezTo>
                  <a:cubicBezTo>
                    <a:pt x="432" y="15"/>
                    <a:pt x="431" y="14"/>
                    <a:pt x="432" y="12"/>
                  </a:cubicBezTo>
                  <a:cubicBezTo>
                    <a:pt x="431" y="11"/>
                    <a:pt x="430" y="11"/>
                    <a:pt x="429" y="11"/>
                  </a:cubicBezTo>
                  <a:cubicBezTo>
                    <a:pt x="428" y="10"/>
                    <a:pt x="426" y="9"/>
                    <a:pt x="427" y="8"/>
                  </a:cubicBezTo>
                  <a:cubicBezTo>
                    <a:pt x="427" y="8"/>
                    <a:pt x="426" y="8"/>
                    <a:pt x="426" y="8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20" y="10"/>
                    <a:pt x="420" y="10"/>
                    <a:pt x="420" y="10"/>
                  </a:cubicBezTo>
                  <a:cubicBezTo>
                    <a:pt x="416" y="10"/>
                    <a:pt x="412" y="13"/>
                    <a:pt x="408" y="12"/>
                  </a:cubicBezTo>
                  <a:cubicBezTo>
                    <a:pt x="407" y="10"/>
                    <a:pt x="404" y="11"/>
                    <a:pt x="402" y="10"/>
                  </a:cubicBezTo>
                  <a:cubicBezTo>
                    <a:pt x="401" y="10"/>
                    <a:pt x="400" y="10"/>
                    <a:pt x="399" y="10"/>
                  </a:cubicBezTo>
                  <a:cubicBezTo>
                    <a:pt x="396" y="11"/>
                    <a:pt x="392" y="11"/>
                    <a:pt x="389" y="10"/>
                  </a:cubicBezTo>
                  <a:cubicBezTo>
                    <a:pt x="387" y="12"/>
                    <a:pt x="385" y="6"/>
                    <a:pt x="383" y="10"/>
                  </a:cubicBezTo>
                  <a:cubicBezTo>
                    <a:pt x="380" y="9"/>
                    <a:pt x="377" y="11"/>
                    <a:pt x="374" y="10"/>
                  </a:cubicBezTo>
                  <a:cubicBezTo>
                    <a:pt x="372" y="10"/>
                    <a:pt x="370" y="12"/>
                    <a:pt x="370" y="14"/>
                  </a:cubicBezTo>
                  <a:cubicBezTo>
                    <a:pt x="367" y="15"/>
                    <a:pt x="368" y="11"/>
                    <a:pt x="366" y="10"/>
                  </a:cubicBezTo>
                  <a:cubicBezTo>
                    <a:pt x="365" y="10"/>
                    <a:pt x="363" y="10"/>
                    <a:pt x="362" y="12"/>
                  </a:cubicBezTo>
                  <a:cubicBezTo>
                    <a:pt x="360" y="9"/>
                    <a:pt x="358" y="13"/>
                    <a:pt x="356" y="12"/>
                  </a:cubicBezTo>
                  <a:cubicBezTo>
                    <a:pt x="355" y="11"/>
                    <a:pt x="354" y="12"/>
                    <a:pt x="354" y="13"/>
                  </a:cubicBezTo>
                  <a:cubicBezTo>
                    <a:pt x="355" y="14"/>
                    <a:pt x="354" y="15"/>
                    <a:pt x="353" y="15"/>
                  </a:cubicBezTo>
                  <a:cubicBezTo>
                    <a:pt x="352" y="15"/>
                    <a:pt x="352" y="14"/>
                    <a:pt x="352" y="13"/>
                  </a:cubicBezTo>
                  <a:cubicBezTo>
                    <a:pt x="352" y="11"/>
                    <a:pt x="350" y="11"/>
                    <a:pt x="348" y="11"/>
                  </a:cubicBezTo>
                  <a:cubicBezTo>
                    <a:pt x="346" y="12"/>
                    <a:pt x="346" y="13"/>
                    <a:pt x="347" y="16"/>
                  </a:cubicBezTo>
                  <a:cubicBezTo>
                    <a:pt x="345" y="17"/>
                    <a:pt x="345" y="21"/>
                    <a:pt x="342" y="21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0" y="16"/>
                    <a:pt x="338" y="17"/>
                    <a:pt x="337" y="17"/>
                  </a:cubicBezTo>
                  <a:cubicBezTo>
                    <a:pt x="336" y="15"/>
                    <a:pt x="332" y="15"/>
                    <a:pt x="334" y="12"/>
                  </a:cubicBezTo>
                  <a:cubicBezTo>
                    <a:pt x="333" y="11"/>
                    <a:pt x="331" y="11"/>
                    <a:pt x="329" y="10"/>
                  </a:cubicBezTo>
                  <a:cubicBezTo>
                    <a:pt x="326" y="11"/>
                    <a:pt x="326" y="14"/>
                    <a:pt x="327" y="16"/>
                  </a:cubicBezTo>
                  <a:cubicBezTo>
                    <a:pt x="326" y="17"/>
                    <a:pt x="326" y="16"/>
                    <a:pt x="325" y="16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6" y="17"/>
                    <a:pt x="326" y="17"/>
                    <a:pt x="326" y="17"/>
                  </a:cubicBezTo>
                  <a:cubicBezTo>
                    <a:pt x="328" y="18"/>
                    <a:pt x="327" y="20"/>
                    <a:pt x="327" y="22"/>
                  </a:cubicBezTo>
                  <a:cubicBezTo>
                    <a:pt x="325" y="23"/>
                    <a:pt x="323" y="24"/>
                    <a:pt x="322" y="23"/>
                  </a:cubicBezTo>
                  <a:cubicBezTo>
                    <a:pt x="322" y="21"/>
                    <a:pt x="318" y="20"/>
                    <a:pt x="321" y="18"/>
                  </a:cubicBezTo>
                  <a:cubicBezTo>
                    <a:pt x="317" y="16"/>
                    <a:pt x="319" y="13"/>
                    <a:pt x="317" y="11"/>
                  </a:cubicBezTo>
                  <a:cubicBezTo>
                    <a:pt x="314" y="12"/>
                    <a:pt x="311" y="12"/>
                    <a:pt x="308" y="14"/>
                  </a:cubicBezTo>
                  <a:cubicBezTo>
                    <a:pt x="306" y="15"/>
                    <a:pt x="303" y="14"/>
                    <a:pt x="300" y="12"/>
                  </a:cubicBezTo>
                  <a:cubicBezTo>
                    <a:pt x="296" y="12"/>
                    <a:pt x="291" y="16"/>
                    <a:pt x="287" y="13"/>
                  </a:cubicBezTo>
                  <a:cubicBezTo>
                    <a:pt x="285" y="14"/>
                    <a:pt x="283" y="14"/>
                    <a:pt x="283" y="16"/>
                  </a:cubicBezTo>
                  <a:cubicBezTo>
                    <a:pt x="279" y="19"/>
                    <a:pt x="281" y="10"/>
                    <a:pt x="276" y="13"/>
                  </a:cubicBezTo>
                  <a:cubicBezTo>
                    <a:pt x="274" y="14"/>
                    <a:pt x="270" y="11"/>
                    <a:pt x="268" y="14"/>
                  </a:cubicBezTo>
                  <a:cubicBezTo>
                    <a:pt x="270" y="16"/>
                    <a:pt x="272" y="14"/>
                    <a:pt x="274" y="15"/>
                  </a:cubicBezTo>
                  <a:cubicBezTo>
                    <a:pt x="275" y="16"/>
                    <a:pt x="277" y="16"/>
                    <a:pt x="278" y="18"/>
                  </a:cubicBezTo>
                  <a:cubicBezTo>
                    <a:pt x="276" y="19"/>
                    <a:pt x="274" y="18"/>
                    <a:pt x="272" y="19"/>
                  </a:cubicBezTo>
                  <a:cubicBezTo>
                    <a:pt x="273" y="21"/>
                    <a:pt x="274" y="22"/>
                    <a:pt x="275" y="21"/>
                  </a:cubicBezTo>
                  <a:cubicBezTo>
                    <a:pt x="276" y="22"/>
                    <a:pt x="278" y="22"/>
                    <a:pt x="277" y="23"/>
                  </a:cubicBezTo>
                  <a:cubicBezTo>
                    <a:pt x="275" y="23"/>
                    <a:pt x="275" y="25"/>
                    <a:pt x="274" y="27"/>
                  </a:cubicBezTo>
                  <a:cubicBezTo>
                    <a:pt x="270" y="25"/>
                    <a:pt x="267" y="31"/>
                    <a:pt x="264" y="27"/>
                  </a:cubicBezTo>
                  <a:cubicBezTo>
                    <a:pt x="263" y="24"/>
                    <a:pt x="262" y="21"/>
                    <a:pt x="264" y="19"/>
                  </a:cubicBezTo>
                  <a:cubicBezTo>
                    <a:pt x="261" y="18"/>
                    <a:pt x="264" y="15"/>
                    <a:pt x="264" y="14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14"/>
                    <a:pt x="261" y="14"/>
                    <a:pt x="261" y="14"/>
                  </a:cubicBezTo>
                  <a:cubicBezTo>
                    <a:pt x="262" y="15"/>
                    <a:pt x="262" y="17"/>
                    <a:pt x="261" y="18"/>
                  </a:cubicBezTo>
                  <a:cubicBezTo>
                    <a:pt x="256" y="21"/>
                    <a:pt x="257" y="13"/>
                    <a:pt x="254" y="13"/>
                  </a:cubicBezTo>
                  <a:cubicBezTo>
                    <a:pt x="253" y="13"/>
                    <a:pt x="254" y="16"/>
                    <a:pt x="254" y="18"/>
                  </a:cubicBezTo>
                  <a:cubicBezTo>
                    <a:pt x="253" y="19"/>
                    <a:pt x="251" y="19"/>
                    <a:pt x="250" y="20"/>
                  </a:cubicBezTo>
                  <a:cubicBezTo>
                    <a:pt x="250" y="17"/>
                    <a:pt x="247" y="15"/>
                    <a:pt x="250" y="13"/>
                  </a:cubicBezTo>
                  <a:cubicBezTo>
                    <a:pt x="247" y="13"/>
                    <a:pt x="243" y="13"/>
                    <a:pt x="239" y="14"/>
                  </a:cubicBezTo>
                  <a:cubicBezTo>
                    <a:pt x="236" y="12"/>
                    <a:pt x="232" y="14"/>
                    <a:pt x="230" y="15"/>
                  </a:cubicBezTo>
                  <a:cubicBezTo>
                    <a:pt x="232" y="19"/>
                    <a:pt x="238" y="13"/>
                    <a:pt x="241" y="17"/>
                  </a:cubicBezTo>
                  <a:cubicBezTo>
                    <a:pt x="240" y="20"/>
                    <a:pt x="237" y="19"/>
                    <a:pt x="235" y="20"/>
                  </a:cubicBezTo>
                  <a:cubicBezTo>
                    <a:pt x="233" y="18"/>
                    <a:pt x="229" y="18"/>
                    <a:pt x="227" y="18"/>
                  </a:cubicBezTo>
                  <a:cubicBezTo>
                    <a:pt x="225" y="20"/>
                    <a:pt x="221" y="17"/>
                    <a:pt x="219" y="20"/>
                  </a:cubicBezTo>
                  <a:cubicBezTo>
                    <a:pt x="219" y="20"/>
                    <a:pt x="219" y="20"/>
                    <a:pt x="219" y="19"/>
                  </a:cubicBezTo>
                  <a:cubicBezTo>
                    <a:pt x="219" y="17"/>
                    <a:pt x="221" y="15"/>
                    <a:pt x="222" y="15"/>
                  </a:cubicBezTo>
                  <a:cubicBezTo>
                    <a:pt x="219" y="11"/>
                    <a:pt x="216" y="19"/>
                    <a:pt x="213" y="14"/>
                  </a:cubicBezTo>
                  <a:cubicBezTo>
                    <a:pt x="208" y="15"/>
                    <a:pt x="214" y="19"/>
                    <a:pt x="213" y="22"/>
                  </a:cubicBezTo>
                  <a:cubicBezTo>
                    <a:pt x="215" y="23"/>
                    <a:pt x="217" y="22"/>
                    <a:pt x="219" y="21"/>
                  </a:cubicBezTo>
                  <a:cubicBezTo>
                    <a:pt x="220" y="23"/>
                    <a:pt x="224" y="22"/>
                    <a:pt x="223" y="25"/>
                  </a:cubicBezTo>
                  <a:cubicBezTo>
                    <a:pt x="223" y="28"/>
                    <a:pt x="221" y="29"/>
                    <a:pt x="219" y="31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7"/>
                    <a:pt x="217" y="26"/>
                    <a:pt x="216" y="25"/>
                  </a:cubicBezTo>
                  <a:cubicBezTo>
                    <a:pt x="215" y="25"/>
                    <a:pt x="215" y="25"/>
                    <a:pt x="214" y="26"/>
                  </a:cubicBezTo>
                  <a:cubicBezTo>
                    <a:pt x="213" y="23"/>
                    <a:pt x="209" y="26"/>
                    <a:pt x="210" y="23"/>
                  </a:cubicBezTo>
                  <a:cubicBezTo>
                    <a:pt x="210" y="25"/>
                    <a:pt x="207" y="27"/>
                    <a:pt x="210" y="29"/>
                  </a:cubicBezTo>
                  <a:cubicBezTo>
                    <a:pt x="208" y="30"/>
                    <a:pt x="206" y="31"/>
                    <a:pt x="204" y="33"/>
                  </a:cubicBezTo>
                  <a:cubicBezTo>
                    <a:pt x="203" y="32"/>
                    <a:pt x="204" y="31"/>
                    <a:pt x="203" y="31"/>
                  </a:cubicBezTo>
                  <a:cubicBezTo>
                    <a:pt x="202" y="31"/>
                    <a:pt x="200" y="32"/>
                    <a:pt x="200" y="31"/>
                  </a:cubicBezTo>
                  <a:cubicBezTo>
                    <a:pt x="201" y="28"/>
                    <a:pt x="203" y="29"/>
                    <a:pt x="205" y="29"/>
                  </a:cubicBezTo>
                  <a:cubicBezTo>
                    <a:pt x="204" y="27"/>
                    <a:pt x="205" y="25"/>
                    <a:pt x="203" y="23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4" y="12"/>
                    <a:pt x="188" y="13"/>
                    <a:pt x="182" y="16"/>
                  </a:cubicBezTo>
                  <a:cubicBezTo>
                    <a:pt x="183" y="16"/>
                    <a:pt x="185" y="18"/>
                    <a:pt x="186" y="18"/>
                  </a:cubicBezTo>
                  <a:cubicBezTo>
                    <a:pt x="184" y="19"/>
                    <a:pt x="183" y="21"/>
                    <a:pt x="182" y="20"/>
                  </a:cubicBezTo>
                  <a:cubicBezTo>
                    <a:pt x="181" y="21"/>
                    <a:pt x="183" y="20"/>
                    <a:pt x="183" y="21"/>
                  </a:cubicBezTo>
                  <a:cubicBezTo>
                    <a:pt x="184" y="23"/>
                    <a:pt x="184" y="24"/>
                    <a:pt x="183" y="26"/>
                  </a:cubicBezTo>
                  <a:cubicBezTo>
                    <a:pt x="183" y="27"/>
                    <a:pt x="184" y="29"/>
                    <a:pt x="185" y="28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7" y="24"/>
                    <a:pt x="189" y="20"/>
                    <a:pt x="193" y="21"/>
                  </a:cubicBezTo>
                  <a:cubicBezTo>
                    <a:pt x="194" y="24"/>
                    <a:pt x="195" y="20"/>
                    <a:pt x="197" y="22"/>
                  </a:cubicBezTo>
                  <a:cubicBezTo>
                    <a:pt x="197" y="24"/>
                    <a:pt x="199" y="26"/>
                    <a:pt x="197" y="27"/>
                  </a:cubicBezTo>
                  <a:cubicBezTo>
                    <a:pt x="199" y="32"/>
                    <a:pt x="194" y="31"/>
                    <a:pt x="192" y="3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3" y="35"/>
                    <a:pt x="193" y="38"/>
                    <a:pt x="192" y="37"/>
                  </a:cubicBezTo>
                  <a:cubicBezTo>
                    <a:pt x="188" y="39"/>
                    <a:pt x="182" y="33"/>
                    <a:pt x="181" y="39"/>
                  </a:cubicBezTo>
                  <a:cubicBezTo>
                    <a:pt x="180" y="39"/>
                    <a:pt x="179" y="38"/>
                    <a:pt x="178" y="37"/>
                  </a:cubicBezTo>
                  <a:cubicBezTo>
                    <a:pt x="175" y="38"/>
                    <a:pt x="175" y="33"/>
                    <a:pt x="173" y="34"/>
                  </a:cubicBezTo>
                  <a:cubicBezTo>
                    <a:pt x="174" y="35"/>
                    <a:pt x="173" y="36"/>
                    <a:pt x="172" y="37"/>
                  </a:cubicBezTo>
                  <a:cubicBezTo>
                    <a:pt x="171" y="36"/>
                    <a:pt x="171" y="36"/>
                    <a:pt x="171" y="35"/>
                  </a:cubicBezTo>
                  <a:cubicBezTo>
                    <a:pt x="170" y="32"/>
                    <a:pt x="167" y="34"/>
                    <a:pt x="164" y="34"/>
                  </a:cubicBezTo>
                  <a:cubicBezTo>
                    <a:pt x="163" y="37"/>
                    <a:pt x="167" y="35"/>
                    <a:pt x="167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69" y="37"/>
                    <a:pt x="169" y="37"/>
                  </a:cubicBezTo>
                  <a:cubicBezTo>
                    <a:pt x="167" y="37"/>
                    <a:pt x="169" y="41"/>
                    <a:pt x="167" y="42"/>
                  </a:cubicBezTo>
                  <a:cubicBezTo>
                    <a:pt x="166" y="41"/>
                    <a:pt x="165" y="42"/>
                    <a:pt x="164" y="41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6" y="43"/>
                    <a:pt x="168" y="42"/>
                    <a:pt x="170" y="42"/>
                  </a:cubicBezTo>
                  <a:cubicBezTo>
                    <a:pt x="170" y="44"/>
                    <a:pt x="169" y="45"/>
                    <a:pt x="169" y="46"/>
                  </a:cubicBezTo>
                  <a:cubicBezTo>
                    <a:pt x="166" y="45"/>
                    <a:pt x="164" y="47"/>
                    <a:pt x="161" y="46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61" y="43"/>
                    <a:pt x="159" y="42"/>
                    <a:pt x="160" y="40"/>
                  </a:cubicBezTo>
                  <a:cubicBezTo>
                    <a:pt x="159" y="39"/>
                    <a:pt x="158" y="38"/>
                    <a:pt x="156" y="39"/>
                  </a:cubicBezTo>
                  <a:cubicBezTo>
                    <a:pt x="156" y="42"/>
                    <a:pt x="160" y="39"/>
                    <a:pt x="159" y="42"/>
                  </a:cubicBezTo>
                  <a:cubicBezTo>
                    <a:pt x="158" y="44"/>
                    <a:pt x="159" y="46"/>
                    <a:pt x="159" y="47"/>
                  </a:cubicBezTo>
                  <a:cubicBezTo>
                    <a:pt x="157" y="47"/>
                    <a:pt x="156" y="45"/>
                    <a:pt x="155" y="44"/>
                  </a:cubicBezTo>
                  <a:cubicBezTo>
                    <a:pt x="154" y="45"/>
                    <a:pt x="155" y="47"/>
                    <a:pt x="154" y="46"/>
                  </a:cubicBezTo>
                  <a:cubicBezTo>
                    <a:pt x="153" y="46"/>
                    <a:pt x="153" y="46"/>
                    <a:pt x="153" y="45"/>
                  </a:cubicBezTo>
                  <a:cubicBezTo>
                    <a:pt x="151" y="50"/>
                    <a:pt x="147" y="45"/>
                    <a:pt x="143" y="47"/>
                  </a:cubicBezTo>
                  <a:cubicBezTo>
                    <a:pt x="140" y="46"/>
                    <a:pt x="138" y="43"/>
                    <a:pt x="140" y="40"/>
                  </a:cubicBezTo>
                  <a:cubicBezTo>
                    <a:pt x="138" y="39"/>
                    <a:pt x="136" y="41"/>
                    <a:pt x="134" y="39"/>
                  </a:cubicBezTo>
                  <a:cubicBezTo>
                    <a:pt x="133" y="41"/>
                    <a:pt x="131" y="40"/>
                    <a:pt x="130" y="41"/>
                  </a:cubicBezTo>
                  <a:cubicBezTo>
                    <a:pt x="131" y="44"/>
                    <a:pt x="134" y="42"/>
                    <a:pt x="136" y="43"/>
                  </a:cubicBezTo>
                  <a:cubicBezTo>
                    <a:pt x="133" y="46"/>
                    <a:pt x="129" y="46"/>
                    <a:pt x="125" y="46"/>
                  </a:cubicBezTo>
                  <a:cubicBezTo>
                    <a:pt x="124" y="43"/>
                    <a:pt x="117" y="46"/>
                    <a:pt x="120" y="41"/>
                  </a:cubicBezTo>
                  <a:cubicBezTo>
                    <a:pt x="118" y="39"/>
                    <a:pt x="118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3" y="42"/>
                    <a:pt x="109" y="46"/>
                    <a:pt x="107" y="42"/>
                  </a:cubicBezTo>
                  <a:cubicBezTo>
                    <a:pt x="102" y="39"/>
                    <a:pt x="107" y="49"/>
                    <a:pt x="101" y="46"/>
                  </a:cubicBezTo>
                  <a:cubicBezTo>
                    <a:pt x="101" y="45"/>
                    <a:pt x="101" y="45"/>
                    <a:pt x="101" y="44"/>
                  </a:cubicBezTo>
                  <a:cubicBezTo>
                    <a:pt x="101" y="42"/>
                    <a:pt x="100" y="44"/>
                    <a:pt x="99" y="44"/>
                  </a:cubicBezTo>
                  <a:cubicBezTo>
                    <a:pt x="98" y="42"/>
                    <a:pt x="95" y="43"/>
                    <a:pt x="95" y="40"/>
                  </a:cubicBezTo>
                  <a:cubicBezTo>
                    <a:pt x="94" y="40"/>
                    <a:pt x="92" y="40"/>
                    <a:pt x="93" y="41"/>
                  </a:cubicBezTo>
                  <a:cubicBezTo>
                    <a:pt x="95" y="44"/>
                    <a:pt x="89" y="43"/>
                    <a:pt x="90" y="45"/>
                  </a:cubicBezTo>
                  <a:cubicBezTo>
                    <a:pt x="89" y="47"/>
                    <a:pt x="92" y="46"/>
                    <a:pt x="93" y="47"/>
                  </a:cubicBezTo>
                  <a:cubicBezTo>
                    <a:pt x="91" y="49"/>
                    <a:pt x="90" y="46"/>
                    <a:pt x="89" y="49"/>
                  </a:cubicBezTo>
                  <a:cubicBezTo>
                    <a:pt x="86" y="48"/>
                    <a:pt x="83" y="51"/>
                    <a:pt x="79" y="50"/>
                  </a:cubicBezTo>
                  <a:cubicBezTo>
                    <a:pt x="79" y="48"/>
                    <a:pt x="81" y="49"/>
                    <a:pt x="81" y="47"/>
                  </a:cubicBezTo>
                  <a:cubicBezTo>
                    <a:pt x="79" y="45"/>
                    <a:pt x="78" y="42"/>
                    <a:pt x="75" y="41"/>
                  </a:cubicBezTo>
                  <a:cubicBezTo>
                    <a:pt x="70" y="41"/>
                    <a:pt x="64" y="45"/>
                    <a:pt x="61" y="42"/>
                  </a:cubicBezTo>
                  <a:cubicBezTo>
                    <a:pt x="59" y="39"/>
                    <a:pt x="62" y="38"/>
                    <a:pt x="62" y="35"/>
                  </a:cubicBezTo>
                  <a:cubicBezTo>
                    <a:pt x="66" y="32"/>
                    <a:pt x="64" y="38"/>
                    <a:pt x="66" y="39"/>
                  </a:cubicBezTo>
                  <a:cubicBezTo>
                    <a:pt x="67" y="39"/>
                    <a:pt x="69" y="41"/>
                    <a:pt x="70" y="39"/>
                  </a:cubicBezTo>
                  <a:cubicBezTo>
                    <a:pt x="72" y="37"/>
                    <a:pt x="68" y="38"/>
                    <a:pt x="69" y="36"/>
                  </a:cubicBezTo>
                  <a:cubicBezTo>
                    <a:pt x="71" y="34"/>
                    <a:pt x="76" y="37"/>
                    <a:pt x="76" y="34"/>
                  </a:cubicBezTo>
                  <a:cubicBezTo>
                    <a:pt x="76" y="32"/>
                    <a:pt x="74" y="34"/>
                    <a:pt x="74" y="34"/>
                  </a:cubicBezTo>
                  <a:cubicBezTo>
                    <a:pt x="72" y="32"/>
                    <a:pt x="70" y="31"/>
                    <a:pt x="69" y="29"/>
                  </a:cubicBezTo>
                  <a:cubicBezTo>
                    <a:pt x="70" y="28"/>
                    <a:pt x="72" y="27"/>
                    <a:pt x="73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7" y="24"/>
                    <a:pt x="65" y="26"/>
                    <a:pt x="64" y="28"/>
                  </a:cubicBezTo>
                  <a:cubicBezTo>
                    <a:pt x="65" y="31"/>
                    <a:pt x="66" y="27"/>
                    <a:pt x="68" y="29"/>
                  </a:cubicBezTo>
                  <a:cubicBezTo>
                    <a:pt x="67" y="30"/>
                    <a:pt x="68" y="32"/>
                    <a:pt x="67" y="32"/>
                  </a:cubicBezTo>
                  <a:cubicBezTo>
                    <a:pt x="65" y="30"/>
                    <a:pt x="63" y="29"/>
                    <a:pt x="61" y="28"/>
                  </a:cubicBezTo>
                  <a:cubicBezTo>
                    <a:pt x="59" y="29"/>
                    <a:pt x="58" y="27"/>
                    <a:pt x="57" y="27"/>
                  </a:cubicBezTo>
                  <a:cubicBezTo>
                    <a:pt x="57" y="28"/>
                    <a:pt x="55" y="28"/>
                    <a:pt x="55" y="30"/>
                  </a:cubicBezTo>
                  <a:cubicBezTo>
                    <a:pt x="57" y="32"/>
                    <a:pt x="53" y="31"/>
                    <a:pt x="54" y="33"/>
                  </a:cubicBezTo>
                  <a:cubicBezTo>
                    <a:pt x="58" y="37"/>
                    <a:pt x="51" y="39"/>
                    <a:pt x="56" y="42"/>
                  </a:cubicBezTo>
                  <a:cubicBezTo>
                    <a:pt x="55" y="43"/>
                    <a:pt x="53" y="42"/>
                    <a:pt x="52" y="43"/>
                  </a:cubicBezTo>
                  <a:cubicBezTo>
                    <a:pt x="50" y="44"/>
                    <a:pt x="55" y="45"/>
                    <a:pt x="52" y="47"/>
                  </a:cubicBezTo>
                  <a:cubicBezTo>
                    <a:pt x="46" y="46"/>
                    <a:pt x="45" y="53"/>
                    <a:pt x="40" y="54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61"/>
                    <a:pt x="35" y="62"/>
                    <a:pt x="36" y="65"/>
                  </a:cubicBezTo>
                  <a:cubicBezTo>
                    <a:pt x="36" y="66"/>
                    <a:pt x="38" y="66"/>
                    <a:pt x="38" y="66"/>
                  </a:cubicBezTo>
                  <a:cubicBezTo>
                    <a:pt x="41" y="68"/>
                    <a:pt x="43" y="66"/>
                    <a:pt x="45" y="66"/>
                  </a:cubicBezTo>
                  <a:cubicBezTo>
                    <a:pt x="47" y="67"/>
                    <a:pt x="49" y="67"/>
                    <a:pt x="51" y="68"/>
                  </a:cubicBezTo>
                  <a:cubicBezTo>
                    <a:pt x="49" y="71"/>
                    <a:pt x="42" y="69"/>
                    <a:pt x="38" y="72"/>
                  </a:cubicBezTo>
                  <a:cubicBezTo>
                    <a:pt x="39" y="74"/>
                    <a:pt x="43" y="75"/>
                    <a:pt x="41" y="78"/>
                  </a:cubicBezTo>
                  <a:cubicBezTo>
                    <a:pt x="39" y="81"/>
                    <a:pt x="37" y="83"/>
                    <a:pt x="33" y="83"/>
                  </a:cubicBezTo>
                  <a:cubicBezTo>
                    <a:pt x="31" y="79"/>
                    <a:pt x="28" y="80"/>
                    <a:pt x="26" y="7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9"/>
                    <a:pt x="24" y="78"/>
                    <a:pt x="23" y="79"/>
                  </a:cubicBezTo>
                  <a:cubicBezTo>
                    <a:pt x="22" y="79"/>
                    <a:pt x="22" y="80"/>
                    <a:pt x="21" y="81"/>
                  </a:cubicBezTo>
                  <a:cubicBezTo>
                    <a:pt x="24" y="84"/>
                    <a:pt x="20" y="87"/>
                    <a:pt x="22" y="8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9" y="89"/>
                    <a:pt x="36" y="81"/>
                    <a:pt x="41" y="87"/>
                  </a:cubicBezTo>
                  <a:cubicBezTo>
                    <a:pt x="43" y="89"/>
                    <a:pt x="46" y="87"/>
                    <a:pt x="47" y="90"/>
                  </a:cubicBezTo>
                  <a:cubicBezTo>
                    <a:pt x="45" y="91"/>
                    <a:pt x="44" y="93"/>
                    <a:pt x="42" y="92"/>
                  </a:cubicBezTo>
                  <a:cubicBezTo>
                    <a:pt x="44" y="98"/>
                    <a:pt x="38" y="93"/>
                    <a:pt x="36" y="96"/>
                  </a:cubicBezTo>
                  <a:cubicBezTo>
                    <a:pt x="33" y="97"/>
                    <a:pt x="32" y="93"/>
                    <a:pt x="30" y="92"/>
                  </a:cubicBezTo>
                  <a:cubicBezTo>
                    <a:pt x="29" y="91"/>
                    <a:pt x="28" y="92"/>
                    <a:pt x="28" y="92"/>
                  </a:cubicBezTo>
                  <a:cubicBezTo>
                    <a:pt x="25" y="93"/>
                    <a:pt x="29" y="95"/>
                    <a:pt x="28" y="97"/>
                  </a:cubicBezTo>
                  <a:cubicBezTo>
                    <a:pt x="32" y="96"/>
                    <a:pt x="36" y="98"/>
                    <a:pt x="40" y="96"/>
                  </a:cubicBezTo>
                  <a:cubicBezTo>
                    <a:pt x="41" y="96"/>
                    <a:pt x="42" y="98"/>
                    <a:pt x="42" y="99"/>
                  </a:cubicBezTo>
                  <a:cubicBezTo>
                    <a:pt x="36" y="103"/>
                    <a:pt x="44" y="105"/>
                    <a:pt x="45" y="109"/>
                  </a:cubicBezTo>
                  <a:cubicBezTo>
                    <a:pt x="42" y="113"/>
                    <a:pt x="35" y="111"/>
                    <a:pt x="31" y="111"/>
                  </a:cubicBezTo>
                  <a:cubicBezTo>
                    <a:pt x="27" y="109"/>
                    <a:pt x="23" y="112"/>
                    <a:pt x="20" y="110"/>
                  </a:cubicBezTo>
                  <a:cubicBezTo>
                    <a:pt x="20" y="111"/>
                    <a:pt x="17" y="110"/>
                    <a:pt x="18" y="111"/>
                  </a:cubicBezTo>
                  <a:cubicBezTo>
                    <a:pt x="19" y="112"/>
                    <a:pt x="20" y="111"/>
                    <a:pt x="21" y="111"/>
                  </a:cubicBezTo>
                  <a:cubicBezTo>
                    <a:pt x="22" y="112"/>
                    <a:pt x="24" y="112"/>
                    <a:pt x="24" y="113"/>
                  </a:cubicBezTo>
                  <a:cubicBezTo>
                    <a:pt x="21" y="116"/>
                    <a:pt x="17" y="114"/>
                    <a:pt x="13" y="116"/>
                  </a:cubicBezTo>
                  <a:cubicBezTo>
                    <a:pt x="16" y="120"/>
                    <a:pt x="21" y="116"/>
                    <a:pt x="24" y="117"/>
                  </a:cubicBezTo>
                  <a:cubicBezTo>
                    <a:pt x="25" y="119"/>
                    <a:pt x="22" y="119"/>
                    <a:pt x="22" y="120"/>
                  </a:cubicBezTo>
                  <a:cubicBezTo>
                    <a:pt x="19" y="118"/>
                    <a:pt x="14" y="120"/>
                    <a:pt x="11" y="120"/>
                  </a:cubicBezTo>
                  <a:cubicBezTo>
                    <a:pt x="12" y="122"/>
                    <a:pt x="17" y="120"/>
                    <a:pt x="19" y="121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5" y="124"/>
                    <a:pt x="14" y="124"/>
                    <a:pt x="15" y="125"/>
                  </a:cubicBezTo>
                  <a:cubicBezTo>
                    <a:pt x="14" y="125"/>
                    <a:pt x="13" y="125"/>
                    <a:pt x="12" y="126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6" y="130"/>
                    <a:pt x="15" y="127"/>
                    <a:pt x="18" y="128"/>
                  </a:cubicBezTo>
                  <a:cubicBezTo>
                    <a:pt x="19" y="133"/>
                    <a:pt x="23" y="126"/>
                    <a:pt x="26" y="130"/>
                  </a:cubicBezTo>
                  <a:cubicBezTo>
                    <a:pt x="24" y="134"/>
                    <a:pt x="28" y="134"/>
                    <a:pt x="28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3"/>
                    <a:pt x="32" y="135"/>
                    <a:pt x="32" y="136"/>
                  </a:cubicBezTo>
                  <a:cubicBezTo>
                    <a:pt x="32" y="130"/>
                    <a:pt x="37" y="138"/>
                    <a:pt x="39" y="135"/>
                  </a:cubicBezTo>
                  <a:cubicBezTo>
                    <a:pt x="41" y="137"/>
                    <a:pt x="37" y="139"/>
                    <a:pt x="37" y="141"/>
                  </a:cubicBezTo>
                  <a:cubicBezTo>
                    <a:pt x="36" y="141"/>
                    <a:pt x="35" y="143"/>
                    <a:pt x="34" y="141"/>
                  </a:cubicBezTo>
                  <a:cubicBezTo>
                    <a:pt x="30" y="137"/>
                    <a:pt x="28" y="146"/>
                    <a:pt x="24" y="142"/>
                  </a:cubicBezTo>
                  <a:cubicBezTo>
                    <a:pt x="22" y="146"/>
                    <a:pt x="27" y="143"/>
                    <a:pt x="29" y="144"/>
                  </a:cubicBezTo>
                  <a:cubicBezTo>
                    <a:pt x="28" y="146"/>
                    <a:pt x="25" y="146"/>
                    <a:pt x="23" y="147"/>
                  </a:cubicBezTo>
                  <a:cubicBezTo>
                    <a:pt x="22" y="147"/>
                    <a:pt x="23" y="149"/>
                    <a:pt x="23" y="150"/>
                  </a:cubicBezTo>
                  <a:cubicBezTo>
                    <a:pt x="21" y="150"/>
                    <a:pt x="20" y="151"/>
                    <a:pt x="19" y="150"/>
                  </a:cubicBezTo>
                  <a:cubicBezTo>
                    <a:pt x="15" y="150"/>
                    <a:pt x="13" y="149"/>
                    <a:pt x="11" y="152"/>
                  </a:cubicBezTo>
                  <a:cubicBezTo>
                    <a:pt x="10" y="151"/>
                    <a:pt x="11" y="151"/>
                    <a:pt x="11" y="151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12" y="154"/>
                    <a:pt x="8" y="159"/>
                    <a:pt x="13" y="161"/>
                  </a:cubicBezTo>
                  <a:cubicBezTo>
                    <a:pt x="14" y="159"/>
                    <a:pt x="14" y="159"/>
                    <a:pt x="14" y="159"/>
                  </a:cubicBezTo>
                  <a:cubicBezTo>
                    <a:pt x="14" y="159"/>
                    <a:pt x="14" y="159"/>
                    <a:pt x="14" y="159"/>
                  </a:cubicBezTo>
                  <a:cubicBezTo>
                    <a:pt x="15" y="160"/>
                    <a:pt x="18" y="161"/>
                    <a:pt x="19" y="159"/>
                  </a:cubicBezTo>
                  <a:cubicBezTo>
                    <a:pt x="23" y="160"/>
                    <a:pt x="29" y="159"/>
                    <a:pt x="33" y="158"/>
                  </a:cubicBezTo>
                  <a:cubicBezTo>
                    <a:pt x="35" y="160"/>
                    <a:pt x="37" y="156"/>
                    <a:pt x="39" y="158"/>
                  </a:cubicBezTo>
                  <a:cubicBezTo>
                    <a:pt x="37" y="161"/>
                    <a:pt x="41" y="161"/>
                    <a:pt x="41" y="163"/>
                  </a:cubicBezTo>
                  <a:cubicBezTo>
                    <a:pt x="41" y="164"/>
                    <a:pt x="40" y="165"/>
                    <a:pt x="39" y="165"/>
                  </a:cubicBezTo>
                  <a:cubicBezTo>
                    <a:pt x="38" y="164"/>
                    <a:pt x="37" y="163"/>
                    <a:pt x="38" y="162"/>
                  </a:cubicBezTo>
                  <a:cubicBezTo>
                    <a:pt x="36" y="162"/>
                    <a:pt x="34" y="162"/>
                    <a:pt x="33" y="163"/>
                  </a:cubicBezTo>
                  <a:cubicBezTo>
                    <a:pt x="31" y="163"/>
                    <a:pt x="29" y="160"/>
                    <a:pt x="27" y="161"/>
                  </a:cubicBezTo>
                  <a:cubicBezTo>
                    <a:pt x="23" y="164"/>
                    <a:pt x="19" y="161"/>
                    <a:pt x="14" y="162"/>
                  </a:cubicBezTo>
                  <a:cubicBezTo>
                    <a:pt x="12" y="163"/>
                    <a:pt x="9" y="165"/>
                    <a:pt x="10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6"/>
                    <a:pt x="12" y="167"/>
                    <a:pt x="13" y="168"/>
                  </a:cubicBezTo>
                  <a:cubicBezTo>
                    <a:pt x="11" y="171"/>
                    <a:pt x="15" y="169"/>
                    <a:pt x="15" y="172"/>
                  </a:cubicBezTo>
                  <a:cubicBezTo>
                    <a:pt x="15" y="174"/>
                    <a:pt x="17" y="176"/>
                    <a:pt x="19" y="175"/>
                  </a:cubicBezTo>
                  <a:cubicBezTo>
                    <a:pt x="20" y="176"/>
                    <a:pt x="22" y="175"/>
                    <a:pt x="22" y="177"/>
                  </a:cubicBezTo>
                  <a:cubicBezTo>
                    <a:pt x="20" y="177"/>
                    <a:pt x="18" y="178"/>
                    <a:pt x="16" y="178"/>
                  </a:cubicBezTo>
                  <a:cubicBezTo>
                    <a:pt x="15" y="180"/>
                    <a:pt x="14" y="177"/>
                    <a:pt x="12" y="178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2" y="181"/>
                    <a:pt x="15" y="182"/>
                    <a:pt x="13" y="183"/>
                  </a:cubicBezTo>
                  <a:cubicBezTo>
                    <a:pt x="12" y="185"/>
                    <a:pt x="12" y="188"/>
                    <a:pt x="13" y="189"/>
                  </a:cubicBezTo>
                  <a:cubicBezTo>
                    <a:pt x="14" y="189"/>
                    <a:pt x="15" y="189"/>
                    <a:pt x="16" y="189"/>
                  </a:cubicBezTo>
                  <a:cubicBezTo>
                    <a:pt x="18" y="188"/>
                    <a:pt x="19" y="185"/>
                    <a:pt x="19" y="184"/>
                  </a:cubicBezTo>
                  <a:cubicBezTo>
                    <a:pt x="22" y="185"/>
                    <a:pt x="23" y="188"/>
                    <a:pt x="27" y="187"/>
                  </a:cubicBezTo>
                  <a:cubicBezTo>
                    <a:pt x="28" y="180"/>
                    <a:pt x="35" y="183"/>
                    <a:pt x="40" y="182"/>
                  </a:cubicBezTo>
                  <a:cubicBezTo>
                    <a:pt x="42" y="181"/>
                    <a:pt x="45" y="181"/>
                    <a:pt x="48" y="183"/>
                  </a:cubicBezTo>
                  <a:cubicBezTo>
                    <a:pt x="54" y="184"/>
                    <a:pt x="56" y="179"/>
                    <a:pt x="62" y="183"/>
                  </a:cubicBezTo>
                  <a:cubicBezTo>
                    <a:pt x="65" y="181"/>
                    <a:pt x="68" y="185"/>
                    <a:pt x="72" y="184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7"/>
                    <a:pt x="70" y="186"/>
                    <a:pt x="68" y="185"/>
                  </a:cubicBezTo>
                  <a:cubicBezTo>
                    <a:pt x="66" y="189"/>
                    <a:pt x="63" y="183"/>
                    <a:pt x="60" y="187"/>
                  </a:cubicBezTo>
                  <a:cubicBezTo>
                    <a:pt x="56" y="187"/>
                    <a:pt x="53" y="187"/>
                    <a:pt x="48" y="186"/>
                  </a:cubicBezTo>
                  <a:cubicBezTo>
                    <a:pt x="46" y="186"/>
                    <a:pt x="45" y="189"/>
                    <a:pt x="43" y="187"/>
                  </a:cubicBezTo>
                  <a:cubicBezTo>
                    <a:pt x="42" y="185"/>
                    <a:pt x="40" y="187"/>
                    <a:pt x="39" y="188"/>
                  </a:cubicBezTo>
                  <a:cubicBezTo>
                    <a:pt x="41" y="192"/>
                    <a:pt x="45" y="187"/>
                    <a:pt x="48" y="191"/>
                  </a:cubicBezTo>
                  <a:cubicBezTo>
                    <a:pt x="44" y="192"/>
                    <a:pt x="40" y="192"/>
                    <a:pt x="38" y="193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8" y="197"/>
                    <a:pt x="58" y="197"/>
                    <a:pt x="68" y="197"/>
                  </a:cubicBezTo>
                  <a:cubicBezTo>
                    <a:pt x="68" y="195"/>
                    <a:pt x="66" y="196"/>
                    <a:pt x="66" y="195"/>
                  </a:cubicBezTo>
                  <a:cubicBezTo>
                    <a:pt x="73" y="197"/>
                    <a:pt x="79" y="191"/>
                    <a:pt x="86" y="193"/>
                  </a:cubicBezTo>
                  <a:cubicBezTo>
                    <a:pt x="91" y="195"/>
                    <a:pt x="97" y="190"/>
                    <a:pt x="103" y="193"/>
                  </a:cubicBezTo>
                  <a:cubicBezTo>
                    <a:pt x="104" y="191"/>
                    <a:pt x="105" y="190"/>
                    <a:pt x="107" y="191"/>
                  </a:cubicBezTo>
                  <a:cubicBezTo>
                    <a:pt x="111" y="189"/>
                    <a:pt x="116" y="188"/>
                    <a:pt x="120" y="188"/>
                  </a:cubicBezTo>
                  <a:cubicBezTo>
                    <a:pt x="123" y="193"/>
                    <a:pt x="128" y="188"/>
                    <a:pt x="131" y="189"/>
                  </a:cubicBezTo>
                  <a:cubicBezTo>
                    <a:pt x="141" y="190"/>
                    <a:pt x="149" y="184"/>
                    <a:pt x="159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58" y="191"/>
                    <a:pt x="156" y="191"/>
                    <a:pt x="154" y="191"/>
                  </a:cubicBezTo>
                  <a:cubicBezTo>
                    <a:pt x="151" y="193"/>
                    <a:pt x="146" y="191"/>
                    <a:pt x="143" y="193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21" y="193"/>
                    <a:pt x="112" y="196"/>
                    <a:pt x="103" y="194"/>
                  </a:cubicBezTo>
                  <a:cubicBezTo>
                    <a:pt x="100" y="196"/>
                    <a:pt x="95" y="198"/>
                    <a:pt x="91" y="196"/>
                  </a:cubicBezTo>
                  <a:cubicBezTo>
                    <a:pt x="90" y="196"/>
                    <a:pt x="89" y="198"/>
                    <a:pt x="88" y="196"/>
                  </a:cubicBezTo>
                  <a:cubicBezTo>
                    <a:pt x="87" y="198"/>
                    <a:pt x="84" y="197"/>
                    <a:pt x="84" y="199"/>
                  </a:cubicBezTo>
                  <a:cubicBezTo>
                    <a:pt x="86" y="200"/>
                    <a:pt x="87" y="202"/>
                    <a:pt x="89" y="201"/>
                  </a:cubicBezTo>
                  <a:cubicBezTo>
                    <a:pt x="93" y="199"/>
                    <a:pt x="98" y="199"/>
                    <a:pt x="102" y="201"/>
                  </a:cubicBezTo>
                  <a:cubicBezTo>
                    <a:pt x="97" y="210"/>
                    <a:pt x="89" y="201"/>
                    <a:pt x="82" y="203"/>
                  </a:cubicBezTo>
                  <a:cubicBezTo>
                    <a:pt x="78" y="201"/>
                    <a:pt x="84" y="197"/>
                    <a:pt x="79" y="196"/>
                  </a:cubicBezTo>
                  <a:cubicBezTo>
                    <a:pt x="79" y="198"/>
                    <a:pt x="76" y="199"/>
                    <a:pt x="74" y="199"/>
                  </a:cubicBezTo>
                  <a:cubicBezTo>
                    <a:pt x="74" y="202"/>
                    <a:pt x="78" y="199"/>
                    <a:pt x="78" y="202"/>
                  </a:cubicBezTo>
                  <a:cubicBezTo>
                    <a:pt x="77" y="202"/>
                    <a:pt x="77" y="203"/>
                    <a:pt x="76" y="203"/>
                  </a:cubicBezTo>
                  <a:cubicBezTo>
                    <a:pt x="75" y="203"/>
                    <a:pt x="74" y="202"/>
                    <a:pt x="74" y="202"/>
                  </a:cubicBezTo>
                  <a:cubicBezTo>
                    <a:pt x="73" y="204"/>
                    <a:pt x="70" y="203"/>
                    <a:pt x="68" y="203"/>
                  </a:cubicBezTo>
                  <a:cubicBezTo>
                    <a:pt x="68" y="202"/>
                    <a:pt x="68" y="201"/>
                    <a:pt x="68" y="201"/>
                  </a:cubicBezTo>
                  <a:cubicBezTo>
                    <a:pt x="62" y="200"/>
                    <a:pt x="55" y="200"/>
                    <a:pt x="49" y="202"/>
                  </a:cubicBezTo>
                  <a:cubicBezTo>
                    <a:pt x="47" y="205"/>
                    <a:pt x="53" y="203"/>
                    <a:pt x="51" y="207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50" y="204"/>
                    <a:pt x="48" y="206"/>
                    <a:pt x="47" y="205"/>
                  </a:cubicBezTo>
                  <a:cubicBezTo>
                    <a:pt x="46" y="205"/>
                    <a:pt x="44" y="204"/>
                    <a:pt x="44" y="202"/>
                  </a:cubicBezTo>
                  <a:cubicBezTo>
                    <a:pt x="42" y="202"/>
                    <a:pt x="40" y="203"/>
                    <a:pt x="38" y="203"/>
                  </a:cubicBezTo>
                  <a:cubicBezTo>
                    <a:pt x="32" y="202"/>
                    <a:pt x="25" y="203"/>
                    <a:pt x="20" y="206"/>
                  </a:cubicBezTo>
                  <a:cubicBezTo>
                    <a:pt x="23" y="204"/>
                    <a:pt x="27" y="209"/>
                    <a:pt x="30" y="207"/>
                  </a:cubicBezTo>
                  <a:cubicBezTo>
                    <a:pt x="30" y="208"/>
                    <a:pt x="30" y="208"/>
                    <a:pt x="30" y="208"/>
                  </a:cubicBezTo>
                  <a:cubicBezTo>
                    <a:pt x="30" y="208"/>
                    <a:pt x="30" y="209"/>
                    <a:pt x="29" y="209"/>
                  </a:cubicBezTo>
                  <a:cubicBezTo>
                    <a:pt x="30" y="214"/>
                    <a:pt x="25" y="208"/>
                    <a:pt x="23" y="212"/>
                  </a:cubicBezTo>
                  <a:cubicBezTo>
                    <a:pt x="26" y="215"/>
                    <a:pt x="22" y="215"/>
                    <a:pt x="21" y="217"/>
                  </a:cubicBezTo>
                  <a:cubicBezTo>
                    <a:pt x="20" y="216"/>
                    <a:pt x="16" y="217"/>
                    <a:pt x="18" y="214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1" y="212"/>
                    <a:pt x="19" y="211"/>
                    <a:pt x="19" y="209"/>
                  </a:cubicBezTo>
                  <a:cubicBezTo>
                    <a:pt x="19" y="209"/>
                    <a:pt x="18" y="209"/>
                    <a:pt x="17" y="210"/>
                  </a:cubicBezTo>
                  <a:cubicBezTo>
                    <a:pt x="20" y="213"/>
                    <a:pt x="16" y="214"/>
                    <a:pt x="16" y="216"/>
                  </a:cubicBezTo>
                  <a:cubicBezTo>
                    <a:pt x="12" y="215"/>
                    <a:pt x="14" y="221"/>
                    <a:pt x="10" y="219"/>
                  </a:cubicBezTo>
                  <a:cubicBezTo>
                    <a:pt x="11" y="220"/>
                    <a:pt x="11" y="220"/>
                    <a:pt x="11" y="220"/>
                  </a:cubicBezTo>
                  <a:cubicBezTo>
                    <a:pt x="12" y="221"/>
                    <a:pt x="11" y="222"/>
                    <a:pt x="11" y="223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21"/>
                    <a:pt x="6" y="223"/>
                    <a:pt x="7" y="223"/>
                  </a:cubicBezTo>
                  <a:cubicBezTo>
                    <a:pt x="10" y="224"/>
                    <a:pt x="15" y="226"/>
                    <a:pt x="17" y="223"/>
                  </a:cubicBezTo>
                  <a:cubicBezTo>
                    <a:pt x="19" y="222"/>
                    <a:pt x="22" y="219"/>
                    <a:pt x="25" y="222"/>
                  </a:cubicBezTo>
                  <a:cubicBezTo>
                    <a:pt x="23" y="223"/>
                    <a:pt x="22" y="226"/>
                    <a:pt x="20" y="227"/>
                  </a:cubicBezTo>
                  <a:cubicBezTo>
                    <a:pt x="19" y="227"/>
                    <a:pt x="20" y="226"/>
                    <a:pt x="20" y="226"/>
                  </a:cubicBezTo>
                  <a:cubicBezTo>
                    <a:pt x="12" y="223"/>
                    <a:pt x="17" y="232"/>
                    <a:pt x="12" y="231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0" y="234"/>
                    <a:pt x="9" y="231"/>
                    <a:pt x="6" y="234"/>
                  </a:cubicBezTo>
                  <a:cubicBezTo>
                    <a:pt x="6" y="236"/>
                    <a:pt x="2" y="238"/>
                    <a:pt x="5" y="240"/>
                  </a:cubicBezTo>
                  <a:cubicBezTo>
                    <a:pt x="9" y="242"/>
                    <a:pt x="5" y="238"/>
                    <a:pt x="9" y="238"/>
                  </a:cubicBezTo>
                  <a:cubicBezTo>
                    <a:pt x="9" y="239"/>
                    <a:pt x="10" y="239"/>
                    <a:pt x="10" y="240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4" y="245"/>
                    <a:pt x="19" y="241"/>
                    <a:pt x="22" y="242"/>
                  </a:cubicBezTo>
                  <a:cubicBezTo>
                    <a:pt x="22" y="243"/>
                    <a:pt x="21" y="244"/>
                    <a:pt x="21" y="244"/>
                  </a:cubicBezTo>
                  <a:cubicBezTo>
                    <a:pt x="20" y="245"/>
                    <a:pt x="18" y="245"/>
                    <a:pt x="18" y="244"/>
                  </a:cubicBezTo>
                  <a:cubicBezTo>
                    <a:pt x="14" y="246"/>
                    <a:pt x="10" y="244"/>
                    <a:pt x="6" y="244"/>
                  </a:cubicBezTo>
                  <a:cubicBezTo>
                    <a:pt x="3" y="245"/>
                    <a:pt x="6" y="248"/>
                    <a:pt x="4" y="250"/>
                  </a:cubicBezTo>
                  <a:cubicBezTo>
                    <a:pt x="5" y="250"/>
                    <a:pt x="8" y="253"/>
                    <a:pt x="8" y="250"/>
                  </a:cubicBezTo>
                  <a:cubicBezTo>
                    <a:pt x="8" y="251"/>
                    <a:pt x="11" y="251"/>
                    <a:pt x="10" y="253"/>
                  </a:cubicBezTo>
                  <a:cubicBezTo>
                    <a:pt x="7" y="254"/>
                    <a:pt x="4" y="254"/>
                    <a:pt x="0" y="253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4" y="255"/>
                    <a:pt x="6" y="257"/>
                    <a:pt x="9" y="258"/>
                  </a:cubicBezTo>
                  <a:cubicBezTo>
                    <a:pt x="9" y="259"/>
                    <a:pt x="9" y="259"/>
                    <a:pt x="8" y="259"/>
                  </a:cubicBezTo>
                  <a:cubicBezTo>
                    <a:pt x="9" y="261"/>
                    <a:pt x="9" y="264"/>
                    <a:pt x="6" y="263"/>
                  </a:cubicBezTo>
                  <a:cubicBezTo>
                    <a:pt x="6" y="266"/>
                    <a:pt x="9" y="265"/>
                    <a:pt x="10" y="267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1" y="270"/>
                    <a:pt x="7" y="270"/>
                    <a:pt x="8" y="271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7" y="271"/>
                    <a:pt x="7" y="271"/>
                    <a:pt x="7" y="271"/>
                  </a:cubicBezTo>
                  <a:cubicBezTo>
                    <a:pt x="7" y="271"/>
                    <a:pt x="6" y="272"/>
                    <a:pt x="5" y="272"/>
                  </a:cubicBezTo>
                  <a:cubicBezTo>
                    <a:pt x="7" y="273"/>
                    <a:pt x="10" y="275"/>
                    <a:pt x="11" y="273"/>
                  </a:cubicBezTo>
                  <a:cubicBezTo>
                    <a:pt x="15" y="271"/>
                    <a:pt x="17" y="275"/>
                    <a:pt x="18" y="276"/>
                  </a:cubicBezTo>
                  <a:cubicBezTo>
                    <a:pt x="15" y="278"/>
                    <a:pt x="10" y="275"/>
                    <a:pt x="7" y="276"/>
                  </a:cubicBezTo>
                  <a:cubicBezTo>
                    <a:pt x="6" y="278"/>
                    <a:pt x="7" y="279"/>
                    <a:pt x="8" y="281"/>
                  </a:cubicBezTo>
                  <a:cubicBezTo>
                    <a:pt x="8" y="281"/>
                    <a:pt x="8" y="281"/>
                    <a:pt x="8" y="281"/>
                  </a:cubicBezTo>
                  <a:cubicBezTo>
                    <a:pt x="7" y="281"/>
                    <a:pt x="5" y="279"/>
                    <a:pt x="5" y="281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11" y="282"/>
                    <a:pt x="16" y="280"/>
                    <a:pt x="21" y="281"/>
                  </a:cubicBezTo>
                  <a:cubicBezTo>
                    <a:pt x="22" y="282"/>
                    <a:pt x="22" y="284"/>
                    <a:pt x="22" y="285"/>
                  </a:cubicBezTo>
                  <a:cubicBezTo>
                    <a:pt x="20" y="285"/>
                    <a:pt x="18" y="286"/>
                    <a:pt x="17" y="287"/>
                  </a:cubicBezTo>
                  <a:cubicBezTo>
                    <a:pt x="13" y="289"/>
                    <a:pt x="13" y="283"/>
                    <a:pt x="9" y="28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9" y="289"/>
                    <a:pt x="10" y="291"/>
                    <a:pt x="13" y="290"/>
                  </a:cubicBezTo>
                  <a:cubicBezTo>
                    <a:pt x="15" y="288"/>
                    <a:pt x="17" y="291"/>
                    <a:pt x="19" y="292"/>
                  </a:cubicBezTo>
                  <a:cubicBezTo>
                    <a:pt x="20" y="294"/>
                    <a:pt x="15" y="294"/>
                    <a:pt x="17" y="296"/>
                  </a:cubicBezTo>
                  <a:cubicBezTo>
                    <a:pt x="24" y="295"/>
                    <a:pt x="16" y="299"/>
                    <a:pt x="20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4" y="303"/>
                    <a:pt x="14" y="303"/>
                    <a:pt x="14" y="303"/>
                  </a:cubicBezTo>
                  <a:cubicBezTo>
                    <a:pt x="17" y="306"/>
                    <a:pt x="17" y="306"/>
                    <a:pt x="17" y="306"/>
                  </a:cubicBezTo>
                  <a:cubicBezTo>
                    <a:pt x="23" y="308"/>
                    <a:pt x="28" y="311"/>
                    <a:pt x="35" y="312"/>
                  </a:cubicBezTo>
                  <a:cubicBezTo>
                    <a:pt x="40" y="308"/>
                    <a:pt x="44" y="319"/>
                    <a:pt x="50" y="314"/>
                  </a:cubicBezTo>
                  <a:cubicBezTo>
                    <a:pt x="54" y="318"/>
                    <a:pt x="58" y="311"/>
                    <a:pt x="63" y="314"/>
                  </a:cubicBezTo>
                  <a:cubicBezTo>
                    <a:pt x="63" y="316"/>
                    <a:pt x="63" y="316"/>
                    <a:pt x="63" y="316"/>
                  </a:cubicBezTo>
                  <a:cubicBezTo>
                    <a:pt x="64" y="316"/>
                    <a:pt x="64" y="316"/>
                    <a:pt x="64" y="316"/>
                  </a:cubicBezTo>
                  <a:cubicBezTo>
                    <a:pt x="63" y="314"/>
                    <a:pt x="68" y="312"/>
                    <a:pt x="64" y="310"/>
                  </a:cubicBezTo>
                  <a:cubicBezTo>
                    <a:pt x="67" y="310"/>
                    <a:pt x="65" y="307"/>
                    <a:pt x="66" y="306"/>
                  </a:cubicBezTo>
                  <a:cubicBezTo>
                    <a:pt x="67" y="307"/>
                    <a:pt x="69" y="306"/>
                    <a:pt x="70" y="306"/>
                  </a:cubicBezTo>
                  <a:cubicBezTo>
                    <a:pt x="74" y="308"/>
                    <a:pt x="70" y="312"/>
                    <a:pt x="74" y="313"/>
                  </a:cubicBezTo>
                  <a:cubicBezTo>
                    <a:pt x="79" y="313"/>
                    <a:pt x="73" y="309"/>
                    <a:pt x="77" y="307"/>
                  </a:cubicBezTo>
                  <a:cubicBezTo>
                    <a:pt x="72" y="304"/>
                    <a:pt x="80" y="304"/>
                    <a:pt x="77" y="300"/>
                  </a:cubicBezTo>
                  <a:cubicBezTo>
                    <a:pt x="78" y="298"/>
                    <a:pt x="80" y="301"/>
                    <a:pt x="82" y="300"/>
                  </a:cubicBezTo>
                  <a:cubicBezTo>
                    <a:pt x="83" y="304"/>
                    <a:pt x="81" y="307"/>
                    <a:pt x="81" y="310"/>
                  </a:cubicBezTo>
                  <a:cubicBezTo>
                    <a:pt x="81" y="311"/>
                    <a:pt x="78" y="311"/>
                    <a:pt x="79" y="312"/>
                  </a:cubicBezTo>
                  <a:cubicBezTo>
                    <a:pt x="82" y="313"/>
                    <a:pt x="86" y="313"/>
                    <a:pt x="88" y="311"/>
                  </a:cubicBezTo>
                  <a:cubicBezTo>
                    <a:pt x="88" y="310"/>
                    <a:pt x="87" y="310"/>
                    <a:pt x="87" y="309"/>
                  </a:cubicBezTo>
                  <a:cubicBezTo>
                    <a:pt x="88" y="307"/>
                    <a:pt x="90" y="306"/>
                    <a:pt x="93" y="307"/>
                  </a:cubicBezTo>
                  <a:cubicBezTo>
                    <a:pt x="95" y="305"/>
                    <a:pt x="97" y="305"/>
                    <a:pt x="98" y="303"/>
                  </a:cubicBezTo>
                  <a:cubicBezTo>
                    <a:pt x="101" y="305"/>
                    <a:pt x="101" y="301"/>
                    <a:pt x="103" y="300"/>
                  </a:cubicBezTo>
                  <a:cubicBezTo>
                    <a:pt x="104" y="300"/>
                    <a:pt x="106" y="302"/>
                    <a:pt x="106" y="300"/>
                  </a:cubicBezTo>
                  <a:cubicBezTo>
                    <a:pt x="109" y="299"/>
                    <a:pt x="109" y="297"/>
                    <a:pt x="112" y="296"/>
                  </a:cubicBezTo>
                  <a:cubicBezTo>
                    <a:pt x="115" y="298"/>
                    <a:pt x="118" y="295"/>
                    <a:pt x="119" y="297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8" y="303"/>
                    <a:pt x="120" y="297"/>
                    <a:pt x="123" y="298"/>
                  </a:cubicBezTo>
                  <a:cubicBezTo>
                    <a:pt x="120" y="300"/>
                    <a:pt x="126" y="302"/>
                    <a:pt x="122" y="304"/>
                  </a:cubicBezTo>
                  <a:cubicBezTo>
                    <a:pt x="125" y="308"/>
                    <a:pt x="119" y="306"/>
                    <a:pt x="119" y="309"/>
                  </a:cubicBezTo>
                  <a:cubicBezTo>
                    <a:pt x="121" y="310"/>
                    <a:pt x="124" y="309"/>
                    <a:pt x="126" y="308"/>
                  </a:cubicBezTo>
                  <a:cubicBezTo>
                    <a:pt x="125" y="306"/>
                    <a:pt x="125" y="306"/>
                    <a:pt x="125" y="306"/>
                  </a:cubicBezTo>
                  <a:cubicBezTo>
                    <a:pt x="125" y="303"/>
                    <a:pt x="130" y="304"/>
                    <a:pt x="131" y="302"/>
                  </a:cubicBezTo>
                  <a:cubicBezTo>
                    <a:pt x="132" y="302"/>
                    <a:pt x="131" y="304"/>
                    <a:pt x="133" y="303"/>
                  </a:cubicBezTo>
                  <a:cubicBezTo>
                    <a:pt x="135" y="304"/>
                    <a:pt x="135" y="302"/>
                    <a:pt x="136" y="300"/>
                  </a:cubicBezTo>
                  <a:cubicBezTo>
                    <a:pt x="141" y="304"/>
                    <a:pt x="140" y="296"/>
                    <a:pt x="144" y="296"/>
                  </a:cubicBezTo>
                  <a:cubicBezTo>
                    <a:pt x="147" y="296"/>
                    <a:pt x="152" y="295"/>
                    <a:pt x="155" y="298"/>
                  </a:cubicBezTo>
                  <a:cubicBezTo>
                    <a:pt x="154" y="298"/>
                    <a:pt x="154" y="298"/>
                    <a:pt x="153" y="298"/>
                  </a:cubicBezTo>
                  <a:cubicBezTo>
                    <a:pt x="151" y="302"/>
                    <a:pt x="155" y="302"/>
                    <a:pt x="157" y="303"/>
                  </a:cubicBezTo>
                  <a:cubicBezTo>
                    <a:pt x="155" y="304"/>
                    <a:pt x="152" y="304"/>
                    <a:pt x="152" y="306"/>
                  </a:cubicBezTo>
                  <a:cubicBezTo>
                    <a:pt x="153" y="308"/>
                    <a:pt x="155" y="304"/>
                    <a:pt x="156" y="307"/>
                  </a:cubicBezTo>
                  <a:cubicBezTo>
                    <a:pt x="157" y="306"/>
                    <a:pt x="160" y="306"/>
                    <a:pt x="160" y="304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61" y="293"/>
                    <a:pt x="170" y="299"/>
                    <a:pt x="176" y="297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9" y="299"/>
                    <a:pt x="179" y="298"/>
                    <a:pt x="181" y="297"/>
                  </a:cubicBezTo>
                  <a:cubicBezTo>
                    <a:pt x="183" y="297"/>
                    <a:pt x="186" y="295"/>
                    <a:pt x="187" y="298"/>
                  </a:cubicBezTo>
                  <a:cubicBezTo>
                    <a:pt x="187" y="296"/>
                    <a:pt x="187" y="296"/>
                    <a:pt x="187" y="296"/>
                  </a:cubicBezTo>
                  <a:cubicBezTo>
                    <a:pt x="189" y="298"/>
                    <a:pt x="192" y="296"/>
                    <a:pt x="194" y="297"/>
                  </a:cubicBezTo>
                  <a:cubicBezTo>
                    <a:pt x="198" y="297"/>
                    <a:pt x="194" y="300"/>
                    <a:pt x="195" y="302"/>
                  </a:cubicBezTo>
                  <a:cubicBezTo>
                    <a:pt x="196" y="303"/>
                    <a:pt x="198" y="301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7" y="301"/>
                    <a:pt x="198" y="299"/>
                    <a:pt x="197" y="298"/>
                  </a:cubicBezTo>
                  <a:cubicBezTo>
                    <a:pt x="198" y="297"/>
                    <a:pt x="199" y="296"/>
                    <a:pt x="200" y="296"/>
                  </a:cubicBezTo>
                  <a:cubicBezTo>
                    <a:pt x="201" y="297"/>
                    <a:pt x="205" y="295"/>
                    <a:pt x="204" y="298"/>
                  </a:cubicBezTo>
                  <a:cubicBezTo>
                    <a:pt x="205" y="299"/>
                    <a:pt x="206" y="298"/>
                    <a:pt x="206" y="298"/>
                  </a:cubicBezTo>
                  <a:cubicBezTo>
                    <a:pt x="209" y="300"/>
                    <a:pt x="204" y="299"/>
                    <a:pt x="205" y="302"/>
                  </a:cubicBezTo>
                  <a:cubicBezTo>
                    <a:pt x="206" y="305"/>
                    <a:pt x="208" y="302"/>
                    <a:pt x="210" y="303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14" y="296"/>
                    <a:pt x="214" y="296"/>
                    <a:pt x="214" y="296"/>
                  </a:cubicBezTo>
                  <a:cubicBezTo>
                    <a:pt x="216" y="297"/>
                    <a:pt x="220" y="296"/>
                    <a:pt x="220" y="300"/>
                  </a:cubicBezTo>
                  <a:cubicBezTo>
                    <a:pt x="218" y="303"/>
                    <a:pt x="218" y="306"/>
                    <a:pt x="215" y="306"/>
                  </a:cubicBezTo>
                  <a:cubicBezTo>
                    <a:pt x="216" y="308"/>
                    <a:pt x="218" y="308"/>
                    <a:pt x="219" y="308"/>
                  </a:cubicBezTo>
                  <a:cubicBezTo>
                    <a:pt x="219" y="307"/>
                    <a:pt x="223" y="306"/>
                    <a:pt x="221" y="304"/>
                  </a:cubicBezTo>
                  <a:cubicBezTo>
                    <a:pt x="221" y="304"/>
                    <a:pt x="222" y="303"/>
                    <a:pt x="222" y="303"/>
                  </a:cubicBezTo>
                  <a:cubicBezTo>
                    <a:pt x="224" y="304"/>
                    <a:pt x="224" y="304"/>
                    <a:pt x="224" y="304"/>
                  </a:cubicBezTo>
                  <a:cubicBezTo>
                    <a:pt x="224" y="303"/>
                    <a:pt x="225" y="303"/>
                    <a:pt x="225" y="302"/>
                  </a:cubicBezTo>
                  <a:cubicBezTo>
                    <a:pt x="224" y="300"/>
                    <a:pt x="223" y="301"/>
                    <a:pt x="222" y="300"/>
                  </a:cubicBezTo>
                  <a:cubicBezTo>
                    <a:pt x="223" y="298"/>
                    <a:pt x="225" y="298"/>
                    <a:pt x="227" y="297"/>
                  </a:cubicBezTo>
                  <a:cubicBezTo>
                    <a:pt x="229" y="298"/>
                    <a:pt x="234" y="296"/>
                    <a:pt x="234" y="300"/>
                  </a:cubicBezTo>
                  <a:cubicBezTo>
                    <a:pt x="234" y="297"/>
                    <a:pt x="234" y="297"/>
                    <a:pt x="234" y="297"/>
                  </a:cubicBezTo>
                  <a:cubicBezTo>
                    <a:pt x="236" y="298"/>
                    <a:pt x="239" y="297"/>
                    <a:pt x="240" y="299"/>
                  </a:cubicBezTo>
                  <a:cubicBezTo>
                    <a:pt x="240" y="298"/>
                    <a:pt x="240" y="298"/>
                    <a:pt x="240" y="298"/>
                  </a:cubicBezTo>
                  <a:cubicBezTo>
                    <a:pt x="244" y="297"/>
                    <a:pt x="251" y="297"/>
                    <a:pt x="256" y="297"/>
                  </a:cubicBezTo>
                  <a:cubicBezTo>
                    <a:pt x="260" y="296"/>
                    <a:pt x="265" y="299"/>
                    <a:pt x="269" y="298"/>
                  </a:cubicBezTo>
                  <a:cubicBezTo>
                    <a:pt x="271" y="299"/>
                    <a:pt x="274" y="294"/>
                    <a:pt x="276" y="298"/>
                  </a:cubicBezTo>
                  <a:cubicBezTo>
                    <a:pt x="281" y="295"/>
                    <a:pt x="287" y="300"/>
                    <a:pt x="291" y="296"/>
                  </a:cubicBezTo>
                  <a:cubicBezTo>
                    <a:pt x="290" y="295"/>
                    <a:pt x="289" y="295"/>
                    <a:pt x="288" y="295"/>
                  </a:cubicBezTo>
                  <a:cubicBezTo>
                    <a:pt x="288" y="293"/>
                    <a:pt x="291" y="293"/>
                    <a:pt x="290" y="291"/>
                  </a:cubicBezTo>
                  <a:cubicBezTo>
                    <a:pt x="289" y="291"/>
                    <a:pt x="287" y="290"/>
                    <a:pt x="287" y="291"/>
                  </a:cubicBezTo>
                  <a:cubicBezTo>
                    <a:pt x="282" y="288"/>
                    <a:pt x="287" y="295"/>
                    <a:pt x="283" y="296"/>
                  </a:cubicBezTo>
                  <a:cubicBezTo>
                    <a:pt x="279" y="293"/>
                    <a:pt x="274" y="297"/>
                    <a:pt x="269" y="295"/>
                  </a:cubicBezTo>
                  <a:cubicBezTo>
                    <a:pt x="269" y="295"/>
                    <a:pt x="270" y="295"/>
                    <a:pt x="270" y="294"/>
                  </a:cubicBezTo>
                  <a:cubicBezTo>
                    <a:pt x="271" y="293"/>
                    <a:pt x="270" y="292"/>
                    <a:pt x="269" y="291"/>
                  </a:cubicBezTo>
                  <a:cubicBezTo>
                    <a:pt x="271" y="288"/>
                    <a:pt x="276" y="290"/>
                    <a:pt x="276" y="287"/>
                  </a:cubicBezTo>
                  <a:cubicBezTo>
                    <a:pt x="278" y="287"/>
                    <a:pt x="278" y="287"/>
                    <a:pt x="278" y="287"/>
                  </a:cubicBezTo>
                  <a:cubicBezTo>
                    <a:pt x="276" y="282"/>
                    <a:pt x="269" y="288"/>
                    <a:pt x="266" y="283"/>
                  </a:cubicBezTo>
                  <a:cubicBezTo>
                    <a:pt x="265" y="286"/>
                    <a:pt x="270" y="285"/>
                    <a:pt x="269" y="287"/>
                  </a:cubicBezTo>
                  <a:cubicBezTo>
                    <a:pt x="266" y="287"/>
                    <a:pt x="268" y="291"/>
                    <a:pt x="265" y="292"/>
                  </a:cubicBezTo>
                  <a:cubicBezTo>
                    <a:pt x="262" y="291"/>
                    <a:pt x="259" y="294"/>
                    <a:pt x="257" y="292"/>
                  </a:cubicBezTo>
                  <a:cubicBezTo>
                    <a:pt x="256" y="289"/>
                    <a:pt x="259" y="290"/>
                    <a:pt x="260" y="288"/>
                  </a:cubicBezTo>
                  <a:cubicBezTo>
                    <a:pt x="261" y="285"/>
                    <a:pt x="258" y="286"/>
                    <a:pt x="257" y="284"/>
                  </a:cubicBezTo>
                  <a:cubicBezTo>
                    <a:pt x="261" y="281"/>
                    <a:pt x="266" y="282"/>
                    <a:pt x="270" y="283"/>
                  </a:cubicBezTo>
                  <a:cubicBezTo>
                    <a:pt x="273" y="281"/>
                    <a:pt x="277" y="281"/>
                    <a:pt x="281" y="281"/>
                  </a:cubicBezTo>
                  <a:cubicBezTo>
                    <a:pt x="283" y="283"/>
                    <a:pt x="285" y="281"/>
                    <a:pt x="287" y="283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85" y="283"/>
                    <a:pt x="284" y="283"/>
                    <a:pt x="283" y="283"/>
                  </a:cubicBezTo>
                  <a:cubicBezTo>
                    <a:pt x="283" y="284"/>
                    <a:pt x="283" y="285"/>
                    <a:pt x="285" y="286"/>
                  </a:cubicBezTo>
                  <a:cubicBezTo>
                    <a:pt x="287" y="284"/>
                    <a:pt x="287" y="284"/>
                    <a:pt x="287" y="284"/>
                  </a:cubicBezTo>
                  <a:cubicBezTo>
                    <a:pt x="288" y="286"/>
                    <a:pt x="289" y="285"/>
                    <a:pt x="291" y="286"/>
                  </a:cubicBezTo>
                  <a:cubicBezTo>
                    <a:pt x="293" y="282"/>
                    <a:pt x="297" y="284"/>
                    <a:pt x="301" y="283"/>
                  </a:cubicBezTo>
                  <a:cubicBezTo>
                    <a:pt x="303" y="284"/>
                    <a:pt x="301" y="285"/>
                    <a:pt x="303" y="286"/>
                  </a:cubicBezTo>
                  <a:cubicBezTo>
                    <a:pt x="303" y="284"/>
                    <a:pt x="303" y="284"/>
                    <a:pt x="303" y="284"/>
                  </a:cubicBezTo>
                  <a:cubicBezTo>
                    <a:pt x="306" y="284"/>
                    <a:pt x="309" y="282"/>
                    <a:pt x="313" y="281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20" y="289"/>
                    <a:pt x="320" y="280"/>
                    <a:pt x="324" y="281"/>
                  </a:cubicBezTo>
                  <a:cubicBezTo>
                    <a:pt x="325" y="280"/>
                    <a:pt x="326" y="282"/>
                    <a:pt x="326" y="282"/>
                  </a:cubicBezTo>
                  <a:cubicBezTo>
                    <a:pt x="326" y="285"/>
                    <a:pt x="325" y="283"/>
                    <a:pt x="324" y="284"/>
                  </a:cubicBezTo>
                  <a:cubicBezTo>
                    <a:pt x="324" y="285"/>
                    <a:pt x="325" y="283"/>
                    <a:pt x="327" y="285"/>
                  </a:cubicBezTo>
                  <a:cubicBezTo>
                    <a:pt x="329" y="284"/>
                    <a:pt x="331" y="284"/>
                    <a:pt x="332" y="282"/>
                  </a:cubicBezTo>
                  <a:cubicBezTo>
                    <a:pt x="338" y="282"/>
                    <a:pt x="330" y="278"/>
                    <a:pt x="334" y="277"/>
                  </a:cubicBezTo>
                  <a:cubicBezTo>
                    <a:pt x="333" y="274"/>
                    <a:pt x="330" y="276"/>
                    <a:pt x="328" y="275"/>
                  </a:cubicBezTo>
                  <a:cubicBezTo>
                    <a:pt x="325" y="275"/>
                    <a:pt x="328" y="279"/>
                    <a:pt x="325" y="280"/>
                  </a:cubicBezTo>
                  <a:cubicBezTo>
                    <a:pt x="324" y="280"/>
                    <a:pt x="323" y="280"/>
                    <a:pt x="322" y="280"/>
                  </a:cubicBezTo>
                  <a:cubicBezTo>
                    <a:pt x="322" y="278"/>
                    <a:pt x="324" y="278"/>
                    <a:pt x="325" y="277"/>
                  </a:cubicBezTo>
                  <a:cubicBezTo>
                    <a:pt x="324" y="277"/>
                    <a:pt x="322" y="277"/>
                    <a:pt x="323" y="276"/>
                  </a:cubicBezTo>
                  <a:cubicBezTo>
                    <a:pt x="320" y="275"/>
                    <a:pt x="317" y="274"/>
                    <a:pt x="315" y="276"/>
                  </a:cubicBezTo>
                  <a:cubicBezTo>
                    <a:pt x="314" y="275"/>
                    <a:pt x="312" y="275"/>
                    <a:pt x="312" y="274"/>
                  </a:cubicBezTo>
                  <a:cubicBezTo>
                    <a:pt x="315" y="271"/>
                    <a:pt x="319" y="273"/>
                    <a:pt x="323" y="272"/>
                  </a:cubicBezTo>
                  <a:cubicBezTo>
                    <a:pt x="324" y="273"/>
                    <a:pt x="327" y="273"/>
                    <a:pt x="329" y="272"/>
                  </a:cubicBezTo>
                  <a:cubicBezTo>
                    <a:pt x="332" y="274"/>
                    <a:pt x="337" y="272"/>
                    <a:pt x="341" y="272"/>
                  </a:cubicBezTo>
                  <a:cubicBezTo>
                    <a:pt x="342" y="274"/>
                    <a:pt x="344" y="273"/>
                    <a:pt x="345" y="272"/>
                  </a:cubicBezTo>
                  <a:cubicBezTo>
                    <a:pt x="354" y="273"/>
                    <a:pt x="363" y="270"/>
                    <a:pt x="371" y="273"/>
                  </a:cubicBezTo>
                  <a:cubicBezTo>
                    <a:pt x="370" y="274"/>
                    <a:pt x="370" y="276"/>
                    <a:pt x="368" y="276"/>
                  </a:cubicBezTo>
                  <a:cubicBezTo>
                    <a:pt x="368" y="275"/>
                    <a:pt x="368" y="275"/>
                    <a:pt x="368" y="275"/>
                  </a:cubicBezTo>
                  <a:cubicBezTo>
                    <a:pt x="366" y="275"/>
                    <a:pt x="366" y="276"/>
                    <a:pt x="366" y="277"/>
                  </a:cubicBezTo>
                  <a:cubicBezTo>
                    <a:pt x="362" y="279"/>
                    <a:pt x="360" y="275"/>
                    <a:pt x="357" y="275"/>
                  </a:cubicBezTo>
                  <a:cubicBezTo>
                    <a:pt x="354" y="273"/>
                    <a:pt x="356" y="279"/>
                    <a:pt x="353" y="277"/>
                  </a:cubicBezTo>
                  <a:cubicBezTo>
                    <a:pt x="353" y="278"/>
                    <a:pt x="353" y="278"/>
                    <a:pt x="353" y="278"/>
                  </a:cubicBezTo>
                  <a:cubicBezTo>
                    <a:pt x="355" y="277"/>
                    <a:pt x="355" y="281"/>
                    <a:pt x="356" y="282"/>
                  </a:cubicBezTo>
                  <a:cubicBezTo>
                    <a:pt x="356" y="283"/>
                    <a:pt x="355" y="283"/>
                    <a:pt x="354" y="284"/>
                  </a:cubicBezTo>
                  <a:cubicBezTo>
                    <a:pt x="355" y="284"/>
                    <a:pt x="355" y="284"/>
                    <a:pt x="355" y="284"/>
                  </a:cubicBezTo>
                  <a:cubicBezTo>
                    <a:pt x="356" y="285"/>
                    <a:pt x="358" y="286"/>
                    <a:pt x="358" y="284"/>
                  </a:cubicBezTo>
                  <a:cubicBezTo>
                    <a:pt x="361" y="284"/>
                    <a:pt x="367" y="282"/>
                    <a:pt x="367" y="287"/>
                  </a:cubicBezTo>
                  <a:cubicBezTo>
                    <a:pt x="369" y="287"/>
                    <a:pt x="372" y="288"/>
                    <a:pt x="374" y="287"/>
                  </a:cubicBezTo>
                  <a:cubicBezTo>
                    <a:pt x="373" y="284"/>
                    <a:pt x="377" y="281"/>
                    <a:pt x="375" y="279"/>
                  </a:cubicBezTo>
                  <a:cubicBezTo>
                    <a:pt x="376" y="277"/>
                    <a:pt x="376" y="277"/>
                    <a:pt x="376" y="277"/>
                  </a:cubicBezTo>
                  <a:cubicBezTo>
                    <a:pt x="372" y="278"/>
                    <a:pt x="377" y="274"/>
                    <a:pt x="373" y="273"/>
                  </a:cubicBezTo>
                  <a:cubicBezTo>
                    <a:pt x="376" y="272"/>
                    <a:pt x="378" y="272"/>
                    <a:pt x="381" y="273"/>
                  </a:cubicBezTo>
                  <a:cubicBezTo>
                    <a:pt x="380" y="274"/>
                    <a:pt x="380" y="279"/>
                    <a:pt x="377" y="278"/>
                  </a:cubicBezTo>
                  <a:cubicBezTo>
                    <a:pt x="377" y="279"/>
                    <a:pt x="377" y="279"/>
                    <a:pt x="377" y="279"/>
                  </a:cubicBezTo>
                  <a:cubicBezTo>
                    <a:pt x="381" y="283"/>
                    <a:pt x="374" y="283"/>
                    <a:pt x="377" y="287"/>
                  </a:cubicBezTo>
                  <a:cubicBezTo>
                    <a:pt x="380" y="287"/>
                    <a:pt x="376" y="284"/>
                    <a:pt x="379" y="285"/>
                  </a:cubicBezTo>
                  <a:cubicBezTo>
                    <a:pt x="380" y="289"/>
                    <a:pt x="383" y="286"/>
                    <a:pt x="386" y="287"/>
                  </a:cubicBezTo>
                  <a:cubicBezTo>
                    <a:pt x="384" y="285"/>
                    <a:pt x="384" y="285"/>
                    <a:pt x="384" y="285"/>
                  </a:cubicBezTo>
                  <a:cubicBezTo>
                    <a:pt x="385" y="284"/>
                    <a:pt x="387" y="284"/>
                    <a:pt x="386" y="283"/>
                  </a:cubicBezTo>
                  <a:cubicBezTo>
                    <a:pt x="386" y="281"/>
                    <a:pt x="387" y="280"/>
                    <a:pt x="386" y="279"/>
                  </a:cubicBezTo>
                  <a:cubicBezTo>
                    <a:pt x="388" y="279"/>
                    <a:pt x="388" y="279"/>
                    <a:pt x="388" y="279"/>
                  </a:cubicBezTo>
                  <a:cubicBezTo>
                    <a:pt x="391" y="279"/>
                    <a:pt x="388" y="280"/>
                    <a:pt x="389" y="281"/>
                  </a:cubicBezTo>
                  <a:cubicBezTo>
                    <a:pt x="390" y="282"/>
                    <a:pt x="391" y="281"/>
                    <a:pt x="392" y="282"/>
                  </a:cubicBezTo>
                  <a:cubicBezTo>
                    <a:pt x="392" y="285"/>
                    <a:pt x="389" y="281"/>
                    <a:pt x="389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393" y="285"/>
                    <a:pt x="393" y="286"/>
                    <a:pt x="392" y="287"/>
                  </a:cubicBezTo>
                  <a:cubicBezTo>
                    <a:pt x="394" y="288"/>
                    <a:pt x="394" y="288"/>
                    <a:pt x="394" y="288"/>
                  </a:cubicBezTo>
                  <a:cubicBezTo>
                    <a:pt x="396" y="288"/>
                    <a:pt x="400" y="289"/>
                    <a:pt x="400" y="286"/>
                  </a:cubicBezTo>
                  <a:cubicBezTo>
                    <a:pt x="400" y="287"/>
                    <a:pt x="400" y="287"/>
                    <a:pt x="400" y="287"/>
                  </a:cubicBezTo>
                  <a:cubicBezTo>
                    <a:pt x="404" y="292"/>
                    <a:pt x="403" y="284"/>
                    <a:pt x="405" y="284"/>
                  </a:cubicBezTo>
                  <a:cubicBezTo>
                    <a:pt x="405" y="287"/>
                    <a:pt x="407" y="288"/>
                    <a:pt x="409" y="288"/>
                  </a:cubicBezTo>
                  <a:cubicBezTo>
                    <a:pt x="409" y="287"/>
                    <a:pt x="409" y="287"/>
                    <a:pt x="409" y="287"/>
                  </a:cubicBezTo>
                  <a:cubicBezTo>
                    <a:pt x="405" y="285"/>
                    <a:pt x="411" y="283"/>
                    <a:pt x="408" y="280"/>
                  </a:cubicBezTo>
                  <a:cubicBezTo>
                    <a:pt x="410" y="280"/>
                    <a:pt x="410" y="280"/>
                    <a:pt x="410" y="280"/>
                  </a:cubicBezTo>
                  <a:cubicBezTo>
                    <a:pt x="410" y="282"/>
                    <a:pt x="415" y="283"/>
                    <a:pt x="413" y="286"/>
                  </a:cubicBezTo>
                  <a:cubicBezTo>
                    <a:pt x="413" y="289"/>
                    <a:pt x="416" y="289"/>
                    <a:pt x="418" y="288"/>
                  </a:cubicBezTo>
                  <a:cubicBezTo>
                    <a:pt x="418" y="286"/>
                    <a:pt x="420" y="287"/>
                    <a:pt x="421" y="287"/>
                  </a:cubicBezTo>
                  <a:cubicBezTo>
                    <a:pt x="421" y="286"/>
                    <a:pt x="421" y="285"/>
                    <a:pt x="421" y="284"/>
                  </a:cubicBezTo>
                  <a:cubicBezTo>
                    <a:pt x="422" y="281"/>
                    <a:pt x="424" y="285"/>
                    <a:pt x="426" y="284"/>
                  </a:cubicBezTo>
                  <a:cubicBezTo>
                    <a:pt x="426" y="278"/>
                    <a:pt x="430" y="284"/>
                    <a:pt x="433" y="282"/>
                  </a:cubicBezTo>
                  <a:cubicBezTo>
                    <a:pt x="432" y="283"/>
                    <a:pt x="435" y="284"/>
                    <a:pt x="434" y="286"/>
                  </a:cubicBezTo>
                  <a:cubicBezTo>
                    <a:pt x="436" y="288"/>
                    <a:pt x="437" y="291"/>
                    <a:pt x="440" y="290"/>
                  </a:cubicBezTo>
                  <a:cubicBezTo>
                    <a:pt x="439" y="288"/>
                    <a:pt x="439" y="288"/>
                    <a:pt x="439" y="288"/>
                  </a:cubicBezTo>
                  <a:cubicBezTo>
                    <a:pt x="439" y="288"/>
                    <a:pt x="440" y="287"/>
                    <a:pt x="440" y="287"/>
                  </a:cubicBezTo>
                  <a:cubicBezTo>
                    <a:pt x="440" y="284"/>
                    <a:pt x="445" y="285"/>
                    <a:pt x="445" y="282"/>
                  </a:cubicBezTo>
                  <a:cubicBezTo>
                    <a:pt x="447" y="282"/>
                    <a:pt x="445" y="284"/>
                    <a:pt x="447" y="284"/>
                  </a:cubicBezTo>
                  <a:cubicBezTo>
                    <a:pt x="449" y="282"/>
                    <a:pt x="450" y="284"/>
                    <a:pt x="451" y="285"/>
                  </a:cubicBezTo>
                  <a:cubicBezTo>
                    <a:pt x="451" y="284"/>
                    <a:pt x="451" y="284"/>
                    <a:pt x="451" y="284"/>
                  </a:cubicBezTo>
                  <a:cubicBezTo>
                    <a:pt x="453" y="289"/>
                    <a:pt x="453" y="289"/>
                    <a:pt x="453" y="289"/>
                  </a:cubicBezTo>
                  <a:cubicBezTo>
                    <a:pt x="457" y="291"/>
                    <a:pt x="456" y="286"/>
                    <a:pt x="458" y="286"/>
                  </a:cubicBezTo>
                  <a:cubicBezTo>
                    <a:pt x="460" y="288"/>
                    <a:pt x="464" y="289"/>
                    <a:pt x="466" y="289"/>
                  </a:cubicBezTo>
                  <a:cubicBezTo>
                    <a:pt x="465" y="288"/>
                    <a:pt x="465" y="287"/>
                    <a:pt x="466" y="286"/>
                  </a:cubicBezTo>
                  <a:cubicBezTo>
                    <a:pt x="467" y="286"/>
                    <a:pt x="468" y="288"/>
                    <a:pt x="469" y="288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9" y="285"/>
                    <a:pt x="470" y="286"/>
                    <a:pt x="471" y="286"/>
                  </a:cubicBezTo>
                  <a:cubicBezTo>
                    <a:pt x="470" y="288"/>
                    <a:pt x="470" y="288"/>
                    <a:pt x="470" y="288"/>
                  </a:cubicBezTo>
                  <a:cubicBezTo>
                    <a:pt x="471" y="289"/>
                    <a:pt x="472" y="289"/>
                    <a:pt x="473" y="289"/>
                  </a:cubicBezTo>
                  <a:cubicBezTo>
                    <a:pt x="474" y="289"/>
                    <a:pt x="475" y="288"/>
                    <a:pt x="476" y="287"/>
                  </a:cubicBezTo>
                  <a:cubicBezTo>
                    <a:pt x="471" y="284"/>
                    <a:pt x="478" y="284"/>
                    <a:pt x="477" y="280"/>
                  </a:cubicBezTo>
                  <a:cubicBezTo>
                    <a:pt x="474" y="279"/>
                    <a:pt x="474" y="279"/>
                    <a:pt x="474" y="279"/>
                  </a:cubicBezTo>
                  <a:cubicBezTo>
                    <a:pt x="476" y="277"/>
                    <a:pt x="476" y="277"/>
                    <a:pt x="476" y="277"/>
                  </a:cubicBezTo>
                  <a:cubicBezTo>
                    <a:pt x="474" y="276"/>
                    <a:pt x="474" y="276"/>
                    <a:pt x="474" y="276"/>
                  </a:cubicBezTo>
                  <a:cubicBezTo>
                    <a:pt x="474" y="273"/>
                    <a:pt x="479" y="273"/>
                    <a:pt x="480" y="271"/>
                  </a:cubicBezTo>
                  <a:cubicBezTo>
                    <a:pt x="483" y="271"/>
                    <a:pt x="482" y="274"/>
                    <a:pt x="485" y="274"/>
                  </a:cubicBezTo>
                  <a:cubicBezTo>
                    <a:pt x="485" y="276"/>
                    <a:pt x="484" y="278"/>
                    <a:pt x="483" y="278"/>
                  </a:cubicBezTo>
                  <a:cubicBezTo>
                    <a:pt x="482" y="276"/>
                    <a:pt x="481" y="277"/>
                    <a:pt x="479" y="277"/>
                  </a:cubicBezTo>
                  <a:cubicBezTo>
                    <a:pt x="479" y="277"/>
                    <a:pt x="479" y="277"/>
                    <a:pt x="479" y="277"/>
                  </a:cubicBezTo>
                  <a:cubicBezTo>
                    <a:pt x="480" y="277"/>
                    <a:pt x="481" y="278"/>
                    <a:pt x="481" y="278"/>
                  </a:cubicBezTo>
                  <a:cubicBezTo>
                    <a:pt x="480" y="278"/>
                    <a:pt x="481" y="281"/>
                    <a:pt x="479" y="280"/>
                  </a:cubicBezTo>
                  <a:cubicBezTo>
                    <a:pt x="479" y="281"/>
                    <a:pt x="479" y="282"/>
                    <a:pt x="479" y="282"/>
                  </a:cubicBezTo>
                  <a:cubicBezTo>
                    <a:pt x="480" y="282"/>
                    <a:pt x="480" y="281"/>
                    <a:pt x="481" y="281"/>
                  </a:cubicBezTo>
                  <a:cubicBezTo>
                    <a:pt x="482" y="282"/>
                    <a:pt x="485" y="282"/>
                    <a:pt x="486" y="284"/>
                  </a:cubicBezTo>
                  <a:cubicBezTo>
                    <a:pt x="487" y="280"/>
                    <a:pt x="487" y="280"/>
                    <a:pt x="487" y="280"/>
                  </a:cubicBezTo>
                  <a:cubicBezTo>
                    <a:pt x="489" y="280"/>
                    <a:pt x="490" y="280"/>
                    <a:pt x="490" y="281"/>
                  </a:cubicBezTo>
                  <a:cubicBezTo>
                    <a:pt x="490" y="283"/>
                    <a:pt x="490" y="285"/>
                    <a:pt x="489" y="285"/>
                  </a:cubicBezTo>
                  <a:cubicBezTo>
                    <a:pt x="490" y="288"/>
                    <a:pt x="492" y="284"/>
                    <a:pt x="493" y="287"/>
                  </a:cubicBezTo>
                  <a:cubicBezTo>
                    <a:pt x="494" y="286"/>
                    <a:pt x="494" y="286"/>
                    <a:pt x="494" y="285"/>
                  </a:cubicBezTo>
                  <a:cubicBezTo>
                    <a:pt x="495" y="282"/>
                    <a:pt x="497" y="283"/>
                    <a:pt x="498" y="284"/>
                  </a:cubicBezTo>
                  <a:cubicBezTo>
                    <a:pt x="499" y="283"/>
                    <a:pt x="500" y="281"/>
                    <a:pt x="500" y="280"/>
                  </a:cubicBezTo>
                  <a:cubicBezTo>
                    <a:pt x="500" y="280"/>
                    <a:pt x="499" y="279"/>
                    <a:pt x="500" y="279"/>
                  </a:cubicBezTo>
                  <a:cubicBezTo>
                    <a:pt x="506" y="280"/>
                    <a:pt x="499" y="275"/>
                    <a:pt x="504" y="274"/>
                  </a:cubicBezTo>
                  <a:cubicBezTo>
                    <a:pt x="503" y="273"/>
                    <a:pt x="503" y="273"/>
                    <a:pt x="503" y="273"/>
                  </a:cubicBezTo>
                  <a:cubicBezTo>
                    <a:pt x="505" y="271"/>
                    <a:pt x="508" y="267"/>
                    <a:pt x="511" y="268"/>
                  </a:cubicBezTo>
                  <a:cubicBezTo>
                    <a:pt x="509" y="272"/>
                    <a:pt x="514" y="273"/>
                    <a:pt x="516" y="275"/>
                  </a:cubicBezTo>
                  <a:cubicBezTo>
                    <a:pt x="516" y="272"/>
                    <a:pt x="516" y="272"/>
                    <a:pt x="516" y="272"/>
                  </a:cubicBezTo>
                  <a:cubicBezTo>
                    <a:pt x="516" y="270"/>
                    <a:pt x="518" y="270"/>
                    <a:pt x="519" y="271"/>
                  </a:cubicBezTo>
                  <a:cubicBezTo>
                    <a:pt x="520" y="270"/>
                    <a:pt x="520" y="269"/>
                    <a:pt x="521" y="268"/>
                  </a:cubicBezTo>
                  <a:cubicBezTo>
                    <a:pt x="524" y="267"/>
                    <a:pt x="527" y="268"/>
                    <a:pt x="528" y="270"/>
                  </a:cubicBezTo>
                  <a:cubicBezTo>
                    <a:pt x="529" y="270"/>
                    <a:pt x="528" y="269"/>
                    <a:pt x="529" y="268"/>
                  </a:cubicBezTo>
                  <a:cubicBezTo>
                    <a:pt x="531" y="269"/>
                    <a:pt x="534" y="267"/>
                    <a:pt x="534" y="270"/>
                  </a:cubicBezTo>
                  <a:cubicBezTo>
                    <a:pt x="530" y="274"/>
                    <a:pt x="536" y="276"/>
                    <a:pt x="537" y="278"/>
                  </a:cubicBezTo>
                  <a:cubicBezTo>
                    <a:pt x="537" y="278"/>
                    <a:pt x="538" y="279"/>
                    <a:pt x="538" y="278"/>
                  </a:cubicBezTo>
                  <a:cubicBezTo>
                    <a:pt x="538" y="276"/>
                    <a:pt x="538" y="273"/>
                    <a:pt x="538" y="270"/>
                  </a:cubicBezTo>
                  <a:cubicBezTo>
                    <a:pt x="537" y="269"/>
                    <a:pt x="536" y="270"/>
                    <a:pt x="535" y="269"/>
                  </a:cubicBezTo>
                  <a:cubicBezTo>
                    <a:pt x="535" y="268"/>
                    <a:pt x="535" y="268"/>
                    <a:pt x="535" y="268"/>
                  </a:cubicBezTo>
                  <a:cubicBezTo>
                    <a:pt x="537" y="269"/>
                    <a:pt x="539" y="267"/>
                    <a:pt x="540" y="269"/>
                  </a:cubicBezTo>
                  <a:cubicBezTo>
                    <a:pt x="544" y="270"/>
                    <a:pt x="544" y="270"/>
                    <a:pt x="544" y="270"/>
                  </a:cubicBezTo>
                  <a:cubicBezTo>
                    <a:pt x="545" y="270"/>
                    <a:pt x="545" y="273"/>
                    <a:pt x="543" y="273"/>
                  </a:cubicBezTo>
                  <a:cubicBezTo>
                    <a:pt x="544" y="276"/>
                    <a:pt x="538" y="280"/>
                    <a:pt x="543" y="281"/>
                  </a:cubicBezTo>
                  <a:cubicBezTo>
                    <a:pt x="541" y="285"/>
                    <a:pt x="548" y="284"/>
                    <a:pt x="544" y="288"/>
                  </a:cubicBezTo>
                  <a:cubicBezTo>
                    <a:pt x="545" y="290"/>
                    <a:pt x="544" y="289"/>
                    <a:pt x="545" y="291"/>
                  </a:cubicBezTo>
                  <a:cubicBezTo>
                    <a:pt x="544" y="292"/>
                    <a:pt x="545" y="295"/>
                    <a:pt x="546" y="296"/>
                  </a:cubicBezTo>
                  <a:cubicBezTo>
                    <a:pt x="544" y="296"/>
                    <a:pt x="544" y="296"/>
                    <a:pt x="544" y="296"/>
                  </a:cubicBezTo>
                  <a:cubicBezTo>
                    <a:pt x="542" y="298"/>
                    <a:pt x="545" y="299"/>
                    <a:pt x="546" y="299"/>
                  </a:cubicBezTo>
                  <a:cubicBezTo>
                    <a:pt x="544" y="300"/>
                    <a:pt x="544" y="300"/>
                    <a:pt x="544" y="300"/>
                  </a:cubicBezTo>
                  <a:cubicBezTo>
                    <a:pt x="546" y="301"/>
                    <a:pt x="546" y="301"/>
                    <a:pt x="546" y="301"/>
                  </a:cubicBezTo>
                  <a:cubicBezTo>
                    <a:pt x="547" y="302"/>
                    <a:pt x="546" y="303"/>
                    <a:pt x="546" y="304"/>
                  </a:cubicBezTo>
                  <a:cubicBezTo>
                    <a:pt x="546" y="306"/>
                    <a:pt x="548" y="307"/>
                    <a:pt x="550" y="305"/>
                  </a:cubicBezTo>
                  <a:cubicBezTo>
                    <a:pt x="550" y="304"/>
                    <a:pt x="550" y="304"/>
                    <a:pt x="550" y="304"/>
                  </a:cubicBezTo>
                  <a:cubicBezTo>
                    <a:pt x="553" y="301"/>
                    <a:pt x="553" y="296"/>
                    <a:pt x="552" y="292"/>
                  </a:cubicBezTo>
                  <a:cubicBezTo>
                    <a:pt x="550" y="291"/>
                    <a:pt x="553" y="290"/>
                    <a:pt x="552" y="288"/>
                  </a:cubicBezTo>
                  <a:cubicBezTo>
                    <a:pt x="550" y="288"/>
                    <a:pt x="550" y="286"/>
                    <a:pt x="549" y="285"/>
                  </a:cubicBezTo>
                  <a:cubicBezTo>
                    <a:pt x="550" y="284"/>
                    <a:pt x="550" y="284"/>
                    <a:pt x="550" y="284"/>
                  </a:cubicBezTo>
                  <a:cubicBezTo>
                    <a:pt x="555" y="284"/>
                    <a:pt x="553" y="278"/>
                    <a:pt x="553" y="275"/>
                  </a:cubicBezTo>
                  <a:cubicBezTo>
                    <a:pt x="554" y="275"/>
                    <a:pt x="556" y="275"/>
                    <a:pt x="557" y="276"/>
                  </a:cubicBezTo>
                  <a:cubicBezTo>
                    <a:pt x="558" y="277"/>
                    <a:pt x="558" y="279"/>
                    <a:pt x="556" y="280"/>
                  </a:cubicBezTo>
                  <a:cubicBezTo>
                    <a:pt x="555" y="281"/>
                    <a:pt x="556" y="282"/>
                    <a:pt x="557" y="283"/>
                  </a:cubicBezTo>
                  <a:cubicBezTo>
                    <a:pt x="561" y="280"/>
                    <a:pt x="561" y="280"/>
                    <a:pt x="561" y="280"/>
                  </a:cubicBezTo>
                  <a:cubicBezTo>
                    <a:pt x="562" y="279"/>
                    <a:pt x="562" y="282"/>
                    <a:pt x="563" y="280"/>
                  </a:cubicBezTo>
                  <a:cubicBezTo>
                    <a:pt x="564" y="279"/>
                    <a:pt x="564" y="276"/>
                    <a:pt x="562" y="275"/>
                  </a:cubicBezTo>
                  <a:cubicBezTo>
                    <a:pt x="562" y="271"/>
                    <a:pt x="560" y="268"/>
                    <a:pt x="563" y="265"/>
                  </a:cubicBezTo>
                  <a:cubicBezTo>
                    <a:pt x="566" y="265"/>
                    <a:pt x="568" y="269"/>
                    <a:pt x="569" y="271"/>
                  </a:cubicBezTo>
                  <a:cubicBezTo>
                    <a:pt x="569" y="273"/>
                    <a:pt x="567" y="272"/>
                    <a:pt x="566" y="272"/>
                  </a:cubicBezTo>
                  <a:cubicBezTo>
                    <a:pt x="568" y="274"/>
                    <a:pt x="564" y="278"/>
                    <a:pt x="569" y="278"/>
                  </a:cubicBezTo>
                  <a:cubicBezTo>
                    <a:pt x="569" y="279"/>
                    <a:pt x="569" y="279"/>
                    <a:pt x="569" y="279"/>
                  </a:cubicBezTo>
                  <a:cubicBezTo>
                    <a:pt x="569" y="280"/>
                    <a:pt x="567" y="281"/>
                    <a:pt x="569" y="282"/>
                  </a:cubicBezTo>
                  <a:cubicBezTo>
                    <a:pt x="573" y="283"/>
                    <a:pt x="569" y="278"/>
                    <a:pt x="571" y="277"/>
                  </a:cubicBezTo>
                  <a:cubicBezTo>
                    <a:pt x="573" y="277"/>
                    <a:pt x="576" y="279"/>
                    <a:pt x="578" y="277"/>
                  </a:cubicBezTo>
                  <a:cubicBezTo>
                    <a:pt x="580" y="278"/>
                    <a:pt x="577" y="278"/>
                    <a:pt x="578" y="280"/>
                  </a:cubicBezTo>
                  <a:cubicBezTo>
                    <a:pt x="578" y="281"/>
                    <a:pt x="579" y="279"/>
                    <a:pt x="579" y="280"/>
                  </a:cubicBezTo>
                  <a:cubicBezTo>
                    <a:pt x="580" y="282"/>
                    <a:pt x="582" y="282"/>
                    <a:pt x="584" y="282"/>
                  </a:cubicBezTo>
                  <a:cubicBezTo>
                    <a:pt x="586" y="280"/>
                    <a:pt x="590" y="283"/>
                    <a:pt x="589" y="279"/>
                  </a:cubicBezTo>
                  <a:cubicBezTo>
                    <a:pt x="588" y="279"/>
                    <a:pt x="587" y="278"/>
                    <a:pt x="587" y="278"/>
                  </a:cubicBezTo>
                  <a:cubicBezTo>
                    <a:pt x="589" y="275"/>
                    <a:pt x="586" y="272"/>
                    <a:pt x="589" y="270"/>
                  </a:cubicBezTo>
                  <a:cubicBezTo>
                    <a:pt x="587" y="269"/>
                    <a:pt x="587" y="269"/>
                    <a:pt x="587" y="269"/>
                  </a:cubicBezTo>
                  <a:cubicBezTo>
                    <a:pt x="587" y="268"/>
                    <a:pt x="586" y="266"/>
                    <a:pt x="587" y="266"/>
                  </a:cubicBezTo>
                  <a:cubicBezTo>
                    <a:pt x="589" y="267"/>
                    <a:pt x="592" y="266"/>
                    <a:pt x="594" y="268"/>
                  </a:cubicBezTo>
                  <a:cubicBezTo>
                    <a:pt x="594" y="270"/>
                    <a:pt x="594" y="272"/>
                    <a:pt x="593" y="274"/>
                  </a:cubicBezTo>
                  <a:cubicBezTo>
                    <a:pt x="597" y="278"/>
                    <a:pt x="590" y="277"/>
                    <a:pt x="591" y="281"/>
                  </a:cubicBezTo>
                  <a:cubicBezTo>
                    <a:pt x="591" y="281"/>
                    <a:pt x="592" y="282"/>
                    <a:pt x="593" y="282"/>
                  </a:cubicBezTo>
                  <a:cubicBezTo>
                    <a:pt x="594" y="282"/>
                    <a:pt x="595" y="282"/>
                    <a:pt x="595" y="283"/>
                  </a:cubicBezTo>
                  <a:cubicBezTo>
                    <a:pt x="590" y="283"/>
                    <a:pt x="590" y="290"/>
                    <a:pt x="585" y="289"/>
                  </a:cubicBezTo>
                  <a:cubicBezTo>
                    <a:pt x="583" y="287"/>
                    <a:pt x="586" y="286"/>
                    <a:pt x="585" y="285"/>
                  </a:cubicBezTo>
                  <a:cubicBezTo>
                    <a:pt x="584" y="285"/>
                    <a:pt x="582" y="285"/>
                    <a:pt x="583" y="287"/>
                  </a:cubicBezTo>
                  <a:cubicBezTo>
                    <a:pt x="583" y="289"/>
                    <a:pt x="580" y="288"/>
                    <a:pt x="579" y="289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75" y="286"/>
                    <a:pt x="577" y="291"/>
                    <a:pt x="574" y="292"/>
                  </a:cubicBezTo>
                  <a:cubicBezTo>
                    <a:pt x="577" y="294"/>
                    <a:pt x="577" y="294"/>
                    <a:pt x="577" y="294"/>
                  </a:cubicBezTo>
                  <a:cubicBezTo>
                    <a:pt x="574" y="297"/>
                    <a:pt x="578" y="297"/>
                    <a:pt x="578" y="300"/>
                  </a:cubicBezTo>
                  <a:cubicBezTo>
                    <a:pt x="582" y="302"/>
                    <a:pt x="581" y="296"/>
                    <a:pt x="583" y="294"/>
                  </a:cubicBezTo>
                  <a:cubicBezTo>
                    <a:pt x="585" y="294"/>
                    <a:pt x="587" y="290"/>
                    <a:pt x="589" y="292"/>
                  </a:cubicBezTo>
                  <a:cubicBezTo>
                    <a:pt x="586" y="295"/>
                    <a:pt x="586" y="295"/>
                    <a:pt x="586" y="295"/>
                  </a:cubicBezTo>
                  <a:cubicBezTo>
                    <a:pt x="588" y="300"/>
                    <a:pt x="582" y="303"/>
                    <a:pt x="585" y="307"/>
                  </a:cubicBezTo>
                  <a:cubicBezTo>
                    <a:pt x="586" y="306"/>
                    <a:pt x="586" y="306"/>
                    <a:pt x="586" y="306"/>
                  </a:cubicBezTo>
                  <a:cubicBezTo>
                    <a:pt x="588" y="308"/>
                    <a:pt x="591" y="307"/>
                    <a:pt x="594" y="307"/>
                  </a:cubicBezTo>
                  <a:cubicBezTo>
                    <a:pt x="597" y="307"/>
                    <a:pt x="597" y="303"/>
                    <a:pt x="596" y="301"/>
                  </a:cubicBezTo>
                  <a:cubicBezTo>
                    <a:pt x="594" y="297"/>
                    <a:pt x="600" y="298"/>
                    <a:pt x="601" y="295"/>
                  </a:cubicBezTo>
                  <a:cubicBezTo>
                    <a:pt x="602" y="294"/>
                    <a:pt x="604" y="296"/>
                    <a:pt x="604" y="297"/>
                  </a:cubicBezTo>
                  <a:cubicBezTo>
                    <a:pt x="604" y="300"/>
                    <a:pt x="604" y="303"/>
                    <a:pt x="607" y="307"/>
                  </a:cubicBezTo>
                  <a:cubicBezTo>
                    <a:pt x="609" y="307"/>
                    <a:pt x="611" y="308"/>
                    <a:pt x="613" y="307"/>
                  </a:cubicBezTo>
                  <a:cubicBezTo>
                    <a:pt x="617" y="308"/>
                    <a:pt x="619" y="301"/>
                    <a:pt x="623" y="305"/>
                  </a:cubicBezTo>
                  <a:cubicBezTo>
                    <a:pt x="625" y="305"/>
                    <a:pt x="625" y="303"/>
                    <a:pt x="625" y="302"/>
                  </a:cubicBezTo>
                  <a:cubicBezTo>
                    <a:pt x="626" y="303"/>
                    <a:pt x="627" y="304"/>
                    <a:pt x="629" y="305"/>
                  </a:cubicBezTo>
                  <a:cubicBezTo>
                    <a:pt x="631" y="305"/>
                    <a:pt x="634" y="306"/>
                    <a:pt x="636" y="304"/>
                  </a:cubicBezTo>
                  <a:cubicBezTo>
                    <a:pt x="638" y="306"/>
                    <a:pt x="638" y="306"/>
                    <a:pt x="638" y="306"/>
                  </a:cubicBezTo>
                  <a:cubicBezTo>
                    <a:pt x="637" y="303"/>
                    <a:pt x="637" y="303"/>
                    <a:pt x="637" y="303"/>
                  </a:cubicBezTo>
                  <a:cubicBezTo>
                    <a:pt x="638" y="301"/>
                    <a:pt x="638" y="304"/>
                    <a:pt x="640" y="303"/>
                  </a:cubicBezTo>
                  <a:cubicBezTo>
                    <a:pt x="640" y="299"/>
                    <a:pt x="640" y="299"/>
                    <a:pt x="640" y="299"/>
                  </a:cubicBezTo>
                  <a:cubicBezTo>
                    <a:pt x="643" y="299"/>
                    <a:pt x="642" y="292"/>
                    <a:pt x="646" y="294"/>
                  </a:cubicBezTo>
                  <a:cubicBezTo>
                    <a:pt x="646" y="290"/>
                    <a:pt x="646" y="290"/>
                    <a:pt x="646" y="290"/>
                  </a:cubicBezTo>
                  <a:cubicBezTo>
                    <a:pt x="641" y="291"/>
                    <a:pt x="641" y="291"/>
                    <a:pt x="641" y="291"/>
                  </a:cubicBezTo>
                  <a:cubicBezTo>
                    <a:pt x="640" y="289"/>
                    <a:pt x="638" y="289"/>
                    <a:pt x="637" y="288"/>
                  </a:cubicBezTo>
                  <a:cubicBezTo>
                    <a:pt x="638" y="288"/>
                    <a:pt x="639" y="286"/>
                    <a:pt x="640" y="287"/>
                  </a:cubicBezTo>
                  <a:cubicBezTo>
                    <a:pt x="638" y="282"/>
                    <a:pt x="643" y="281"/>
                    <a:pt x="645" y="279"/>
                  </a:cubicBezTo>
                  <a:cubicBezTo>
                    <a:pt x="645" y="278"/>
                    <a:pt x="644" y="277"/>
                    <a:pt x="644" y="276"/>
                  </a:cubicBezTo>
                  <a:cubicBezTo>
                    <a:pt x="640" y="275"/>
                    <a:pt x="644" y="272"/>
                    <a:pt x="642" y="270"/>
                  </a:cubicBezTo>
                  <a:cubicBezTo>
                    <a:pt x="643" y="269"/>
                    <a:pt x="642" y="268"/>
                    <a:pt x="642" y="267"/>
                  </a:cubicBezTo>
                  <a:cubicBezTo>
                    <a:pt x="642" y="266"/>
                    <a:pt x="644" y="265"/>
                    <a:pt x="645" y="264"/>
                  </a:cubicBezTo>
                  <a:cubicBezTo>
                    <a:pt x="648" y="267"/>
                    <a:pt x="645" y="269"/>
                    <a:pt x="645" y="271"/>
                  </a:cubicBezTo>
                  <a:cubicBezTo>
                    <a:pt x="649" y="271"/>
                    <a:pt x="648" y="275"/>
                    <a:pt x="650" y="276"/>
                  </a:cubicBezTo>
                  <a:cubicBezTo>
                    <a:pt x="653" y="276"/>
                    <a:pt x="653" y="272"/>
                    <a:pt x="653" y="270"/>
                  </a:cubicBezTo>
                  <a:cubicBezTo>
                    <a:pt x="652" y="268"/>
                    <a:pt x="648" y="267"/>
                    <a:pt x="651" y="265"/>
                  </a:cubicBezTo>
                  <a:close/>
                  <a:moveTo>
                    <a:pt x="529" y="26"/>
                  </a:moveTo>
                  <a:cubicBezTo>
                    <a:pt x="531" y="26"/>
                    <a:pt x="533" y="24"/>
                    <a:pt x="535" y="25"/>
                  </a:cubicBezTo>
                  <a:cubicBezTo>
                    <a:pt x="536" y="25"/>
                    <a:pt x="536" y="25"/>
                    <a:pt x="537" y="25"/>
                  </a:cubicBezTo>
                  <a:cubicBezTo>
                    <a:pt x="536" y="26"/>
                    <a:pt x="539" y="30"/>
                    <a:pt x="535" y="30"/>
                  </a:cubicBezTo>
                  <a:cubicBezTo>
                    <a:pt x="535" y="30"/>
                    <a:pt x="535" y="31"/>
                    <a:pt x="535" y="31"/>
                  </a:cubicBezTo>
                  <a:cubicBezTo>
                    <a:pt x="533" y="32"/>
                    <a:pt x="532" y="28"/>
                    <a:pt x="530" y="30"/>
                  </a:cubicBezTo>
                  <a:cubicBezTo>
                    <a:pt x="530" y="29"/>
                    <a:pt x="530" y="28"/>
                    <a:pt x="531" y="27"/>
                  </a:cubicBezTo>
                  <a:cubicBezTo>
                    <a:pt x="531" y="27"/>
                    <a:pt x="530" y="26"/>
                    <a:pt x="529" y="27"/>
                  </a:cubicBezTo>
                  <a:cubicBezTo>
                    <a:pt x="529" y="27"/>
                    <a:pt x="529" y="27"/>
                    <a:pt x="529" y="27"/>
                  </a:cubicBezTo>
                  <a:cubicBezTo>
                    <a:pt x="529" y="27"/>
                    <a:pt x="529" y="26"/>
                    <a:pt x="529" y="26"/>
                  </a:cubicBezTo>
                  <a:close/>
                  <a:moveTo>
                    <a:pt x="21" y="123"/>
                  </a:moveTo>
                  <a:cubicBezTo>
                    <a:pt x="21" y="121"/>
                    <a:pt x="21" y="121"/>
                    <a:pt x="21" y="121"/>
                  </a:cubicBezTo>
                  <a:cubicBezTo>
                    <a:pt x="22" y="122"/>
                    <a:pt x="23" y="122"/>
                    <a:pt x="23" y="123"/>
                  </a:cubicBezTo>
                  <a:lnTo>
                    <a:pt x="21" y="123"/>
                  </a:lnTo>
                  <a:close/>
                  <a:moveTo>
                    <a:pt x="33" y="144"/>
                  </a:moveTo>
                  <a:cubicBezTo>
                    <a:pt x="33" y="146"/>
                    <a:pt x="32" y="145"/>
                    <a:pt x="31" y="145"/>
                  </a:cubicBezTo>
                  <a:cubicBezTo>
                    <a:pt x="30" y="143"/>
                    <a:pt x="33" y="144"/>
                    <a:pt x="33" y="144"/>
                  </a:cubicBezTo>
                  <a:close/>
                  <a:moveTo>
                    <a:pt x="33" y="157"/>
                  </a:moveTo>
                  <a:cubicBezTo>
                    <a:pt x="31" y="157"/>
                    <a:pt x="28" y="155"/>
                    <a:pt x="27" y="157"/>
                  </a:cubicBezTo>
                  <a:cubicBezTo>
                    <a:pt x="23" y="156"/>
                    <a:pt x="19" y="151"/>
                    <a:pt x="16" y="155"/>
                  </a:cubicBezTo>
                  <a:cubicBezTo>
                    <a:pt x="15" y="155"/>
                    <a:pt x="13" y="155"/>
                    <a:pt x="13" y="156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15" y="152"/>
                    <a:pt x="20" y="153"/>
                    <a:pt x="23" y="152"/>
                  </a:cubicBezTo>
                  <a:cubicBezTo>
                    <a:pt x="26" y="152"/>
                    <a:pt x="29" y="152"/>
                    <a:pt x="32" y="152"/>
                  </a:cubicBezTo>
                  <a:cubicBezTo>
                    <a:pt x="32" y="154"/>
                    <a:pt x="34" y="154"/>
                    <a:pt x="36" y="155"/>
                  </a:cubicBezTo>
                  <a:cubicBezTo>
                    <a:pt x="36" y="157"/>
                    <a:pt x="34" y="158"/>
                    <a:pt x="33" y="157"/>
                  </a:cubicBezTo>
                  <a:close/>
                  <a:moveTo>
                    <a:pt x="59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1"/>
                    <a:pt x="60" y="41"/>
                    <a:pt x="59" y="42"/>
                  </a:cubicBezTo>
                  <a:close/>
                  <a:moveTo>
                    <a:pt x="127" y="53"/>
                  </a:moveTo>
                  <a:cubicBezTo>
                    <a:pt x="127" y="53"/>
                    <a:pt x="126" y="53"/>
                    <a:pt x="126" y="52"/>
                  </a:cubicBezTo>
                  <a:cubicBezTo>
                    <a:pt x="126" y="52"/>
                    <a:pt x="127" y="51"/>
                    <a:pt x="127" y="52"/>
                  </a:cubicBezTo>
                  <a:lnTo>
                    <a:pt x="127" y="53"/>
                  </a:lnTo>
                  <a:close/>
                  <a:moveTo>
                    <a:pt x="8" y="271"/>
                  </a:moveTo>
                  <a:cubicBezTo>
                    <a:pt x="9" y="270"/>
                    <a:pt x="11" y="271"/>
                    <a:pt x="11" y="271"/>
                  </a:cubicBezTo>
                  <a:lnTo>
                    <a:pt x="8" y="271"/>
                  </a:lnTo>
                  <a:close/>
                  <a:moveTo>
                    <a:pt x="13" y="252"/>
                  </a:moveTo>
                  <a:cubicBezTo>
                    <a:pt x="10" y="249"/>
                    <a:pt x="10" y="249"/>
                    <a:pt x="10" y="249"/>
                  </a:cubicBezTo>
                  <a:cubicBezTo>
                    <a:pt x="12" y="247"/>
                    <a:pt x="13" y="250"/>
                    <a:pt x="14" y="252"/>
                  </a:cubicBezTo>
                  <a:lnTo>
                    <a:pt x="13" y="252"/>
                  </a:lnTo>
                  <a:close/>
                  <a:moveTo>
                    <a:pt x="22" y="254"/>
                  </a:moveTo>
                  <a:cubicBezTo>
                    <a:pt x="19" y="255"/>
                    <a:pt x="19" y="250"/>
                    <a:pt x="15" y="252"/>
                  </a:cubicBezTo>
                  <a:cubicBezTo>
                    <a:pt x="15" y="251"/>
                    <a:pt x="15" y="251"/>
                    <a:pt x="15" y="251"/>
                  </a:cubicBezTo>
                  <a:cubicBezTo>
                    <a:pt x="17" y="250"/>
                    <a:pt x="22" y="249"/>
                    <a:pt x="22" y="252"/>
                  </a:cubicBezTo>
                  <a:cubicBezTo>
                    <a:pt x="22" y="253"/>
                    <a:pt x="22" y="254"/>
                    <a:pt x="22" y="254"/>
                  </a:cubicBezTo>
                  <a:close/>
                  <a:moveTo>
                    <a:pt x="262" y="294"/>
                  </a:moveTo>
                  <a:cubicBezTo>
                    <a:pt x="262" y="295"/>
                    <a:pt x="262" y="295"/>
                    <a:pt x="262" y="295"/>
                  </a:cubicBezTo>
                  <a:cubicBezTo>
                    <a:pt x="260" y="295"/>
                    <a:pt x="260" y="295"/>
                    <a:pt x="260" y="295"/>
                  </a:cubicBezTo>
                  <a:cubicBezTo>
                    <a:pt x="260" y="294"/>
                    <a:pt x="261" y="294"/>
                    <a:pt x="262" y="294"/>
                  </a:cubicBezTo>
                  <a:close/>
                  <a:moveTo>
                    <a:pt x="281" y="22"/>
                  </a:moveTo>
                  <a:cubicBezTo>
                    <a:pt x="281" y="24"/>
                    <a:pt x="281" y="24"/>
                    <a:pt x="281" y="24"/>
                  </a:cubicBezTo>
                  <a:cubicBezTo>
                    <a:pt x="280" y="25"/>
                    <a:pt x="279" y="24"/>
                    <a:pt x="279" y="23"/>
                  </a:cubicBezTo>
                  <a:lnTo>
                    <a:pt x="281" y="22"/>
                  </a:lnTo>
                  <a:close/>
                  <a:moveTo>
                    <a:pt x="257" y="25"/>
                  </a:moveTo>
                  <a:cubicBezTo>
                    <a:pt x="259" y="25"/>
                    <a:pt x="259" y="25"/>
                    <a:pt x="259" y="25"/>
                  </a:cubicBezTo>
                  <a:cubicBezTo>
                    <a:pt x="256" y="25"/>
                    <a:pt x="256" y="25"/>
                    <a:pt x="256" y="25"/>
                  </a:cubicBezTo>
                  <a:lnTo>
                    <a:pt x="257" y="25"/>
                  </a:lnTo>
                  <a:close/>
                  <a:moveTo>
                    <a:pt x="257" y="29"/>
                  </a:moveTo>
                  <a:cubicBezTo>
                    <a:pt x="256" y="30"/>
                    <a:pt x="254" y="29"/>
                    <a:pt x="254" y="32"/>
                  </a:cubicBezTo>
                  <a:cubicBezTo>
                    <a:pt x="253" y="32"/>
                    <a:pt x="252" y="31"/>
                    <a:pt x="252" y="30"/>
                  </a:cubicBezTo>
                  <a:cubicBezTo>
                    <a:pt x="250" y="25"/>
                    <a:pt x="257" y="25"/>
                    <a:pt x="257" y="29"/>
                  </a:cubicBezTo>
                  <a:close/>
                  <a:moveTo>
                    <a:pt x="244" y="90"/>
                  </a:moveTo>
                  <a:cubicBezTo>
                    <a:pt x="245" y="90"/>
                    <a:pt x="246" y="91"/>
                    <a:pt x="246" y="92"/>
                  </a:cubicBezTo>
                  <a:cubicBezTo>
                    <a:pt x="243" y="93"/>
                    <a:pt x="239" y="92"/>
                    <a:pt x="235" y="94"/>
                  </a:cubicBezTo>
                  <a:cubicBezTo>
                    <a:pt x="234" y="94"/>
                    <a:pt x="232" y="94"/>
                    <a:pt x="232" y="93"/>
                  </a:cubicBezTo>
                  <a:cubicBezTo>
                    <a:pt x="236" y="88"/>
                    <a:pt x="240" y="95"/>
                    <a:pt x="244" y="90"/>
                  </a:cubicBezTo>
                  <a:close/>
                  <a:moveTo>
                    <a:pt x="246" y="186"/>
                  </a:moveTo>
                  <a:cubicBezTo>
                    <a:pt x="248" y="186"/>
                    <a:pt x="248" y="186"/>
                    <a:pt x="248" y="186"/>
                  </a:cubicBezTo>
                  <a:cubicBezTo>
                    <a:pt x="247" y="187"/>
                    <a:pt x="245" y="186"/>
                    <a:pt x="244" y="188"/>
                  </a:cubicBezTo>
                  <a:cubicBezTo>
                    <a:pt x="243" y="188"/>
                    <a:pt x="242" y="186"/>
                    <a:pt x="242" y="188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37" y="191"/>
                    <a:pt x="236" y="187"/>
                    <a:pt x="232" y="189"/>
                  </a:cubicBezTo>
                  <a:cubicBezTo>
                    <a:pt x="231" y="189"/>
                    <a:pt x="231" y="188"/>
                    <a:pt x="230" y="187"/>
                  </a:cubicBezTo>
                  <a:cubicBezTo>
                    <a:pt x="235" y="186"/>
                    <a:pt x="241" y="187"/>
                    <a:pt x="246" y="186"/>
                  </a:cubicBezTo>
                  <a:close/>
                  <a:moveTo>
                    <a:pt x="235" y="84"/>
                  </a:moveTo>
                  <a:cubicBezTo>
                    <a:pt x="235" y="84"/>
                    <a:pt x="236" y="85"/>
                    <a:pt x="238" y="85"/>
                  </a:cubicBezTo>
                  <a:cubicBezTo>
                    <a:pt x="236" y="86"/>
                    <a:pt x="239" y="90"/>
                    <a:pt x="235" y="90"/>
                  </a:cubicBezTo>
                  <a:cubicBezTo>
                    <a:pt x="232" y="87"/>
                    <a:pt x="229" y="89"/>
                    <a:pt x="227" y="86"/>
                  </a:cubicBezTo>
                  <a:cubicBezTo>
                    <a:pt x="229" y="84"/>
                    <a:pt x="233" y="87"/>
                    <a:pt x="235" y="84"/>
                  </a:cubicBezTo>
                  <a:close/>
                  <a:moveTo>
                    <a:pt x="229" y="188"/>
                  </a:moveTo>
                  <a:cubicBezTo>
                    <a:pt x="229" y="188"/>
                    <a:pt x="229" y="189"/>
                    <a:pt x="228" y="189"/>
                  </a:cubicBezTo>
                  <a:cubicBezTo>
                    <a:pt x="226" y="189"/>
                    <a:pt x="226" y="187"/>
                    <a:pt x="226" y="187"/>
                  </a:cubicBezTo>
                  <a:cubicBezTo>
                    <a:pt x="227" y="186"/>
                    <a:pt x="228" y="187"/>
                    <a:pt x="229" y="188"/>
                  </a:cubicBezTo>
                  <a:close/>
                  <a:moveTo>
                    <a:pt x="202" y="40"/>
                  </a:moveTo>
                  <a:cubicBezTo>
                    <a:pt x="202" y="40"/>
                    <a:pt x="201" y="40"/>
                    <a:pt x="201" y="40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201" y="39"/>
                    <a:pt x="202" y="39"/>
                    <a:pt x="202" y="40"/>
                  </a:cubicBezTo>
                  <a:close/>
                  <a:moveTo>
                    <a:pt x="203" y="48"/>
                  </a:moveTo>
                  <a:cubicBezTo>
                    <a:pt x="201" y="48"/>
                    <a:pt x="199" y="52"/>
                    <a:pt x="197" y="49"/>
                  </a:cubicBezTo>
                  <a:cubicBezTo>
                    <a:pt x="197" y="49"/>
                    <a:pt x="199" y="49"/>
                    <a:pt x="199" y="48"/>
                  </a:cubicBezTo>
                  <a:cubicBezTo>
                    <a:pt x="196" y="46"/>
                    <a:pt x="196" y="50"/>
                    <a:pt x="194" y="48"/>
                  </a:cubicBezTo>
                  <a:cubicBezTo>
                    <a:pt x="197" y="47"/>
                    <a:pt x="200" y="45"/>
                    <a:pt x="203" y="48"/>
                  </a:cubicBezTo>
                  <a:close/>
                  <a:moveTo>
                    <a:pt x="196" y="188"/>
                  </a:moveTo>
                  <a:cubicBezTo>
                    <a:pt x="195" y="188"/>
                    <a:pt x="195" y="188"/>
                    <a:pt x="194" y="188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195" y="187"/>
                    <a:pt x="195" y="187"/>
                    <a:pt x="196" y="188"/>
                  </a:cubicBezTo>
                  <a:close/>
                  <a:moveTo>
                    <a:pt x="181" y="40"/>
                  </a:moveTo>
                  <a:cubicBezTo>
                    <a:pt x="182" y="41"/>
                    <a:pt x="183" y="39"/>
                    <a:pt x="184" y="41"/>
                  </a:cubicBezTo>
                  <a:cubicBezTo>
                    <a:pt x="184" y="43"/>
                    <a:pt x="182" y="42"/>
                    <a:pt x="180" y="43"/>
                  </a:cubicBezTo>
                  <a:cubicBezTo>
                    <a:pt x="180" y="42"/>
                    <a:pt x="179" y="41"/>
                    <a:pt x="181" y="40"/>
                  </a:cubicBezTo>
                  <a:close/>
                  <a:moveTo>
                    <a:pt x="188" y="49"/>
                  </a:moveTo>
                  <a:cubicBezTo>
                    <a:pt x="187" y="50"/>
                    <a:pt x="184" y="48"/>
                    <a:pt x="184" y="51"/>
                  </a:cubicBezTo>
                  <a:cubicBezTo>
                    <a:pt x="183" y="51"/>
                    <a:pt x="182" y="51"/>
                    <a:pt x="181" y="50"/>
                  </a:cubicBezTo>
                  <a:cubicBezTo>
                    <a:pt x="183" y="48"/>
                    <a:pt x="186" y="48"/>
                    <a:pt x="188" y="49"/>
                  </a:cubicBezTo>
                  <a:close/>
                  <a:moveTo>
                    <a:pt x="177" y="42"/>
                  </a:moveTo>
                  <a:cubicBezTo>
                    <a:pt x="174" y="42"/>
                    <a:pt x="174" y="45"/>
                    <a:pt x="171" y="45"/>
                  </a:cubicBezTo>
                  <a:cubicBezTo>
                    <a:pt x="170" y="41"/>
                    <a:pt x="175" y="41"/>
                    <a:pt x="177" y="42"/>
                  </a:cubicBezTo>
                  <a:close/>
                  <a:moveTo>
                    <a:pt x="158" y="86"/>
                  </a:moveTo>
                  <a:cubicBezTo>
                    <a:pt x="157" y="87"/>
                    <a:pt x="156" y="84"/>
                    <a:pt x="155" y="85"/>
                  </a:cubicBezTo>
                  <a:cubicBezTo>
                    <a:pt x="157" y="83"/>
                    <a:pt x="161" y="87"/>
                    <a:pt x="163" y="84"/>
                  </a:cubicBezTo>
                  <a:cubicBezTo>
                    <a:pt x="167" y="84"/>
                    <a:pt x="171" y="81"/>
                    <a:pt x="175" y="84"/>
                  </a:cubicBezTo>
                  <a:cubicBezTo>
                    <a:pt x="172" y="83"/>
                    <a:pt x="173" y="86"/>
                    <a:pt x="170" y="87"/>
                  </a:cubicBezTo>
                  <a:cubicBezTo>
                    <a:pt x="166" y="83"/>
                    <a:pt x="162" y="88"/>
                    <a:pt x="158" y="86"/>
                  </a:cubicBezTo>
                  <a:close/>
                  <a:moveTo>
                    <a:pt x="160" y="192"/>
                  </a:moveTo>
                  <a:cubicBezTo>
                    <a:pt x="159" y="193"/>
                    <a:pt x="158" y="193"/>
                    <a:pt x="158" y="193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7" y="192"/>
                    <a:pt x="159" y="191"/>
                    <a:pt x="160" y="192"/>
                  </a:cubicBezTo>
                  <a:close/>
                  <a:moveTo>
                    <a:pt x="155" y="194"/>
                  </a:moveTo>
                  <a:cubicBezTo>
                    <a:pt x="158" y="193"/>
                    <a:pt x="159" y="196"/>
                    <a:pt x="162" y="196"/>
                  </a:cubicBezTo>
                  <a:cubicBezTo>
                    <a:pt x="159" y="199"/>
                    <a:pt x="156" y="198"/>
                    <a:pt x="152" y="197"/>
                  </a:cubicBezTo>
                  <a:cubicBezTo>
                    <a:pt x="153" y="195"/>
                    <a:pt x="155" y="195"/>
                    <a:pt x="155" y="194"/>
                  </a:cubicBezTo>
                  <a:close/>
                  <a:moveTo>
                    <a:pt x="157" y="201"/>
                  </a:moveTo>
                  <a:cubicBezTo>
                    <a:pt x="156" y="201"/>
                    <a:pt x="156" y="202"/>
                    <a:pt x="156" y="202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1"/>
                    <a:pt x="158" y="201"/>
                    <a:pt x="157" y="201"/>
                  </a:cubicBezTo>
                  <a:close/>
                  <a:moveTo>
                    <a:pt x="156" y="212"/>
                  </a:moveTo>
                  <a:cubicBezTo>
                    <a:pt x="154" y="212"/>
                    <a:pt x="154" y="212"/>
                    <a:pt x="154" y="212"/>
                  </a:cubicBezTo>
                  <a:cubicBezTo>
                    <a:pt x="154" y="212"/>
                    <a:pt x="154" y="212"/>
                    <a:pt x="154" y="212"/>
                  </a:cubicBezTo>
                  <a:lnTo>
                    <a:pt x="156" y="212"/>
                  </a:lnTo>
                  <a:close/>
                  <a:moveTo>
                    <a:pt x="134" y="197"/>
                  </a:moveTo>
                  <a:cubicBezTo>
                    <a:pt x="135" y="195"/>
                    <a:pt x="135" y="195"/>
                    <a:pt x="135" y="195"/>
                  </a:cubicBezTo>
                  <a:cubicBezTo>
                    <a:pt x="137" y="195"/>
                    <a:pt x="136" y="197"/>
                    <a:pt x="137" y="197"/>
                  </a:cubicBezTo>
                  <a:cubicBezTo>
                    <a:pt x="140" y="194"/>
                    <a:pt x="144" y="198"/>
                    <a:pt x="146" y="197"/>
                  </a:cubicBezTo>
                  <a:cubicBezTo>
                    <a:pt x="147" y="201"/>
                    <a:pt x="143" y="201"/>
                    <a:pt x="142" y="203"/>
                  </a:cubicBezTo>
                  <a:cubicBezTo>
                    <a:pt x="140" y="200"/>
                    <a:pt x="137" y="199"/>
                    <a:pt x="134" y="201"/>
                  </a:cubicBezTo>
                  <a:cubicBezTo>
                    <a:pt x="126" y="200"/>
                    <a:pt x="126" y="200"/>
                    <a:pt x="126" y="200"/>
                  </a:cubicBezTo>
                  <a:cubicBezTo>
                    <a:pt x="129" y="199"/>
                    <a:pt x="131" y="195"/>
                    <a:pt x="134" y="197"/>
                  </a:cubicBezTo>
                  <a:close/>
                  <a:moveTo>
                    <a:pt x="126" y="302"/>
                  </a:moveTo>
                  <a:cubicBezTo>
                    <a:pt x="126" y="303"/>
                    <a:pt x="125" y="302"/>
                    <a:pt x="124" y="302"/>
                  </a:cubicBezTo>
                  <a:cubicBezTo>
                    <a:pt x="125" y="300"/>
                    <a:pt x="125" y="298"/>
                    <a:pt x="123" y="297"/>
                  </a:cubicBezTo>
                  <a:cubicBezTo>
                    <a:pt x="125" y="297"/>
                    <a:pt x="127" y="292"/>
                    <a:pt x="129" y="296"/>
                  </a:cubicBezTo>
                  <a:cubicBezTo>
                    <a:pt x="127" y="297"/>
                    <a:pt x="124" y="300"/>
                    <a:pt x="126" y="302"/>
                  </a:cubicBezTo>
                  <a:close/>
                  <a:moveTo>
                    <a:pt x="161" y="221"/>
                  </a:moveTo>
                  <a:cubicBezTo>
                    <a:pt x="158" y="222"/>
                    <a:pt x="154" y="219"/>
                    <a:pt x="152" y="222"/>
                  </a:cubicBezTo>
                  <a:cubicBezTo>
                    <a:pt x="151" y="221"/>
                    <a:pt x="150" y="221"/>
                    <a:pt x="149" y="221"/>
                  </a:cubicBezTo>
                  <a:cubicBezTo>
                    <a:pt x="149" y="223"/>
                    <a:pt x="147" y="225"/>
                    <a:pt x="145" y="224"/>
                  </a:cubicBezTo>
                  <a:cubicBezTo>
                    <a:pt x="144" y="225"/>
                    <a:pt x="143" y="224"/>
                    <a:pt x="143" y="223"/>
                  </a:cubicBezTo>
                  <a:cubicBezTo>
                    <a:pt x="145" y="222"/>
                    <a:pt x="142" y="217"/>
                    <a:pt x="145" y="216"/>
                  </a:cubicBezTo>
                  <a:cubicBezTo>
                    <a:pt x="144" y="215"/>
                    <a:pt x="147" y="213"/>
                    <a:pt x="145" y="212"/>
                  </a:cubicBezTo>
                  <a:cubicBezTo>
                    <a:pt x="143" y="211"/>
                    <a:pt x="141" y="214"/>
                    <a:pt x="139" y="212"/>
                  </a:cubicBezTo>
                  <a:cubicBezTo>
                    <a:pt x="134" y="214"/>
                    <a:pt x="127" y="208"/>
                    <a:pt x="125" y="216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1" y="213"/>
                    <a:pt x="122" y="215"/>
                    <a:pt x="121" y="216"/>
                  </a:cubicBezTo>
                  <a:cubicBezTo>
                    <a:pt x="113" y="213"/>
                    <a:pt x="105" y="214"/>
                    <a:pt x="98" y="215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101" y="210"/>
                    <a:pt x="110" y="210"/>
                    <a:pt x="118" y="210"/>
                  </a:cubicBezTo>
                  <a:cubicBezTo>
                    <a:pt x="129" y="209"/>
                    <a:pt x="139" y="209"/>
                    <a:pt x="151" y="209"/>
                  </a:cubicBezTo>
                  <a:cubicBezTo>
                    <a:pt x="150" y="209"/>
                    <a:pt x="149" y="210"/>
                    <a:pt x="149" y="211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2" y="211"/>
                    <a:pt x="151" y="214"/>
                    <a:pt x="151" y="215"/>
                  </a:cubicBezTo>
                  <a:cubicBezTo>
                    <a:pt x="154" y="215"/>
                    <a:pt x="155" y="212"/>
                    <a:pt x="157" y="214"/>
                  </a:cubicBezTo>
                  <a:cubicBezTo>
                    <a:pt x="158" y="214"/>
                    <a:pt x="158" y="217"/>
                    <a:pt x="160" y="217"/>
                  </a:cubicBezTo>
                  <a:cubicBezTo>
                    <a:pt x="161" y="216"/>
                    <a:pt x="160" y="214"/>
                    <a:pt x="162" y="214"/>
                  </a:cubicBezTo>
                  <a:cubicBezTo>
                    <a:pt x="162" y="216"/>
                    <a:pt x="161" y="219"/>
                    <a:pt x="161" y="221"/>
                  </a:cubicBezTo>
                  <a:close/>
                  <a:moveTo>
                    <a:pt x="163" y="189"/>
                  </a:moveTo>
                  <a:cubicBezTo>
                    <a:pt x="162" y="190"/>
                    <a:pt x="161" y="189"/>
                    <a:pt x="160" y="189"/>
                  </a:cubicBezTo>
                  <a:cubicBezTo>
                    <a:pt x="163" y="188"/>
                    <a:pt x="167" y="186"/>
                    <a:pt x="170" y="187"/>
                  </a:cubicBezTo>
                  <a:cubicBezTo>
                    <a:pt x="174" y="187"/>
                    <a:pt x="178" y="187"/>
                    <a:pt x="181" y="189"/>
                  </a:cubicBezTo>
                  <a:cubicBezTo>
                    <a:pt x="181" y="189"/>
                    <a:pt x="179" y="189"/>
                    <a:pt x="179" y="191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76" y="192"/>
                    <a:pt x="175" y="188"/>
                    <a:pt x="173" y="189"/>
                  </a:cubicBezTo>
                  <a:cubicBezTo>
                    <a:pt x="172" y="192"/>
                    <a:pt x="171" y="194"/>
                    <a:pt x="169" y="192"/>
                  </a:cubicBezTo>
                  <a:cubicBezTo>
                    <a:pt x="169" y="192"/>
                    <a:pt x="168" y="192"/>
                    <a:pt x="168" y="191"/>
                  </a:cubicBezTo>
                  <a:cubicBezTo>
                    <a:pt x="168" y="193"/>
                    <a:pt x="165" y="193"/>
                    <a:pt x="164" y="193"/>
                  </a:cubicBezTo>
                  <a:cubicBezTo>
                    <a:pt x="164" y="192"/>
                    <a:pt x="165" y="191"/>
                    <a:pt x="165" y="190"/>
                  </a:cubicBezTo>
                  <a:cubicBezTo>
                    <a:pt x="164" y="189"/>
                    <a:pt x="163" y="188"/>
                    <a:pt x="163" y="189"/>
                  </a:cubicBezTo>
                  <a:close/>
                  <a:moveTo>
                    <a:pt x="175" y="220"/>
                  </a:moveTo>
                  <a:cubicBezTo>
                    <a:pt x="170" y="218"/>
                    <a:pt x="167" y="219"/>
                    <a:pt x="163" y="219"/>
                  </a:cubicBezTo>
                  <a:cubicBezTo>
                    <a:pt x="164" y="218"/>
                    <a:pt x="163" y="217"/>
                    <a:pt x="164" y="216"/>
                  </a:cubicBezTo>
                  <a:cubicBezTo>
                    <a:pt x="167" y="218"/>
                    <a:pt x="172" y="214"/>
                    <a:pt x="175" y="217"/>
                  </a:cubicBezTo>
                  <a:cubicBezTo>
                    <a:pt x="179" y="217"/>
                    <a:pt x="183" y="213"/>
                    <a:pt x="186" y="218"/>
                  </a:cubicBezTo>
                  <a:cubicBezTo>
                    <a:pt x="182" y="221"/>
                    <a:pt x="178" y="216"/>
                    <a:pt x="175" y="220"/>
                  </a:cubicBezTo>
                  <a:close/>
                  <a:moveTo>
                    <a:pt x="188" y="218"/>
                  </a:moveTo>
                  <a:cubicBezTo>
                    <a:pt x="187" y="217"/>
                    <a:pt x="189" y="216"/>
                    <a:pt x="189" y="217"/>
                  </a:cubicBezTo>
                  <a:cubicBezTo>
                    <a:pt x="189" y="218"/>
                    <a:pt x="188" y="218"/>
                    <a:pt x="188" y="218"/>
                  </a:cubicBezTo>
                  <a:close/>
                  <a:moveTo>
                    <a:pt x="186" y="191"/>
                  </a:moveTo>
                  <a:cubicBezTo>
                    <a:pt x="183" y="189"/>
                    <a:pt x="183" y="189"/>
                    <a:pt x="183" y="189"/>
                  </a:cubicBezTo>
                  <a:cubicBezTo>
                    <a:pt x="184" y="185"/>
                    <a:pt x="189" y="186"/>
                    <a:pt x="191" y="188"/>
                  </a:cubicBezTo>
                  <a:cubicBezTo>
                    <a:pt x="190" y="189"/>
                    <a:pt x="188" y="191"/>
                    <a:pt x="186" y="191"/>
                  </a:cubicBezTo>
                  <a:close/>
                  <a:moveTo>
                    <a:pt x="192" y="49"/>
                  </a:moveTo>
                  <a:cubicBezTo>
                    <a:pt x="191" y="48"/>
                    <a:pt x="191" y="48"/>
                    <a:pt x="191" y="48"/>
                  </a:cubicBezTo>
                  <a:cubicBezTo>
                    <a:pt x="192" y="48"/>
                    <a:pt x="192" y="48"/>
                    <a:pt x="192" y="48"/>
                  </a:cubicBezTo>
                  <a:lnTo>
                    <a:pt x="192" y="49"/>
                  </a:lnTo>
                  <a:close/>
                  <a:moveTo>
                    <a:pt x="185" y="40"/>
                  </a:moveTo>
                  <a:cubicBezTo>
                    <a:pt x="187" y="40"/>
                    <a:pt x="192" y="39"/>
                    <a:pt x="195" y="39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2" y="41"/>
                    <a:pt x="189" y="43"/>
                    <a:pt x="185" y="40"/>
                  </a:cubicBezTo>
                  <a:close/>
                  <a:moveTo>
                    <a:pt x="192" y="218"/>
                  </a:moveTo>
                  <a:cubicBezTo>
                    <a:pt x="194" y="217"/>
                    <a:pt x="198" y="215"/>
                    <a:pt x="199" y="218"/>
                  </a:cubicBezTo>
                  <a:cubicBezTo>
                    <a:pt x="197" y="221"/>
                    <a:pt x="195" y="218"/>
                    <a:pt x="192" y="218"/>
                  </a:cubicBezTo>
                  <a:close/>
                  <a:moveTo>
                    <a:pt x="197" y="94"/>
                  </a:moveTo>
                  <a:cubicBezTo>
                    <a:pt x="198" y="93"/>
                    <a:pt x="200" y="92"/>
                    <a:pt x="203" y="93"/>
                  </a:cubicBezTo>
                  <a:cubicBezTo>
                    <a:pt x="203" y="93"/>
                    <a:pt x="203" y="94"/>
                    <a:pt x="203" y="95"/>
                  </a:cubicBezTo>
                  <a:cubicBezTo>
                    <a:pt x="201" y="96"/>
                    <a:pt x="199" y="95"/>
                    <a:pt x="197" y="94"/>
                  </a:cubicBezTo>
                  <a:close/>
                  <a:moveTo>
                    <a:pt x="200" y="186"/>
                  </a:moveTo>
                  <a:cubicBezTo>
                    <a:pt x="202" y="186"/>
                    <a:pt x="204" y="187"/>
                    <a:pt x="206" y="187"/>
                  </a:cubicBezTo>
                  <a:cubicBezTo>
                    <a:pt x="203" y="187"/>
                    <a:pt x="201" y="189"/>
                    <a:pt x="200" y="186"/>
                  </a:cubicBezTo>
                  <a:close/>
                  <a:moveTo>
                    <a:pt x="205" y="91"/>
                  </a:moveTo>
                  <a:cubicBezTo>
                    <a:pt x="204" y="89"/>
                    <a:pt x="204" y="89"/>
                    <a:pt x="204" y="89"/>
                  </a:cubicBezTo>
                  <a:cubicBezTo>
                    <a:pt x="203" y="92"/>
                    <a:pt x="200" y="90"/>
                    <a:pt x="199" y="91"/>
                  </a:cubicBezTo>
                  <a:cubicBezTo>
                    <a:pt x="197" y="90"/>
                    <a:pt x="197" y="89"/>
                    <a:pt x="198" y="88"/>
                  </a:cubicBezTo>
                  <a:cubicBezTo>
                    <a:pt x="200" y="91"/>
                    <a:pt x="201" y="87"/>
                    <a:pt x="203" y="87"/>
                  </a:cubicBezTo>
                  <a:cubicBezTo>
                    <a:pt x="203" y="88"/>
                    <a:pt x="205" y="89"/>
                    <a:pt x="206" y="89"/>
                  </a:cubicBezTo>
                  <a:cubicBezTo>
                    <a:pt x="207" y="88"/>
                    <a:pt x="207" y="88"/>
                    <a:pt x="207" y="86"/>
                  </a:cubicBezTo>
                  <a:cubicBezTo>
                    <a:pt x="209" y="86"/>
                    <a:pt x="210" y="86"/>
                    <a:pt x="212" y="86"/>
                  </a:cubicBezTo>
                  <a:cubicBezTo>
                    <a:pt x="211" y="87"/>
                    <a:pt x="209" y="86"/>
                    <a:pt x="210" y="88"/>
                  </a:cubicBezTo>
                  <a:cubicBezTo>
                    <a:pt x="210" y="89"/>
                    <a:pt x="212" y="88"/>
                    <a:pt x="212" y="89"/>
                  </a:cubicBezTo>
                  <a:cubicBezTo>
                    <a:pt x="210" y="89"/>
                    <a:pt x="207" y="90"/>
                    <a:pt x="205" y="91"/>
                  </a:cubicBezTo>
                  <a:close/>
                  <a:moveTo>
                    <a:pt x="212" y="94"/>
                  </a:moveTo>
                  <a:cubicBezTo>
                    <a:pt x="211" y="92"/>
                    <a:pt x="214" y="92"/>
                    <a:pt x="215" y="92"/>
                  </a:cubicBezTo>
                  <a:cubicBezTo>
                    <a:pt x="214" y="90"/>
                    <a:pt x="214" y="89"/>
                    <a:pt x="214" y="88"/>
                  </a:cubicBezTo>
                  <a:cubicBezTo>
                    <a:pt x="215" y="87"/>
                    <a:pt x="216" y="89"/>
                    <a:pt x="217" y="88"/>
                  </a:cubicBezTo>
                  <a:cubicBezTo>
                    <a:pt x="218" y="88"/>
                    <a:pt x="217" y="87"/>
                    <a:pt x="216" y="86"/>
                  </a:cubicBezTo>
                  <a:cubicBezTo>
                    <a:pt x="217" y="86"/>
                    <a:pt x="217" y="86"/>
                    <a:pt x="217" y="86"/>
                  </a:cubicBezTo>
                  <a:cubicBezTo>
                    <a:pt x="221" y="89"/>
                    <a:pt x="214" y="92"/>
                    <a:pt x="219" y="93"/>
                  </a:cubicBezTo>
                  <a:cubicBezTo>
                    <a:pt x="217" y="94"/>
                    <a:pt x="214" y="96"/>
                    <a:pt x="212" y="94"/>
                  </a:cubicBezTo>
                  <a:close/>
                  <a:moveTo>
                    <a:pt x="215" y="188"/>
                  </a:moveTo>
                  <a:cubicBezTo>
                    <a:pt x="213" y="185"/>
                    <a:pt x="217" y="188"/>
                    <a:pt x="218" y="186"/>
                  </a:cubicBezTo>
                  <a:cubicBezTo>
                    <a:pt x="218" y="186"/>
                    <a:pt x="219" y="187"/>
                    <a:pt x="220" y="187"/>
                  </a:cubicBezTo>
                  <a:cubicBezTo>
                    <a:pt x="218" y="188"/>
                    <a:pt x="216" y="187"/>
                    <a:pt x="215" y="188"/>
                  </a:cubicBezTo>
                  <a:close/>
                  <a:moveTo>
                    <a:pt x="229" y="295"/>
                  </a:moveTo>
                  <a:cubicBezTo>
                    <a:pt x="230" y="293"/>
                    <a:pt x="233" y="288"/>
                    <a:pt x="235" y="294"/>
                  </a:cubicBezTo>
                  <a:cubicBezTo>
                    <a:pt x="234" y="296"/>
                    <a:pt x="231" y="295"/>
                    <a:pt x="229" y="295"/>
                  </a:cubicBezTo>
                  <a:close/>
                  <a:moveTo>
                    <a:pt x="244" y="295"/>
                  </a:moveTo>
                  <a:cubicBezTo>
                    <a:pt x="242" y="295"/>
                    <a:pt x="240" y="296"/>
                    <a:pt x="238" y="295"/>
                  </a:cubicBezTo>
                  <a:cubicBezTo>
                    <a:pt x="239" y="293"/>
                    <a:pt x="240" y="295"/>
                    <a:pt x="242" y="295"/>
                  </a:cubicBezTo>
                  <a:cubicBezTo>
                    <a:pt x="243" y="293"/>
                    <a:pt x="243" y="293"/>
                    <a:pt x="243" y="293"/>
                  </a:cubicBezTo>
                  <a:cubicBezTo>
                    <a:pt x="244" y="293"/>
                    <a:pt x="244" y="294"/>
                    <a:pt x="244" y="295"/>
                  </a:cubicBezTo>
                  <a:close/>
                  <a:moveTo>
                    <a:pt x="253" y="289"/>
                  </a:moveTo>
                  <a:cubicBezTo>
                    <a:pt x="253" y="288"/>
                    <a:pt x="253" y="288"/>
                    <a:pt x="253" y="288"/>
                  </a:cubicBezTo>
                  <a:cubicBezTo>
                    <a:pt x="253" y="288"/>
                    <a:pt x="253" y="288"/>
                    <a:pt x="253" y="288"/>
                  </a:cubicBezTo>
                  <a:cubicBezTo>
                    <a:pt x="253" y="289"/>
                    <a:pt x="253" y="289"/>
                    <a:pt x="253" y="289"/>
                  </a:cubicBezTo>
                  <a:close/>
                  <a:moveTo>
                    <a:pt x="253" y="285"/>
                  </a:moveTo>
                  <a:cubicBezTo>
                    <a:pt x="251" y="286"/>
                    <a:pt x="250" y="289"/>
                    <a:pt x="248" y="290"/>
                  </a:cubicBezTo>
                  <a:cubicBezTo>
                    <a:pt x="247" y="293"/>
                    <a:pt x="251" y="293"/>
                    <a:pt x="250" y="295"/>
                  </a:cubicBezTo>
                  <a:cubicBezTo>
                    <a:pt x="247" y="295"/>
                    <a:pt x="247" y="294"/>
                    <a:pt x="246" y="292"/>
                  </a:cubicBezTo>
                  <a:cubicBezTo>
                    <a:pt x="248" y="291"/>
                    <a:pt x="247" y="289"/>
                    <a:pt x="246" y="288"/>
                  </a:cubicBezTo>
                  <a:cubicBezTo>
                    <a:pt x="245" y="286"/>
                    <a:pt x="243" y="288"/>
                    <a:pt x="240" y="287"/>
                  </a:cubicBezTo>
                  <a:cubicBezTo>
                    <a:pt x="235" y="290"/>
                    <a:pt x="228" y="287"/>
                    <a:pt x="222" y="289"/>
                  </a:cubicBezTo>
                  <a:cubicBezTo>
                    <a:pt x="221" y="288"/>
                    <a:pt x="221" y="286"/>
                    <a:pt x="219" y="287"/>
                  </a:cubicBezTo>
                  <a:cubicBezTo>
                    <a:pt x="219" y="286"/>
                    <a:pt x="219" y="286"/>
                    <a:pt x="220" y="286"/>
                  </a:cubicBezTo>
                  <a:cubicBezTo>
                    <a:pt x="220" y="287"/>
                    <a:pt x="221" y="287"/>
                    <a:pt x="222" y="287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6" y="287"/>
                    <a:pt x="228" y="288"/>
                    <a:pt x="231" y="287"/>
                  </a:cubicBezTo>
                  <a:cubicBezTo>
                    <a:pt x="232" y="282"/>
                    <a:pt x="237" y="285"/>
                    <a:pt x="239" y="285"/>
                  </a:cubicBezTo>
                  <a:cubicBezTo>
                    <a:pt x="239" y="285"/>
                    <a:pt x="239" y="285"/>
                    <a:pt x="239" y="286"/>
                  </a:cubicBezTo>
                  <a:cubicBezTo>
                    <a:pt x="240" y="287"/>
                    <a:pt x="242" y="284"/>
                    <a:pt x="244" y="286"/>
                  </a:cubicBezTo>
                  <a:cubicBezTo>
                    <a:pt x="247" y="281"/>
                    <a:pt x="250" y="285"/>
                    <a:pt x="253" y="285"/>
                  </a:cubicBezTo>
                  <a:cubicBezTo>
                    <a:pt x="254" y="285"/>
                    <a:pt x="254" y="285"/>
                    <a:pt x="255" y="286"/>
                  </a:cubicBezTo>
                  <a:cubicBezTo>
                    <a:pt x="255" y="286"/>
                    <a:pt x="254" y="286"/>
                    <a:pt x="253" y="285"/>
                  </a:cubicBezTo>
                  <a:close/>
                  <a:moveTo>
                    <a:pt x="257" y="187"/>
                  </a:moveTo>
                  <a:cubicBezTo>
                    <a:pt x="257" y="187"/>
                    <a:pt x="257" y="187"/>
                    <a:pt x="256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8" y="187"/>
                    <a:pt x="258" y="187"/>
                    <a:pt x="258" y="187"/>
                  </a:cubicBezTo>
                  <a:lnTo>
                    <a:pt x="257" y="187"/>
                  </a:lnTo>
                  <a:close/>
                  <a:moveTo>
                    <a:pt x="278" y="86"/>
                  </a:moveTo>
                  <a:cubicBezTo>
                    <a:pt x="277" y="88"/>
                    <a:pt x="278" y="90"/>
                    <a:pt x="279" y="91"/>
                  </a:cubicBezTo>
                  <a:cubicBezTo>
                    <a:pt x="273" y="94"/>
                    <a:pt x="267" y="89"/>
                    <a:pt x="261" y="93"/>
                  </a:cubicBezTo>
                  <a:cubicBezTo>
                    <a:pt x="256" y="90"/>
                    <a:pt x="252" y="94"/>
                    <a:pt x="248" y="92"/>
                  </a:cubicBezTo>
                  <a:cubicBezTo>
                    <a:pt x="249" y="90"/>
                    <a:pt x="251" y="90"/>
                    <a:pt x="252" y="89"/>
                  </a:cubicBezTo>
                  <a:cubicBezTo>
                    <a:pt x="253" y="89"/>
                    <a:pt x="254" y="89"/>
                    <a:pt x="254" y="89"/>
                  </a:cubicBezTo>
                  <a:cubicBezTo>
                    <a:pt x="254" y="89"/>
                    <a:pt x="255" y="89"/>
                    <a:pt x="255" y="89"/>
                  </a:cubicBezTo>
                  <a:cubicBezTo>
                    <a:pt x="252" y="86"/>
                    <a:pt x="248" y="89"/>
                    <a:pt x="246" y="86"/>
                  </a:cubicBezTo>
                  <a:cubicBezTo>
                    <a:pt x="245" y="86"/>
                    <a:pt x="244" y="86"/>
                    <a:pt x="243" y="85"/>
                  </a:cubicBezTo>
                  <a:cubicBezTo>
                    <a:pt x="245" y="84"/>
                    <a:pt x="248" y="85"/>
                    <a:pt x="250" y="84"/>
                  </a:cubicBezTo>
                  <a:cubicBezTo>
                    <a:pt x="253" y="82"/>
                    <a:pt x="255" y="84"/>
                    <a:pt x="259" y="84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66" y="84"/>
                    <a:pt x="272" y="82"/>
                    <a:pt x="278" y="82"/>
                  </a:cubicBezTo>
                  <a:cubicBezTo>
                    <a:pt x="281" y="85"/>
                    <a:pt x="281" y="85"/>
                    <a:pt x="281" y="85"/>
                  </a:cubicBezTo>
                  <a:cubicBezTo>
                    <a:pt x="281" y="86"/>
                    <a:pt x="279" y="86"/>
                    <a:pt x="278" y="86"/>
                  </a:cubicBezTo>
                  <a:close/>
                  <a:moveTo>
                    <a:pt x="284" y="231"/>
                  </a:moveTo>
                  <a:cubicBezTo>
                    <a:pt x="284" y="231"/>
                    <a:pt x="282" y="231"/>
                    <a:pt x="281" y="232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0" y="230"/>
                    <a:pt x="284" y="230"/>
                    <a:pt x="284" y="228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lose/>
                  <a:moveTo>
                    <a:pt x="289" y="91"/>
                  </a:moveTo>
                  <a:cubicBezTo>
                    <a:pt x="284" y="91"/>
                    <a:pt x="284" y="91"/>
                    <a:pt x="284" y="91"/>
                  </a:cubicBezTo>
                  <a:cubicBezTo>
                    <a:pt x="285" y="90"/>
                    <a:pt x="287" y="88"/>
                    <a:pt x="286" y="86"/>
                  </a:cubicBezTo>
                  <a:cubicBezTo>
                    <a:pt x="285" y="86"/>
                    <a:pt x="284" y="84"/>
                    <a:pt x="283" y="85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5"/>
                    <a:pt x="282" y="85"/>
                    <a:pt x="282" y="85"/>
                  </a:cubicBezTo>
                  <a:cubicBezTo>
                    <a:pt x="283" y="80"/>
                    <a:pt x="287" y="86"/>
                    <a:pt x="286" y="81"/>
                  </a:cubicBezTo>
                  <a:cubicBezTo>
                    <a:pt x="288" y="80"/>
                    <a:pt x="291" y="80"/>
                    <a:pt x="291" y="83"/>
                  </a:cubicBezTo>
                  <a:cubicBezTo>
                    <a:pt x="289" y="86"/>
                    <a:pt x="294" y="92"/>
                    <a:pt x="289" y="91"/>
                  </a:cubicBezTo>
                  <a:close/>
                  <a:moveTo>
                    <a:pt x="320" y="82"/>
                  </a:moveTo>
                  <a:cubicBezTo>
                    <a:pt x="320" y="81"/>
                    <a:pt x="320" y="81"/>
                    <a:pt x="320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4"/>
                    <a:pt x="320" y="84"/>
                    <a:pt x="320" y="84"/>
                  </a:cubicBezTo>
                  <a:cubicBezTo>
                    <a:pt x="320" y="85"/>
                    <a:pt x="321" y="86"/>
                    <a:pt x="323" y="86"/>
                  </a:cubicBezTo>
                  <a:cubicBezTo>
                    <a:pt x="325" y="83"/>
                    <a:pt x="320" y="81"/>
                    <a:pt x="324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8" y="81"/>
                    <a:pt x="325" y="83"/>
                    <a:pt x="325" y="85"/>
                  </a:cubicBezTo>
                  <a:cubicBezTo>
                    <a:pt x="325" y="84"/>
                    <a:pt x="323" y="87"/>
                    <a:pt x="323" y="88"/>
                  </a:cubicBezTo>
                  <a:cubicBezTo>
                    <a:pt x="322" y="85"/>
                    <a:pt x="317" y="88"/>
                    <a:pt x="318" y="84"/>
                  </a:cubicBezTo>
                  <a:cubicBezTo>
                    <a:pt x="317" y="83"/>
                    <a:pt x="316" y="83"/>
                    <a:pt x="317" y="81"/>
                  </a:cubicBezTo>
                  <a:cubicBezTo>
                    <a:pt x="318" y="80"/>
                    <a:pt x="319" y="81"/>
                    <a:pt x="319" y="81"/>
                  </a:cubicBezTo>
                  <a:cubicBezTo>
                    <a:pt x="319" y="82"/>
                    <a:pt x="319" y="82"/>
                    <a:pt x="320" y="82"/>
                  </a:cubicBezTo>
                  <a:close/>
                  <a:moveTo>
                    <a:pt x="325" y="226"/>
                  </a:moveTo>
                  <a:cubicBezTo>
                    <a:pt x="325" y="227"/>
                    <a:pt x="325" y="227"/>
                    <a:pt x="325" y="227"/>
                  </a:cubicBezTo>
                  <a:cubicBezTo>
                    <a:pt x="325" y="227"/>
                    <a:pt x="325" y="227"/>
                    <a:pt x="325" y="226"/>
                  </a:cubicBezTo>
                  <a:close/>
                  <a:moveTo>
                    <a:pt x="323" y="188"/>
                  </a:moveTo>
                  <a:cubicBezTo>
                    <a:pt x="323" y="188"/>
                    <a:pt x="323" y="188"/>
                    <a:pt x="323" y="188"/>
                  </a:cubicBezTo>
                  <a:cubicBezTo>
                    <a:pt x="322" y="187"/>
                    <a:pt x="323" y="186"/>
                    <a:pt x="324" y="186"/>
                  </a:cubicBezTo>
                  <a:cubicBezTo>
                    <a:pt x="324" y="187"/>
                    <a:pt x="324" y="187"/>
                    <a:pt x="323" y="188"/>
                  </a:cubicBezTo>
                  <a:close/>
                  <a:moveTo>
                    <a:pt x="317" y="51"/>
                  </a:moveTo>
                  <a:cubicBezTo>
                    <a:pt x="318" y="51"/>
                    <a:pt x="319" y="52"/>
                    <a:pt x="319" y="52"/>
                  </a:cubicBezTo>
                  <a:cubicBezTo>
                    <a:pt x="317" y="54"/>
                    <a:pt x="317" y="56"/>
                    <a:pt x="315" y="58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7" y="59"/>
                    <a:pt x="312" y="62"/>
                    <a:pt x="313" y="58"/>
                  </a:cubicBezTo>
                  <a:cubicBezTo>
                    <a:pt x="311" y="57"/>
                    <a:pt x="312" y="54"/>
                    <a:pt x="312" y="53"/>
                  </a:cubicBezTo>
                  <a:cubicBezTo>
                    <a:pt x="314" y="51"/>
                    <a:pt x="316" y="53"/>
                    <a:pt x="317" y="51"/>
                  </a:cubicBezTo>
                  <a:close/>
                  <a:moveTo>
                    <a:pt x="310" y="226"/>
                  </a:moveTo>
                  <a:cubicBezTo>
                    <a:pt x="310" y="227"/>
                    <a:pt x="310" y="227"/>
                    <a:pt x="310" y="227"/>
                  </a:cubicBezTo>
                  <a:cubicBezTo>
                    <a:pt x="309" y="227"/>
                    <a:pt x="309" y="227"/>
                    <a:pt x="308" y="227"/>
                  </a:cubicBezTo>
                  <a:cubicBezTo>
                    <a:pt x="309" y="227"/>
                    <a:pt x="309" y="226"/>
                    <a:pt x="310" y="226"/>
                  </a:cubicBezTo>
                  <a:close/>
                  <a:moveTo>
                    <a:pt x="295" y="83"/>
                  </a:moveTo>
                  <a:cubicBezTo>
                    <a:pt x="295" y="83"/>
                    <a:pt x="296" y="83"/>
                    <a:pt x="296" y="84"/>
                  </a:cubicBezTo>
                  <a:cubicBezTo>
                    <a:pt x="295" y="84"/>
                    <a:pt x="295" y="85"/>
                    <a:pt x="294" y="84"/>
                  </a:cubicBezTo>
                  <a:lnTo>
                    <a:pt x="295" y="83"/>
                  </a:lnTo>
                  <a:close/>
                  <a:moveTo>
                    <a:pt x="298" y="282"/>
                  </a:moveTo>
                  <a:cubicBezTo>
                    <a:pt x="297" y="281"/>
                    <a:pt x="297" y="281"/>
                    <a:pt x="297" y="281"/>
                  </a:cubicBezTo>
                  <a:cubicBezTo>
                    <a:pt x="297" y="281"/>
                    <a:pt x="298" y="281"/>
                    <a:pt x="298" y="281"/>
                  </a:cubicBezTo>
                  <a:cubicBezTo>
                    <a:pt x="298" y="282"/>
                    <a:pt x="298" y="282"/>
                    <a:pt x="298" y="282"/>
                  </a:cubicBezTo>
                  <a:close/>
                  <a:moveTo>
                    <a:pt x="296" y="241"/>
                  </a:moveTo>
                  <a:cubicBezTo>
                    <a:pt x="294" y="241"/>
                    <a:pt x="293" y="239"/>
                    <a:pt x="293" y="238"/>
                  </a:cubicBezTo>
                  <a:cubicBezTo>
                    <a:pt x="296" y="238"/>
                    <a:pt x="298" y="237"/>
                    <a:pt x="300" y="238"/>
                  </a:cubicBezTo>
                  <a:cubicBezTo>
                    <a:pt x="301" y="237"/>
                    <a:pt x="302" y="237"/>
                    <a:pt x="303" y="238"/>
                  </a:cubicBezTo>
                  <a:cubicBezTo>
                    <a:pt x="302" y="241"/>
                    <a:pt x="296" y="236"/>
                    <a:pt x="296" y="241"/>
                  </a:cubicBezTo>
                  <a:close/>
                  <a:moveTo>
                    <a:pt x="303" y="186"/>
                  </a:moveTo>
                  <a:cubicBezTo>
                    <a:pt x="302" y="188"/>
                    <a:pt x="301" y="190"/>
                    <a:pt x="303" y="192"/>
                  </a:cubicBezTo>
                  <a:cubicBezTo>
                    <a:pt x="300" y="194"/>
                    <a:pt x="300" y="194"/>
                    <a:pt x="300" y="194"/>
                  </a:cubicBezTo>
                  <a:cubicBezTo>
                    <a:pt x="300" y="195"/>
                    <a:pt x="302" y="195"/>
                    <a:pt x="301" y="196"/>
                  </a:cubicBezTo>
                  <a:cubicBezTo>
                    <a:pt x="299" y="195"/>
                    <a:pt x="299" y="193"/>
                    <a:pt x="299" y="191"/>
                  </a:cubicBezTo>
                  <a:cubicBezTo>
                    <a:pt x="303" y="190"/>
                    <a:pt x="297" y="185"/>
                    <a:pt x="303" y="186"/>
                  </a:cubicBezTo>
                  <a:close/>
                  <a:moveTo>
                    <a:pt x="302" y="88"/>
                  </a:moveTo>
                  <a:cubicBezTo>
                    <a:pt x="299" y="85"/>
                    <a:pt x="300" y="93"/>
                    <a:pt x="297" y="89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9" y="86"/>
                    <a:pt x="300" y="86"/>
                    <a:pt x="302" y="85"/>
                  </a:cubicBezTo>
                  <a:cubicBezTo>
                    <a:pt x="302" y="85"/>
                    <a:pt x="302" y="84"/>
                    <a:pt x="301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300" y="83"/>
                    <a:pt x="297" y="81"/>
                    <a:pt x="299" y="79"/>
                  </a:cubicBezTo>
                  <a:cubicBezTo>
                    <a:pt x="300" y="79"/>
                    <a:pt x="302" y="81"/>
                    <a:pt x="303" y="80"/>
                  </a:cubicBezTo>
                  <a:cubicBezTo>
                    <a:pt x="303" y="83"/>
                    <a:pt x="307" y="87"/>
                    <a:pt x="302" y="88"/>
                  </a:cubicBezTo>
                  <a:close/>
                  <a:moveTo>
                    <a:pt x="301" y="24"/>
                  </a:moveTo>
                  <a:cubicBezTo>
                    <a:pt x="300" y="23"/>
                    <a:pt x="299" y="22"/>
                    <a:pt x="300" y="22"/>
                  </a:cubicBezTo>
                  <a:cubicBezTo>
                    <a:pt x="301" y="20"/>
                    <a:pt x="304" y="22"/>
                    <a:pt x="305" y="20"/>
                  </a:cubicBezTo>
                  <a:cubicBezTo>
                    <a:pt x="305" y="19"/>
                    <a:pt x="303" y="18"/>
                    <a:pt x="304" y="16"/>
                  </a:cubicBezTo>
                  <a:cubicBezTo>
                    <a:pt x="306" y="16"/>
                    <a:pt x="308" y="14"/>
                    <a:pt x="309" y="17"/>
                  </a:cubicBezTo>
                  <a:cubicBezTo>
                    <a:pt x="309" y="18"/>
                    <a:pt x="308" y="20"/>
                    <a:pt x="311" y="20"/>
                  </a:cubicBezTo>
                  <a:cubicBezTo>
                    <a:pt x="313" y="20"/>
                    <a:pt x="315" y="18"/>
                    <a:pt x="317" y="20"/>
                  </a:cubicBezTo>
                  <a:cubicBezTo>
                    <a:pt x="316" y="23"/>
                    <a:pt x="311" y="21"/>
                    <a:pt x="308" y="24"/>
                  </a:cubicBezTo>
                  <a:cubicBezTo>
                    <a:pt x="305" y="24"/>
                    <a:pt x="302" y="22"/>
                    <a:pt x="301" y="24"/>
                  </a:cubicBezTo>
                  <a:close/>
                  <a:moveTo>
                    <a:pt x="307" y="230"/>
                  </a:moveTo>
                  <a:cubicBezTo>
                    <a:pt x="307" y="227"/>
                    <a:pt x="314" y="231"/>
                    <a:pt x="313" y="226"/>
                  </a:cubicBezTo>
                  <a:cubicBezTo>
                    <a:pt x="315" y="226"/>
                    <a:pt x="315" y="226"/>
                    <a:pt x="315" y="226"/>
                  </a:cubicBezTo>
                  <a:cubicBezTo>
                    <a:pt x="314" y="228"/>
                    <a:pt x="316" y="228"/>
                    <a:pt x="317" y="229"/>
                  </a:cubicBezTo>
                  <a:cubicBezTo>
                    <a:pt x="318" y="229"/>
                    <a:pt x="319" y="229"/>
                    <a:pt x="320" y="229"/>
                  </a:cubicBezTo>
                  <a:cubicBezTo>
                    <a:pt x="320" y="230"/>
                    <a:pt x="319" y="230"/>
                    <a:pt x="318" y="230"/>
                  </a:cubicBezTo>
                  <a:cubicBezTo>
                    <a:pt x="318" y="229"/>
                    <a:pt x="317" y="230"/>
                    <a:pt x="316" y="231"/>
                  </a:cubicBezTo>
                  <a:cubicBezTo>
                    <a:pt x="315" y="232"/>
                    <a:pt x="315" y="232"/>
                    <a:pt x="315" y="232"/>
                  </a:cubicBezTo>
                  <a:cubicBezTo>
                    <a:pt x="314" y="231"/>
                    <a:pt x="313" y="231"/>
                    <a:pt x="312" y="231"/>
                  </a:cubicBezTo>
                  <a:cubicBezTo>
                    <a:pt x="312" y="232"/>
                    <a:pt x="312" y="232"/>
                    <a:pt x="312" y="232"/>
                  </a:cubicBezTo>
                  <a:cubicBezTo>
                    <a:pt x="311" y="229"/>
                    <a:pt x="308" y="231"/>
                    <a:pt x="307" y="230"/>
                  </a:cubicBezTo>
                  <a:close/>
                  <a:moveTo>
                    <a:pt x="313" y="280"/>
                  </a:moveTo>
                  <a:cubicBezTo>
                    <a:pt x="313" y="280"/>
                    <a:pt x="312" y="280"/>
                    <a:pt x="312" y="279"/>
                  </a:cubicBezTo>
                  <a:cubicBezTo>
                    <a:pt x="311" y="280"/>
                    <a:pt x="311" y="280"/>
                    <a:pt x="311" y="280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11" y="281"/>
                    <a:pt x="315" y="277"/>
                    <a:pt x="313" y="280"/>
                  </a:cubicBezTo>
                  <a:close/>
                  <a:moveTo>
                    <a:pt x="320" y="241"/>
                  </a:moveTo>
                  <a:cubicBezTo>
                    <a:pt x="318" y="238"/>
                    <a:pt x="318" y="238"/>
                    <a:pt x="318" y="238"/>
                  </a:cubicBezTo>
                  <a:cubicBezTo>
                    <a:pt x="316" y="239"/>
                    <a:pt x="315" y="240"/>
                    <a:pt x="313" y="240"/>
                  </a:cubicBezTo>
                  <a:cubicBezTo>
                    <a:pt x="313" y="239"/>
                    <a:pt x="313" y="239"/>
                    <a:pt x="312" y="238"/>
                  </a:cubicBezTo>
                  <a:cubicBezTo>
                    <a:pt x="310" y="238"/>
                    <a:pt x="310" y="241"/>
                    <a:pt x="309" y="238"/>
                  </a:cubicBezTo>
                  <a:cubicBezTo>
                    <a:pt x="310" y="236"/>
                    <a:pt x="314" y="237"/>
                    <a:pt x="317" y="236"/>
                  </a:cubicBezTo>
                  <a:cubicBezTo>
                    <a:pt x="318" y="236"/>
                    <a:pt x="318" y="237"/>
                    <a:pt x="319" y="236"/>
                  </a:cubicBezTo>
                  <a:cubicBezTo>
                    <a:pt x="320" y="236"/>
                    <a:pt x="320" y="235"/>
                    <a:pt x="321" y="235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1" y="238"/>
                    <a:pt x="325" y="236"/>
                    <a:pt x="326" y="237"/>
                  </a:cubicBezTo>
                  <a:cubicBezTo>
                    <a:pt x="322" y="238"/>
                    <a:pt x="325" y="242"/>
                    <a:pt x="320" y="241"/>
                  </a:cubicBezTo>
                  <a:close/>
                  <a:moveTo>
                    <a:pt x="328" y="231"/>
                  </a:moveTo>
                  <a:cubicBezTo>
                    <a:pt x="326" y="229"/>
                    <a:pt x="324" y="231"/>
                    <a:pt x="322" y="230"/>
                  </a:cubicBezTo>
                  <a:cubicBezTo>
                    <a:pt x="323" y="228"/>
                    <a:pt x="325" y="228"/>
                    <a:pt x="326" y="227"/>
                  </a:cubicBezTo>
                  <a:cubicBezTo>
                    <a:pt x="327" y="229"/>
                    <a:pt x="330" y="229"/>
                    <a:pt x="328" y="231"/>
                  </a:cubicBezTo>
                  <a:close/>
                  <a:moveTo>
                    <a:pt x="335" y="85"/>
                  </a:moveTo>
                  <a:cubicBezTo>
                    <a:pt x="336" y="85"/>
                    <a:pt x="338" y="86"/>
                    <a:pt x="338" y="84"/>
                  </a:cubicBezTo>
                  <a:cubicBezTo>
                    <a:pt x="336" y="82"/>
                    <a:pt x="336" y="80"/>
                    <a:pt x="339" y="78"/>
                  </a:cubicBezTo>
                  <a:cubicBezTo>
                    <a:pt x="341" y="79"/>
                    <a:pt x="339" y="81"/>
                    <a:pt x="340" y="81"/>
                  </a:cubicBezTo>
                  <a:cubicBezTo>
                    <a:pt x="339" y="83"/>
                    <a:pt x="338" y="85"/>
                    <a:pt x="340" y="86"/>
                  </a:cubicBezTo>
                  <a:cubicBezTo>
                    <a:pt x="338" y="86"/>
                    <a:pt x="336" y="87"/>
                    <a:pt x="334" y="86"/>
                  </a:cubicBezTo>
                  <a:cubicBezTo>
                    <a:pt x="333" y="86"/>
                    <a:pt x="335" y="85"/>
                    <a:pt x="335" y="85"/>
                  </a:cubicBezTo>
                  <a:close/>
                  <a:moveTo>
                    <a:pt x="336" y="232"/>
                  </a:moveTo>
                  <a:cubicBezTo>
                    <a:pt x="336" y="230"/>
                    <a:pt x="336" y="230"/>
                    <a:pt x="336" y="230"/>
                  </a:cubicBezTo>
                  <a:cubicBezTo>
                    <a:pt x="333" y="232"/>
                    <a:pt x="333" y="232"/>
                    <a:pt x="333" y="232"/>
                  </a:cubicBezTo>
                  <a:cubicBezTo>
                    <a:pt x="334" y="229"/>
                    <a:pt x="331" y="231"/>
                    <a:pt x="330" y="229"/>
                  </a:cubicBezTo>
                  <a:cubicBezTo>
                    <a:pt x="331" y="228"/>
                    <a:pt x="333" y="229"/>
                    <a:pt x="334" y="227"/>
                  </a:cubicBezTo>
                  <a:cubicBezTo>
                    <a:pt x="335" y="230"/>
                    <a:pt x="337" y="228"/>
                    <a:pt x="339" y="229"/>
                  </a:cubicBezTo>
                  <a:cubicBezTo>
                    <a:pt x="340" y="230"/>
                    <a:pt x="339" y="232"/>
                    <a:pt x="336" y="232"/>
                  </a:cubicBezTo>
                  <a:close/>
                  <a:moveTo>
                    <a:pt x="361" y="85"/>
                  </a:moveTo>
                  <a:cubicBezTo>
                    <a:pt x="362" y="86"/>
                    <a:pt x="362" y="86"/>
                    <a:pt x="363" y="86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62" y="87"/>
                    <a:pt x="360" y="87"/>
                    <a:pt x="361" y="85"/>
                  </a:cubicBezTo>
                  <a:close/>
                  <a:moveTo>
                    <a:pt x="356" y="80"/>
                  </a:moveTo>
                  <a:cubicBezTo>
                    <a:pt x="353" y="81"/>
                    <a:pt x="356" y="85"/>
                    <a:pt x="353" y="83"/>
                  </a:cubicBezTo>
                  <a:cubicBezTo>
                    <a:pt x="352" y="82"/>
                    <a:pt x="353" y="81"/>
                    <a:pt x="352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53" y="82"/>
                    <a:pt x="356" y="76"/>
                    <a:pt x="356" y="80"/>
                  </a:cubicBezTo>
                  <a:close/>
                  <a:moveTo>
                    <a:pt x="348" y="20"/>
                  </a:moveTo>
                  <a:cubicBezTo>
                    <a:pt x="347" y="20"/>
                    <a:pt x="348" y="19"/>
                    <a:pt x="348" y="19"/>
                  </a:cubicBezTo>
                  <a:cubicBezTo>
                    <a:pt x="349" y="21"/>
                    <a:pt x="351" y="17"/>
                    <a:pt x="353" y="20"/>
                  </a:cubicBezTo>
                  <a:cubicBezTo>
                    <a:pt x="352" y="21"/>
                    <a:pt x="349" y="21"/>
                    <a:pt x="348" y="20"/>
                  </a:cubicBezTo>
                  <a:close/>
                  <a:moveTo>
                    <a:pt x="349" y="232"/>
                  </a:moveTo>
                  <a:cubicBezTo>
                    <a:pt x="348" y="232"/>
                    <a:pt x="348" y="231"/>
                    <a:pt x="348" y="230"/>
                  </a:cubicBezTo>
                  <a:cubicBezTo>
                    <a:pt x="348" y="229"/>
                    <a:pt x="349" y="229"/>
                    <a:pt x="350" y="228"/>
                  </a:cubicBezTo>
                  <a:cubicBezTo>
                    <a:pt x="353" y="229"/>
                    <a:pt x="357" y="227"/>
                    <a:pt x="360" y="229"/>
                  </a:cubicBezTo>
                  <a:cubicBezTo>
                    <a:pt x="359" y="229"/>
                    <a:pt x="357" y="229"/>
                    <a:pt x="356" y="230"/>
                  </a:cubicBezTo>
                  <a:cubicBezTo>
                    <a:pt x="357" y="232"/>
                    <a:pt x="357" y="232"/>
                    <a:pt x="357" y="232"/>
                  </a:cubicBezTo>
                  <a:cubicBezTo>
                    <a:pt x="354" y="233"/>
                    <a:pt x="350" y="227"/>
                    <a:pt x="349" y="232"/>
                  </a:cubicBezTo>
                  <a:close/>
                  <a:moveTo>
                    <a:pt x="358" y="240"/>
                  </a:moveTo>
                  <a:cubicBezTo>
                    <a:pt x="359" y="242"/>
                    <a:pt x="359" y="242"/>
                    <a:pt x="359" y="242"/>
                  </a:cubicBezTo>
                  <a:cubicBezTo>
                    <a:pt x="359" y="242"/>
                    <a:pt x="357" y="242"/>
                    <a:pt x="358" y="240"/>
                  </a:cubicBezTo>
                  <a:close/>
                  <a:moveTo>
                    <a:pt x="363" y="237"/>
                  </a:moveTo>
                  <a:cubicBezTo>
                    <a:pt x="363" y="240"/>
                    <a:pt x="363" y="240"/>
                    <a:pt x="363" y="240"/>
                  </a:cubicBezTo>
                  <a:cubicBezTo>
                    <a:pt x="361" y="239"/>
                    <a:pt x="358" y="239"/>
                    <a:pt x="356" y="241"/>
                  </a:cubicBezTo>
                  <a:cubicBezTo>
                    <a:pt x="353" y="242"/>
                    <a:pt x="355" y="237"/>
                    <a:pt x="352" y="238"/>
                  </a:cubicBezTo>
                  <a:cubicBezTo>
                    <a:pt x="351" y="236"/>
                    <a:pt x="354" y="235"/>
                    <a:pt x="354" y="234"/>
                  </a:cubicBezTo>
                  <a:cubicBezTo>
                    <a:pt x="357" y="236"/>
                    <a:pt x="362" y="235"/>
                    <a:pt x="366" y="237"/>
                  </a:cubicBezTo>
                  <a:cubicBezTo>
                    <a:pt x="366" y="237"/>
                    <a:pt x="363" y="236"/>
                    <a:pt x="363" y="237"/>
                  </a:cubicBezTo>
                  <a:close/>
                  <a:moveTo>
                    <a:pt x="367" y="279"/>
                  </a:moveTo>
                  <a:cubicBezTo>
                    <a:pt x="366" y="277"/>
                    <a:pt x="366" y="277"/>
                    <a:pt x="366" y="277"/>
                  </a:cubicBezTo>
                  <a:cubicBezTo>
                    <a:pt x="368" y="279"/>
                    <a:pt x="371" y="276"/>
                    <a:pt x="370" y="280"/>
                  </a:cubicBezTo>
                  <a:cubicBezTo>
                    <a:pt x="369" y="279"/>
                    <a:pt x="368" y="280"/>
                    <a:pt x="367" y="279"/>
                  </a:cubicBezTo>
                  <a:close/>
                  <a:moveTo>
                    <a:pt x="610" y="31"/>
                  </a:moveTo>
                  <a:cubicBezTo>
                    <a:pt x="609" y="32"/>
                    <a:pt x="609" y="32"/>
                    <a:pt x="609" y="32"/>
                  </a:cubicBezTo>
                  <a:cubicBezTo>
                    <a:pt x="608" y="31"/>
                    <a:pt x="608" y="31"/>
                    <a:pt x="608" y="31"/>
                  </a:cubicBezTo>
                  <a:cubicBezTo>
                    <a:pt x="609" y="31"/>
                    <a:pt x="609" y="31"/>
                    <a:pt x="610" y="31"/>
                  </a:cubicBezTo>
                  <a:close/>
                  <a:moveTo>
                    <a:pt x="586" y="48"/>
                  </a:moveTo>
                  <a:cubicBezTo>
                    <a:pt x="588" y="49"/>
                    <a:pt x="591" y="46"/>
                    <a:pt x="593" y="48"/>
                  </a:cubicBezTo>
                  <a:cubicBezTo>
                    <a:pt x="591" y="48"/>
                    <a:pt x="588" y="51"/>
                    <a:pt x="586" y="49"/>
                  </a:cubicBezTo>
                  <a:lnTo>
                    <a:pt x="586" y="48"/>
                  </a:lnTo>
                  <a:close/>
                  <a:moveTo>
                    <a:pt x="531" y="52"/>
                  </a:moveTo>
                  <a:cubicBezTo>
                    <a:pt x="531" y="54"/>
                    <a:pt x="528" y="55"/>
                    <a:pt x="527" y="56"/>
                  </a:cubicBezTo>
                  <a:cubicBezTo>
                    <a:pt x="528" y="59"/>
                    <a:pt x="531" y="57"/>
                    <a:pt x="532" y="57"/>
                  </a:cubicBezTo>
                  <a:cubicBezTo>
                    <a:pt x="533" y="56"/>
                    <a:pt x="533" y="54"/>
                    <a:pt x="533" y="53"/>
                  </a:cubicBezTo>
                  <a:cubicBezTo>
                    <a:pt x="536" y="51"/>
                    <a:pt x="539" y="56"/>
                    <a:pt x="541" y="53"/>
                  </a:cubicBezTo>
                  <a:cubicBezTo>
                    <a:pt x="544" y="56"/>
                    <a:pt x="543" y="51"/>
                    <a:pt x="546" y="52"/>
                  </a:cubicBezTo>
                  <a:cubicBezTo>
                    <a:pt x="546" y="54"/>
                    <a:pt x="548" y="55"/>
                    <a:pt x="550" y="57"/>
                  </a:cubicBezTo>
                  <a:cubicBezTo>
                    <a:pt x="551" y="57"/>
                    <a:pt x="552" y="56"/>
                    <a:pt x="553" y="55"/>
                  </a:cubicBezTo>
                  <a:cubicBezTo>
                    <a:pt x="552" y="54"/>
                    <a:pt x="552" y="53"/>
                    <a:pt x="552" y="53"/>
                  </a:cubicBezTo>
                  <a:cubicBezTo>
                    <a:pt x="554" y="49"/>
                    <a:pt x="557" y="53"/>
                    <a:pt x="559" y="53"/>
                  </a:cubicBezTo>
                  <a:cubicBezTo>
                    <a:pt x="559" y="54"/>
                    <a:pt x="560" y="55"/>
                    <a:pt x="560" y="55"/>
                  </a:cubicBezTo>
                  <a:cubicBezTo>
                    <a:pt x="562" y="56"/>
                    <a:pt x="562" y="54"/>
                    <a:pt x="564" y="55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68" y="54"/>
                    <a:pt x="568" y="54"/>
                    <a:pt x="568" y="54"/>
                  </a:cubicBezTo>
                  <a:cubicBezTo>
                    <a:pt x="567" y="52"/>
                    <a:pt x="570" y="52"/>
                    <a:pt x="571" y="51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571" y="47"/>
                    <a:pt x="573" y="48"/>
                    <a:pt x="576" y="49"/>
                  </a:cubicBezTo>
                  <a:cubicBezTo>
                    <a:pt x="577" y="49"/>
                    <a:pt x="577" y="50"/>
                    <a:pt x="577" y="50"/>
                  </a:cubicBezTo>
                  <a:cubicBezTo>
                    <a:pt x="575" y="51"/>
                    <a:pt x="575" y="51"/>
                    <a:pt x="575" y="51"/>
                  </a:cubicBezTo>
                  <a:cubicBezTo>
                    <a:pt x="574" y="50"/>
                    <a:pt x="574" y="50"/>
                    <a:pt x="574" y="50"/>
                  </a:cubicBezTo>
                  <a:cubicBezTo>
                    <a:pt x="572" y="50"/>
                    <a:pt x="573" y="53"/>
                    <a:pt x="573" y="54"/>
                  </a:cubicBezTo>
                  <a:cubicBezTo>
                    <a:pt x="580" y="54"/>
                    <a:pt x="580" y="54"/>
                    <a:pt x="580" y="54"/>
                  </a:cubicBezTo>
                  <a:cubicBezTo>
                    <a:pt x="580" y="52"/>
                    <a:pt x="580" y="52"/>
                    <a:pt x="580" y="52"/>
                  </a:cubicBezTo>
                  <a:cubicBezTo>
                    <a:pt x="583" y="54"/>
                    <a:pt x="583" y="54"/>
                    <a:pt x="583" y="54"/>
                  </a:cubicBezTo>
                  <a:cubicBezTo>
                    <a:pt x="584" y="52"/>
                    <a:pt x="585" y="51"/>
                    <a:pt x="588" y="52"/>
                  </a:cubicBezTo>
                  <a:cubicBezTo>
                    <a:pt x="588" y="54"/>
                    <a:pt x="590" y="54"/>
                    <a:pt x="592" y="53"/>
                  </a:cubicBezTo>
                  <a:cubicBezTo>
                    <a:pt x="592" y="52"/>
                    <a:pt x="595" y="52"/>
                    <a:pt x="596" y="52"/>
                  </a:cubicBezTo>
                  <a:cubicBezTo>
                    <a:pt x="596" y="53"/>
                    <a:pt x="597" y="52"/>
                    <a:pt x="598" y="52"/>
                  </a:cubicBezTo>
                  <a:cubicBezTo>
                    <a:pt x="600" y="54"/>
                    <a:pt x="604" y="53"/>
                    <a:pt x="605" y="55"/>
                  </a:cubicBezTo>
                  <a:cubicBezTo>
                    <a:pt x="604" y="55"/>
                    <a:pt x="602" y="55"/>
                    <a:pt x="601" y="57"/>
                  </a:cubicBezTo>
                  <a:cubicBezTo>
                    <a:pt x="601" y="60"/>
                    <a:pt x="601" y="60"/>
                    <a:pt x="601" y="60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596" y="60"/>
                    <a:pt x="598" y="62"/>
                    <a:pt x="599" y="64"/>
                  </a:cubicBezTo>
                  <a:cubicBezTo>
                    <a:pt x="596" y="65"/>
                    <a:pt x="592" y="67"/>
                    <a:pt x="590" y="65"/>
                  </a:cubicBezTo>
                  <a:cubicBezTo>
                    <a:pt x="593" y="62"/>
                    <a:pt x="589" y="59"/>
                    <a:pt x="591" y="57"/>
                  </a:cubicBezTo>
                  <a:cubicBezTo>
                    <a:pt x="591" y="52"/>
                    <a:pt x="588" y="57"/>
                    <a:pt x="586" y="56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4" y="58"/>
                    <a:pt x="584" y="58"/>
                    <a:pt x="584" y="58"/>
                  </a:cubicBezTo>
                  <a:cubicBezTo>
                    <a:pt x="585" y="60"/>
                    <a:pt x="583" y="63"/>
                    <a:pt x="585" y="64"/>
                  </a:cubicBezTo>
                  <a:cubicBezTo>
                    <a:pt x="586" y="64"/>
                    <a:pt x="587" y="64"/>
                    <a:pt x="588" y="65"/>
                  </a:cubicBezTo>
                  <a:cubicBezTo>
                    <a:pt x="588" y="65"/>
                    <a:pt x="588" y="65"/>
                    <a:pt x="588" y="65"/>
                  </a:cubicBezTo>
                  <a:cubicBezTo>
                    <a:pt x="588" y="65"/>
                    <a:pt x="588" y="65"/>
                    <a:pt x="588" y="65"/>
                  </a:cubicBezTo>
                  <a:cubicBezTo>
                    <a:pt x="586" y="64"/>
                    <a:pt x="584" y="65"/>
                    <a:pt x="584" y="68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7"/>
                    <a:pt x="580" y="66"/>
                    <a:pt x="579" y="65"/>
                  </a:cubicBezTo>
                  <a:cubicBezTo>
                    <a:pt x="577" y="64"/>
                    <a:pt x="576" y="67"/>
                    <a:pt x="576" y="64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6"/>
                    <a:pt x="574" y="66"/>
                    <a:pt x="574" y="66"/>
                  </a:cubicBezTo>
                  <a:cubicBezTo>
                    <a:pt x="571" y="66"/>
                    <a:pt x="571" y="61"/>
                    <a:pt x="567" y="62"/>
                  </a:cubicBezTo>
                  <a:cubicBezTo>
                    <a:pt x="568" y="61"/>
                    <a:pt x="567" y="59"/>
                    <a:pt x="568" y="58"/>
                  </a:cubicBezTo>
                  <a:cubicBezTo>
                    <a:pt x="567" y="57"/>
                    <a:pt x="566" y="58"/>
                    <a:pt x="566" y="58"/>
                  </a:cubicBezTo>
                  <a:cubicBezTo>
                    <a:pt x="564" y="58"/>
                    <a:pt x="567" y="60"/>
                    <a:pt x="565" y="61"/>
                  </a:cubicBezTo>
                  <a:cubicBezTo>
                    <a:pt x="564" y="59"/>
                    <a:pt x="565" y="58"/>
                    <a:pt x="564" y="57"/>
                  </a:cubicBezTo>
                  <a:cubicBezTo>
                    <a:pt x="560" y="57"/>
                    <a:pt x="561" y="61"/>
                    <a:pt x="559" y="63"/>
                  </a:cubicBezTo>
                  <a:cubicBezTo>
                    <a:pt x="559" y="67"/>
                    <a:pt x="563" y="63"/>
                    <a:pt x="565" y="66"/>
                  </a:cubicBezTo>
                  <a:cubicBezTo>
                    <a:pt x="565" y="69"/>
                    <a:pt x="560" y="71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3" y="74"/>
                    <a:pt x="561" y="72"/>
                    <a:pt x="560" y="74"/>
                  </a:cubicBezTo>
                  <a:cubicBezTo>
                    <a:pt x="561" y="73"/>
                    <a:pt x="559" y="71"/>
                    <a:pt x="561" y="70"/>
                  </a:cubicBezTo>
                  <a:cubicBezTo>
                    <a:pt x="560" y="69"/>
                    <a:pt x="557" y="69"/>
                    <a:pt x="555" y="70"/>
                  </a:cubicBezTo>
                  <a:cubicBezTo>
                    <a:pt x="554" y="70"/>
                    <a:pt x="554" y="71"/>
                    <a:pt x="553" y="72"/>
                  </a:cubicBezTo>
                  <a:cubicBezTo>
                    <a:pt x="552" y="72"/>
                    <a:pt x="552" y="70"/>
                    <a:pt x="551" y="70"/>
                  </a:cubicBezTo>
                  <a:cubicBezTo>
                    <a:pt x="551" y="73"/>
                    <a:pt x="549" y="74"/>
                    <a:pt x="547" y="74"/>
                  </a:cubicBezTo>
                  <a:cubicBezTo>
                    <a:pt x="545" y="73"/>
                    <a:pt x="548" y="70"/>
                    <a:pt x="546" y="69"/>
                  </a:cubicBezTo>
                  <a:cubicBezTo>
                    <a:pt x="546" y="68"/>
                    <a:pt x="548" y="68"/>
                    <a:pt x="546" y="67"/>
                  </a:cubicBezTo>
                  <a:cubicBezTo>
                    <a:pt x="544" y="70"/>
                    <a:pt x="544" y="70"/>
                    <a:pt x="544" y="70"/>
                  </a:cubicBezTo>
                  <a:cubicBezTo>
                    <a:pt x="544" y="68"/>
                    <a:pt x="541" y="68"/>
                    <a:pt x="539" y="68"/>
                  </a:cubicBezTo>
                  <a:cubicBezTo>
                    <a:pt x="536" y="70"/>
                    <a:pt x="532" y="74"/>
                    <a:pt x="535" y="78"/>
                  </a:cubicBezTo>
                  <a:cubicBezTo>
                    <a:pt x="536" y="80"/>
                    <a:pt x="533" y="80"/>
                    <a:pt x="534" y="81"/>
                  </a:cubicBezTo>
                  <a:cubicBezTo>
                    <a:pt x="534" y="83"/>
                    <a:pt x="535" y="84"/>
                    <a:pt x="536" y="85"/>
                  </a:cubicBezTo>
                  <a:cubicBezTo>
                    <a:pt x="538" y="81"/>
                    <a:pt x="542" y="82"/>
                    <a:pt x="543" y="79"/>
                  </a:cubicBezTo>
                  <a:cubicBezTo>
                    <a:pt x="544" y="77"/>
                    <a:pt x="546" y="79"/>
                    <a:pt x="547" y="77"/>
                  </a:cubicBezTo>
                  <a:cubicBezTo>
                    <a:pt x="549" y="77"/>
                    <a:pt x="550" y="78"/>
                    <a:pt x="551" y="79"/>
                  </a:cubicBezTo>
                  <a:cubicBezTo>
                    <a:pt x="550" y="84"/>
                    <a:pt x="544" y="81"/>
                    <a:pt x="544" y="86"/>
                  </a:cubicBezTo>
                  <a:cubicBezTo>
                    <a:pt x="547" y="86"/>
                    <a:pt x="547" y="86"/>
                    <a:pt x="547" y="86"/>
                  </a:cubicBezTo>
                  <a:cubicBezTo>
                    <a:pt x="546" y="87"/>
                    <a:pt x="545" y="88"/>
                    <a:pt x="545" y="88"/>
                  </a:cubicBezTo>
                  <a:cubicBezTo>
                    <a:pt x="544" y="87"/>
                    <a:pt x="543" y="87"/>
                    <a:pt x="541" y="87"/>
                  </a:cubicBezTo>
                  <a:cubicBezTo>
                    <a:pt x="541" y="89"/>
                    <a:pt x="541" y="89"/>
                    <a:pt x="541" y="89"/>
                  </a:cubicBezTo>
                  <a:cubicBezTo>
                    <a:pt x="540" y="89"/>
                    <a:pt x="539" y="90"/>
                    <a:pt x="538" y="89"/>
                  </a:cubicBezTo>
                  <a:cubicBezTo>
                    <a:pt x="540" y="88"/>
                    <a:pt x="540" y="88"/>
                    <a:pt x="540" y="88"/>
                  </a:cubicBezTo>
                  <a:cubicBezTo>
                    <a:pt x="540" y="87"/>
                    <a:pt x="539" y="86"/>
                    <a:pt x="537" y="86"/>
                  </a:cubicBezTo>
                  <a:cubicBezTo>
                    <a:pt x="536" y="87"/>
                    <a:pt x="538" y="88"/>
                    <a:pt x="537" y="89"/>
                  </a:cubicBezTo>
                  <a:cubicBezTo>
                    <a:pt x="531" y="89"/>
                    <a:pt x="528" y="84"/>
                    <a:pt x="523" y="86"/>
                  </a:cubicBezTo>
                  <a:cubicBezTo>
                    <a:pt x="521" y="86"/>
                    <a:pt x="520" y="84"/>
                    <a:pt x="518" y="85"/>
                  </a:cubicBezTo>
                  <a:cubicBezTo>
                    <a:pt x="518" y="84"/>
                    <a:pt x="519" y="83"/>
                    <a:pt x="520" y="82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7" y="78"/>
                    <a:pt x="536" y="79"/>
                    <a:pt x="533" y="72"/>
                  </a:cubicBezTo>
                  <a:cubicBezTo>
                    <a:pt x="533" y="70"/>
                    <a:pt x="529" y="71"/>
                    <a:pt x="529" y="69"/>
                  </a:cubicBezTo>
                  <a:cubicBezTo>
                    <a:pt x="532" y="69"/>
                    <a:pt x="532" y="66"/>
                    <a:pt x="535" y="66"/>
                  </a:cubicBezTo>
                  <a:cubicBezTo>
                    <a:pt x="535" y="64"/>
                    <a:pt x="533" y="63"/>
                    <a:pt x="532" y="63"/>
                  </a:cubicBezTo>
                  <a:cubicBezTo>
                    <a:pt x="532" y="62"/>
                    <a:pt x="534" y="62"/>
                    <a:pt x="533" y="61"/>
                  </a:cubicBezTo>
                  <a:cubicBezTo>
                    <a:pt x="531" y="61"/>
                    <a:pt x="528" y="59"/>
                    <a:pt x="525" y="61"/>
                  </a:cubicBezTo>
                  <a:cubicBezTo>
                    <a:pt x="523" y="64"/>
                    <a:pt x="525" y="67"/>
                    <a:pt x="527" y="69"/>
                  </a:cubicBezTo>
                  <a:cubicBezTo>
                    <a:pt x="524" y="71"/>
                    <a:pt x="522" y="70"/>
                    <a:pt x="519" y="69"/>
                  </a:cubicBezTo>
                  <a:cubicBezTo>
                    <a:pt x="517" y="69"/>
                    <a:pt x="516" y="67"/>
                    <a:pt x="515" y="69"/>
                  </a:cubicBezTo>
                  <a:cubicBezTo>
                    <a:pt x="515" y="66"/>
                    <a:pt x="515" y="66"/>
                    <a:pt x="515" y="66"/>
                  </a:cubicBezTo>
                  <a:cubicBezTo>
                    <a:pt x="518" y="68"/>
                    <a:pt x="519" y="63"/>
                    <a:pt x="521" y="62"/>
                  </a:cubicBezTo>
                  <a:cubicBezTo>
                    <a:pt x="519" y="61"/>
                    <a:pt x="516" y="62"/>
                    <a:pt x="514" y="61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1" y="61"/>
                    <a:pt x="511" y="61"/>
                    <a:pt x="511" y="61"/>
                  </a:cubicBezTo>
                  <a:cubicBezTo>
                    <a:pt x="511" y="61"/>
                    <a:pt x="511" y="61"/>
                    <a:pt x="511" y="61"/>
                  </a:cubicBezTo>
                  <a:cubicBezTo>
                    <a:pt x="514" y="56"/>
                    <a:pt x="520" y="57"/>
                    <a:pt x="524" y="54"/>
                  </a:cubicBezTo>
                  <a:cubicBezTo>
                    <a:pt x="525" y="50"/>
                    <a:pt x="529" y="53"/>
                    <a:pt x="531" y="52"/>
                  </a:cubicBezTo>
                  <a:close/>
                  <a:moveTo>
                    <a:pt x="589" y="69"/>
                  </a:moveTo>
                  <a:cubicBezTo>
                    <a:pt x="588" y="69"/>
                    <a:pt x="588" y="69"/>
                    <a:pt x="588" y="69"/>
                  </a:cubicBezTo>
                  <a:cubicBezTo>
                    <a:pt x="588" y="68"/>
                    <a:pt x="588" y="68"/>
                    <a:pt x="588" y="68"/>
                  </a:cubicBezTo>
                  <a:cubicBezTo>
                    <a:pt x="589" y="68"/>
                    <a:pt x="589" y="69"/>
                    <a:pt x="589" y="69"/>
                  </a:cubicBezTo>
                  <a:close/>
                  <a:moveTo>
                    <a:pt x="562" y="87"/>
                  </a:moveTo>
                  <a:cubicBezTo>
                    <a:pt x="558" y="88"/>
                    <a:pt x="559" y="84"/>
                    <a:pt x="558" y="82"/>
                  </a:cubicBezTo>
                  <a:cubicBezTo>
                    <a:pt x="563" y="84"/>
                    <a:pt x="563" y="84"/>
                    <a:pt x="563" y="84"/>
                  </a:cubicBezTo>
                  <a:cubicBezTo>
                    <a:pt x="563" y="85"/>
                    <a:pt x="562" y="86"/>
                    <a:pt x="562" y="87"/>
                  </a:cubicBezTo>
                  <a:close/>
                  <a:moveTo>
                    <a:pt x="557" y="216"/>
                  </a:moveTo>
                  <a:cubicBezTo>
                    <a:pt x="557" y="218"/>
                    <a:pt x="557" y="218"/>
                    <a:pt x="557" y="218"/>
                  </a:cubicBezTo>
                  <a:cubicBezTo>
                    <a:pt x="556" y="217"/>
                    <a:pt x="556" y="217"/>
                    <a:pt x="556" y="217"/>
                  </a:cubicBezTo>
                  <a:cubicBezTo>
                    <a:pt x="557" y="220"/>
                    <a:pt x="553" y="219"/>
                    <a:pt x="552" y="220"/>
                  </a:cubicBezTo>
                  <a:cubicBezTo>
                    <a:pt x="551" y="219"/>
                    <a:pt x="551" y="215"/>
                    <a:pt x="549" y="217"/>
                  </a:cubicBezTo>
                  <a:cubicBezTo>
                    <a:pt x="548" y="215"/>
                    <a:pt x="547" y="216"/>
                    <a:pt x="546" y="216"/>
                  </a:cubicBezTo>
                  <a:cubicBezTo>
                    <a:pt x="546" y="217"/>
                    <a:pt x="545" y="217"/>
                    <a:pt x="545" y="218"/>
                  </a:cubicBezTo>
                  <a:cubicBezTo>
                    <a:pt x="544" y="217"/>
                    <a:pt x="543" y="215"/>
                    <a:pt x="543" y="214"/>
                  </a:cubicBezTo>
                  <a:cubicBezTo>
                    <a:pt x="545" y="214"/>
                    <a:pt x="548" y="210"/>
                    <a:pt x="549" y="215"/>
                  </a:cubicBezTo>
                  <a:cubicBezTo>
                    <a:pt x="552" y="215"/>
                    <a:pt x="552" y="215"/>
                    <a:pt x="552" y="215"/>
                  </a:cubicBezTo>
                  <a:cubicBezTo>
                    <a:pt x="552" y="217"/>
                    <a:pt x="552" y="217"/>
                    <a:pt x="552" y="217"/>
                  </a:cubicBezTo>
                  <a:lnTo>
                    <a:pt x="557" y="216"/>
                  </a:lnTo>
                  <a:close/>
                  <a:moveTo>
                    <a:pt x="557" y="213"/>
                  </a:moveTo>
                  <a:cubicBezTo>
                    <a:pt x="557" y="211"/>
                    <a:pt x="559" y="212"/>
                    <a:pt x="560" y="213"/>
                  </a:cubicBezTo>
                  <a:cubicBezTo>
                    <a:pt x="559" y="215"/>
                    <a:pt x="559" y="215"/>
                    <a:pt x="559" y="215"/>
                  </a:cubicBezTo>
                  <a:lnTo>
                    <a:pt x="557" y="213"/>
                  </a:lnTo>
                  <a:close/>
                  <a:moveTo>
                    <a:pt x="534" y="183"/>
                  </a:moveTo>
                  <a:cubicBezTo>
                    <a:pt x="536" y="181"/>
                    <a:pt x="539" y="183"/>
                    <a:pt x="541" y="180"/>
                  </a:cubicBezTo>
                  <a:cubicBezTo>
                    <a:pt x="545" y="183"/>
                    <a:pt x="549" y="177"/>
                    <a:pt x="553" y="181"/>
                  </a:cubicBezTo>
                  <a:cubicBezTo>
                    <a:pt x="553" y="182"/>
                    <a:pt x="553" y="182"/>
                    <a:pt x="553" y="182"/>
                  </a:cubicBezTo>
                  <a:cubicBezTo>
                    <a:pt x="547" y="182"/>
                    <a:pt x="540" y="185"/>
                    <a:pt x="534" y="183"/>
                  </a:cubicBezTo>
                  <a:close/>
                  <a:moveTo>
                    <a:pt x="554" y="88"/>
                  </a:moveTo>
                  <a:cubicBezTo>
                    <a:pt x="554" y="85"/>
                    <a:pt x="554" y="85"/>
                    <a:pt x="554" y="85"/>
                  </a:cubicBezTo>
                  <a:cubicBezTo>
                    <a:pt x="555" y="85"/>
                    <a:pt x="556" y="86"/>
                    <a:pt x="555" y="87"/>
                  </a:cubicBezTo>
                  <a:cubicBezTo>
                    <a:pt x="555" y="88"/>
                    <a:pt x="554" y="88"/>
                    <a:pt x="554" y="88"/>
                  </a:cubicBezTo>
                  <a:close/>
                  <a:moveTo>
                    <a:pt x="545" y="72"/>
                  </a:moveTo>
                  <a:cubicBezTo>
                    <a:pt x="545" y="72"/>
                    <a:pt x="545" y="72"/>
                    <a:pt x="545" y="72"/>
                  </a:cubicBezTo>
                  <a:cubicBezTo>
                    <a:pt x="544" y="72"/>
                    <a:pt x="544" y="72"/>
                    <a:pt x="544" y="72"/>
                  </a:cubicBezTo>
                  <a:cubicBezTo>
                    <a:pt x="544" y="71"/>
                    <a:pt x="544" y="71"/>
                    <a:pt x="544" y="71"/>
                  </a:cubicBezTo>
                  <a:cubicBezTo>
                    <a:pt x="544" y="71"/>
                    <a:pt x="545" y="71"/>
                    <a:pt x="545" y="72"/>
                  </a:cubicBezTo>
                  <a:close/>
                  <a:moveTo>
                    <a:pt x="532" y="183"/>
                  </a:moveTo>
                  <a:cubicBezTo>
                    <a:pt x="531" y="183"/>
                    <a:pt x="529" y="182"/>
                    <a:pt x="530" y="181"/>
                  </a:cubicBezTo>
                  <a:cubicBezTo>
                    <a:pt x="531" y="181"/>
                    <a:pt x="531" y="182"/>
                    <a:pt x="532" y="183"/>
                  </a:cubicBezTo>
                  <a:close/>
                  <a:moveTo>
                    <a:pt x="511" y="184"/>
                  </a:moveTo>
                  <a:cubicBezTo>
                    <a:pt x="510" y="184"/>
                    <a:pt x="509" y="185"/>
                    <a:pt x="508" y="184"/>
                  </a:cubicBezTo>
                  <a:cubicBezTo>
                    <a:pt x="508" y="183"/>
                    <a:pt x="508" y="183"/>
                    <a:pt x="508" y="183"/>
                  </a:cubicBezTo>
                  <a:cubicBezTo>
                    <a:pt x="508" y="184"/>
                    <a:pt x="510" y="183"/>
                    <a:pt x="511" y="184"/>
                  </a:cubicBezTo>
                  <a:close/>
                  <a:moveTo>
                    <a:pt x="508" y="43"/>
                  </a:moveTo>
                  <a:cubicBezTo>
                    <a:pt x="509" y="42"/>
                    <a:pt x="509" y="42"/>
                    <a:pt x="509" y="42"/>
                  </a:cubicBezTo>
                  <a:cubicBezTo>
                    <a:pt x="509" y="43"/>
                    <a:pt x="509" y="43"/>
                    <a:pt x="509" y="43"/>
                  </a:cubicBezTo>
                  <a:lnTo>
                    <a:pt x="508" y="43"/>
                  </a:lnTo>
                  <a:close/>
                  <a:moveTo>
                    <a:pt x="529" y="40"/>
                  </a:moveTo>
                  <a:cubicBezTo>
                    <a:pt x="530" y="40"/>
                    <a:pt x="530" y="41"/>
                    <a:pt x="530" y="41"/>
                  </a:cubicBezTo>
                  <a:cubicBezTo>
                    <a:pt x="529" y="44"/>
                    <a:pt x="526" y="43"/>
                    <a:pt x="524" y="43"/>
                  </a:cubicBezTo>
                  <a:cubicBezTo>
                    <a:pt x="524" y="42"/>
                    <a:pt x="524" y="42"/>
                    <a:pt x="524" y="42"/>
                  </a:cubicBezTo>
                  <a:cubicBezTo>
                    <a:pt x="526" y="41"/>
                    <a:pt x="529" y="44"/>
                    <a:pt x="529" y="40"/>
                  </a:cubicBezTo>
                  <a:close/>
                  <a:moveTo>
                    <a:pt x="524" y="27"/>
                  </a:moveTo>
                  <a:cubicBezTo>
                    <a:pt x="524" y="27"/>
                    <a:pt x="524" y="27"/>
                    <a:pt x="524" y="27"/>
                  </a:cubicBezTo>
                  <a:cubicBezTo>
                    <a:pt x="524" y="28"/>
                    <a:pt x="525" y="30"/>
                    <a:pt x="526" y="30"/>
                  </a:cubicBezTo>
                  <a:cubicBezTo>
                    <a:pt x="527" y="29"/>
                    <a:pt x="526" y="28"/>
                    <a:pt x="526" y="27"/>
                  </a:cubicBezTo>
                  <a:cubicBezTo>
                    <a:pt x="527" y="27"/>
                    <a:pt x="527" y="27"/>
                    <a:pt x="527" y="27"/>
                  </a:cubicBezTo>
                  <a:cubicBezTo>
                    <a:pt x="528" y="28"/>
                    <a:pt x="526" y="29"/>
                    <a:pt x="528" y="30"/>
                  </a:cubicBezTo>
                  <a:cubicBezTo>
                    <a:pt x="525" y="30"/>
                    <a:pt x="524" y="31"/>
                    <a:pt x="522" y="28"/>
                  </a:cubicBezTo>
                  <a:cubicBezTo>
                    <a:pt x="524" y="27"/>
                    <a:pt x="522" y="27"/>
                    <a:pt x="524" y="27"/>
                  </a:cubicBezTo>
                  <a:close/>
                  <a:moveTo>
                    <a:pt x="519" y="39"/>
                  </a:moveTo>
                  <a:cubicBezTo>
                    <a:pt x="519" y="40"/>
                    <a:pt x="520" y="41"/>
                    <a:pt x="520" y="43"/>
                  </a:cubicBezTo>
                  <a:cubicBezTo>
                    <a:pt x="517" y="44"/>
                    <a:pt x="514" y="42"/>
                    <a:pt x="512" y="43"/>
                  </a:cubicBezTo>
                  <a:cubicBezTo>
                    <a:pt x="512" y="41"/>
                    <a:pt x="514" y="42"/>
                    <a:pt x="515" y="42"/>
                  </a:cubicBezTo>
                  <a:cubicBezTo>
                    <a:pt x="515" y="39"/>
                    <a:pt x="518" y="40"/>
                    <a:pt x="519" y="39"/>
                  </a:cubicBezTo>
                  <a:close/>
                  <a:moveTo>
                    <a:pt x="500" y="27"/>
                  </a:moveTo>
                  <a:cubicBezTo>
                    <a:pt x="503" y="29"/>
                    <a:pt x="505" y="25"/>
                    <a:pt x="508" y="27"/>
                  </a:cubicBezTo>
                  <a:cubicBezTo>
                    <a:pt x="511" y="27"/>
                    <a:pt x="514" y="27"/>
                    <a:pt x="516" y="27"/>
                  </a:cubicBezTo>
                  <a:cubicBezTo>
                    <a:pt x="516" y="29"/>
                    <a:pt x="514" y="28"/>
                    <a:pt x="513" y="30"/>
                  </a:cubicBezTo>
                  <a:cubicBezTo>
                    <a:pt x="510" y="27"/>
                    <a:pt x="506" y="28"/>
                    <a:pt x="503" y="29"/>
                  </a:cubicBezTo>
                  <a:cubicBezTo>
                    <a:pt x="500" y="30"/>
                    <a:pt x="500" y="30"/>
                    <a:pt x="500" y="30"/>
                  </a:cubicBezTo>
                  <a:cubicBezTo>
                    <a:pt x="500" y="29"/>
                    <a:pt x="498" y="27"/>
                    <a:pt x="500" y="27"/>
                  </a:cubicBezTo>
                  <a:close/>
                  <a:moveTo>
                    <a:pt x="502" y="39"/>
                  </a:moveTo>
                  <a:cubicBezTo>
                    <a:pt x="503" y="41"/>
                    <a:pt x="502" y="42"/>
                    <a:pt x="500" y="43"/>
                  </a:cubicBezTo>
                  <a:cubicBezTo>
                    <a:pt x="498" y="43"/>
                    <a:pt x="500" y="41"/>
                    <a:pt x="499" y="41"/>
                  </a:cubicBezTo>
                  <a:cubicBezTo>
                    <a:pt x="499" y="39"/>
                    <a:pt x="501" y="39"/>
                    <a:pt x="502" y="39"/>
                  </a:cubicBezTo>
                  <a:close/>
                  <a:moveTo>
                    <a:pt x="433" y="228"/>
                  </a:moveTo>
                  <a:cubicBezTo>
                    <a:pt x="434" y="228"/>
                    <a:pt x="435" y="227"/>
                    <a:pt x="436" y="228"/>
                  </a:cubicBezTo>
                  <a:cubicBezTo>
                    <a:pt x="435" y="229"/>
                    <a:pt x="435" y="231"/>
                    <a:pt x="435" y="232"/>
                  </a:cubicBezTo>
                  <a:cubicBezTo>
                    <a:pt x="432" y="233"/>
                    <a:pt x="431" y="228"/>
                    <a:pt x="428" y="231"/>
                  </a:cubicBezTo>
                  <a:cubicBezTo>
                    <a:pt x="425" y="227"/>
                    <a:pt x="432" y="230"/>
                    <a:pt x="433" y="228"/>
                  </a:cubicBezTo>
                  <a:close/>
                  <a:moveTo>
                    <a:pt x="436" y="239"/>
                  </a:moveTo>
                  <a:cubicBezTo>
                    <a:pt x="434" y="240"/>
                    <a:pt x="432" y="239"/>
                    <a:pt x="430" y="241"/>
                  </a:cubicBezTo>
                  <a:cubicBezTo>
                    <a:pt x="429" y="240"/>
                    <a:pt x="429" y="238"/>
                    <a:pt x="428" y="237"/>
                  </a:cubicBezTo>
                  <a:cubicBezTo>
                    <a:pt x="431" y="236"/>
                    <a:pt x="433" y="238"/>
                    <a:pt x="436" y="237"/>
                  </a:cubicBezTo>
                  <a:cubicBezTo>
                    <a:pt x="437" y="237"/>
                    <a:pt x="436" y="239"/>
                    <a:pt x="436" y="239"/>
                  </a:cubicBezTo>
                  <a:close/>
                  <a:moveTo>
                    <a:pt x="417" y="26"/>
                  </a:moveTo>
                  <a:cubicBezTo>
                    <a:pt x="421" y="23"/>
                    <a:pt x="426" y="27"/>
                    <a:pt x="430" y="28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9" y="30"/>
                    <a:pt x="426" y="27"/>
                    <a:pt x="425" y="31"/>
                  </a:cubicBezTo>
                  <a:cubicBezTo>
                    <a:pt x="425" y="34"/>
                    <a:pt x="422" y="33"/>
                    <a:pt x="420" y="34"/>
                  </a:cubicBezTo>
                  <a:cubicBezTo>
                    <a:pt x="418" y="31"/>
                    <a:pt x="414" y="32"/>
                    <a:pt x="413" y="30"/>
                  </a:cubicBezTo>
                  <a:cubicBezTo>
                    <a:pt x="413" y="30"/>
                    <a:pt x="413" y="30"/>
                    <a:pt x="413" y="30"/>
                  </a:cubicBezTo>
                  <a:cubicBezTo>
                    <a:pt x="411" y="27"/>
                    <a:pt x="411" y="27"/>
                    <a:pt x="411" y="27"/>
                  </a:cubicBezTo>
                  <a:cubicBezTo>
                    <a:pt x="413" y="29"/>
                    <a:pt x="415" y="25"/>
                    <a:pt x="417" y="26"/>
                  </a:cubicBezTo>
                  <a:close/>
                  <a:moveTo>
                    <a:pt x="402" y="237"/>
                  </a:moveTo>
                  <a:cubicBezTo>
                    <a:pt x="403" y="236"/>
                    <a:pt x="405" y="235"/>
                    <a:pt x="405" y="234"/>
                  </a:cubicBezTo>
                  <a:cubicBezTo>
                    <a:pt x="410" y="234"/>
                    <a:pt x="412" y="238"/>
                    <a:pt x="417" y="237"/>
                  </a:cubicBezTo>
                  <a:cubicBezTo>
                    <a:pt x="422" y="237"/>
                    <a:pt x="422" y="237"/>
                    <a:pt x="422" y="237"/>
                  </a:cubicBezTo>
                  <a:cubicBezTo>
                    <a:pt x="423" y="238"/>
                    <a:pt x="420" y="239"/>
                    <a:pt x="420" y="240"/>
                  </a:cubicBezTo>
                  <a:cubicBezTo>
                    <a:pt x="418" y="239"/>
                    <a:pt x="417" y="239"/>
                    <a:pt x="415" y="239"/>
                  </a:cubicBezTo>
                  <a:cubicBezTo>
                    <a:pt x="414" y="240"/>
                    <a:pt x="414" y="240"/>
                    <a:pt x="414" y="240"/>
                  </a:cubicBezTo>
                  <a:cubicBezTo>
                    <a:pt x="413" y="240"/>
                    <a:pt x="412" y="238"/>
                    <a:pt x="412" y="237"/>
                  </a:cubicBezTo>
                  <a:cubicBezTo>
                    <a:pt x="407" y="232"/>
                    <a:pt x="405" y="246"/>
                    <a:pt x="402" y="237"/>
                  </a:cubicBezTo>
                  <a:close/>
                  <a:moveTo>
                    <a:pt x="409" y="255"/>
                  </a:moveTo>
                  <a:cubicBezTo>
                    <a:pt x="408" y="256"/>
                    <a:pt x="407" y="256"/>
                    <a:pt x="406" y="255"/>
                  </a:cubicBezTo>
                  <a:cubicBezTo>
                    <a:pt x="405" y="253"/>
                    <a:pt x="407" y="253"/>
                    <a:pt x="408" y="252"/>
                  </a:cubicBezTo>
                  <a:cubicBezTo>
                    <a:pt x="409" y="252"/>
                    <a:pt x="410" y="254"/>
                    <a:pt x="409" y="255"/>
                  </a:cubicBezTo>
                  <a:close/>
                  <a:moveTo>
                    <a:pt x="410" y="226"/>
                  </a:moveTo>
                  <a:cubicBezTo>
                    <a:pt x="414" y="225"/>
                    <a:pt x="412" y="230"/>
                    <a:pt x="414" y="232"/>
                  </a:cubicBezTo>
                  <a:cubicBezTo>
                    <a:pt x="412" y="233"/>
                    <a:pt x="411" y="232"/>
                    <a:pt x="410" y="231"/>
                  </a:cubicBezTo>
                  <a:cubicBezTo>
                    <a:pt x="411" y="229"/>
                    <a:pt x="413" y="226"/>
                    <a:pt x="410" y="226"/>
                  </a:cubicBezTo>
                  <a:close/>
                  <a:moveTo>
                    <a:pt x="408" y="226"/>
                  </a:moveTo>
                  <a:cubicBezTo>
                    <a:pt x="407" y="232"/>
                    <a:pt x="407" y="232"/>
                    <a:pt x="407" y="232"/>
                  </a:cubicBezTo>
                  <a:cubicBezTo>
                    <a:pt x="404" y="233"/>
                    <a:pt x="404" y="229"/>
                    <a:pt x="402" y="230"/>
                  </a:cubicBezTo>
                  <a:cubicBezTo>
                    <a:pt x="403" y="228"/>
                    <a:pt x="406" y="229"/>
                    <a:pt x="406" y="226"/>
                  </a:cubicBezTo>
                  <a:lnTo>
                    <a:pt x="408" y="226"/>
                  </a:lnTo>
                  <a:close/>
                  <a:moveTo>
                    <a:pt x="404" y="83"/>
                  </a:moveTo>
                  <a:cubicBezTo>
                    <a:pt x="404" y="83"/>
                    <a:pt x="404" y="83"/>
                    <a:pt x="404" y="83"/>
                  </a:cubicBezTo>
                  <a:cubicBezTo>
                    <a:pt x="405" y="84"/>
                    <a:pt x="404" y="85"/>
                    <a:pt x="405" y="86"/>
                  </a:cubicBezTo>
                  <a:cubicBezTo>
                    <a:pt x="403" y="86"/>
                    <a:pt x="403" y="86"/>
                    <a:pt x="403" y="86"/>
                  </a:cubicBezTo>
                  <a:cubicBezTo>
                    <a:pt x="404" y="85"/>
                    <a:pt x="403" y="84"/>
                    <a:pt x="404" y="83"/>
                  </a:cubicBezTo>
                  <a:close/>
                  <a:moveTo>
                    <a:pt x="393" y="27"/>
                  </a:moveTo>
                  <a:cubicBezTo>
                    <a:pt x="396" y="24"/>
                    <a:pt x="399" y="29"/>
                    <a:pt x="401" y="26"/>
                  </a:cubicBezTo>
                  <a:cubicBezTo>
                    <a:pt x="404" y="26"/>
                    <a:pt x="406" y="27"/>
                    <a:pt x="409" y="27"/>
                  </a:cubicBezTo>
                  <a:cubicBezTo>
                    <a:pt x="409" y="27"/>
                    <a:pt x="405" y="27"/>
                    <a:pt x="405" y="30"/>
                  </a:cubicBezTo>
                  <a:cubicBezTo>
                    <a:pt x="403" y="26"/>
                    <a:pt x="401" y="34"/>
                    <a:pt x="398" y="31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391" y="32"/>
                    <a:pt x="393" y="30"/>
                    <a:pt x="393" y="27"/>
                  </a:cubicBezTo>
                  <a:close/>
                  <a:moveTo>
                    <a:pt x="400" y="87"/>
                  </a:moveTo>
                  <a:cubicBezTo>
                    <a:pt x="397" y="85"/>
                    <a:pt x="395" y="89"/>
                    <a:pt x="392" y="86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95" y="84"/>
                    <a:pt x="397" y="87"/>
                    <a:pt x="399" y="85"/>
                  </a:cubicBezTo>
                  <a:cubicBezTo>
                    <a:pt x="400" y="82"/>
                    <a:pt x="400" y="82"/>
                    <a:pt x="400" y="82"/>
                  </a:cubicBezTo>
                  <a:cubicBezTo>
                    <a:pt x="401" y="82"/>
                    <a:pt x="403" y="83"/>
                    <a:pt x="402" y="85"/>
                  </a:cubicBezTo>
                  <a:cubicBezTo>
                    <a:pt x="403" y="87"/>
                    <a:pt x="401" y="86"/>
                    <a:pt x="400" y="87"/>
                  </a:cubicBezTo>
                  <a:close/>
                  <a:moveTo>
                    <a:pt x="393" y="229"/>
                  </a:moveTo>
                  <a:cubicBezTo>
                    <a:pt x="392" y="227"/>
                    <a:pt x="391" y="230"/>
                    <a:pt x="390" y="229"/>
                  </a:cubicBezTo>
                  <a:cubicBezTo>
                    <a:pt x="389" y="227"/>
                    <a:pt x="393" y="227"/>
                    <a:pt x="393" y="229"/>
                  </a:cubicBezTo>
                  <a:close/>
                  <a:moveTo>
                    <a:pt x="393" y="231"/>
                  </a:moveTo>
                  <a:cubicBezTo>
                    <a:pt x="393" y="232"/>
                    <a:pt x="393" y="232"/>
                    <a:pt x="393" y="232"/>
                  </a:cubicBezTo>
                  <a:cubicBezTo>
                    <a:pt x="393" y="232"/>
                    <a:pt x="392" y="232"/>
                    <a:pt x="391" y="231"/>
                  </a:cubicBezTo>
                  <a:cubicBezTo>
                    <a:pt x="391" y="230"/>
                    <a:pt x="394" y="230"/>
                    <a:pt x="393" y="231"/>
                  </a:cubicBezTo>
                  <a:close/>
                  <a:moveTo>
                    <a:pt x="389" y="232"/>
                  </a:moveTo>
                  <a:cubicBezTo>
                    <a:pt x="387" y="232"/>
                    <a:pt x="387" y="230"/>
                    <a:pt x="387" y="229"/>
                  </a:cubicBezTo>
                  <a:cubicBezTo>
                    <a:pt x="388" y="230"/>
                    <a:pt x="389" y="231"/>
                    <a:pt x="389" y="232"/>
                  </a:cubicBezTo>
                  <a:close/>
                  <a:moveTo>
                    <a:pt x="381" y="85"/>
                  </a:moveTo>
                  <a:cubicBezTo>
                    <a:pt x="379" y="86"/>
                    <a:pt x="376" y="88"/>
                    <a:pt x="373" y="87"/>
                  </a:cubicBezTo>
                  <a:cubicBezTo>
                    <a:pt x="373" y="86"/>
                    <a:pt x="373" y="86"/>
                    <a:pt x="373" y="86"/>
                  </a:cubicBezTo>
                  <a:cubicBezTo>
                    <a:pt x="373" y="85"/>
                    <a:pt x="374" y="85"/>
                    <a:pt x="375" y="84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79"/>
                    <a:pt x="376" y="80"/>
                    <a:pt x="377" y="78"/>
                  </a:cubicBezTo>
                  <a:cubicBezTo>
                    <a:pt x="379" y="78"/>
                    <a:pt x="379" y="81"/>
                    <a:pt x="379" y="82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6" y="81"/>
                    <a:pt x="376" y="83"/>
                    <a:pt x="375" y="84"/>
                  </a:cubicBezTo>
                  <a:cubicBezTo>
                    <a:pt x="376" y="86"/>
                    <a:pt x="379" y="84"/>
                    <a:pt x="381" y="85"/>
                  </a:cubicBezTo>
                  <a:close/>
                  <a:moveTo>
                    <a:pt x="375" y="67"/>
                  </a:moveTo>
                  <a:cubicBezTo>
                    <a:pt x="373" y="66"/>
                    <a:pt x="376" y="64"/>
                    <a:pt x="377" y="65"/>
                  </a:cubicBezTo>
                  <a:cubicBezTo>
                    <a:pt x="377" y="66"/>
                    <a:pt x="377" y="68"/>
                    <a:pt x="375" y="67"/>
                  </a:cubicBezTo>
                  <a:close/>
                  <a:moveTo>
                    <a:pt x="378" y="67"/>
                  </a:moveTo>
                  <a:cubicBezTo>
                    <a:pt x="378" y="68"/>
                    <a:pt x="378" y="68"/>
                    <a:pt x="378" y="68"/>
                  </a:cubicBezTo>
                  <a:cubicBezTo>
                    <a:pt x="377" y="67"/>
                    <a:pt x="377" y="67"/>
                    <a:pt x="377" y="67"/>
                  </a:cubicBezTo>
                  <a:lnTo>
                    <a:pt x="378" y="67"/>
                  </a:lnTo>
                  <a:close/>
                  <a:moveTo>
                    <a:pt x="380" y="15"/>
                  </a:moveTo>
                  <a:cubicBezTo>
                    <a:pt x="377" y="16"/>
                    <a:pt x="377" y="16"/>
                    <a:pt x="377" y="16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7" y="21"/>
                    <a:pt x="374" y="23"/>
                    <a:pt x="374" y="20"/>
                  </a:cubicBezTo>
                  <a:cubicBezTo>
                    <a:pt x="374" y="18"/>
                    <a:pt x="377" y="17"/>
                    <a:pt x="375" y="15"/>
                  </a:cubicBezTo>
                  <a:cubicBezTo>
                    <a:pt x="373" y="13"/>
                    <a:pt x="372" y="17"/>
                    <a:pt x="372" y="14"/>
                  </a:cubicBezTo>
                  <a:cubicBezTo>
                    <a:pt x="376" y="16"/>
                    <a:pt x="378" y="9"/>
                    <a:pt x="380" y="15"/>
                  </a:cubicBezTo>
                  <a:close/>
                  <a:moveTo>
                    <a:pt x="376" y="230"/>
                  </a:moveTo>
                  <a:cubicBezTo>
                    <a:pt x="375" y="232"/>
                    <a:pt x="373" y="227"/>
                    <a:pt x="372" y="230"/>
                  </a:cubicBezTo>
                  <a:cubicBezTo>
                    <a:pt x="368" y="229"/>
                    <a:pt x="368" y="229"/>
                    <a:pt x="368" y="229"/>
                  </a:cubicBezTo>
                  <a:cubicBezTo>
                    <a:pt x="370" y="224"/>
                    <a:pt x="374" y="230"/>
                    <a:pt x="376" y="230"/>
                  </a:cubicBezTo>
                  <a:close/>
                  <a:moveTo>
                    <a:pt x="371" y="237"/>
                  </a:moveTo>
                  <a:cubicBezTo>
                    <a:pt x="371" y="237"/>
                    <a:pt x="371" y="237"/>
                    <a:pt x="371" y="237"/>
                  </a:cubicBezTo>
                  <a:cubicBezTo>
                    <a:pt x="370" y="236"/>
                    <a:pt x="370" y="236"/>
                    <a:pt x="370" y="236"/>
                  </a:cubicBezTo>
                  <a:cubicBezTo>
                    <a:pt x="370" y="236"/>
                    <a:pt x="371" y="236"/>
                    <a:pt x="371" y="237"/>
                  </a:cubicBezTo>
                  <a:close/>
                  <a:moveTo>
                    <a:pt x="368" y="261"/>
                  </a:moveTo>
                  <a:cubicBezTo>
                    <a:pt x="368" y="261"/>
                    <a:pt x="368" y="261"/>
                    <a:pt x="368" y="261"/>
                  </a:cubicBezTo>
                  <a:cubicBezTo>
                    <a:pt x="369" y="259"/>
                    <a:pt x="372" y="258"/>
                    <a:pt x="375" y="260"/>
                  </a:cubicBezTo>
                  <a:cubicBezTo>
                    <a:pt x="374" y="263"/>
                    <a:pt x="370" y="261"/>
                    <a:pt x="368" y="261"/>
                  </a:cubicBezTo>
                  <a:close/>
                  <a:moveTo>
                    <a:pt x="380" y="261"/>
                  </a:moveTo>
                  <a:cubicBezTo>
                    <a:pt x="379" y="260"/>
                    <a:pt x="379" y="260"/>
                    <a:pt x="379" y="260"/>
                  </a:cubicBezTo>
                  <a:cubicBezTo>
                    <a:pt x="382" y="259"/>
                    <a:pt x="383" y="260"/>
                    <a:pt x="385" y="261"/>
                  </a:cubicBezTo>
                  <a:cubicBezTo>
                    <a:pt x="384" y="262"/>
                    <a:pt x="382" y="263"/>
                    <a:pt x="380" y="261"/>
                  </a:cubicBezTo>
                  <a:close/>
                  <a:moveTo>
                    <a:pt x="388" y="276"/>
                  </a:moveTo>
                  <a:cubicBezTo>
                    <a:pt x="389" y="275"/>
                    <a:pt x="385" y="274"/>
                    <a:pt x="388" y="273"/>
                  </a:cubicBezTo>
                  <a:cubicBezTo>
                    <a:pt x="389" y="273"/>
                    <a:pt x="388" y="275"/>
                    <a:pt x="389" y="276"/>
                  </a:cubicBezTo>
                  <a:lnTo>
                    <a:pt x="388" y="276"/>
                  </a:lnTo>
                  <a:close/>
                  <a:moveTo>
                    <a:pt x="387" y="260"/>
                  </a:moveTo>
                  <a:cubicBezTo>
                    <a:pt x="388" y="260"/>
                    <a:pt x="388" y="260"/>
                    <a:pt x="389" y="260"/>
                  </a:cubicBezTo>
                  <a:cubicBezTo>
                    <a:pt x="389" y="261"/>
                    <a:pt x="387" y="261"/>
                    <a:pt x="387" y="261"/>
                  </a:cubicBezTo>
                  <a:cubicBezTo>
                    <a:pt x="387" y="261"/>
                    <a:pt x="387" y="260"/>
                    <a:pt x="387" y="260"/>
                  </a:cubicBezTo>
                  <a:close/>
                  <a:moveTo>
                    <a:pt x="392" y="242"/>
                  </a:moveTo>
                  <a:cubicBezTo>
                    <a:pt x="392" y="242"/>
                    <a:pt x="392" y="240"/>
                    <a:pt x="390" y="239"/>
                  </a:cubicBezTo>
                  <a:cubicBezTo>
                    <a:pt x="389" y="239"/>
                    <a:pt x="387" y="241"/>
                    <a:pt x="386" y="239"/>
                  </a:cubicBezTo>
                  <a:cubicBezTo>
                    <a:pt x="385" y="238"/>
                    <a:pt x="387" y="237"/>
                    <a:pt x="385" y="236"/>
                  </a:cubicBezTo>
                  <a:cubicBezTo>
                    <a:pt x="385" y="236"/>
                    <a:pt x="385" y="236"/>
                    <a:pt x="385" y="236"/>
                  </a:cubicBezTo>
                  <a:cubicBezTo>
                    <a:pt x="384" y="242"/>
                    <a:pt x="378" y="236"/>
                    <a:pt x="375" y="238"/>
                  </a:cubicBezTo>
                  <a:cubicBezTo>
                    <a:pt x="373" y="237"/>
                    <a:pt x="373" y="237"/>
                    <a:pt x="373" y="237"/>
                  </a:cubicBezTo>
                  <a:cubicBezTo>
                    <a:pt x="374" y="236"/>
                    <a:pt x="376" y="235"/>
                    <a:pt x="377" y="235"/>
                  </a:cubicBezTo>
                  <a:cubicBezTo>
                    <a:pt x="380" y="238"/>
                    <a:pt x="382" y="236"/>
                    <a:pt x="385" y="236"/>
                  </a:cubicBezTo>
                  <a:cubicBezTo>
                    <a:pt x="385" y="236"/>
                    <a:pt x="385" y="236"/>
                    <a:pt x="385" y="236"/>
                  </a:cubicBezTo>
                  <a:cubicBezTo>
                    <a:pt x="385" y="236"/>
                    <a:pt x="385" y="236"/>
                    <a:pt x="385" y="236"/>
                  </a:cubicBezTo>
                  <a:cubicBezTo>
                    <a:pt x="386" y="236"/>
                    <a:pt x="387" y="236"/>
                    <a:pt x="387" y="236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90" y="238"/>
                    <a:pt x="393" y="234"/>
                    <a:pt x="395" y="236"/>
                  </a:cubicBezTo>
                  <a:cubicBezTo>
                    <a:pt x="396" y="236"/>
                    <a:pt x="396" y="237"/>
                    <a:pt x="396" y="238"/>
                  </a:cubicBezTo>
                  <a:cubicBezTo>
                    <a:pt x="395" y="237"/>
                    <a:pt x="394" y="237"/>
                    <a:pt x="394" y="237"/>
                  </a:cubicBezTo>
                  <a:cubicBezTo>
                    <a:pt x="394" y="237"/>
                    <a:pt x="394" y="238"/>
                    <a:pt x="394" y="238"/>
                  </a:cubicBezTo>
                  <a:cubicBezTo>
                    <a:pt x="394" y="239"/>
                    <a:pt x="395" y="239"/>
                    <a:pt x="395" y="239"/>
                  </a:cubicBezTo>
                  <a:cubicBezTo>
                    <a:pt x="396" y="238"/>
                    <a:pt x="396" y="238"/>
                    <a:pt x="396" y="238"/>
                  </a:cubicBezTo>
                  <a:cubicBezTo>
                    <a:pt x="396" y="239"/>
                    <a:pt x="395" y="240"/>
                    <a:pt x="395" y="241"/>
                  </a:cubicBezTo>
                  <a:cubicBezTo>
                    <a:pt x="394" y="240"/>
                    <a:pt x="393" y="242"/>
                    <a:pt x="392" y="242"/>
                  </a:cubicBezTo>
                  <a:close/>
                  <a:moveTo>
                    <a:pt x="396" y="276"/>
                  </a:moveTo>
                  <a:cubicBezTo>
                    <a:pt x="396" y="275"/>
                    <a:pt x="394" y="276"/>
                    <a:pt x="393" y="275"/>
                  </a:cubicBezTo>
                  <a:cubicBezTo>
                    <a:pt x="394" y="273"/>
                    <a:pt x="396" y="273"/>
                    <a:pt x="397" y="275"/>
                  </a:cubicBezTo>
                  <a:lnTo>
                    <a:pt x="396" y="276"/>
                  </a:lnTo>
                  <a:close/>
                  <a:moveTo>
                    <a:pt x="395" y="262"/>
                  </a:moveTo>
                  <a:cubicBezTo>
                    <a:pt x="395" y="260"/>
                    <a:pt x="395" y="260"/>
                    <a:pt x="395" y="260"/>
                  </a:cubicBezTo>
                  <a:cubicBezTo>
                    <a:pt x="398" y="261"/>
                    <a:pt x="398" y="261"/>
                    <a:pt x="398" y="261"/>
                  </a:cubicBezTo>
                  <a:cubicBezTo>
                    <a:pt x="398" y="262"/>
                    <a:pt x="396" y="262"/>
                    <a:pt x="395" y="262"/>
                  </a:cubicBezTo>
                  <a:close/>
                  <a:moveTo>
                    <a:pt x="413" y="276"/>
                  </a:moveTo>
                  <a:cubicBezTo>
                    <a:pt x="410" y="277"/>
                    <a:pt x="407" y="273"/>
                    <a:pt x="405" y="277"/>
                  </a:cubicBezTo>
                  <a:cubicBezTo>
                    <a:pt x="403" y="274"/>
                    <a:pt x="401" y="278"/>
                    <a:pt x="400" y="276"/>
                  </a:cubicBezTo>
                  <a:cubicBezTo>
                    <a:pt x="400" y="276"/>
                    <a:pt x="400" y="276"/>
                    <a:pt x="400" y="276"/>
                  </a:cubicBezTo>
                  <a:cubicBezTo>
                    <a:pt x="399" y="276"/>
                    <a:pt x="398" y="276"/>
                    <a:pt x="398" y="275"/>
                  </a:cubicBezTo>
                  <a:cubicBezTo>
                    <a:pt x="402" y="274"/>
                    <a:pt x="408" y="275"/>
                    <a:pt x="413" y="275"/>
                  </a:cubicBezTo>
                  <a:lnTo>
                    <a:pt x="413" y="276"/>
                  </a:lnTo>
                  <a:close/>
                  <a:moveTo>
                    <a:pt x="428" y="280"/>
                  </a:moveTo>
                  <a:cubicBezTo>
                    <a:pt x="427" y="281"/>
                    <a:pt x="426" y="280"/>
                    <a:pt x="426" y="280"/>
                  </a:cubicBezTo>
                  <a:cubicBezTo>
                    <a:pt x="426" y="278"/>
                    <a:pt x="427" y="279"/>
                    <a:pt x="428" y="279"/>
                  </a:cubicBezTo>
                  <a:lnTo>
                    <a:pt x="428" y="280"/>
                  </a:lnTo>
                  <a:close/>
                  <a:moveTo>
                    <a:pt x="429" y="277"/>
                  </a:moveTo>
                  <a:cubicBezTo>
                    <a:pt x="425" y="272"/>
                    <a:pt x="420" y="280"/>
                    <a:pt x="417" y="274"/>
                  </a:cubicBezTo>
                  <a:cubicBezTo>
                    <a:pt x="422" y="277"/>
                    <a:pt x="428" y="273"/>
                    <a:pt x="433" y="275"/>
                  </a:cubicBezTo>
                  <a:cubicBezTo>
                    <a:pt x="436" y="275"/>
                    <a:pt x="436" y="275"/>
                    <a:pt x="436" y="275"/>
                  </a:cubicBezTo>
                  <a:cubicBezTo>
                    <a:pt x="433" y="279"/>
                    <a:pt x="431" y="274"/>
                    <a:pt x="429" y="277"/>
                  </a:cubicBezTo>
                  <a:close/>
                  <a:moveTo>
                    <a:pt x="414" y="261"/>
                  </a:moveTo>
                  <a:cubicBezTo>
                    <a:pt x="411" y="262"/>
                    <a:pt x="407" y="262"/>
                    <a:pt x="404" y="261"/>
                  </a:cubicBezTo>
                  <a:cubicBezTo>
                    <a:pt x="410" y="259"/>
                    <a:pt x="416" y="261"/>
                    <a:pt x="423" y="261"/>
                  </a:cubicBezTo>
                  <a:cubicBezTo>
                    <a:pt x="428" y="260"/>
                    <a:pt x="433" y="260"/>
                    <a:pt x="438" y="260"/>
                  </a:cubicBezTo>
                  <a:cubicBezTo>
                    <a:pt x="439" y="261"/>
                    <a:pt x="439" y="261"/>
                    <a:pt x="439" y="261"/>
                  </a:cubicBezTo>
                  <a:cubicBezTo>
                    <a:pt x="431" y="262"/>
                    <a:pt x="422" y="261"/>
                    <a:pt x="414" y="261"/>
                  </a:cubicBezTo>
                  <a:close/>
                  <a:moveTo>
                    <a:pt x="437" y="31"/>
                  </a:moveTo>
                  <a:cubicBezTo>
                    <a:pt x="436" y="31"/>
                    <a:pt x="437" y="28"/>
                    <a:pt x="435" y="29"/>
                  </a:cubicBezTo>
                  <a:cubicBezTo>
                    <a:pt x="435" y="27"/>
                    <a:pt x="435" y="27"/>
                    <a:pt x="435" y="27"/>
                  </a:cubicBezTo>
                  <a:cubicBezTo>
                    <a:pt x="436" y="27"/>
                    <a:pt x="436" y="27"/>
                    <a:pt x="436" y="28"/>
                  </a:cubicBezTo>
                  <a:cubicBezTo>
                    <a:pt x="438" y="23"/>
                    <a:pt x="441" y="29"/>
                    <a:pt x="444" y="27"/>
                  </a:cubicBezTo>
                  <a:cubicBezTo>
                    <a:pt x="451" y="29"/>
                    <a:pt x="457" y="25"/>
                    <a:pt x="464" y="28"/>
                  </a:cubicBezTo>
                  <a:cubicBezTo>
                    <a:pt x="469" y="28"/>
                    <a:pt x="477" y="25"/>
                    <a:pt x="481" y="29"/>
                  </a:cubicBezTo>
                  <a:cubicBezTo>
                    <a:pt x="484" y="26"/>
                    <a:pt x="485" y="31"/>
                    <a:pt x="487" y="28"/>
                  </a:cubicBezTo>
                  <a:cubicBezTo>
                    <a:pt x="494" y="28"/>
                    <a:pt x="494" y="28"/>
                    <a:pt x="494" y="28"/>
                  </a:cubicBezTo>
                  <a:cubicBezTo>
                    <a:pt x="493" y="30"/>
                    <a:pt x="491" y="31"/>
                    <a:pt x="489" y="32"/>
                  </a:cubicBezTo>
                  <a:cubicBezTo>
                    <a:pt x="489" y="27"/>
                    <a:pt x="483" y="31"/>
                    <a:pt x="482" y="29"/>
                  </a:cubicBezTo>
                  <a:cubicBezTo>
                    <a:pt x="481" y="32"/>
                    <a:pt x="477" y="29"/>
                    <a:pt x="476" y="32"/>
                  </a:cubicBezTo>
                  <a:cubicBezTo>
                    <a:pt x="474" y="30"/>
                    <a:pt x="470" y="31"/>
                    <a:pt x="467" y="29"/>
                  </a:cubicBezTo>
                  <a:cubicBezTo>
                    <a:pt x="466" y="31"/>
                    <a:pt x="466" y="31"/>
                    <a:pt x="466" y="31"/>
                  </a:cubicBezTo>
                  <a:cubicBezTo>
                    <a:pt x="466" y="31"/>
                    <a:pt x="464" y="30"/>
                    <a:pt x="464" y="29"/>
                  </a:cubicBezTo>
                  <a:cubicBezTo>
                    <a:pt x="460" y="30"/>
                    <a:pt x="458" y="36"/>
                    <a:pt x="453" y="33"/>
                  </a:cubicBezTo>
                  <a:cubicBezTo>
                    <a:pt x="453" y="32"/>
                    <a:pt x="453" y="32"/>
                    <a:pt x="453" y="31"/>
                  </a:cubicBezTo>
                  <a:cubicBezTo>
                    <a:pt x="451" y="29"/>
                    <a:pt x="447" y="32"/>
                    <a:pt x="445" y="29"/>
                  </a:cubicBezTo>
                  <a:cubicBezTo>
                    <a:pt x="443" y="33"/>
                    <a:pt x="439" y="29"/>
                    <a:pt x="437" y="31"/>
                  </a:cubicBezTo>
                  <a:close/>
                  <a:moveTo>
                    <a:pt x="487" y="42"/>
                  </a:moveTo>
                  <a:cubicBezTo>
                    <a:pt x="488" y="40"/>
                    <a:pt x="488" y="40"/>
                    <a:pt x="488" y="40"/>
                  </a:cubicBezTo>
                  <a:cubicBezTo>
                    <a:pt x="490" y="41"/>
                    <a:pt x="491" y="39"/>
                    <a:pt x="493" y="40"/>
                  </a:cubicBezTo>
                  <a:cubicBezTo>
                    <a:pt x="492" y="43"/>
                    <a:pt x="488" y="41"/>
                    <a:pt x="487" y="42"/>
                  </a:cubicBezTo>
                  <a:close/>
                  <a:moveTo>
                    <a:pt x="491" y="69"/>
                  </a:moveTo>
                  <a:cubicBezTo>
                    <a:pt x="491" y="71"/>
                    <a:pt x="490" y="73"/>
                    <a:pt x="488" y="73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485" y="72"/>
                    <a:pt x="485" y="70"/>
                    <a:pt x="486" y="68"/>
                  </a:cubicBezTo>
                  <a:cubicBezTo>
                    <a:pt x="488" y="71"/>
                    <a:pt x="490" y="67"/>
                    <a:pt x="491" y="69"/>
                  </a:cubicBezTo>
                  <a:close/>
                  <a:moveTo>
                    <a:pt x="487" y="32"/>
                  </a:moveTo>
                  <a:cubicBezTo>
                    <a:pt x="486" y="30"/>
                    <a:pt x="489" y="31"/>
                    <a:pt x="488" y="32"/>
                  </a:cubicBezTo>
                  <a:cubicBezTo>
                    <a:pt x="488" y="32"/>
                    <a:pt x="488" y="32"/>
                    <a:pt x="487" y="32"/>
                  </a:cubicBezTo>
                  <a:close/>
                  <a:moveTo>
                    <a:pt x="480" y="70"/>
                  </a:moveTo>
                  <a:cubicBezTo>
                    <a:pt x="480" y="71"/>
                    <a:pt x="480" y="71"/>
                    <a:pt x="480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9" y="69"/>
                    <a:pt x="480" y="70"/>
                  </a:cubicBezTo>
                  <a:close/>
                  <a:moveTo>
                    <a:pt x="473" y="229"/>
                  </a:moveTo>
                  <a:cubicBezTo>
                    <a:pt x="473" y="230"/>
                    <a:pt x="473" y="230"/>
                    <a:pt x="473" y="230"/>
                  </a:cubicBezTo>
                  <a:cubicBezTo>
                    <a:pt x="472" y="230"/>
                    <a:pt x="471" y="229"/>
                    <a:pt x="471" y="229"/>
                  </a:cubicBezTo>
                  <a:cubicBezTo>
                    <a:pt x="472" y="229"/>
                    <a:pt x="472" y="228"/>
                    <a:pt x="473" y="229"/>
                  </a:cubicBezTo>
                  <a:close/>
                  <a:moveTo>
                    <a:pt x="458" y="232"/>
                  </a:moveTo>
                  <a:cubicBezTo>
                    <a:pt x="457" y="231"/>
                    <a:pt x="457" y="231"/>
                    <a:pt x="457" y="231"/>
                  </a:cubicBezTo>
                  <a:cubicBezTo>
                    <a:pt x="459" y="227"/>
                    <a:pt x="466" y="231"/>
                    <a:pt x="465" y="226"/>
                  </a:cubicBezTo>
                  <a:cubicBezTo>
                    <a:pt x="466" y="227"/>
                    <a:pt x="468" y="228"/>
                    <a:pt x="469" y="230"/>
                  </a:cubicBezTo>
                  <a:cubicBezTo>
                    <a:pt x="465" y="231"/>
                    <a:pt x="461" y="230"/>
                    <a:pt x="458" y="232"/>
                  </a:cubicBezTo>
                  <a:close/>
                  <a:moveTo>
                    <a:pt x="468" y="254"/>
                  </a:moveTo>
                  <a:cubicBezTo>
                    <a:pt x="469" y="255"/>
                    <a:pt x="469" y="255"/>
                    <a:pt x="469" y="255"/>
                  </a:cubicBezTo>
                  <a:cubicBezTo>
                    <a:pt x="467" y="254"/>
                    <a:pt x="467" y="254"/>
                    <a:pt x="467" y="254"/>
                  </a:cubicBezTo>
                  <a:lnTo>
                    <a:pt x="468" y="254"/>
                  </a:lnTo>
                  <a:close/>
                  <a:moveTo>
                    <a:pt x="465" y="238"/>
                  </a:moveTo>
                  <a:cubicBezTo>
                    <a:pt x="464" y="240"/>
                    <a:pt x="462" y="239"/>
                    <a:pt x="461" y="239"/>
                  </a:cubicBezTo>
                  <a:cubicBezTo>
                    <a:pt x="459" y="235"/>
                    <a:pt x="456" y="242"/>
                    <a:pt x="455" y="238"/>
                  </a:cubicBezTo>
                  <a:cubicBezTo>
                    <a:pt x="458" y="237"/>
                    <a:pt x="461" y="237"/>
                    <a:pt x="464" y="238"/>
                  </a:cubicBezTo>
                  <a:lnTo>
                    <a:pt x="465" y="238"/>
                  </a:lnTo>
                  <a:close/>
                  <a:moveTo>
                    <a:pt x="454" y="230"/>
                  </a:moveTo>
                  <a:cubicBezTo>
                    <a:pt x="454" y="230"/>
                    <a:pt x="454" y="230"/>
                    <a:pt x="454" y="230"/>
                  </a:cubicBezTo>
                  <a:cubicBezTo>
                    <a:pt x="454" y="229"/>
                    <a:pt x="454" y="229"/>
                    <a:pt x="454" y="229"/>
                  </a:cubicBezTo>
                  <a:cubicBezTo>
                    <a:pt x="454" y="229"/>
                    <a:pt x="454" y="229"/>
                    <a:pt x="454" y="230"/>
                  </a:cubicBezTo>
                  <a:close/>
                  <a:moveTo>
                    <a:pt x="442" y="237"/>
                  </a:moveTo>
                  <a:cubicBezTo>
                    <a:pt x="444" y="236"/>
                    <a:pt x="445" y="237"/>
                    <a:pt x="447" y="238"/>
                  </a:cubicBezTo>
                  <a:cubicBezTo>
                    <a:pt x="445" y="238"/>
                    <a:pt x="444" y="241"/>
                    <a:pt x="443" y="239"/>
                  </a:cubicBezTo>
                  <a:cubicBezTo>
                    <a:pt x="441" y="239"/>
                    <a:pt x="442" y="237"/>
                    <a:pt x="442" y="237"/>
                  </a:cubicBezTo>
                  <a:close/>
                  <a:moveTo>
                    <a:pt x="443" y="232"/>
                  </a:moveTo>
                  <a:cubicBezTo>
                    <a:pt x="442" y="229"/>
                    <a:pt x="447" y="229"/>
                    <a:pt x="447" y="225"/>
                  </a:cubicBezTo>
                  <a:cubicBezTo>
                    <a:pt x="448" y="225"/>
                    <a:pt x="450" y="226"/>
                    <a:pt x="449" y="224"/>
                  </a:cubicBezTo>
                  <a:cubicBezTo>
                    <a:pt x="450" y="224"/>
                    <a:pt x="450" y="225"/>
                    <a:pt x="451" y="225"/>
                  </a:cubicBezTo>
                  <a:cubicBezTo>
                    <a:pt x="450" y="227"/>
                    <a:pt x="448" y="225"/>
                    <a:pt x="447" y="227"/>
                  </a:cubicBezTo>
                  <a:cubicBezTo>
                    <a:pt x="448" y="229"/>
                    <a:pt x="449" y="229"/>
                    <a:pt x="449" y="232"/>
                  </a:cubicBezTo>
                  <a:cubicBezTo>
                    <a:pt x="446" y="231"/>
                    <a:pt x="445" y="232"/>
                    <a:pt x="443" y="232"/>
                  </a:cubicBezTo>
                  <a:close/>
                  <a:moveTo>
                    <a:pt x="452" y="239"/>
                  </a:moveTo>
                  <a:cubicBezTo>
                    <a:pt x="451" y="240"/>
                    <a:pt x="449" y="238"/>
                    <a:pt x="449" y="238"/>
                  </a:cubicBezTo>
                  <a:cubicBezTo>
                    <a:pt x="450" y="238"/>
                    <a:pt x="451" y="238"/>
                    <a:pt x="452" y="239"/>
                  </a:cubicBezTo>
                  <a:close/>
                  <a:moveTo>
                    <a:pt x="441" y="261"/>
                  </a:moveTo>
                  <a:cubicBezTo>
                    <a:pt x="442" y="261"/>
                    <a:pt x="443" y="260"/>
                    <a:pt x="444" y="261"/>
                  </a:cubicBezTo>
                  <a:cubicBezTo>
                    <a:pt x="443" y="261"/>
                    <a:pt x="441" y="262"/>
                    <a:pt x="441" y="261"/>
                  </a:cubicBezTo>
                  <a:close/>
                  <a:moveTo>
                    <a:pt x="466" y="280"/>
                  </a:moveTo>
                  <a:cubicBezTo>
                    <a:pt x="466" y="281"/>
                    <a:pt x="464" y="280"/>
                    <a:pt x="464" y="281"/>
                  </a:cubicBezTo>
                  <a:cubicBezTo>
                    <a:pt x="463" y="280"/>
                    <a:pt x="462" y="279"/>
                    <a:pt x="463" y="278"/>
                  </a:cubicBezTo>
                  <a:cubicBezTo>
                    <a:pt x="463" y="278"/>
                    <a:pt x="463" y="278"/>
                    <a:pt x="464" y="278"/>
                  </a:cubicBezTo>
                  <a:cubicBezTo>
                    <a:pt x="461" y="275"/>
                    <a:pt x="457" y="278"/>
                    <a:pt x="453" y="276"/>
                  </a:cubicBezTo>
                  <a:cubicBezTo>
                    <a:pt x="443" y="276"/>
                    <a:pt x="443" y="276"/>
                    <a:pt x="443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3" y="274"/>
                    <a:pt x="447" y="276"/>
                    <a:pt x="450" y="276"/>
                  </a:cubicBezTo>
                  <a:cubicBezTo>
                    <a:pt x="454" y="274"/>
                    <a:pt x="458" y="276"/>
                    <a:pt x="461" y="274"/>
                  </a:cubicBezTo>
                  <a:cubicBezTo>
                    <a:pt x="464" y="275"/>
                    <a:pt x="468" y="276"/>
                    <a:pt x="471" y="275"/>
                  </a:cubicBezTo>
                  <a:cubicBezTo>
                    <a:pt x="471" y="279"/>
                    <a:pt x="462" y="274"/>
                    <a:pt x="466" y="280"/>
                  </a:cubicBezTo>
                  <a:close/>
                  <a:moveTo>
                    <a:pt x="474" y="255"/>
                  </a:moveTo>
                  <a:cubicBezTo>
                    <a:pt x="474" y="252"/>
                    <a:pt x="476" y="253"/>
                    <a:pt x="478" y="253"/>
                  </a:cubicBezTo>
                  <a:cubicBezTo>
                    <a:pt x="478" y="256"/>
                    <a:pt x="478" y="256"/>
                    <a:pt x="478" y="256"/>
                  </a:cubicBezTo>
                  <a:cubicBezTo>
                    <a:pt x="477" y="255"/>
                    <a:pt x="473" y="259"/>
                    <a:pt x="474" y="255"/>
                  </a:cubicBezTo>
                  <a:close/>
                  <a:moveTo>
                    <a:pt x="478" y="240"/>
                  </a:moveTo>
                  <a:cubicBezTo>
                    <a:pt x="476" y="243"/>
                    <a:pt x="473" y="238"/>
                    <a:pt x="471" y="241"/>
                  </a:cubicBezTo>
                  <a:cubicBezTo>
                    <a:pt x="469" y="239"/>
                    <a:pt x="469" y="239"/>
                    <a:pt x="469" y="239"/>
                  </a:cubicBezTo>
                  <a:cubicBezTo>
                    <a:pt x="469" y="236"/>
                    <a:pt x="473" y="239"/>
                    <a:pt x="473" y="235"/>
                  </a:cubicBezTo>
                  <a:cubicBezTo>
                    <a:pt x="475" y="237"/>
                    <a:pt x="480" y="236"/>
                    <a:pt x="478" y="240"/>
                  </a:cubicBezTo>
                  <a:close/>
                  <a:moveTo>
                    <a:pt x="482" y="237"/>
                  </a:moveTo>
                  <a:cubicBezTo>
                    <a:pt x="483" y="237"/>
                    <a:pt x="483" y="237"/>
                    <a:pt x="483" y="238"/>
                  </a:cubicBezTo>
                  <a:cubicBezTo>
                    <a:pt x="482" y="239"/>
                    <a:pt x="482" y="239"/>
                    <a:pt x="482" y="239"/>
                  </a:cubicBezTo>
                  <a:cubicBezTo>
                    <a:pt x="481" y="238"/>
                    <a:pt x="480" y="237"/>
                    <a:pt x="482" y="237"/>
                  </a:cubicBezTo>
                  <a:close/>
                  <a:moveTo>
                    <a:pt x="481" y="256"/>
                  </a:moveTo>
                  <a:cubicBezTo>
                    <a:pt x="483" y="255"/>
                    <a:pt x="485" y="253"/>
                    <a:pt x="486" y="255"/>
                  </a:cubicBezTo>
                  <a:cubicBezTo>
                    <a:pt x="485" y="257"/>
                    <a:pt x="483" y="255"/>
                    <a:pt x="481" y="256"/>
                  </a:cubicBezTo>
                  <a:close/>
                  <a:moveTo>
                    <a:pt x="485" y="252"/>
                  </a:moveTo>
                  <a:cubicBezTo>
                    <a:pt x="485" y="251"/>
                    <a:pt x="487" y="252"/>
                    <a:pt x="488" y="251"/>
                  </a:cubicBezTo>
                  <a:cubicBezTo>
                    <a:pt x="488" y="253"/>
                    <a:pt x="488" y="253"/>
                    <a:pt x="488" y="253"/>
                  </a:cubicBezTo>
                  <a:cubicBezTo>
                    <a:pt x="487" y="252"/>
                    <a:pt x="485" y="254"/>
                    <a:pt x="485" y="252"/>
                  </a:cubicBezTo>
                  <a:close/>
                  <a:moveTo>
                    <a:pt x="489" y="255"/>
                  </a:moveTo>
                  <a:cubicBezTo>
                    <a:pt x="488" y="255"/>
                    <a:pt x="488" y="255"/>
                    <a:pt x="488" y="255"/>
                  </a:cubicBezTo>
                  <a:cubicBezTo>
                    <a:pt x="488" y="254"/>
                    <a:pt x="488" y="254"/>
                    <a:pt x="488" y="254"/>
                  </a:cubicBezTo>
                  <a:cubicBezTo>
                    <a:pt x="488" y="254"/>
                    <a:pt x="489" y="254"/>
                    <a:pt x="489" y="254"/>
                  </a:cubicBezTo>
                  <a:cubicBezTo>
                    <a:pt x="489" y="254"/>
                    <a:pt x="489" y="255"/>
                    <a:pt x="489" y="255"/>
                  </a:cubicBezTo>
                  <a:close/>
                  <a:moveTo>
                    <a:pt x="546" y="285"/>
                  </a:moveTo>
                  <a:cubicBezTo>
                    <a:pt x="547" y="285"/>
                    <a:pt x="547" y="284"/>
                    <a:pt x="548" y="285"/>
                  </a:cubicBezTo>
                  <a:cubicBezTo>
                    <a:pt x="548" y="285"/>
                    <a:pt x="547" y="285"/>
                    <a:pt x="546" y="285"/>
                  </a:cubicBezTo>
                  <a:close/>
                  <a:moveTo>
                    <a:pt x="534" y="260"/>
                  </a:moveTo>
                  <a:cubicBezTo>
                    <a:pt x="530" y="255"/>
                    <a:pt x="525" y="262"/>
                    <a:pt x="519" y="259"/>
                  </a:cubicBezTo>
                  <a:cubicBezTo>
                    <a:pt x="512" y="260"/>
                    <a:pt x="504" y="260"/>
                    <a:pt x="497" y="259"/>
                  </a:cubicBezTo>
                  <a:cubicBezTo>
                    <a:pt x="497" y="260"/>
                    <a:pt x="497" y="261"/>
                    <a:pt x="496" y="260"/>
                  </a:cubicBezTo>
                  <a:cubicBezTo>
                    <a:pt x="494" y="260"/>
                    <a:pt x="496" y="258"/>
                    <a:pt x="496" y="257"/>
                  </a:cubicBezTo>
                  <a:cubicBezTo>
                    <a:pt x="500" y="255"/>
                    <a:pt x="499" y="261"/>
                    <a:pt x="504" y="258"/>
                  </a:cubicBezTo>
                  <a:cubicBezTo>
                    <a:pt x="504" y="257"/>
                    <a:pt x="505" y="254"/>
                    <a:pt x="507" y="255"/>
                  </a:cubicBezTo>
                  <a:cubicBezTo>
                    <a:pt x="509" y="254"/>
                    <a:pt x="514" y="253"/>
                    <a:pt x="513" y="257"/>
                  </a:cubicBezTo>
                  <a:cubicBezTo>
                    <a:pt x="513" y="257"/>
                    <a:pt x="513" y="257"/>
                    <a:pt x="513" y="257"/>
                  </a:cubicBezTo>
                  <a:cubicBezTo>
                    <a:pt x="514" y="255"/>
                    <a:pt x="518" y="257"/>
                    <a:pt x="519" y="257"/>
                  </a:cubicBezTo>
                  <a:cubicBezTo>
                    <a:pt x="521" y="257"/>
                    <a:pt x="523" y="256"/>
                    <a:pt x="525" y="256"/>
                  </a:cubicBezTo>
                  <a:cubicBezTo>
                    <a:pt x="527" y="259"/>
                    <a:pt x="532" y="257"/>
                    <a:pt x="535" y="257"/>
                  </a:cubicBezTo>
                  <a:cubicBezTo>
                    <a:pt x="537" y="256"/>
                    <a:pt x="535" y="253"/>
                    <a:pt x="535" y="252"/>
                  </a:cubicBezTo>
                  <a:cubicBezTo>
                    <a:pt x="537" y="252"/>
                    <a:pt x="540" y="252"/>
                    <a:pt x="543" y="251"/>
                  </a:cubicBezTo>
                  <a:cubicBezTo>
                    <a:pt x="542" y="252"/>
                    <a:pt x="540" y="254"/>
                    <a:pt x="538" y="253"/>
                  </a:cubicBezTo>
                  <a:cubicBezTo>
                    <a:pt x="537" y="252"/>
                    <a:pt x="536" y="253"/>
                    <a:pt x="536" y="254"/>
                  </a:cubicBezTo>
                  <a:cubicBezTo>
                    <a:pt x="536" y="255"/>
                    <a:pt x="537" y="256"/>
                    <a:pt x="539" y="256"/>
                  </a:cubicBezTo>
                  <a:cubicBezTo>
                    <a:pt x="543" y="252"/>
                    <a:pt x="548" y="259"/>
                    <a:pt x="552" y="255"/>
                  </a:cubicBezTo>
                  <a:cubicBezTo>
                    <a:pt x="554" y="256"/>
                    <a:pt x="554" y="256"/>
                    <a:pt x="554" y="256"/>
                  </a:cubicBezTo>
                  <a:cubicBezTo>
                    <a:pt x="548" y="258"/>
                    <a:pt x="541" y="257"/>
                    <a:pt x="534" y="260"/>
                  </a:cubicBezTo>
                  <a:close/>
                  <a:moveTo>
                    <a:pt x="505" y="238"/>
                  </a:moveTo>
                  <a:cubicBezTo>
                    <a:pt x="507" y="237"/>
                    <a:pt x="512" y="231"/>
                    <a:pt x="512" y="238"/>
                  </a:cubicBezTo>
                  <a:cubicBezTo>
                    <a:pt x="510" y="239"/>
                    <a:pt x="508" y="239"/>
                    <a:pt x="505" y="238"/>
                  </a:cubicBezTo>
                  <a:close/>
                  <a:moveTo>
                    <a:pt x="521" y="253"/>
                  </a:moveTo>
                  <a:cubicBezTo>
                    <a:pt x="522" y="253"/>
                    <a:pt x="525" y="252"/>
                    <a:pt x="525" y="254"/>
                  </a:cubicBezTo>
                  <a:cubicBezTo>
                    <a:pt x="524" y="255"/>
                    <a:pt x="522" y="254"/>
                    <a:pt x="521" y="254"/>
                  </a:cubicBezTo>
                  <a:cubicBezTo>
                    <a:pt x="521" y="254"/>
                    <a:pt x="520" y="253"/>
                    <a:pt x="521" y="253"/>
                  </a:cubicBezTo>
                  <a:close/>
                  <a:moveTo>
                    <a:pt x="546" y="252"/>
                  </a:moveTo>
                  <a:cubicBezTo>
                    <a:pt x="547" y="252"/>
                    <a:pt x="548" y="251"/>
                    <a:pt x="549" y="252"/>
                  </a:cubicBezTo>
                  <a:cubicBezTo>
                    <a:pt x="549" y="252"/>
                    <a:pt x="547" y="252"/>
                    <a:pt x="546" y="252"/>
                  </a:cubicBezTo>
                  <a:close/>
                  <a:moveTo>
                    <a:pt x="557" y="227"/>
                  </a:moveTo>
                  <a:cubicBezTo>
                    <a:pt x="556" y="223"/>
                    <a:pt x="553" y="228"/>
                    <a:pt x="551" y="227"/>
                  </a:cubicBezTo>
                  <a:cubicBezTo>
                    <a:pt x="550" y="230"/>
                    <a:pt x="550" y="230"/>
                    <a:pt x="550" y="230"/>
                  </a:cubicBezTo>
                  <a:cubicBezTo>
                    <a:pt x="550" y="227"/>
                    <a:pt x="546" y="228"/>
                    <a:pt x="545" y="226"/>
                  </a:cubicBezTo>
                  <a:cubicBezTo>
                    <a:pt x="544" y="226"/>
                    <a:pt x="542" y="227"/>
                    <a:pt x="542" y="228"/>
                  </a:cubicBezTo>
                  <a:cubicBezTo>
                    <a:pt x="545" y="229"/>
                    <a:pt x="545" y="235"/>
                    <a:pt x="546" y="237"/>
                  </a:cubicBezTo>
                  <a:cubicBezTo>
                    <a:pt x="545" y="238"/>
                    <a:pt x="545" y="238"/>
                    <a:pt x="545" y="238"/>
                  </a:cubicBezTo>
                  <a:cubicBezTo>
                    <a:pt x="534" y="237"/>
                    <a:pt x="534" y="237"/>
                    <a:pt x="534" y="237"/>
                  </a:cubicBezTo>
                  <a:cubicBezTo>
                    <a:pt x="535" y="236"/>
                    <a:pt x="533" y="237"/>
                    <a:pt x="533" y="236"/>
                  </a:cubicBezTo>
                  <a:cubicBezTo>
                    <a:pt x="534" y="234"/>
                    <a:pt x="534" y="232"/>
                    <a:pt x="533" y="230"/>
                  </a:cubicBezTo>
                  <a:cubicBezTo>
                    <a:pt x="526" y="228"/>
                    <a:pt x="531" y="221"/>
                    <a:pt x="527" y="217"/>
                  </a:cubicBezTo>
                  <a:cubicBezTo>
                    <a:pt x="526" y="218"/>
                    <a:pt x="524" y="216"/>
                    <a:pt x="523" y="218"/>
                  </a:cubicBezTo>
                  <a:cubicBezTo>
                    <a:pt x="524" y="221"/>
                    <a:pt x="527" y="221"/>
                    <a:pt x="523" y="223"/>
                  </a:cubicBezTo>
                  <a:cubicBezTo>
                    <a:pt x="523" y="226"/>
                    <a:pt x="528" y="227"/>
                    <a:pt x="524" y="229"/>
                  </a:cubicBezTo>
                  <a:cubicBezTo>
                    <a:pt x="521" y="232"/>
                    <a:pt x="525" y="234"/>
                    <a:pt x="523" y="237"/>
                  </a:cubicBezTo>
                  <a:cubicBezTo>
                    <a:pt x="521" y="238"/>
                    <a:pt x="519" y="238"/>
                    <a:pt x="518" y="238"/>
                  </a:cubicBezTo>
                  <a:cubicBezTo>
                    <a:pt x="520" y="237"/>
                    <a:pt x="518" y="234"/>
                    <a:pt x="519" y="232"/>
                  </a:cubicBezTo>
                  <a:cubicBezTo>
                    <a:pt x="517" y="230"/>
                    <a:pt x="514" y="232"/>
                    <a:pt x="513" y="229"/>
                  </a:cubicBezTo>
                  <a:cubicBezTo>
                    <a:pt x="512" y="227"/>
                    <a:pt x="511" y="229"/>
                    <a:pt x="510" y="229"/>
                  </a:cubicBezTo>
                  <a:cubicBezTo>
                    <a:pt x="508" y="230"/>
                    <a:pt x="510" y="231"/>
                    <a:pt x="510" y="232"/>
                  </a:cubicBezTo>
                  <a:cubicBezTo>
                    <a:pt x="510" y="232"/>
                    <a:pt x="509" y="233"/>
                    <a:pt x="509" y="233"/>
                  </a:cubicBezTo>
                  <a:cubicBezTo>
                    <a:pt x="510" y="230"/>
                    <a:pt x="508" y="228"/>
                    <a:pt x="506" y="228"/>
                  </a:cubicBezTo>
                  <a:cubicBezTo>
                    <a:pt x="504" y="230"/>
                    <a:pt x="504" y="233"/>
                    <a:pt x="505" y="235"/>
                  </a:cubicBezTo>
                  <a:cubicBezTo>
                    <a:pt x="501" y="236"/>
                    <a:pt x="498" y="239"/>
                    <a:pt x="495" y="239"/>
                  </a:cubicBezTo>
                  <a:cubicBezTo>
                    <a:pt x="495" y="235"/>
                    <a:pt x="502" y="233"/>
                    <a:pt x="499" y="229"/>
                  </a:cubicBezTo>
                  <a:cubicBezTo>
                    <a:pt x="495" y="230"/>
                    <a:pt x="490" y="229"/>
                    <a:pt x="486" y="230"/>
                  </a:cubicBezTo>
                  <a:cubicBezTo>
                    <a:pt x="484" y="229"/>
                    <a:pt x="483" y="231"/>
                    <a:pt x="482" y="231"/>
                  </a:cubicBezTo>
                  <a:cubicBezTo>
                    <a:pt x="479" y="232"/>
                    <a:pt x="476" y="230"/>
                    <a:pt x="474" y="229"/>
                  </a:cubicBezTo>
                  <a:cubicBezTo>
                    <a:pt x="474" y="228"/>
                    <a:pt x="474" y="228"/>
                    <a:pt x="474" y="228"/>
                  </a:cubicBezTo>
                  <a:cubicBezTo>
                    <a:pt x="477" y="229"/>
                    <a:pt x="479" y="228"/>
                    <a:pt x="481" y="227"/>
                  </a:cubicBezTo>
                  <a:cubicBezTo>
                    <a:pt x="482" y="226"/>
                    <a:pt x="481" y="225"/>
                    <a:pt x="483" y="225"/>
                  </a:cubicBezTo>
                  <a:cubicBezTo>
                    <a:pt x="486" y="225"/>
                    <a:pt x="483" y="228"/>
                    <a:pt x="486" y="228"/>
                  </a:cubicBezTo>
                  <a:cubicBezTo>
                    <a:pt x="487" y="228"/>
                    <a:pt x="490" y="229"/>
                    <a:pt x="490" y="227"/>
                  </a:cubicBezTo>
                  <a:cubicBezTo>
                    <a:pt x="491" y="228"/>
                    <a:pt x="493" y="226"/>
                    <a:pt x="494" y="226"/>
                  </a:cubicBezTo>
                  <a:cubicBezTo>
                    <a:pt x="494" y="225"/>
                    <a:pt x="493" y="224"/>
                    <a:pt x="495" y="224"/>
                  </a:cubicBezTo>
                  <a:cubicBezTo>
                    <a:pt x="496" y="224"/>
                    <a:pt x="496" y="224"/>
                    <a:pt x="496" y="224"/>
                  </a:cubicBezTo>
                  <a:cubicBezTo>
                    <a:pt x="495" y="226"/>
                    <a:pt x="497" y="228"/>
                    <a:pt x="499" y="227"/>
                  </a:cubicBezTo>
                  <a:cubicBezTo>
                    <a:pt x="504" y="226"/>
                    <a:pt x="510" y="228"/>
                    <a:pt x="514" y="224"/>
                  </a:cubicBezTo>
                  <a:cubicBezTo>
                    <a:pt x="514" y="223"/>
                    <a:pt x="513" y="222"/>
                    <a:pt x="514" y="222"/>
                  </a:cubicBezTo>
                  <a:cubicBezTo>
                    <a:pt x="515" y="222"/>
                    <a:pt x="515" y="222"/>
                    <a:pt x="515" y="222"/>
                  </a:cubicBezTo>
                  <a:cubicBezTo>
                    <a:pt x="515" y="223"/>
                    <a:pt x="514" y="225"/>
                    <a:pt x="516" y="226"/>
                  </a:cubicBezTo>
                  <a:cubicBezTo>
                    <a:pt x="517" y="225"/>
                    <a:pt x="519" y="225"/>
                    <a:pt x="520" y="225"/>
                  </a:cubicBezTo>
                  <a:cubicBezTo>
                    <a:pt x="518" y="222"/>
                    <a:pt x="518" y="219"/>
                    <a:pt x="514" y="220"/>
                  </a:cubicBezTo>
                  <a:cubicBezTo>
                    <a:pt x="511" y="217"/>
                    <a:pt x="516" y="215"/>
                    <a:pt x="513" y="213"/>
                  </a:cubicBezTo>
                  <a:cubicBezTo>
                    <a:pt x="514" y="212"/>
                    <a:pt x="516" y="213"/>
                    <a:pt x="518" y="213"/>
                  </a:cubicBezTo>
                  <a:cubicBezTo>
                    <a:pt x="518" y="215"/>
                    <a:pt x="520" y="216"/>
                    <a:pt x="522" y="218"/>
                  </a:cubicBezTo>
                  <a:cubicBezTo>
                    <a:pt x="525" y="215"/>
                    <a:pt x="523" y="210"/>
                    <a:pt x="526" y="208"/>
                  </a:cubicBezTo>
                  <a:cubicBezTo>
                    <a:pt x="528" y="208"/>
                    <a:pt x="527" y="210"/>
                    <a:pt x="528" y="211"/>
                  </a:cubicBezTo>
                  <a:cubicBezTo>
                    <a:pt x="529" y="213"/>
                    <a:pt x="525" y="212"/>
                    <a:pt x="526" y="215"/>
                  </a:cubicBezTo>
                  <a:cubicBezTo>
                    <a:pt x="531" y="216"/>
                    <a:pt x="538" y="211"/>
                    <a:pt x="541" y="216"/>
                  </a:cubicBezTo>
                  <a:cubicBezTo>
                    <a:pt x="542" y="217"/>
                    <a:pt x="542" y="217"/>
                    <a:pt x="542" y="217"/>
                  </a:cubicBezTo>
                  <a:cubicBezTo>
                    <a:pt x="542" y="217"/>
                    <a:pt x="542" y="218"/>
                    <a:pt x="542" y="219"/>
                  </a:cubicBezTo>
                  <a:cubicBezTo>
                    <a:pt x="543" y="219"/>
                    <a:pt x="544" y="219"/>
                    <a:pt x="545" y="219"/>
                  </a:cubicBezTo>
                  <a:cubicBezTo>
                    <a:pt x="545" y="221"/>
                    <a:pt x="545" y="222"/>
                    <a:pt x="546" y="223"/>
                  </a:cubicBezTo>
                  <a:cubicBezTo>
                    <a:pt x="566" y="223"/>
                    <a:pt x="566" y="223"/>
                    <a:pt x="566" y="223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4" y="228"/>
                    <a:pt x="559" y="222"/>
                    <a:pt x="557" y="227"/>
                  </a:cubicBezTo>
                  <a:close/>
                  <a:moveTo>
                    <a:pt x="562" y="182"/>
                  </a:moveTo>
                  <a:cubicBezTo>
                    <a:pt x="554" y="182"/>
                    <a:pt x="554" y="182"/>
                    <a:pt x="554" y="182"/>
                  </a:cubicBezTo>
                  <a:cubicBezTo>
                    <a:pt x="554" y="179"/>
                    <a:pt x="558" y="181"/>
                    <a:pt x="559" y="179"/>
                  </a:cubicBezTo>
                  <a:cubicBezTo>
                    <a:pt x="567" y="181"/>
                    <a:pt x="574" y="178"/>
                    <a:pt x="582" y="180"/>
                  </a:cubicBezTo>
                  <a:cubicBezTo>
                    <a:pt x="582" y="181"/>
                    <a:pt x="582" y="181"/>
                    <a:pt x="582" y="181"/>
                  </a:cubicBezTo>
                  <a:cubicBezTo>
                    <a:pt x="575" y="183"/>
                    <a:pt x="568" y="180"/>
                    <a:pt x="562" y="182"/>
                  </a:cubicBezTo>
                  <a:close/>
                  <a:moveTo>
                    <a:pt x="570" y="276"/>
                  </a:moveTo>
                  <a:cubicBezTo>
                    <a:pt x="568" y="276"/>
                    <a:pt x="568" y="276"/>
                    <a:pt x="568" y="276"/>
                  </a:cubicBezTo>
                  <a:cubicBezTo>
                    <a:pt x="567" y="275"/>
                    <a:pt x="570" y="274"/>
                    <a:pt x="570" y="275"/>
                  </a:cubicBezTo>
                  <a:lnTo>
                    <a:pt x="570" y="276"/>
                  </a:lnTo>
                  <a:close/>
                  <a:moveTo>
                    <a:pt x="572" y="229"/>
                  </a:moveTo>
                  <a:cubicBezTo>
                    <a:pt x="568" y="229"/>
                    <a:pt x="568" y="226"/>
                    <a:pt x="568" y="224"/>
                  </a:cubicBezTo>
                  <a:cubicBezTo>
                    <a:pt x="570" y="224"/>
                    <a:pt x="571" y="223"/>
                    <a:pt x="572" y="221"/>
                  </a:cubicBezTo>
                  <a:cubicBezTo>
                    <a:pt x="571" y="220"/>
                    <a:pt x="573" y="219"/>
                    <a:pt x="573" y="218"/>
                  </a:cubicBezTo>
                  <a:cubicBezTo>
                    <a:pt x="574" y="216"/>
                    <a:pt x="574" y="213"/>
                    <a:pt x="571" y="213"/>
                  </a:cubicBezTo>
                  <a:cubicBezTo>
                    <a:pt x="573" y="212"/>
                    <a:pt x="574" y="209"/>
                    <a:pt x="576" y="212"/>
                  </a:cubicBezTo>
                  <a:cubicBezTo>
                    <a:pt x="577" y="211"/>
                    <a:pt x="577" y="211"/>
                    <a:pt x="577" y="211"/>
                  </a:cubicBezTo>
                  <a:cubicBezTo>
                    <a:pt x="580" y="214"/>
                    <a:pt x="574" y="216"/>
                    <a:pt x="577" y="219"/>
                  </a:cubicBezTo>
                  <a:cubicBezTo>
                    <a:pt x="577" y="220"/>
                    <a:pt x="575" y="219"/>
                    <a:pt x="575" y="220"/>
                  </a:cubicBezTo>
                  <a:cubicBezTo>
                    <a:pt x="577" y="221"/>
                    <a:pt x="579" y="224"/>
                    <a:pt x="582" y="223"/>
                  </a:cubicBezTo>
                  <a:cubicBezTo>
                    <a:pt x="583" y="223"/>
                    <a:pt x="583" y="223"/>
                    <a:pt x="583" y="223"/>
                  </a:cubicBezTo>
                  <a:cubicBezTo>
                    <a:pt x="580" y="224"/>
                    <a:pt x="576" y="224"/>
                    <a:pt x="573" y="226"/>
                  </a:cubicBezTo>
                  <a:cubicBezTo>
                    <a:pt x="573" y="227"/>
                    <a:pt x="574" y="229"/>
                    <a:pt x="572" y="229"/>
                  </a:cubicBezTo>
                  <a:close/>
                  <a:moveTo>
                    <a:pt x="581" y="272"/>
                  </a:moveTo>
                  <a:cubicBezTo>
                    <a:pt x="578" y="272"/>
                    <a:pt x="579" y="269"/>
                    <a:pt x="577" y="268"/>
                  </a:cubicBezTo>
                  <a:cubicBezTo>
                    <a:pt x="577" y="266"/>
                    <a:pt x="579" y="267"/>
                    <a:pt x="580" y="267"/>
                  </a:cubicBezTo>
                  <a:cubicBezTo>
                    <a:pt x="581" y="268"/>
                    <a:pt x="578" y="269"/>
                    <a:pt x="580" y="270"/>
                  </a:cubicBezTo>
                  <a:cubicBezTo>
                    <a:pt x="581" y="270"/>
                    <a:pt x="582" y="270"/>
                    <a:pt x="582" y="269"/>
                  </a:cubicBezTo>
                  <a:cubicBezTo>
                    <a:pt x="582" y="269"/>
                    <a:pt x="582" y="269"/>
                    <a:pt x="582" y="269"/>
                  </a:cubicBezTo>
                  <a:cubicBezTo>
                    <a:pt x="582" y="269"/>
                    <a:pt x="582" y="269"/>
                    <a:pt x="582" y="269"/>
                  </a:cubicBezTo>
                  <a:cubicBezTo>
                    <a:pt x="583" y="270"/>
                    <a:pt x="582" y="271"/>
                    <a:pt x="581" y="272"/>
                  </a:cubicBezTo>
                  <a:close/>
                  <a:moveTo>
                    <a:pt x="589" y="233"/>
                  </a:moveTo>
                  <a:cubicBezTo>
                    <a:pt x="588" y="232"/>
                    <a:pt x="586" y="234"/>
                    <a:pt x="586" y="231"/>
                  </a:cubicBezTo>
                  <a:cubicBezTo>
                    <a:pt x="586" y="228"/>
                    <a:pt x="589" y="230"/>
                    <a:pt x="591" y="230"/>
                  </a:cubicBezTo>
                  <a:cubicBezTo>
                    <a:pt x="591" y="231"/>
                    <a:pt x="590" y="232"/>
                    <a:pt x="589" y="233"/>
                  </a:cubicBezTo>
                  <a:close/>
                  <a:moveTo>
                    <a:pt x="592" y="224"/>
                  </a:moveTo>
                  <a:cubicBezTo>
                    <a:pt x="591" y="227"/>
                    <a:pt x="591" y="227"/>
                    <a:pt x="591" y="227"/>
                  </a:cubicBezTo>
                  <a:cubicBezTo>
                    <a:pt x="589" y="227"/>
                    <a:pt x="590" y="225"/>
                    <a:pt x="589" y="224"/>
                  </a:cubicBezTo>
                  <a:cubicBezTo>
                    <a:pt x="587" y="225"/>
                    <a:pt x="587" y="225"/>
                    <a:pt x="587" y="225"/>
                  </a:cubicBezTo>
                  <a:cubicBezTo>
                    <a:pt x="585" y="221"/>
                    <a:pt x="591" y="219"/>
                    <a:pt x="587" y="216"/>
                  </a:cubicBezTo>
                  <a:cubicBezTo>
                    <a:pt x="585" y="212"/>
                    <a:pt x="578" y="218"/>
                    <a:pt x="580" y="212"/>
                  </a:cubicBezTo>
                  <a:cubicBezTo>
                    <a:pt x="581" y="211"/>
                    <a:pt x="583" y="214"/>
                    <a:pt x="584" y="211"/>
                  </a:cubicBezTo>
                  <a:cubicBezTo>
                    <a:pt x="584" y="209"/>
                    <a:pt x="584" y="209"/>
                    <a:pt x="584" y="209"/>
                  </a:cubicBezTo>
                  <a:cubicBezTo>
                    <a:pt x="586" y="209"/>
                    <a:pt x="587" y="214"/>
                    <a:pt x="590" y="214"/>
                  </a:cubicBezTo>
                  <a:cubicBezTo>
                    <a:pt x="591" y="213"/>
                    <a:pt x="591" y="212"/>
                    <a:pt x="593" y="212"/>
                  </a:cubicBezTo>
                  <a:cubicBezTo>
                    <a:pt x="594" y="214"/>
                    <a:pt x="591" y="215"/>
                    <a:pt x="590" y="217"/>
                  </a:cubicBezTo>
                  <a:cubicBezTo>
                    <a:pt x="589" y="217"/>
                    <a:pt x="589" y="217"/>
                    <a:pt x="589" y="217"/>
                  </a:cubicBezTo>
                  <a:cubicBezTo>
                    <a:pt x="589" y="217"/>
                    <a:pt x="590" y="217"/>
                    <a:pt x="591" y="218"/>
                  </a:cubicBezTo>
                  <a:cubicBezTo>
                    <a:pt x="593" y="218"/>
                    <a:pt x="590" y="215"/>
                    <a:pt x="593" y="216"/>
                  </a:cubicBezTo>
                  <a:cubicBezTo>
                    <a:pt x="595" y="218"/>
                    <a:pt x="596" y="219"/>
                    <a:pt x="595" y="221"/>
                  </a:cubicBezTo>
                  <a:cubicBezTo>
                    <a:pt x="597" y="225"/>
                    <a:pt x="601" y="218"/>
                    <a:pt x="601" y="223"/>
                  </a:cubicBezTo>
                  <a:cubicBezTo>
                    <a:pt x="598" y="221"/>
                    <a:pt x="595" y="225"/>
                    <a:pt x="592" y="224"/>
                  </a:cubicBezTo>
                  <a:close/>
                  <a:moveTo>
                    <a:pt x="602" y="64"/>
                  </a:moveTo>
                  <a:cubicBezTo>
                    <a:pt x="599" y="60"/>
                    <a:pt x="605" y="61"/>
                    <a:pt x="605" y="59"/>
                  </a:cubicBezTo>
                  <a:cubicBezTo>
                    <a:pt x="607" y="59"/>
                    <a:pt x="608" y="58"/>
                    <a:pt x="610" y="58"/>
                  </a:cubicBezTo>
                  <a:cubicBezTo>
                    <a:pt x="611" y="62"/>
                    <a:pt x="608" y="62"/>
                    <a:pt x="605" y="65"/>
                  </a:cubicBezTo>
                  <a:cubicBezTo>
                    <a:pt x="604" y="64"/>
                    <a:pt x="604" y="64"/>
                    <a:pt x="604" y="64"/>
                  </a:cubicBezTo>
                  <a:cubicBezTo>
                    <a:pt x="604" y="65"/>
                    <a:pt x="602" y="64"/>
                    <a:pt x="602" y="64"/>
                  </a:cubicBezTo>
                  <a:close/>
                  <a:moveTo>
                    <a:pt x="603" y="285"/>
                  </a:moveTo>
                  <a:cubicBezTo>
                    <a:pt x="601" y="284"/>
                    <a:pt x="602" y="283"/>
                    <a:pt x="602" y="282"/>
                  </a:cubicBezTo>
                  <a:cubicBezTo>
                    <a:pt x="604" y="282"/>
                    <a:pt x="604" y="280"/>
                    <a:pt x="605" y="280"/>
                  </a:cubicBezTo>
                  <a:cubicBezTo>
                    <a:pt x="606" y="282"/>
                    <a:pt x="606" y="283"/>
                    <a:pt x="606" y="284"/>
                  </a:cubicBezTo>
                  <a:cubicBezTo>
                    <a:pt x="605" y="285"/>
                    <a:pt x="604" y="285"/>
                    <a:pt x="603" y="285"/>
                  </a:cubicBezTo>
                  <a:close/>
                  <a:moveTo>
                    <a:pt x="606" y="279"/>
                  </a:moveTo>
                  <a:cubicBezTo>
                    <a:pt x="605" y="279"/>
                    <a:pt x="606" y="278"/>
                    <a:pt x="605" y="277"/>
                  </a:cubicBezTo>
                  <a:cubicBezTo>
                    <a:pt x="607" y="277"/>
                    <a:pt x="608" y="274"/>
                    <a:pt x="609" y="277"/>
                  </a:cubicBezTo>
                  <a:cubicBezTo>
                    <a:pt x="610" y="279"/>
                    <a:pt x="607" y="279"/>
                    <a:pt x="606" y="279"/>
                  </a:cubicBezTo>
                  <a:close/>
                  <a:moveTo>
                    <a:pt x="640" y="268"/>
                  </a:moveTo>
                  <a:cubicBezTo>
                    <a:pt x="640" y="267"/>
                    <a:pt x="640" y="265"/>
                    <a:pt x="641" y="264"/>
                  </a:cubicBezTo>
                  <a:cubicBezTo>
                    <a:pt x="641" y="265"/>
                    <a:pt x="641" y="267"/>
                    <a:pt x="640" y="26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2633881" y="3424830"/>
              <a:ext cx="5009961" cy="586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你还能写出像这样的等式吗？</a:t>
              </a: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260405" y="1686602"/>
            <a:ext cx="213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（            ）</a:t>
            </a:r>
          </a:p>
        </p:txBody>
      </p:sp>
      <p:cxnSp>
        <p:nvCxnSpPr>
          <p:cNvPr id="91" name="直接连接符 90"/>
          <p:cNvCxnSpPr/>
          <p:nvPr/>
        </p:nvCxnSpPr>
        <p:spPr>
          <a:xfrm>
            <a:off x="1951621" y="2169254"/>
            <a:ext cx="1044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7608629" y="2152080"/>
            <a:ext cx="1008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1580646" y="2224417"/>
            <a:ext cx="857437" cy="245975"/>
            <a:chOff x="1331640" y="2139702"/>
            <a:chExt cx="432048" cy="245975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 flipH="1">
            <a:off x="8168837" y="2215073"/>
            <a:ext cx="664545" cy="245975"/>
            <a:chOff x="1331640" y="2139702"/>
            <a:chExt cx="432048" cy="245975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KSO_Shape"/>
          <p:cNvSpPr/>
          <p:nvPr/>
        </p:nvSpPr>
        <p:spPr>
          <a:xfrm>
            <a:off x="1092709" y="3124271"/>
            <a:ext cx="1980000" cy="863225"/>
          </a:xfrm>
          <a:prstGeom prst="roundRect">
            <a:avLst>
              <a:gd name="adj" fmla="val 34303"/>
            </a:avLst>
          </a:prstGeom>
          <a:solidFill>
            <a:srgbClr val="A2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先把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前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两个数相加</a:t>
            </a:r>
          </a:p>
        </p:txBody>
      </p:sp>
      <p:sp>
        <p:nvSpPr>
          <p:cNvPr id="103" name="KSO_Shape"/>
          <p:cNvSpPr/>
          <p:nvPr/>
        </p:nvSpPr>
        <p:spPr>
          <a:xfrm>
            <a:off x="6010789" y="3079270"/>
            <a:ext cx="1980000" cy="863225"/>
          </a:xfrm>
          <a:prstGeom prst="roundRect">
            <a:avLst>
              <a:gd name="adj" fmla="val 34303"/>
            </a:avLst>
          </a:prstGeom>
          <a:solidFill>
            <a:srgbClr val="209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先把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后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两个数相加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4166070" y="3322760"/>
            <a:ext cx="14427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结果相等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34865" y="1163369"/>
            <a:ext cx="6057365" cy="335003"/>
          </a:xfrm>
          <a:custGeom>
            <a:avLst/>
            <a:gdLst/>
            <a:ahLst/>
            <a:cxnLst/>
            <a:rect l="l" t="t" r="r" b="b"/>
            <a:pathLst>
              <a:path w="6057365" h="335003">
                <a:moveTo>
                  <a:pt x="5964036" y="241628"/>
                </a:moveTo>
                <a:lnTo>
                  <a:pt x="6010089" y="241628"/>
                </a:lnTo>
                <a:lnTo>
                  <a:pt x="6010089" y="287660"/>
                </a:lnTo>
                <a:lnTo>
                  <a:pt x="5964036" y="287660"/>
                </a:lnTo>
                <a:close/>
                <a:moveTo>
                  <a:pt x="1145805" y="237584"/>
                </a:moveTo>
                <a:cubicBezTo>
                  <a:pt x="1152603" y="237584"/>
                  <a:pt x="1158367" y="239950"/>
                  <a:pt x="1163100" y="244682"/>
                </a:cubicBezTo>
                <a:cubicBezTo>
                  <a:pt x="1167832" y="249415"/>
                  <a:pt x="1170198" y="254713"/>
                  <a:pt x="1170198" y="260579"/>
                </a:cubicBezTo>
                <a:cubicBezTo>
                  <a:pt x="1170198" y="268036"/>
                  <a:pt x="1167775" y="274187"/>
                  <a:pt x="1162928" y="279034"/>
                </a:cubicBezTo>
                <a:cubicBezTo>
                  <a:pt x="1158081" y="283881"/>
                  <a:pt x="1152373" y="286305"/>
                  <a:pt x="1145805" y="286305"/>
                </a:cubicBezTo>
                <a:cubicBezTo>
                  <a:pt x="1139209" y="286305"/>
                  <a:pt x="1133498" y="283892"/>
                  <a:pt x="1128673" y="279067"/>
                </a:cubicBezTo>
                <a:cubicBezTo>
                  <a:pt x="1123847" y="274241"/>
                  <a:pt x="1121434" y="268079"/>
                  <a:pt x="1121434" y="260579"/>
                </a:cubicBezTo>
                <a:cubicBezTo>
                  <a:pt x="1121434" y="254670"/>
                  <a:pt x="1123790" y="249361"/>
                  <a:pt x="1128500" y="244650"/>
                </a:cubicBezTo>
                <a:cubicBezTo>
                  <a:pt x="1133211" y="239939"/>
                  <a:pt x="1138980" y="237584"/>
                  <a:pt x="1145805" y="237584"/>
                </a:cubicBezTo>
                <a:close/>
                <a:moveTo>
                  <a:pt x="3456408" y="236323"/>
                </a:moveTo>
                <a:cubicBezTo>
                  <a:pt x="3460391" y="235680"/>
                  <a:pt x="3464793" y="235978"/>
                  <a:pt x="3469615" y="237218"/>
                </a:cubicBezTo>
                <a:cubicBezTo>
                  <a:pt x="3479259" y="239699"/>
                  <a:pt x="3485558" y="244916"/>
                  <a:pt x="3488512" y="252867"/>
                </a:cubicBezTo>
                <a:cubicBezTo>
                  <a:pt x="3491466" y="260819"/>
                  <a:pt x="3491050" y="270767"/>
                  <a:pt x="3487264" y="282713"/>
                </a:cubicBezTo>
                <a:cubicBezTo>
                  <a:pt x="3483478" y="294658"/>
                  <a:pt x="3476602" y="306084"/>
                  <a:pt x="3466636" y="316989"/>
                </a:cubicBezTo>
                <a:cubicBezTo>
                  <a:pt x="3456669" y="327895"/>
                  <a:pt x="3447061" y="333832"/>
                  <a:pt x="3437812" y="334800"/>
                </a:cubicBezTo>
                <a:cubicBezTo>
                  <a:pt x="3428563" y="335768"/>
                  <a:pt x="3426756" y="333283"/>
                  <a:pt x="3432391" y="327347"/>
                </a:cubicBezTo>
                <a:cubicBezTo>
                  <a:pt x="3438027" y="321410"/>
                  <a:pt x="3443222" y="315419"/>
                  <a:pt x="3447976" y="309375"/>
                </a:cubicBezTo>
                <a:cubicBezTo>
                  <a:pt x="3452729" y="303330"/>
                  <a:pt x="3456863" y="296092"/>
                  <a:pt x="3460376" y="287660"/>
                </a:cubicBezTo>
                <a:cubicBezTo>
                  <a:pt x="3454052" y="287660"/>
                  <a:pt x="3448735" y="286043"/>
                  <a:pt x="3444426" y="282809"/>
                </a:cubicBezTo>
                <a:cubicBezTo>
                  <a:pt x="3440117" y="279576"/>
                  <a:pt x="3437199" y="275345"/>
                  <a:pt x="3435672" y="270118"/>
                </a:cubicBezTo>
                <a:cubicBezTo>
                  <a:pt x="3434144" y="264891"/>
                  <a:pt x="3433865" y="260009"/>
                  <a:pt x="3434833" y="255470"/>
                </a:cubicBezTo>
                <a:cubicBezTo>
                  <a:pt x="3435801" y="250931"/>
                  <a:pt x="3439429" y="246134"/>
                  <a:pt x="3445717" y="241079"/>
                </a:cubicBezTo>
                <a:cubicBezTo>
                  <a:pt x="3448861" y="238552"/>
                  <a:pt x="3452425" y="236967"/>
                  <a:pt x="3456408" y="236323"/>
                </a:cubicBezTo>
                <a:close/>
                <a:moveTo>
                  <a:pt x="1789331" y="234530"/>
                </a:moveTo>
                <a:cubicBezTo>
                  <a:pt x="1790772" y="234340"/>
                  <a:pt x="1792728" y="234476"/>
                  <a:pt x="1795200" y="234938"/>
                </a:cubicBezTo>
                <a:cubicBezTo>
                  <a:pt x="1805087" y="236788"/>
                  <a:pt x="1815237" y="239606"/>
                  <a:pt x="1825648" y="243392"/>
                </a:cubicBezTo>
                <a:cubicBezTo>
                  <a:pt x="1837177" y="247235"/>
                  <a:pt x="1844914" y="252150"/>
                  <a:pt x="1848857" y="258137"/>
                </a:cubicBezTo>
                <a:cubicBezTo>
                  <a:pt x="1852801" y="264124"/>
                  <a:pt x="1853586" y="271667"/>
                  <a:pt x="1851213" y="280766"/>
                </a:cubicBezTo>
                <a:cubicBezTo>
                  <a:pt x="1848839" y="289865"/>
                  <a:pt x="1842989" y="290926"/>
                  <a:pt x="1833660" y="283950"/>
                </a:cubicBezTo>
                <a:cubicBezTo>
                  <a:pt x="1824332" y="276973"/>
                  <a:pt x="1816423" y="270893"/>
                  <a:pt x="1809934" y="265709"/>
                </a:cubicBezTo>
                <a:cubicBezTo>
                  <a:pt x="1803445" y="260525"/>
                  <a:pt x="1796895" y="253638"/>
                  <a:pt x="1790285" y="245048"/>
                </a:cubicBezTo>
                <a:cubicBezTo>
                  <a:pt x="1785327" y="238606"/>
                  <a:pt x="1785009" y="235100"/>
                  <a:pt x="1789331" y="234530"/>
                </a:cubicBezTo>
                <a:close/>
                <a:moveTo>
                  <a:pt x="1705080" y="229838"/>
                </a:moveTo>
                <a:cubicBezTo>
                  <a:pt x="1708581" y="228692"/>
                  <a:pt x="1710331" y="233540"/>
                  <a:pt x="1710331" y="244381"/>
                </a:cubicBezTo>
                <a:cubicBezTo>
                  <a:pt x="1710331" y="256929"/>
                  <a:pt x="1704835" y="270204"/>
                  <a:pt x="1693843" y="284208"/>
                </a:cubicBezTo>
                <a:cubicBezTo>
                  <a:pt x="1682851" y="298211"/>
                  <a:pt x="1675853" y="299985"/>
                  <a:pt x="1672849" y="289531"/>
                </a:cubicBezTo>
                <a:cubicBezTo>
                  <a:pt x="1669845" y="279077"/>
                  <a:pt x="1670142" y="271549"/>
                  <a:pt x="1673742" y="266946"/>
                </a:cubicBezTo>
                <a:cubicBezTo>
                  <a:pt x="1677341" y="262342"/>
                  <a:pt x="1681055" y="257173"/>
                  <a:pt x="1684884" y="251437"/>
                </a:cubicBezTo>
                <a:cubicBezTo>
                  <a:pt x="1689401" y="245987"/>
                  <a:pt x="1694772" y="239835"/>
                  <a:pt x="1700995" y="232981"/>
                </a:cubicBezTo>
                <a:cubicBezTo>
                  <a:pt x="1702551" y="231267"/>
                  <a:pt x="1703913" y="230219"/>
                  <a:pt x="1705080" y="229838"/>
                </a:cubicBezTo>
                <a:close/>
                <a:moveTo>
                  <a:pt x="1805014" y="190264"/>
                </a:moveTo>
                <a:cubicBezTo>
                  <a:pt x="1811252" y="190415"/>
                  <a:pt x="1817441" y="193364"/>
                  <a:pt x="1823583" y="199113"/>
                </a:cubicBezTo>
                <a:cubicBezTo>
                  <a:pt x="1831771" y="206778"/>
                  <a:pt x="1831549" y="211514"/>
                  <a:pt x="1822916" y="213320"/>
                </a:cubicBezTo>
                <a:cubicBezTo>
                  <a:pt x="1814283" y="215127"/>
                  <a:pt x="1795655" y="217536"/>
                  <a:pt x="1767032" y="220548"/>
                </a:cubicBezTo>
                <a:cubicBezTo>
                  <a:pt x="1773327" y="223545"/>
                  <a:pt x="1775801" y="227022"/>
                  <a:pt x="1774453" y="230980"/>
                </a:cubicBezTo>
                <a:cubicBezTo>
                  <a:pt x="1773105" y="234938"/>
                  <a:pt x="1772431" y="240309"/>
                  <a:pt x="1772431" y="247092"/>
                </a:cubicBezTo>
                <a:lnTo>
                  <a:pt x="1772431" y="271377"/>
                </a:lnTo>
                <a:cubicBezTo>
                  <a:pt x="1772431" y="280770"/>
                  <a:pt x="1771205" y="289144"/>
                  <a:pt x="1768753" y="296501"/>
                </a:cubicBezTo>
                <a:cubicBezTo>
                  <a:pt x="1766301" y="303857"/>
                  <a:pt x="1761429" y="310296"/>
                  <a:pt x="1754137" y="315817"/>
                </a:cubicBezTo>
                <a:cubicBezTo>
                  <a:pt x="1746845" y="321338"/>
                  <a:pt x="1742062" y="320700"/>
                  <a:pt x="1739789" y="313903"/>
                </a:cubicBezTo>
                <a:cubicBezTo>
                  <a:pt x="1737516" y="307105"/>
                  <a:pt x="1731113" y="299204"/>
                  <a:pt x="1720581" y="290198"/>
                </a:cubicBezTo>
                <a:cubicBezTo>
                  <a:pt x="1710048" y="281193"/>
                  <a:pt x="1710363" y="277590"/>
                  <a:pt x="1721527" y="279389"/>
                </a:cubicBezTo>
                <a:cubicBezTo>
                  <a:pt x="1732691" y="281189"/>
                  <a:pt x="1739230" y="282028"/>
                  <a:pt x="1741144" y="281906"/>
                </a:cubicBezTo>
                <a:cubicBezTo>
                  <a:pt x="1743059" y="281784"/>
                  <a:pt x="1744224" y="277525"/>
                  <a:pt x="1744640" y="269129"/>
                </a:cubicBezTo>
                <a:cubicBezTo>
                  <a:pt x="1745056" y="260733"/>
                  <a:pt x="1745264" y="252032"/>
                  <a:pt x="1745264" y="243026"/>
                </a:cubicBezTo>
                <a:cubicBezTo>
                  <a:pt x="1745264" y="233906"/>
                  <a:pt x="1744095" y="227187"/>
                  <a:pt x="1741757" y="222871"/>
                </a:cubicBezTo>
                <a:cubicBezTo>
                  <a:pt x="1736437" y="223760"/>
                  <a:pt x="1729221" y="225108"/>
                  <a:pt x="1720107" y="226915"/>
                </a:cubicBezTo>
                <a:cubicBezTo>
                  <a:pt x="1710994" y="228722"/>
                  <a:pt x="1702336" y="225553"/>
                  <a:pt x="1694134" y="217407"/>
                </a:cubicBezTo>
                <a:cubicBezTo>
                  <a:pt x="1685931" y="209262"/>
                  <a:pt x="1686354" y="205190"/>
                  <a:pt x="1695403" y="205190"/>
                </a:cubicBezTo>
                <a:cubicBezTo>
                  <a:pt x="1702515" y="205190"/>
                  <a:pt x="1713772" y="204308"/>
                  <a:pt x="1729174" y="202544"/>
                </a:cubicBezTo>
                <a:cubicBezTo>
                  <a:pt x="1744575" y="200780"/>
                  <a:pt x="1757933" y="198995"/>
                  <a:pt x="1769248" y="197188"/>
                </a:cubicBezTo>
                <a:cubicBezTo>
                  <a:pt x="1780562" y="195381"/>
                  <a:pt x="1790399" y="193334"/>
                  <a:pt x="1798760" y="191046"/>
                </a:cubicBezTo>
                <a:cubicBezTo>
                  <a:pt x="1800850" y="190475"/>
                  <a:pt x="1802934" y="190214"/>
                  <a:pt x="1805014" y="190264"/>
                </a:cubicBezTo>
                <a:close/>
                <a:moveTo>
                  <a:pt x="4002313" y="186500"/>
                </a:moveTo>
                <a:cubicBezTo>
                  <a:pt x="4006052" y="187122"/>
                  <a:pt x="4010854" y="188462"/>
                  <a:pt x="4016719" y="190519"/>
                </a:cubicBezTo>
                <a:cubicBezTo>
                  <a:pt x="4037885" y="198220"/>
                  <a:pt x="4050612" y="206900"/>
                  <a:pt x="4054900" y="216558"/>
                </a:cubicBezTo>
                <a:cubicBezTo>
                  <a:pt x="4059188" y="226216"/>
                  <a:pt x="4059582" y="235982"/>
                  <a:pt x="4056083" y="245855"/>
                </a:cubicBezTo>
                <a:cubicBezTo>
                  <a:pt x="4052584" y="255728"/>
                  <a:pt x="4044564" y="254290"/>
                  <a:pt x="4032024" y="241542"/>
                </a:cubicBezTo>
                <a:cubicBezTo>
                  <a:pt x="4019483" y="228793"/>
                  <a:pt x="4007932" y="215045"/>
                  <a:pt x="3997371" y="200296"/>
                </a:cubicBezTo>
                <a:cubicBezTo>
                  <a:pt x="3989450" y="189234"/>
                  <a:pt x="3991097" y="184636"/>
                  <a:pt x="4002313" y="186500"/>
                </a:cubicBezTo>
                <a:close/>
                <a:moveTo>
                  <a:pt x="2866858" y="182240"/>
                </a:moveTo>
                <a:lnTo>
                  <a:pt x="2808252" y="188863"/>
                </a:lnTo>
                <a:cubicBezTo>
                  <a:pt x="2806918" y="190932"/>
                  <a:pt x="2805637" y="192572"/>
                  <a:pt x="2804409" y="193784"/>
                </a:cubicBezTo>
                <a:lnTo>
                  <a:pt x="2802979" y="194737"/>
                </a:lnTo>
                <a:lnTo>
                  <a:pt x="2810167" y="196575"/>
                </a:lnTo>
                <a:cubicBezTo>
                  <a:pt x="2816089" y="198862"/>
                  <a:pt x="2818577" y="201311"/>
                  <a:pt x="2817631" y="203920"/>
                </a:cubicBezTo>
                <a:cubicBezTo>
                  <a:pt x="2816684" y="206530"/>
                  <a:pt x="2815810" y="209190"/>
                  <a:pt x="2815006" y="211901"/>
                </a:cubicBezTo>
                <a:cubicBezTo>
                  <a:pt x="2828544" y="211112"/>
                  <a:pt x="2846935" y="209054"/>
                  <a:pt x="2870180" y="205727"/>
                </a:cubicBezTo>
                <a:cubicBezTo>
                  <a:pt x="2870180" y="199045"/>
                  <a:pt x="2869058" y="193004"/>
                  <a:pt x="2866814" y="187605"/>
                </a:cubicBezTo>
                <a:close/>
                <a:moveTo>
                  <a:pt x="2877537" y="181033"/>
                </a:moveTo>
                <a:lnTo>
                  <a:pt x="2869853" y="181902"/>
                </a:lnTo>
                <a:lnTo>
                  <a:pt x="2873730" y="181679"/>
                </a:lnTo>
                <a:lnTo>
                  <a:pt x="2880319" y="183658"/>
                </a:lnTo>
                <a:close/>
                <a:moveTo>
                  <a:pt x="3904960" y="173693"/>
                </a:moveTo>
                <a:cubicBezTo>
                  <a:pt x="3907432" y="174851"/>
                  <a:pt x="3908831" y="179915"/>
                  <a:pt x="3909157" y="188885"/>
                </a:cubicBezTo>
                <a:cubicBezTo>
                  <a:pt x="3909809" y="206824"/>
                  <a:pt x="3904991" y="223721"/>
                  <a:pt x="3894702" y="239574"/>
                </a:cubicBezTo>
                <a:cubicBezTo>
                  <a:pt x="3884413" y="255427"/>
                  <a:pt x="3877189" y="257696"/>
                  <a:pt x="3873030" y="246382"/>
                </a:cubicBezTo>
                <a:cubicBezTo>
                  <a:pt x="3868872" y="235067"/>
                  <a:pt x="3870184" y="224377"/>
                  <a:pt x="3876967" y="214310"/>
                </a:cubicBezTo>
                <a:cubicBezTo>
                  <a:pt x="3883750" y="204243"/>
                  <a:pt x="3889536" y="193452"/>
                  <a:pt x="3894325" y="181937"/>
                </a:cubicBezTo>
                <a:cubicBezTo>
                  <a:pt x="3898943" y="175283"/>
                  <a:pt x="3902488" y="172535"/>
                  <a:pt x="3904960" y="173693"/>
                </a:cubicBezTo>
                <a:close/>
                <a:moveTo>
                  <a:pt x="3176907" y="157921"/>
                </a:moveTo>
                <a:cubicBezTo>
                  <a:pt x="3183654" y="156121"/>
                  <a:pt x="3190734" y="158157"/>
                  <a:pt x="3198148" y="164030"/>
                </a:cubicBezTo>
                <a:cubicBezTo>
                  <a:pt x="3205562" y="169902"/>
                  <a:pt x="3203816" y="175315"/>
                  <a:pt x="3192910" y="180270"/>
                </a:cubicBezTo>
                <a:cubicBezTo>
                  <a:pt x="3182005" y="185224"/>
                  <a:pt x="3173512" y="187910"/>
                  <a:pt x="3167431" y="188325"/>
                </a:cubicBezTo>
                <a:cubicBezTo>
                  <a:pt x="3172838" y="192398"/>
                  <a:pt x="3174845" y="195987"/>
                  <a:pt x="3173454" y="199091"/>
                </a:cubicBezTo>
                <a:cubicBezTo>
                  <a:pt x="3172063" y="202196"/>
                  <a:pt x="3170959" y="210517"/>
                  <a:pt x="3170142" y="224054"/>
                </a:cubicBezTo>
                <a:cubicBezTo>
                  <a:pt x="3183808" y="220541"/>
                  <a:pt x="3197571" y="217637"/>
                  <a:pt x="3211431" y="215342"/>
                </a:cubicBezTo>
                <a:cubicBezTo>
                  <a:pt x="3225291" y="213048"/>
                  <a:pt x="3227560" y="215694"/>
                  <a:pt x="3218239" y="223280"/>
                </a:cubicBezTo>
                <a:cubicBezTo>
                  <a:pt x="3208918" y="230866"/>
                  <a:pt x="3189408" y="239606"/>
                  <a:pt x="3159709" y="249501"/>
                </a:cubicBezTo>
                <a:cubicBezTo>
                  <a:pt x="3131760" y="261217"/>
                  <a:pt x="3113631" y="269606"/>
                  <a:pt x="3105320" y="274668"/>
                </a:cubicBezTo>
                <a:cubicBezTo>
                  <a:pt x="3097010" y="279730"/>
                  <a:pt x="3088983" y="279325"/>
                  <a:pt x="3081240" y="273453"/>
                </a:cubicBezTo>
                <a:cubicBezTo>
                  <a:pt x="3073496" y="267580"/>
                  <a:pt x="3068351" y="262210"/>
                  <a:pt x="3065806" y="257341"/>
                </a:cubicBezTo>
                <a:cubicBezTo>
                  <a:pt x="3063260" y="252473"/>
                  <a:pt x="3068555" y="249777"/>
                  <a:pt x="3081691" y="249253"/>
                </a:cubicBezTo>
                <a:cubicBezTo>
                  <a:pt x="3094827" y="248730"/>
                  <a:pt x="3116602" y="242976"/>
                  <a:pt x="3147018" y="231991"/>
                </a:cubicBezTo>
                <a:cubicBezTo>
                  <a:pt x="3147018" y="216490"/>
                  <a:pt x="3145598" y="203999"/>
                  <a:pt x="3142759" y="194520"/>
                </a:cubicBezTo>
                <a:cubicBezTo>
                  <a:pt x="3136048" y="195424"/>
                  <a:pt x="3129401" y="195876"/>
                  <a:pt x="3122819" y="195876"/>
                </a:cubicBezTo>
                <a:cubicBezTo>
                  <a:pt x="3116796" y="195876"/>
                  <a:pt x="3110103" y="193839"/>
                  <a:pt x="3102739" y="189767"/>
                </a:cubicBezTo>
                <a:cubicBezTo>
                  <a:pt x="3095375" y="185694"/>
                  <a:pt x="3096931" y="181862"/>
                  <a:pt x="3107407" y="178269"/>
                </a:cubicBezTo>
                <a:cubicBezTo>
                  <a:pt x="3117882" y="174677"/>
                  <a:pt x="3130398" y="170838"/>
                  <a:pt x="3144953" y="166751"/>
                </a:cubicBezTo>
                <a:cubicBezTo>
                  <a:pt x="3159509" y="162664"/>
                  <a:pt x="3170159" y="159720"/>
                  <a:pt x="3176907" y="157921"/>
                </a:cubicBezTo>
                <a:close/>
                <a:moveTo>
                  <a:pt x="1786703" y="157074"/>
                </a:moveTo>
                <a:cubicBezTo>
                  <a:pt x="1790428" y="158047"/>
                  <a:pt x="1793382" y="160090"/>
                  <a:pt x="1795565" y="163201"/>
                </a:cubicBezTo>
                <a:cubicBezTo>
                  <a:pt x="1799932" y="169425"/>
                  <a:pt x="1796842" y="174168"/>
                  <a:pt x="1786295" y="177430"/>
                </a:cubicBezTo>
                <a:cubicBezTo>
                  <a:pt x="1775747" y="180693"/>
                  <a:pt x="1766197" y="182783"/>
                  <a:pt x="1757643" y="183701"/>
                </a:cubicBezTo>
                <a:cubicBezTo>
                  <a:pt x="1749089" y="184619"/>
                  <a:pt x="1740388" y="183106"/>
                  <a:pt x="1731540" y="179162"/>
                </a:cubicBezTo>
                <a:cubicBezTo>
                  <a:pt x="1722692" y="175218"/>
                  <a:pt x="1720964" y="172078"/>
                  <a:pt x="1726356" y="169741"/>
                </a:cubicBezTo>
                <a:cubicBezTo>
                  <a:pt x="1731748" y="167403"/>
                  <a:pt x="1738208" y="165302"/>
                  <a:pt x="1745737" y="163438"/>
                </a:cubicBezTo>
                <a:cubicBezTo>
                  <a:pt x="1753524" y="161717"/>
                  <a:pt x="1762683" y="159692"/>
                  <a:pt x="1773216" y="157361"/>
                </a:cubicBezTo>
                <a:cubicBezTo>
                  <a:pt x="1778483" y="156196"/>
                  <a:pt x="1782978" y="156100"/>
                  <a:pt x="1786703" y="157074"/>
                </a:cubicBezTo>
                <a:close/>
                <a:moveTo>
                  <a:pt x="1145805" y="135001"/>
                </a:moveTo>
                <a:cubicBezTo>
                  <a:pt x="1152603" y="135001"/>
                  <a:pt x="1158367" y="137368"/>
                  <a:pt x="1163100" y="142100"/>
                </a:cubicBezTo>
                <a:cubicBezTo>
                  <a:pt x="1167832" y="146832"/>
                  <a:pt x="1170198" y="152131"/>
                  <a:pt x="1170198" y="157996"/>
                </a:cubicBezTo>
                <a:cubicBezTo>
                  <a:pt x="1170198" y="165453"/>
                  <a:pt x="1167775" y="171605"/>
                  <a:pt x="1162928" y="176452"/>
                </a:cubicBezTo>
                <a:cubicBezTo>
                  <a:pt x="1158081" y="181299"/>
                  <a:pt x="1152373" y="183722"/>
                  <a:pt x="1145805" y="183722"/>
                </a:cubicBezTo>
                <a:cubicBezTo>
                  <a:pt x="1139209" y="183722"/>
                  <a:pt x="1133498" y="181310"/>
                  <a:pt x="1128673" y="176484"/>
                </a:cubicBezTo>
                <a:cubicBezTo>
                  <a:pt x="1123847" y="171659"/>
                  <a:pt x="1121434" y="165496"/>
                  <a:pt x="1121434" y="157996"/>
                </a:cubicBezTo>
                <a:cubicBezTo>
                  <a:pt x="1121434" y="152088"/>
                  <a:pt x="1123790" y="146778"/>
                  <a:pt x="1128500" y="142068"/>
                </a:cubicBezTo>
                <a:cubicBezTo>
                  <a:pt x="1133211" y="137357"/>
                  <a:pt x="1138980" y="135001"/>
                  <a:pt x="1145805" y="135001"/>
                </a:cubicBezTo>
                <a:close/>
                <a:moveTo>
                  <a:pt x="2147717" y="131086"/>
                </a:moveTo>
                <a:lnTo>
                  <a:pt x="2107106" y="136098"/>
                </a:lnTo>
                <a:cubicBezTo>
                  <a:pt x="2106317" y="148589"/>
                  <a:pt x="2104611" y="157982"/>
                  <a:pt x="2101987" y="164277"/>
                </a:cubicBezTo>
                <a:cubicBezTo>
                  <a:pt x="2114907" y="166758"/>
                  <a:pt x="2122862" y="171343"/>
                  <a:pt x="2125852" y="178033"/>
                </a:cubicBezTo>
                <a:lnTo>
                  <a:pt x="2125557" y="193537"/>
                </a:lnTo>
                <a:lnTo>
                  <a:pt x="2133725" y="181496"/>
                </a:lnTo>
                <a:cubicBezTo>
                  <a:pt x="2141261" y="166417"/>
                  <a:pt x="2145925" y="149614"/>
                  <a:pt x="2147717" y="131086"/>
                </a:cubicBezTo>
                <a:close/>
                <a:moveTo>
                  <a:pt x="3947865" y="129602"/>
                </a:moveTo>
                <a:cubicBezTo>
                  <a:pt x="3954963" y="129602"/>
                  <a:pt x="3962599" y="131728"/>
                  <a:pt x="3970773" y="135980"/>
                </a:cubicBezTo>
                <a:cubicBezTo>
                  <a:pt x="3978947" y="140232"/>
                  <a:pt x="3981686" y="145143"/>
                  <a:pt x="3978990" y="150715"/>
                </a:cubicBezTo>
                <a:cubicBezTo>
                  <a:pt x="3976294" y="156286"/>
                  <a:pt x="3974946" y="170415"/>
                  <a:pt x="3974946" y="193101"/>
                </a:cubicBezTo>
                <a:cubicBezTo>
                  <a:pt x="3974946" y="215945"/>
                  <a:pt x="3975620" y="235354"/>
                  <a:pt x="3976968" y="251329"/>
                </a:cubicBezTo>
                <a:cubicBezTo>
                  <a:pt x="3978316" y="267304"/>
                  <a:pt x="3974154" y="281626"/>
                  <a:pt x="3964481" y="294296"/>
                </a:cubicBezTo>
                <a:cubicBezTo>
                  <a:pt x="3954809" y="306966"/>
                  <a:pt x="3947284" y="308597"/>
                  <a:pt x="3941906" y="299190"/>
                </a:cubicBezTo>
                <a:cubicBezTo>
                  <a:pt x="3936529" y="289782"/>
                  <a:pt x="3928290" y="280533"/>
                  <a:pt x="3917191" y="271441"/>
                </a:cubicBezTo>
                <a:cubicBezTo>
                  <a:pt x="3906092" y="262350"/>
                  <a:pt x="3906450" y="258704"/>
                  <a:pt x="3918266" y="260503"/>
                </a:cubicBezTo>
                <a:cubicBezTo>
                  <a:pt x="3930083" y="262303"/>
                  <a:pt x="3937966" y="263267"/>
                  <a:pt x="3941917" y="263396"/>
                </a:cubicBezTo>
                <a:cubicBezTo>
                  <a:pt x="3945868" y="263525"/>
                  <a:pt x="3948058" y="254796"/>
                  <a:pt x="3948488" y="237208"/>
                </a:cubicBezTo>
                <a:cubicBezTo>
                  <a:pt x="3948919" y="219619"/>
                  <a:pt x="3948693" y="201103"/>
                  <a:pt x="3947811" y="181657"/>
                </a:cubicBezTo>
                <a:cubicBezTo>
                  <a:pt x="3946929" y="162212"/>
                  <a:pt x="3944681" y="148675"/>
                  <a:pt x="3941067" y="141046"/>
                </a:cubicBezTo>
                <a:cubicBezTo>
                  <a:pt x="3937454" y="133417"/>
                  <a:pt x="3939719" y="129602"/>
                  <a:pt x="3947865" y="129602"/>
                </a:cubicBezTo>
                <a:close/>
                <a:moveTo>
                  <a:pt x="619938" y="128722"/>
                </a:moveTo>
                <a:cubicBezTo>
                  <a:pt x="636118" y="127638"/>
                  <a:pt x="649690" y="130011"/>
                  <a:pt x="660655" y="135840"/>
                </a:cubicBezTo>
                <a:cubicBezTo>
                  <a:pt x="675275" y="143613"/>
                  <a:pt x="681714" y="150611"/>
                  <a:pt x="679972" y="156834"/>
                </a:cubicBezTo>
                <a:cubicBezTo>
                  <a:pt x="678229" y="163058"/>
                  <a:pt x="671195" y="165722"/>
                  <a:pt x="658870" y="164825"/>
                </a:cubicBezTo>
                <a:cubicBezTo>
                  <a:pt x="646544" y="163929"/>
                  <a:pt x="629225" y="163481"/>
                  <a:pt x="606911" y="163481"/>
                </a:cubicBezTo>
                <a:cubicBezTo>
                  <a:pt x="584627" y="163481"/>
                  <a:pt x="560686" y="164603"/>
                  <a:pt x="535089" y="166847"/>
                </a:cubicBezTo>
                <a:cubicBezTo>
                  <a:pt x="509492" y="169092"/>
                  <a:pt x="488067" y="171762"/>
                  <a:pt x="470816" y="174860"/>
                </a:cubicBezTo>
                <a:cubicBezTo>
                  <a:pt x="453565" y="177957"/>
                  <a:pt x="438507" y="180883"/>
                  <a:pt x="425644" y="183636"/>
                </a:cubicBezTo>
                <a:cubicBezTo>
                  <a:pt x="412781" y="186390"/>
                  <a:pt x="399394" y="183400"/>
                  <a:pt x="385484" y="174666"/>
                </a:cubicBezTo>
                <a:cubicBezTo>
                  <a:pt x="372879" y="160799"/>
                  <a:pt x="371983" y="154551"/>
                  <a:pt x="382795" y="155920"/>
                </a:cubicBezTo>
                <a:cubicBezTo>
                  <a:pt x="393608" y="157290"/>
                  <a:pt x="412132" y="156859"/>
                  <a:pt x="438367" y="154630"/>
                </a:cubicBezTo>
                <a:cubicBezTo>
                  <a:pt x="464603" y="152400"/>
                  <a:pt x="492609" y="149026"/>
                  <a:pt x="522387" y="144509"/>
                </a:cubicBezTo>
                <a:cubicBezTo>
                  <a:pt x="552164" y="139992"/>
                  <a:pt x="578998" y="135475"/>
                  <a:pt x="602889" y="130957"/>
                </a:cubicBezTo>
                <a:cubicBezTo>
                  <a:pt x="608862" y="129828"/>
                  <a:pt x="614545" y="129083"/>
                  <a:pt x="619938" y="128722"/>
                </a:cubicBezTo>
                <a:close/>
                <a:moveTo>
                  <a:pt x="927867" y="118234"/>
                </a:moveTo>
                <a:cubicBezTo>
                  <a:pt x="922246" y="118671"/>
                  <a:pt x="906665" y="121349"/>
                  <a:pt x="881125" y="126268"/>
                </a:cubicBezTo>
                <a:cubicBezTo>
                  <a:pt x="881985" y="134629"/>
                  <a:pt x="883190" y="145627"/>
                  <a:pt x="884739" y="159265"/>
                </a:cubicBezTo>
                <a:cubicBezTo>
                  <a:pt x="908730" y="154848"/>
                  <a:pt x="923486" y="152296"/>
                  <a:pt x="929007" y="151607"/>
                </a:cubicBezTo>
                <a:cubicBezTo>
                  <a:pt x="930269" y="148496"/>
                  <a:pt x="931800" y="142046"/>
                  <a:pt x="933599" y="132259"/>
                </a:cubicBezTo>
                <a:cubicBezTo>
                  <a:pt x="935399" y="122472"/>
                  <a:pt x="933488" y="117797"/>
                  <a:pt x="927867" y="118234"/>
                </a:cubicBezTo>
                <a:close/>
                <a:moveTo>
                  <a:pt x="213492" y="118234"/>
                </a:moveTo>
                <a:cubicBezTo>
                  <a:pt x="207871" y="118671"/>
                  <a:pt x="192290" y="121349"/>
                  <a:pt x="166750" y="126268"/>
                </a:cubicBezTo>
                <a:cubicBezTo>
                  <a:pt x="167610" y="134629"/>
                  <a:pt x="168815" y="145627"/>
                  <a:pt x="170364" y="159265"/>
                </a:cubicBezTo>
                <a:cubicBezTo>
                  <a:pt x="194355" y="154848"/>
                  <a:pt x="209111" y="152296"/>
                  <a:pt x="214632" y="151607"/>
                </a:cubicBezTo>
                <a:cubicBezTo>
                  <a:pt x="215894" y="148496"/>
                  <a:pt x="217425" y="142046"/>
                  <a:pt x="219224" y="132259"/>
                </a:cubicBezTo>
                <a:cubicBezTo>
                  <a:pt x="221024" y="122472"/>
                  <a:pt x="219113" y="117797"/>
                  <a:pt x="213492" y="118234"/>
                </a:cubicBezTo>
                <a:close/>
                <a:moveTo>
                  <a:pt x="2464554" y="118202"/>
                </a:moveTo>
                <a:cubicBezTo>
                  <a:pt x="2475029" y="119621"/>
                  <a:pt x="2483594" y="122239"/>
                  <a:pt x="2490248" y="126053"/>
                </a:cubicBezTo>
                <a:cubicBezTo>
                  <a:pt x="2498751" y="129552"/>
                  <a:pt x="2501422" y="134378"/>
                  <a:pt x="2498260" y="140530"/>
                </a:cubicBezTo>
                <a:cubicBezTo>
                  <a:pt x="2495098" y="146681"/>
                  <a:pt x="2493965" y="171691"/>
                  <a:pt x="2494862" y="215557"/>
                </a:cubicBezTo>
                <a:cubicBezTo>
                  <a:pt x="2495758" y="259424"/>
                  <a:pt x="2494213" y="289155"/>
                  <a:pt x="2490226" y="304750"/>
                </a:cubicBezTo>
                <a:cubicBezTo>
                  <a:pt x="2486240" y="320345"/>
                  <a:pt x="2480371" y="321951"/>
                  <a:pt x="2472620" y="309568"/>
                </a:cubicBezTo>
                <a:cubicBezTo>
                  <a:pt x="2464869" y="297186"/>
                  <a:pt x="2461668" y="287463"/>
                  <a:pt x="2463016" y="280400"/>
                </a:cubicBezTo>
                <a:cubicBezTo>
                  <a:pt x="2464364" y="273338"/>
                  <a:pt x="2465937" y="259062"/>
                  <a:pt x="2467737" y="237573"/>
                </a:cubicBezTo>
                <a:cubicBezTo>
                  <a:pt x="2469537" y="216084"/>
                  <a:pt x="2469332" y="194359"/>
                  <a:pt x="2467124" y="172397"/>
                </a:cubicBezTo>
                <a:cubicBezTo>
                  <a:pt x="2464916" y="150435"/>
                  <a:pt x="2461316" y="135557"/>
                  <a:pt x="2456326" y="127763"/>
                </a:cubicBezTo>
                <a:cubicBezTo>
                  <a:pt x="2451336" y="119969"/>
                  <a:pt x="2454078" y="116782"/>
                  <a:pt x="2464554" y="118202"/>
                </a:cubicBezTo>
                <a:close/>
                <a:moveTo>
                  <a:pt x="790491" y="116473"/>
                </a:moveTo>
                <a:cubicBezTo>
                  <a:pt x="794790" y="116607"/>
                  <a:pt x="799845" y="118223"/>
                  <a:pt x="805656" y="121321"/>
                </a:cubicBezTo>
                <a:cubicBezTo>
                  <a:pt x="817279" y="127516"/>
                  <a:pt x="820760" y="133510"/>
                  <a:pt x="816099" y="139303"/>
                </a:cubicBezTo>
                <a:cubicBezTo>
                  <a:pt x="811439" y="145097"/>
                  <a:pt x="808273" y="150923"/>
                  <a:pt x="806602" y="156781"/>
                </a:cubicBezTo>
                <a:cubicBezTo>
                  <a:pt x="804932" y="162639"/>
                  <a:pt x="803207" y="179327"/>
                  <a:pt x="801429" y="206846"/>
                </a:cubicBezTo>
                <a:cubicBezTo>
                  <a:pt x="800569" y="221917"/>
                  <a:pt x="800340" y="227625"/>
                  <a:pt x="800741" y="223968"/>
                </a:cubicBezTo>
                <a:cubicBezTo>
                  <a:pt x="840836" y="197037"/>
                  <a:pt x="853681" y="192430"/>
                  <a:pt x="839277" y="210148"/>
                </a:cubicBezTo>
                <a:cubicBezTo>
                  <a:pt x="824872" y="227865"/>
                  <a:pt x="814619" y="240427"/>
                  <a:pt x="808517" y="247834"/>
                </a:cubicBezTo>
                <a:cubicBezTo>
                  <a:pt x="802415" y="255240"/>
                  <a:pt x="796044" y="263956"/>
                  <a:pt x="789405" y="273980"/>
                </a:cubicBezTo>
                <a:cubicBezTo>
                  <a:pt x="782766" y="284003"/>
                  <a:pt x="776571" y="283627"/>
                  <a:pt x="770820" y="272850"/>
                </a:cubicBezTo>
                <a:cubicBezTo>
                  <a:pt x="765070" y="262074"/>
                  <a:pt x="764446" y="252745"/>
                  <a:pt x="768949" y="244865"/>
                </a:cubicBezTo>
                <a:cubicBezTo>
                  <a:pt x="773452" y="236985"/>
                  <a:pt x="776373" y="223860"/>
                  <a:pt x="777714" y="205491"/>
                </a:cubicBezTo>
                <a:cubicBezTo>
                  <a:pt x="779055" y="187121"/>
                  <a:pt x="779725" y="174437"/>
                  <a:pt x="779725" y="167439"/>
                </a:cubicBezTo>
                <a:lnTo>
                  <a:pt x="779725" y="148553"/>
                </a:lnTo>
                <a:cubicBezTo>
                  <a:pt x="779725" y="145011"/>
                  <a:pt x="776628" y="145445"/>
                  <a:pt x="770433" y="149854"/>
                </a:cubicBezTo>
                <a:cubicBezTo>
                  <a:pt x="764238" y="154264"/>
                  <a:pt x="756279" y="158086"/>
                  <a:pt x="746556" y="161319"/>
                </a:cubicBezTo>
                <a:cubicBezTo>
                  <a:pt x="736834" y="164553"/>
                  <a:pt x="728011" y="162886"/>
                  <a:pt x="720088" y="156318"/>
                </a:cubicBezTo>
                <a:cubicBezTo>
                  <a:pt x="712165" y="149750"/>
                  <a:pt x="712484" y="146147"/>
                  <a:pt x="721045" y="145509"/>
                </a:cubicBezTo>
                <a:cubicBezTo>
                  <a:pt x="729606" y="144871"/>
                  <a:pt x="740157" y="141960"/>
                  <a:pt x="752698" y="136776"/>
                </a:cubicBezTo>
                <a:cubicBezTo>
                  <a:pt x="765238" y="131592"/>
                  <a:pt x="774294" y="126171"/>
                  <a:pt x="779865" y="120514"/>
                </a:cubicBezTo>
                <a:cubicBezTo>
                  <a:pt x="782651" y="117686"/>
                  <a:pt x="786193" y="116338"/>
                  <a:pt x="790491" y="116473"/>
                </a:cubicBezTo>
                <a:close/>
                <a:moveTo>
                  <a:pt x="76116" y="116473"/>
                </a:moveTo>
                <a:cubicBezTo>
                  <a:pt x="80415" y="116607"/>
                  <a:pt x="85470" y="118223"/>
                  <a:pt x="91281" y="121321"/>
                </a:cubicBezTo>
                <a:cubicBezTo>
                  <a:pt x="102904" y="127516"/>
                  <a:pt x="106385" y="133510"/>
                  <a:pt x="101724" y="139303"/>
                </a:cubicBezTo>
                <a:cubicBezTo>
                  <a:pt x="97064" y="145097"/>
                  <a:pt x="93898" y="150923"/>
                  <a:pt x="92227" y="156781"/>
                </a:cubicBezTo>
                <a:cubicBezTo>
                  <a:pt x="90557" y="162639"/>
                  <a:pt x="88833" y="179327"/>
                  <a:pt x="87054" y="206846"/>
                </a:cubicBezTo>
                <a:cubicBezTo>
                  <a:pt x="86194" y="221917"/>
                  <a:pt x="85964" y="227625"/>
                  <a:pt x="86366" y="223968"/>
                </a:cubicBezTo>
                <a:cubicBezTo>
                  <a:pt x="126461" y="197037"/>
                  <a:pt x="139306" y="192430"/>
                  <a:pt x="124902" y="210148"/>
                </a:cubicBezTo>
                <a:cubicBezTo>
                  <a:pt x="110497" y="227865"/>
                  <a:pt x="100244" y="240427"/>
                  <a:pt x="94142" y="247834"/>
                </a:cubicBezTo>
                <a:cubicBezTo>
                  <a:pt x="88040" y="255240"/>
                  <a:pt x="81670" y="263956"/>
                  <a:pt x="75030" y="273980"/>
                </a:cubicBezTo>
                <a:cubicBezTo>
                  <a:pt x="68390" y="284003"/>
                  <a:pt x="62195" y="283627"/>
                  <a:pt x="56445" y="272850"/>
                </a:cubicBezTo>
                <a:cubicBezTo>
                  <a:pt x="50695" y="262074"/>
                  <a:pt x="50071" y="252745"/>
                  <a:pt x="54574" y="244865"/>
                </a:cubicBezTo>
                <a:cubicBezTo>
                  <a:pt x="59077" y="236985"/>
                  <a:pt x="61998" y="223860"/>
                  <a:pt x="63339" y="205491"/>
                </a:cubicBezTo>
                <a:cubicBezTo>
                  <a:pt x="64680" y="187121"/>
                  <a:pt x="65350" y="174437"/>
                  <a:pt x="65350" y="167439"/>
                </a:cubicBezTo>
                <a:lnTo>
                  <a:pt x="65350" y="148553"/>
                </a:lnTo>
                <a:cubicBezTo>
                  <a:pt x="65350" y="145011"/>
                  <a:pt x="62253" y="145445"/>
                  <a:pt x="56058" y="149854"/>
                </a:cubicBezTo>
                <a:cubicBezTo>
                  <a:pt x="49863" y="154264"/>
                  <a:pt x="41904" y="158086"/>
                  <a:pt x="32182" y="161319"/>
                </a:cubicBezTo>
                <a:cubicBezTo>
                  <a:pt x="22459" y="164553"/>
                  <a:pt x="13636" y="162886"/>
                  <a:pt x="5713" y="156318"/>
                </a:cubicBezTo>
                <a:cubicBezTo>
                  <a:pt x="-2210" y="149750"/>
                  <a:pt x="-1891" y="146147"/>
                  <a:pt x="6670" y="145509"/>
                </a:cubicBezTo>
                <a:cubicBezTo>
                  <a:pt x="15231" y="144871"/>
                  <a:pt x="25782" y="141960"/>
                  <a:pt x="38323" y="136776"/>
                </a:cubicBezTo>
                <a:cubicBezTo>
                  <a:pt x="50863" y="131592"/>
                  <a:pt x="59919" y="126171"/>
                  <a:pt x="65490" y="120514"/>
                </a:cubicBezTo>
                <a:cubicBezTo>
                  <a:pt x="68276" y="117686"/>
                  <a:pt x="71818" y="116338"/>
                  <a:pt x="76116" y="116473"/>
                </a:cubicBezTo>
                <a:close/>
                <a:moveTo>
                  <a:pt x="1708610" y="112179"/>
                </a:moveTo>
                <a:cubicBezTo>
                  <a:pt x="1706100" y="116051"/>
                  <a:pt x="1702630" y="119206"/>
                  <a:pt x="1698199" y="121643"/>
                </a:cubicBezTo>
                <a:cubicBezTo>
                  <a:pt x="1705728" y="122862"/>
                  <a:pt x="1710758" y="126394"/>
                  <a:pt x="1713289" y="132237"/>
                </a:cubicBezTo>
                <a:lnTo>
                  <a:pt x="1712340" y="143311"/>
                </a:lnTo>
                <a:lnTo>
                  <a:pt x="1719129" y="133216"/>
                </a:lnTo>
                <a:cubicBezTo>
                  <a:pt x="1724865" y="122819"/>
                  <a:pt x="1727496" y="117166"/>
                  <a:pt x="1727023" y="116255"/>
                </a:cubicBezTo>
                <a:cubicBezTo>
                  <a:pt x="1726550" y="115345"/>
                  <a:pt x="1724563" y="114889"/>
                  <a:pt x="1721064" y="114889"/>
                </a:cubicBezTo>
                <a:cubicBezTo>
                  <a:pt x="1714927" y="114889"/>
                  <a:pt x="1710775" y="113986"/>
                  <a:pt x="1708610" y="112179"/>
                </a:cubicBezTo>
                <a:close/>
                <a:moveTo>
                  <a:pt x="2867787" y="94629"/>
                </a:moveTo>
                <a:cubicBezTo>
                  <a:pt x="2863553" y="94864"/>
                  <a:pt x="2857826" y="95544"/>
                  <a:pt x="2850606" y="96670"/>
                </a:cubicBezTo>
                <a:cubicBezTo>
                  <a:pt x="2836165" y="98921"/>
                  <a:pt x="2820248" y="101230"/>
                  <a:pt x="2802853" y="103596"/>
                </a:cubicBezTo>
                <a:cubicBezTo>
                  <a:pt x="2802853" y="110078"/>
                  <a:pt x="2803039" y="113785"/>
                  <a:pt x="2803412" y="114717"/>
                </a:cubicBezTo>
                <a:cubicBezTo>
                  <a:pt x="2812920" y="113928"/>
                  <a:pt x="2823259" y="111483"/>
                  <a:pt x="2834430" y="107382"/>
                </a:cubicBezTo>
                <a:cubicBezTo>
                  <a:pt x="2845601" y="103281"/>
                  <a:pt x="2854155" y="104607"/>
                  <a:pt x="2860092" y="111362"/>
                </a:cubicBezTo>
                <a:cubicBezTo>
                  <a:pt x="2866029" y="118116"/>
                  <a:pt x="2861644" y="123088"/>
                  <a:pt x="2846938" y="126279"/>
                </a:cubicBezTo>
                <a:cubicBezTo>
                  <a:pt x="2832233" y="129470"/>
                  <a:pt x="2818441" y="131431"/>
                  <a:pt x="2805563" y="132162"/>
                </a:cubicBezTo>
                <a:cubicBezTo>
                  <a:pt x="2806467" y="135890"/>
                  <a:pt x="2806918" y="139074"/>
                  <a:pt x="2806918" y="141713"/>
                </a:cubicBezTo>
                <a:cubicBezTo>
                  <a:pt x="2817702" y="139346"/>
                  <a:pt x="2828231" y="136733"/>
                  <a:pt x="2838506" y="133872"/>
                </a:cubicBezTo>
                <a:cubicBezTo>
                  <a:pt x="2848781" y="131011"/>
                  <a:pt x="2856883" y="132693"/>
                  <a:pt x="2862813" y="138916"/>
                </a:cubicBezTo>
                <a:cubicBezTo>
                  <a:pt x="2868743" y="145140"/>
                  <a:pt x="2865297" y="149887"/>
                  <a:pt x="2852477" y="153156"/>
                </a:cubicBezTo>
                <a:cubicBezTo>
                  <a:pt x="2839657" y="156426"/>
                  <a:pt x="2824916" y="158448"/>
                  <a:pt x="2808252" y="159222"/>
                </a:cubicBezTo>
                <a:lnTo>
                  <a:pt x="2809263" y="172773"/>
                </a:lnTo>
                <a:cubicBezTo>
                  <a:pt x="2810281" y="171999"/>
                  <a:pt x="2819065" y="170235"/>
                  <a:pt x="2835613" y="167482"/>
                </a:cubicBezTo>
                <a:cubicBezTo>
                  <a:pt x="2852162" y="164729"/>
                  <a:pt x="2862365" y="163352"/>
                  <a:pt x="2866222" y="163352"/>
                </a:cubicBezTo>
                <a:cubicBezTo>
                  <a:pt x="2870983" y="163352"/>
                  <a:pt x="2874662" y="163338"/>
                  <a:pt x="2877257" y="163309"/>
                </a:cubicBezTo>
                <a:cubicBezTo>
                  <a:pt x="2879738" y="139002"/>
                  <a:pt x="2880774" y="121912"/>
                  <a:pt x="2880365" y="112039"/>
                </a:cubicBezTo>
                <a:cubicBezTo>
                  <a:pt x="2879957" y="102166"/>
                  <a:pt x="2878505" y="96573"/>
                  <a:pt x="2876010" y="95261"/>
                </a:cubicBezTo>
                <a:cubicBezTo>
                  <a:pt x="2874762" y="94605"/>
                  <a:pt x="2872021" y="94394"/>
                  <a:pt x="2867787" y="94629"/>
                </a:cubicBezTo>
                <a:close/>
                <a:moveTo>
                  <a:pt x="941714" y="90688"/>
                </a:moveTo>
                <a:cubicBezTo>
                  <a:pt x="947425" y="89883"/>
                  <a:pt x="954862" y="92572"/>
                  <a:pt x="964026" y="98756"/>
                </a:cubicBezTo>
                <a:cubicBezTo>
                  <a:pt x="976244" y="107002"/>
                  <a:pt x="978675" y="114172"/>
                  <a:pt x="971318" y="120267"/>
                </a:cubicBezTo>
                <a:cubicBezTo>
                  <a:pt x="963961" y="126361"/>
                  <a:pt x="958641" y="136012"/>
                  <a:pt x="955357" y="149220"/>
                </a:cubicBezTo>
                <a:cubicBezTo>
                  <a:pt x="963459" y="156777"/>
                  <a:pt x="965675" y="161706"/>
                  <a:pt x="962004" y="164008"/>
                </a:cubicBezTo>
                <a:cubicBezTo>
                  <a:pt x="958333" y="166310"/>
                  <a:pt x="946674" y="168099"/>
                  <a:pt x="927028" y="169375"/>
                </a:cubicBezTo>
                <a:cubicBezTo>
                  <a:pt x="939619" y="175068"/>
                  <a:pt x="944312" y="180478"/>
                  <a:pt x="941107" y="185604"/>
                </a:cubicBezTo>
                <a:cubicBezTo>
                  <a:pt x="937902" y="190731"/>
                  <a:pt x="935428" y="201346"/>
                  <a:pt x="933686" y="217450"/>
                </a:cubicBezTo>
                <a:cubicBezTo>
                  <a:pt x="931943" y="233554"/>
                  <a:pt x="932735" y="246600"/>
                  <a:pt x="936062" y="256588"/>
                </a:cubicBezTo>
                <a:cubicBezTo>
                  <a:pt x="939389" y="266576"/>
                  <a:pt x="947606" y="271979"/>
                  <a:pt x="960713" y="272796"/>
                </a:cubicBezTo>
                <a:cubicBezTo>
                  <a:pt x="973820" y="273614"/>
                  <a:pt x="984131" y="273033"/>
                  <a:pt x="991645" y="271054"/>
                </a:cubicBezTo>
                <a:cubicBezTo>
                  <a:pt x="999159" y="269075"/>
                  <a:pt x="1004189" y="263497"/>
                  <a:pt x="1006734" y="254319"/>
                </a:cubicBezTo>
                <a:cubicBezTo>
                  <a:pt x="1009280" y="245141"/>
                  <a:pt x="1012309" y="234655"/>
                  <a:pt x="1015823" y="222860"/>
                </a:cubicBezTo>
                <a:cubicBezTo>
                  <a:pt x="1019336" y="211065"/>
                  <a:pt x="1022494" y="214518"/>
                  <a:pt x="1025298" y="233217"/>
                </a:cubicBezTo>
                <a:cubicBezTo>
                  <a:pt x="1028102" y="251917"/>
                  <a:pt x="1031995" y="264626"/>
                  <a:pt x="1036978" y="271344"/>
                </a:cubicBezTo>
                <a:cubicBezTo>
                  <a:pt x="1041961" y="278063"/>
                  <a:pt x="1037397" y="284487"/>
                  <a:pt x="1023287" y="290618"/>
                </a:cubicBezTo>
                <a:cubicBezTo>
                  <a:pt x="1009176" y="296748"/>
                  <a:pt x="991910" y="299813"/>
                  <a:pt x="971490" y="299813"/>
                </a:cubicBezTo>
                <a:cubicBezTo>
                  <a:pt x="951614" y="299813"/>
                  <a:pt x="936507" y="296099"/>
                  <a:pt x="926168" y="288671"/>
                </a:cubicBezTo>
                <a:cubicBezTo>
                  <a:pt x="915828" y="281243"/>
                  <a:pt x="911559" y="262884"/>
                  <a:pt x="913358" y="233594"/>
                </a:cubicBezTo>
                <a:cubicBezTo>
                  <a:pt x="915158" y="204304"/>
                  <a:pt x="914588" y="183629"/>
                  <a:pt x="911648" y="171569"/>
                </a:cubicBezTo>
                <a:cubicBezTo>
                  <a:pt x="908006" y="172472"/>
                  <a:pt x="903231" y="173283"/>
                  <a:pt x="897322" y="174000"/>
                </a:cubicBezTo>
                <a:cubicBezTo>
                  <a:pt x="909024" y="181500"/>
                  <a:pt x="913175" y="187196"/>
                  <a:pt x="909777" y="191090"/>
                </a:cubicBezTo>
                <a:cubicBezTo>
                  <a:pt x="906378" y="194983"/>
                  <a:pt x="902234" y="202483"/>
                  <a:pt x="897344" y="213589"/>
                </a:cubicBezTo>
                <a:cubicBezTo>
                  <a:pt x="892454" y="224696"/>
                  <a:pt x="885846" y="236039"/>
                  <a:pt x="877522" y="247619"/>
                </a:cubicBezTo>
                <a:cubicBezTo>
                  <a:pt x="869198" y="259198"/>
                  <a:pt x="859873" y="268502"/>
                  <a:pt x="849548" y="275528"/>
                </a:cubicBezTo>
                <a:cubicBezTo>
                  <a:pt x="839223" y="282555"/>
                  <a:pt x="829504" y="287008"/>
                  <a:pt x="820391" y="288886"/>
                </a:cubicBezTo>
                <a:cubicBezTo>
                  <a:pt x="811278" y="290765"/>
                  <a:pt x="810905" y="287606"/>
                  <a:pt x="819272" y="279411"/>
                </a:cubicBezTo>
                <a:cubicBezTo>
                  <a:pt x="827640" y="271215"/>
                  <a:pt x="837126" y="260930"/>
                  <a:pt x="847730" y="248554"/>
                </a:cubicBezTo>
                <a:cubicBezTo>
                  <a:pt x="858335" y="236179"/>
                  <a:pt x="866975" y="221688"/>
                  <a:pt x="873650" y="205082"/>
                </a:cubicBezTo>
                <a:cubicBezTo>
                  <a:pt x="876988" y="196779"/>
                  <a:pt x="879303" y="190285"/>
                  <a:pt x="880595" y="185599"/>
                </a:cubicBezTo>
                <a:lnTo>
                  <a:pt x="881381" y="181795"/>
                </a:lnTo>
                <a:lnTo>
                  <a:pt x="879998" y="184218"/>
                </a:lnTo>
                <a:cubicBezTo>
                  <a:pt x="876023" y="189265"/>
                  <a:pt x="872537" y="187702"/>
                  <a:pt x="869542" y="179528"/>
                </a:cubicBezTo>
                <a:cubicBezTo>
                  <a:pt x="865548" y="168629"/>
                  <a:pt x="862009" y="157670"/>
                  <a:pt x="858926" y="146649"/>
                </a:cubicBezTo>
                <a:cubicBezTo>
                  <a:pt x="855843" y="135629"/>
                  <a:pt x="852222" y="126204"/>
                  <a:pt x="848064" y="118374"/>
                </a:cubicBezTo>
                <a:cubicBezTo>
                  <a:pt x="843905" y="110544"/>
                  <a:pt x="846974" y="107303"/>
                  <a:pt x="857270" y="108651"/>
                </a:cubicBezTo>
                <a:cubicBezTo>
                  <a:pt x="867566" y="109999"/>
                  <a:pt x="881838" y="108716"/>
                  <a:pt x="900086" y="104801"/>
                </a:cubicBezTo>
                <a:cubicBezTo>
                  <a:pt x="918334" y="100886"/>
                  <a:pt x="930498" y="96838"/>
                  <a:pt x="936579" y="92658"/>
                </a:cubicBezTo>
                <a:cubicBezTo>
                  <a:pt x="938099" y="91613"/>
                  <a:pt x="939810" y="90957"/>
                  <a:pt x="941714" y="90688"/>
                </a:cubicBezTo>
                <a:close/>
                <a:moveTo>
                  <a:pt x="227339" y="90688"/>
                </a:moveTo>
                <a:cubicBezTo>
                  <a:pt x="233050" y="89883"/>
                  <a:pt x="240487" y="92572"/>
                  <a:pt x="249651" y="98756"/>
                </a:cubicBezTo>
                <a:cubicBezTo>
                  <a:pt x="261869" y="107002"/>
                  <a:pt x="264299" y="114172"/>
                  <a:pt x="256943" y="120267"/>
                </a:cubicBezTo>
                <a:cubicBezTo>
                  <a:pt x="249586" y="126361"/>
                  <a:pt x="244266" y="136012"/>
                  <a:pt x="240982" y="149220"/>
                </a:cubicBezTo>
                <a:cubicBezTo>
                  <a:pt x="249085" y="156777"/>
                  <a:pt x="251300" y="161706"/>
                  <a:pt x="247629" y="164008"/>
                </a:cubicBezTo>
                <a:cubicBezTo>
                  <a:pt x="243958" y="166310"/>
                  <a:pt x="232299" y="168099"/>
                  <a:pt x="212653" y="169375"/>
                </a:cubicBezTo>
                <a:cubicBezTo>
                  <a:pt x="225244" y="175068"/>
                  <a:pt x="229937" y="180478"/>
                  <a:pt x="226731" y="185604"/>
                </a:cubicBezTo>
                <a:cubicBezTo>
                  <a:pt x="223526" y="190731"/>
                  <a:pt x="221053" y="201346"/>
                  <a:pt x="219310" y="217450"/>
                </a:cubicBezTo>
                <a:cubicBezTo>
                  <a:pt x="217568" y="233554"/>
                  <a:pt x="218360" y="246600"/>
                  <a:pt x="221687" y="256588"/>
                </a:cubicBezTo>
                <a:cubicBezTo>
                  <a:pt x="225014" y="266576"/>
                  <a:pt x="233231" y="271979"/>
                  <a:pt x="246338" y="272796"/>
                </a:cubicBezTo>
                <a:cubicBezTo>
                  <a:pt x="259445" y="273614"/>
                  <a:pt x="269756" y="273033"/>
                  <a:pt x="277270" y="271054"/>
                </a:cubicBezTo>
                <a:cubicBezTo>
                  <a:pt x="284784" y="269075"/>
                  <a:pt x="289814" y="263497"/>
                  <a:pt x="292359" y="254319"/>
                </a:cubicBezTo>
                <a:cubicBezTo>
                  <a:pt x="294905" y="245141"/>
                  <a:pt x="297934" y="234655"/>
                  <a:pt x="301448" y="222860"/>
                </a:cubicBezTo>
                <a:cubicBezTo>
                  <a:pt x="304961" y="211065"/>
                  <a:pt x="308119" y="214518"/>
                  <a:pt x="310923" y="233217"/>
                </a:cubicBezTo>
                <a:cubicBezTo>
                  <a:pt x="313726" y="251917"/>
                  <a:pt x="317620" y="264626"/>
                  <a:pt x="322603" y="271344"/>
                </a:cubicBezTo>
                <a:cubicBezTo>
                  <a:pt x="327586" y="278063"/>
                  <a:pt x="323022" y="284487"/>
                  <a:pt x="308912" y="290618"/>
                </a:cubicBezTo>
                <a:cubicBezTo>
                  <a:pt x="294801" y="296748"/>
                  <a:pt x="277535" y="299813"/>
                  <a:pt x="257115" y="299813"/>
                </a:cubicBezTo>
                <a:cubicBezTo>
                  <a:pt x="237239" y="299813"/>
                  <a:pt x="222132" y="296099"/>
                  <a:pt x="211793" y="288671"/>
                </a:cubicBezTo>
                <a:cubicBezTo>
                  <a:pt x="201453" y="281243"/>
                  <a:pt x="197184" y="262884"/>
                  <a:pt x="198983" y="233594"/>
                </a:cubicBezTo>
                <a:cubicBezTo>
                  <a:pt x="200783" y="204304"/>
                  <a:pt x="200213" y="183629"/>
                  <a:pt x="197273" y="171569"/>
                </a:cubicBezTo>
                <a:cubicBezTo>
                  <a:pt x="193631" y="172472"/>
                  <a:pt x="188855" y="173283"/>
                  <a:pt x="182947" y="174000"/>
                </a:cubicBezTo>
                <a:cubicBezTo>
                  <a:pt x="194649" y="181500"/>
                  <a:pt x="198800" y="187196"/>
                  <a:pt x="195402" y="191090"/>
                </a:cubicBezTo>
                <a:cubicBezTo>
                  <a:pt x="192003" y="194983"/>
                  <a:pt x="187859" y="202483"/>
                  <a:pt x="182969" y="213589"/>
                </a:cubicBezTo>
                <a:cubicBezTo>
                  <a:pt x="178079" y="224696"/>
                  <a:pt x="171472" y="236039"/>
                  <a:pt x="163147" y="247619"/>
                </a:cubicBezTo>
                <a:cubicBezTo>
                  <a:pt x="154822" y="259198"/>
                  <a:pt x="145498" y="268502"/>
                  <a:pt x="135173" y="275528"/>
                </a:cubicBezTo>
                <a:cubicBezTo>
                  <a:pt x="124848" y="282555"/>
                  <a:pt x="115129" y="287008"/>
                  <a:pt x="106016" y="288886"/>
                </a:cubicBezTo>
                <a:cubicBezTo>
                  <a:pt x="96903" y="290765"/>
                  <a:pt x="96530" y="287606"/>
                  <a:pt x="104897" y="279411"/>
                </a:cubicBezTo>
                <a:cubicBezTo>
                  <a:pt x="113265" y="271215"/>
                  <a:pt x="122751" y="260930"/>
                  <a:pt x="133355" y="248554"/>
                </a:cubicBezTo>
                <a:cubicBezTo>
                  <a:pt x="143960" y="236179"/>
                  <a:pt x="152600" y="221688"/>
                  <a:pt x="159275" y="205082"/>
                </a:cubicBezTo>
                <a:cubicBezTo>
                  <a:pt x="162613" y="196779"/>
                  <a:pt x="164928" y="190285"/>
                  <a:pt x="166220" y="185599"/>
                </a:cubicBezTo>
                <a:lnTo>
                  <a:pt x="167006" y="181795"/>
                </a:lnTo>
                <a:lnTo>
                  <a:pt x="165623" y="184218"/>
                </a:lnTo>
                <a:cubicBezTo>
                  <a:pt x="161647" y="189265"/>
                  <a:pt x="158162" y="187702"/>
                  <a:pt x="155167" y="179528"/>
                </a:cubicBezTo>
                <a:cubicBezTo>
                  <a:pt x="151173" y="168629"/>
                  <a:pt x="147634" y="157670"/>
                  <a:pt x="144552" y="146649"/>
                </a:cubicBezTo>
                <a:cubicBezTo>
                  <a:pt x="141468" y="135629"/>
                  <a:pt x="137847" y="126204"/>
                  <a:pt x="133689" y="118374"/>
                </a:cubicBezTo>
                <a:cubicBezTo>
                  <a:pt x="129530" y="110544"/>
                  <a:pt x="132599" y="107303"/>
                  <a:pt x="142895" y="108651"/>
                </a:cubicBezTo>
                <a:cubicBezTo>
                  <a:pt x="153191" y="109999"/>
                  <a:pt x="167463" y="108716"/>
                  <a:pt x="185711" y="104801"/>
                </a:cubicBezTo>
                <a:cubicBezTo>
                  <a:pt x="203959" y="100886"/>
                  <a:pt x="216123" y="96838"/>
                  <a:pt x="222204" y="92658"/>
                </a:cubicBezTo>
                <a:cubicBezTo>
                  <a:pt x="223724" y="91613"/>
                  <a:pt x="225435" y="90957"/>
                  <a:pt x="227339" y="90688"/>
                </a:cubicBezTo>
                <a:close/>
                <a:moveTo>
                  <a:pt x="4655485" y="81010"/>
                </a:moveTo>
                <a:cubicBezTo>
                  <a:pt x="4658683" y="81010"/>
                  <a:pt x="4664670" y="82348"/>
                  <a:pt x="4673447" y="85022"/>
                </a:cubicBezTo>
                <a:cubicBezTo>
                  <a:pt x="4682223" y="87697"/>
                  <a:pt x="4685693" y="91697"/>
                  <a:pt x="4683858" y="97025"/>
                </a:cubicBezTo>
                <a:cubicBezTo>
                  <a:pt x="4682022" y="102352"/>
                  <a:pt x="4680882" y="108601"/>
                  <a:pt x="4680437" y="115771"/>
                </a:cubicBezTo>
                <a:cubicBezTo>
                  <a:pt x="4679993" y="122941"/>
                  <a:pt x="4679090" y="132832"/>
                  <a:pt x="4677727" y="145445"/>
                </a:cubicBezTo>
                <a:cubicBezTo>
                  <a:pt x="4676365" y="158057"/>
                  <a:pt x="4674379" y="169518"/>
                  <a:pt x="4671769" y="179829"/>
                </a:cubicBezTo>
                <a:cubicBezTo>
                  <a:pt x="4686166" y="187271"/>
                  <a:pt x="4691992" y="193585"/>
                  <a:pt x="4689246" y="198769"/>
                </a:cubicBezTo>
                <a:cubicBezTo>
                  <a:pt x="4686500" y="203953"/>
                  <a:pt x="4684474" y="213030"/>
                  <a:pt x="4683169" y="226001"/>
                </a:cubicBezTo>
                <a:cubicBezTo>
                  <a:pt x="4681864" y="238971"/>
                  <a:pt x="4683051" y="249124"/>
                  <a:pt x="4686729" y="256459"/>
                </a:cubicBezTo>
                <a:cubicBezTo>
                  <a:pt x="4690408" y="263794"/>
                  <a:pt x="4699922" y="267652"/>
                  <a:pt x="4715274" y="268032"/>
                </a:cubicBezTo>
                <a:cubicBezTo>
                  <a:pt x="4730624" y="268412"/>
                  <a:pt x="4742312" y="267426"/>
                  <a:pt x="4750335" y="265074"/>
                </a:cubicBezTo>
                <a:cubicBezTo>
                  <a:pt x="4758359" y="262722"/>
                  <a:pt x="4765941" y="250125"/>
                  <a:pt x="4773082" y="227281"/>
                </a:cubicBezTo>
                <a:cubicBezTo>
                  <a:pt x="4780223" y="204437"/>
                  <a:pt x="4783794" y="200687"/>
                  <a:pt x="4783794" y="216031"/>
                </a:cubicBezTo>
                <a:cubicBezTo>
                  <a:pt x="4783794" y="228464"/>
                  <a:pt x="4784009" y="238724"/>
                  <a:pt x="4784439" y="246812"/>
                </a:cubicBezTo>
                <a:cubicBezTo>
                  <a:pt x="4784870" y="254900"/>
                  <a:pt x="4786447" y="263002"/>
                  <a:pt x="4789172" y="271119"/>
                </a:cubicBezTo>
                <a:cubicBezTo>
                  <a:pt x="4791897" y="279235"/>
                  <a:pt x="4786117" y="286047"/>
                  <a:pt x="4771834" y="291553"/>
                </a:cubicBezTo>
                <a:cubicBezTo>
                  <a:pt x="4757552" y="297060"/>
                  <a:pt x="4736898" y="298168"/>
                  <a:pt x="4709875" y="294877"/>
                </a:cubicBezTo>
                <a:cubicBezTo>
                  <a:pt x="4682850" y="291586"/>
                  <a:pt x="4668141" y="281031"/>
                  <a:pt x="4665746" y="263214"/>
                </a:cubicBezTo>
                <a:cubicBezTo>
                  <a:pt x="4663351" y="245396"/>
                  <a:pt x="4662831" y="231188"/>
                  <a:pt x="4664187" y="220591"/>
                </a:cubicBezTo>
                <a:cubicBezTo>
                  <a:pt x="4665542" y="209993"/>
                  <a:pt x="4666405" y="203103"/>
                  <a:pt x="4666778" y="199919"/>
                </a:cubicBezTo>
                <a:cubicBezTo>
                  <a:pt x="4660698" y="220283"/>
                  <a:pt x="4650237" y="238118"/>
                  <a:pt x="4635395" y="253426"/>
                </a:cubicBezTo>
                <a:cubicBezTo>
                  <a:pt x="4620553" y="268735"/>
                  <a:pt x="4604431" y="279167"/>
                  <a:pt x="4587029" y="284724"/>
                </a:cubicBezTo>
                <a:cubicBezTo>
                  <a:pt x="4569627" y="290281"/>
                  <a:pt x="4565142" y="289607"/>
                  <a:pt x="4573574" y="282702"/>
                </a:cubicBezTo>
                <a:cubicBezTo>
                  <a:pt x="4582006" y="275797"/>
                  <a:pt x="4592650" y="266135"/>
                  <a:pt x="4605507" y="253717"/>
                </a:cubicBezTo>
                <a:cubicBezTo>
                  <a:pt x="4618362" y="241298"/>
                  <a:pt x="4628773" y="227345"/>
                  <a:pt x="4636739" y="211858"/>
                </a:cubicBezTo>
                <a:cubicBezTo>
                  <a:pt x="4644705" y="196370"/>
                  <a:pt x="4649810" y="179660"/>
                  <a:pt x="4652055" y="161728"/>
                </a:cubicBezTo>
                <a:cubicBezTo>
                  <a:pt x="4654299" y="143796"/>
                  <a:pt x="4655202" y="128337"/>
                  <a:pt x="4654765" y="115352"/>
                </a:cubicBezTo>
                <a:cubicBezTo>
                  <a:pt x="4654327" y="102367"/>
                  <a:pt x="4652976" y="93397"/>
                  <a:pt x="4650710" y="88442"/>
                </a:cubicBezTo>
                <a:cubicBezTo>
                  <a:pt x="4648444" y="83488"/>
                  <a:pt x="4650036" y="81010"/>
                  <a:pt x="4655485" y="81010"/>
                </a:cubicBezTo>
                <a:close/>
                <a:moveTo>
                  <a:pt x="1439107" y="72533"/>
                </a:moveTo>
                <a:cubicBezTo>
                  <a:pt x="1440652" y="72380"/>
                  <a:pt x="1442624" y="72539"/>
                  <a:pt x="1445023" y="73009"/>
                </a:cubicBezTo>
                <a:cubicBezTo>
                  <a:pt x="1454616" y="74887"/>
                  <a:pt x="1462292" y="77483"/>
                  <a:pt x="1468050" y="80795"/>
                </a:cubicBezTo>
                <a:cubicBezTo>
                  <a:pt x="1473807" y="84108"/>
                  <a:pt x="1475539" y="88123"/>
                  <a:pt x="1473244" y="92841"/>
                </a:cubicBezTo>
                <a:cubicBezTo>
                  <a:pt x="1470950" y="97559"/>
                  <a:pt x="1469365" y="103621"/>
                  <a:pt x="1468490" y="111028"/>
                </a:cubicBezTo>
                <a:cubicBezTo>
                  <a:pt x="1467616" y="118435"/>
                  <a:pt x="1466515" y="126960"/>
                  <a:pt x="1465189" y="136604"/>
                </a:cubicBezTo>
                <a:cubicBezTo>
                  <a:pt x="1463862" y="146248"/>
                  <a:pt x="1461399" y="160635"/>
                  <a:pt x="1457800" y="179764"/>
                </a:cubicBezTo>
                <a:cubicBezTo>
                  <a:pt x="1472197" y="187193"/>
                  <a:pt x="1478697" y="192606"/>
                  <a:pt x="1477299" y="196005"/>
                </a:cubicBezTo>
                <a:cubicBezTo>
                  <a:pt x="1475901" y="199403"/>
                  <a:pt x="1474327" y="209811"/>
                  <a:pt x="1472577" y="227227"/>
                </a:cubicBezTo>
                <a:cubicBezTo>
                  <a:pt x="1470828" y="244643"/>
                  <a:pt x="1471947" y="256140"/>
                  <a:pt x="1475933" y="261719"/>
                </a:cubicBezTo>
                <a:cubicBezTo>
                  <a:pt x="1479920" y="267297"/>
                  <a:pt x="1489603" y="270298"/>
                  <a:pt x="1504983" y="270721"/>
                </a:cubicBezTo>
                <a:cubicBezTo>
                  <a:pt x="1520362" y="271144"/>
                  <a:pt x="1531447" y="269756"/>
                  <a:pt x="1538238" y="266558"/>
                </a:cubicBezTo>
                <a:cubicBezTo>
                  <a:pt x="1545028" y="263361"/>
                  <a:pt x="1549724" y="257424"/>
                  <a:pt x="1552327" y="248748"/>
                </a:cubicBezTo>
                <a:cubicBezTo>
                  <a:pt x="1554930" y="240072"/>
                  <a:pt x="1558554" y="229962"/>
                  <a:pt x="1563200" y="218418"/>
                </a:cubicBezTo>
                <a:cubicBezTo>
                  <a:pt x="1567847" y="206874"/>
                  <a:pt x="1570550" y="209811"/>
                  <a:pt x="1571310" y="227227"/>
                </a:cubicBezTo>
                <a:cubicBezTo>
                  <a:pt x="1572070" y="244643"/>
                  <a:pt x="1574038" y="256821"/>
                  <a:pt x="1577214" y="263762"/>
                </a:cubicBezTo>
                <a:cubicBezTo>
                  <a:pt x="1580391" y="270703"/>
                  <a:pt x="1577963" y="277296"/>
                  <a:pt x="1569933" y="283541"/>
                </a:cubicBezTo>
                <a:cubicBezTo>
                  <a:pt x="1561903" y="289786"/>
                  <a:pt x="1548986" y="294059"/>
                  <a:pt x="1531182" y="296361"/>
                </a:cubicBezTo>
                <a:cubicBezTo>
                  <a:pt x="1513379" y="298663"/>
                  <a:pt x="1496798" y="297433"/>
                  <a:pt x="1481440" y="292672"/>
                </a:cubicBezTo>
                <a:cubicBezTo>
                  <a:pt x="1466081" y="287911"/>
                  <a:pt x="1456925" y="280572"/>
                  <a:pt x="1453971" y="270656"/>
                </a:cubicBezTo>
                <a:cubicBezTo>
                  <a:pt x="1451017" y="260740"/>
                  <a:pt x="1450214" y="245794"/>
                  <a:pt x="1451562" y="225818"/>
                </a:cubicBezTo>
                <a:cubicBezTo>
                  <a:pt x="1452910" y="205842"/>
                  <a:pt x="1453462" y="195410"/>
                  <a:pt x="1453218" y="194520"/>
                </a:cubicBezTo>
                <a:cubicBezTo>
                  <a:pt x="1446808" y="211428"/>
                  <a:pt x="1435479" y="226843"/>
                  <a:pt x="1419232" y="240768"/>
                </a:cubicBezTo>
                <a:cubicBezTo>
                  <a:pt x="1402985" y="254692"/>
                  <a:pt x="1385525" y="264189"/>
                  <a:pt x="1366854" y="269258"/>
                </a:cubicBezTo>
                <a:cubicBezTo>
                  <a:pt x="1348183" y="274327"/>
                  <a:pt x="1348431" y="270050"/>
                  <a:pt x="1367596" y="256427"/>
                </a:cubicBezTo>
                <a:cubicBezTo>
                  <a:pt x="1386762" y="242804"/>
                  <a:pt x="1402303" y="227833"/>
                  <a:pt x="1414220" y="211514"/>
                </a:cubicBezTo>
                <a:cubicBezTo>
                  <a:pt x="1426137" y="195194"/>
                  <a:pt x="1433651" y="178581"/>
                  <a:pt x="1436763" y="161674"/>
                </a:cubicBezTo>
                <a:cubicBezTo>
                  <a:pt x="1439875" y="144767"/>
                  <a:pt x="1441656" y="129330"/>
                  <a:pt x="1442108" y="115362"/>
                </a:cubicBezTo>
                <a:cubicBezTo>
                  <a:pt x="1442560" y="101395"/>
                  <a:pt x="1440760" y="90375"/>
                  <a:pt x="1436709" y="82301"/>
                </a:cubicBezTo>
                <a:cubicBezTo>
                  <a:pt x="1433671" y="76246"/>
                  <a:pt x="1434470" y="72990"/>
                  <a:pt x="1439107" y="72533"/>
                </a:cubicBezTo>
                <a:close/>
                <a:moveTo>
                  <a:pt x="2144405" y="66297"/>
                </a:moveTo>
                <a:cubicBezTo>
                  <a:pt x="2127484" y="68993"/>
                  <a:pt x="2113344" y="71144"/>
                  <a:pt x="2101987" y="72751"/>
                </a:cubicBezTo>
                <a:cubicBezTo>
                  <a:pt x="2110978" y="77038"/>
                  <a:pt x="2114552" y="81491"/>
                  <a:pt x="2112709" y="86108"/>
                </a:cubicBezTo>
                <a:cubicBezTo>
                  <a:pt x="2110867" y="90726"/>
                  <a:pt x="2109092" y="101166"/>
                  <a:pt x="2107386" y="117427"/>
                </a:cubicBezTo>
                <a:cubicBezTo>
                  <a:pt x="2119059" y="116639"/>
                  <a:pt x="2133004" y="115025"/>
                  <a:pt x="2149223" y="112588"/>
                </a:cubicBezTo>
                <a:cubicBezTo>
                  <a:pt x="2150915" y="89600"/>
                  <a:pt x="2149309" y="74170"/>
                  <a:pt x="2144405" y="66297"/>
                </a:cubicBezTo>
                <a:close/>
                <a:moveTo>
                  <a:pt x="1708416" y="62969"/>
                </a:moveTo>
                <a:cubicBezTo>
                  <a:pt x="1711707" y="63187"/>
                  <a:pt x="1716490" y="65502"/>
                  <a:pt x="1722764" y="69911"/>
                </a:cubicBezTo>
                <a:cubicBezTo>
                  <a:pt x="1733376" y="78730"/>
                  <a:pt x="1736430" y="84893"/>
                  <a:pt x="1731927" y="88399"/>
                </a:cubicBezTo>
                <a:cubicBezTo>
                  <a:pt x="1727424" y="91905"/>
                  <a:pt x="1722477" y="95501"/>
                  <a:pt x="1717085" y="99187"/>
                </a:cubicBezTo>
                <a:cubicBezTo>
                  <a:pt x="1724327" y="98742"/>
                  <a:pt x="1730626" y="97172"/>
                  <a:pt x="1735982" y="94476"/>
                </a:cubicBezTo>
                <a:cubicBezTo>
                  <a:pt x="1741338" y="91780"/>
                  <a:pt x="1746106" y="91730"/>
                  <a:pt x="1750286" y="94325"/>
                </a:cubicBezTo>
                <a:cubicBezTo>
                  <a:pt x="1754467" y="96921"/>
                  <a:pt x="1758528" y="100610"/>
                  <a:pt x="1762472" y="105392"/>
                </a:cubicBezTo>
                <a:cubicBezTo>
                  <a:pt x="1766415" y="110175"/>
                  <a:pt x="1765913" y="113724"/>
                  <a:pt x="1760966" y="116040"/>
                </a:cubicBezTo>
                <a:cubicBezTo>
                  <a:pt x="1756019" y="118356"/>
                  <a:pt x="1747088" y="129749"/>
                  <a:pt x="1734175" y="150220"/>
                </a:cubicBezTo>
                <a:cubicBezTo>
                  <a:pt x="1721262" y="170691"/>
                  <a:pt x="1706108" y="189168"/>
                  <a:pt x="1688713" y="205652"/>
                </a:cubicBezTo>
                <a:cubicBezTo>
                  <a:pt x="1671318" y="222136"/>
                  <a:pt x="1652999" y="233852"/>
                  <a:pt x="1633754" y="240800"/>
                </a:cubicBezTo>
                <a:cubicBezTo>
                  <a:pt x="1614510" y="247748"/>
                  <a:pt x="1614463" y="243295"/>
                  <a:pt x="1633614" y="227442"/>
                </a:cubicBezTo>
                <a:cubicBezTo>
                  <a:pt x="1643190" y="219515"/>
                  <a:pt x="1652379" y="211285"/>
                  <a:pt x="1661183" y="202751"/>
                </a:cubicBezTo>
                <a:lnTo>
                  <a:pt x="1680832" y="182117"/>
                </a:lnTo>
                <a:lnTo>
                  <a:pt x="1678974" y="182198"/>
                </a:lnTo>
                <a:cubicBezTo>
                  <a:pt x="1675479" y="181178"/>
                  <a:pt x="1671189" y="177850"/>
                  <a:pt x="1666106" y="172214"/>
                </a:cubicBezTo>
                <a:cubicBezTo>
                  <a:pt x="1662191" y="164384"/>
                  <a:pt x="1660233" y="158297"/>
                  <a:pt x="1660233" y="153952"/>
                </a:cubicBezTo>
                <a:cubicBezTo>
                  <a:pt x="1660233" y="147599"/>
                  <a:pt x="1664152" y="145925"/>
                  <a:pt x="1671989" y="148929"/>
                </a:cubicBezTo>
                <a:cubicBezTo>
                  <a:pt x="1679826" y="151934"/>
                  <a:pt x="1685253" y="155788"/>
                  <a:pt x="1688272" y="160491"/>
                </a:cubicBezTo>
                <a:cubicBezTo>
                  <a:pt x="1689781" y="162843"/>
                  <a:pt x="1690437" y="165506"/>
                  <a:pt x="1690238" y="168479"/>
                </a:cubicBezTo>
                <a:lnTo>
                  <a:pt x="1688586" y="173631"/>
                </a:lnTo>
                <a:lnTo>
                  <a:pt x="1706653" y="151769"/>
                </a:lnTo>
                <a:lnTo>
                  <a:pt x="1706857" y="151464"/>
                </a:lnTo>
                <a:lnTo>
                  <a:pt x="1706040" y="151680"/>
                </a:lnTo>
                <a:cubicBezTo>
                  <a:pt x="1703838" y="151614"/>
                  <a:pt x="1701397" y="150317"/>
                  <a:pt x="1698715" y="147789"/>
                </a:cubicBezTo>
                <a:cubicBezTo>
                  <a:pt x="1693352" y="142734"/>
                  <a:pt x="1689502" y="137618"/>
                  <a:pt x="1687164" y="132442"/>
                </a:cubicBezTo>
                <a:cubicBezTo>
                  <a:pt x="1655716" y="150439"/>
                  <a:pt x="1647481" y="151131"/>
                  <a:pt x="1662460" y="134517"/>
                </a:cubicBezTo>
                <a:cubicBezTo>
                  <a:pt x="1677438" y="117904"/>
                  <a:pt x="1687788" y="104751"/>
                  <a:pt x="1693510" y="95057"/>
                </a:cubicBezTo>
                <a:cubicBezTo>
                  <a:pt x="1699232" y="85363"/>
                  <a:pt x="1702401" y="76543"/>
                  <a:pt x="1703017" y="68599"/>
                </a:cubicBezTo>
                <a:cubicBezTo>
                  <a:pt x="1703326" y="64627"/>
                  <a:pt x="1705125" y="62750"/>
                  <a:pt x="1708416" y="62969"/>
                </a:cubicBezTo>
                <a:close/>
                <a:moveTo>
                  <a:pt x="5749024" y="60175"/>
                </a:moveTo>
                <a:cubicBezTo>
                  <a:pt x="5751326" y="59177"/>
                  <a:pt x="5754890" y="60239"/>
                  <a:pt x="5759720" y="63361"/>
                </a:cubicBezTo>
                <a:cubicBezTo>
                  <a:pt x="5769378" y="69606"/>
                  <a:pt x="5777054" y="76310"/>
                  <a:pt x="5782746" y="83473"/>
                </a:cubicBezTo>
                <a:cubicBezTo>
                  <a:pt x="5788440" y="90636"/>
                  <a:pt x="5788160" y="96795"/>
                  <a:pt x="5781908" y="101951"/>
                </a:cubicBezTo>
                <a:cubicBezTo>
                  <a:pt x="5775656" y="107106"/>
                  <a:pt x="5764858" y="118073"/>
                  <a:pt x="5749513" y="134851"/>
                </a:cubicBezTo>
                <a:cubicBezTo>
                  <a:pt x="5734169" y="151629"/>
                  <a:pt x="5716878" y="171157"/>
                  <a:pt x="5697641" y="193434"/>
                </a:cubicBezTo>
                <a:cubicBezTo>
                  <a:pt x="5678404" y="215712"/>
                  <a:pt x="5666258" y="228858"/>
                  <a:pt x="5661203" y="232873"/>
                </a:cubicBezTo>
                <a:cubicBezTo>
                  <a:pt x="5656148" y="236889"/>
                  <a:pt x="5656230" y="238911"/>
                  <a:pt x="5661450" y="238939"/>
                </a:cubicBezTo>
                <a:cubicBezTo>
                  <a:pt x="5666670" y="238968"/>
                  <a:pt x="5681548" y="237641"/>
                  <a:pt x="5706084" y="234960"/>
                </a:cubicBezTo>
                <a:cubicBezTo>
                  <a:pt x="5730620" y="232278"/>
                  <a:pt x="5749972" y="229840"/>
                  <a:pt x="5764140" y="227646"/>
                </a:cubicBezTo>
                <a:cubicBezTo>
                  <a:pt x="5759938" y="221236"/>
                  <a:pt x="5755062" y="212062"/>
                  <a:pt x="5749513" y="200124"/>
                </a:cubicBezTo>
                <a:cubicBezTo>
                  <a:pt x="5743963" y="188186"/>
                  <a:pt x="5748000" y="185526"/>
                  <a:pt x="5761623" y="192144"/>
                </a:cubicBezTo>
                <a:cubicBezTo>
                  <a:pt x="5775247" y="198762"/>
                  <a:pt x="5787611" y="207394"/>
                  <a:pt x="5798718" y="218042"/>
                </a:cubicBezTo>
                <a:cubicBezTo>
                  <a:pt x="5809824" y="228690"/>
                  <a:pt x="5816536" y="239685"/>
                  <a:pt x="5818852" y="251028"/>
                </a:cubicBezTo>
                <a:cubicBezTo>
                  <a:pt x="5821167" y="262371"/>
                  <a:pt x="5819962" y="272212"/>
                  <a:pt x="5815238" y="280551"/>
                </a:cubicBezTo>
                <a:cubicBezTo>
                  <a:pt x="5810512" y="288890"/>
                  <a:pt x="5804081" y="288503"/>
                  <a:pt x="5795943" y="279389"/>
                </a:cubicBezTo>
                <a:cubicBezTo>
                  <a:pt x="5787804" y="270276"/>
                  <a:pt x="5779642" y="258184"/>
                  <a:pt x="5771454" y="243112"/>
                </a:cubicBezTo>
                <a:cubicBezTo>
                  <a:pt x="5745512" y="247615"/>
                  <a:pt x="5717606" y="253656"/>
                  <a:pt x="5687736" y="261235"/>
                </a:cubicBezTo>
                <a:cubicBezTo>
                  <a:pt x="5657865" y="268813"/>
                  <a:pt x="5636742" y="276012"/>
                  <a:pt x="5624366" y="282831"/>
                </a:cubicBezTo>
                <a:cubicBezTo>
                  <a:pt x="5611991" y="289650"/>
                  <a:pt x="5604745" y="286348"/>
                  <a:pt x="5602630" y="272926"/>
                </a:cubicBezTo>
                <a:cubicBezTo>
                  <a:pt x="5600515" y="259503"/>
                  <a:pt x="5603466" y="250408"/>
                  <a:pt x="5611481" y="245640"/>
                </a:cubicBezTo>
                <a:cubicBezTo>
                  <a:pt x="5619498" y="240872"/>
                  <a:pt x="5629055" y="233382"/>
                  <a:pt x="5640155" y="223172"/>
                </a:cubicBezTo>
                <a:cubicBezTo>
                  <a:pt x="5651254" y="212962"/>
                  <a:pt x="5667115" y="194850"/>
                  <a:pt x="5687736" y="168837"/>
                </a:cubicBezTo>
                <a:cubicBezTo>
                  <a:pt x="5708357" y="142824"/>
                  <a:pt x="5723321" y="122300"/>
                  <a:pt x="5732628" y="107264"/>
                </a:cubicBezTo>
                <a:cubicBezTo>
                  <a:pt x="5741934" y="92228"/>
                  <a:pt x="5746362" y="79591"/>
                  <a:pt x="5745910" y="69352"/>
                </a:cubicBezTo>
                <a:cubicBezTo>
                  <a:pt x="5745684" y="64232"/>
                  <a:pt x="5746722" y="61173"/>
                  <a:pt x="5749024" y="60175"/>
                </a:cubicBezTo>
                <a:close/>
                <a:moveTo>
                  <a:pt x="4580006" y="54279"/>
                </a:moveTo>
                <a:cubicBezTo>
                  <a:pt x="4583924" y="54601"/>
                  <a:pt x="4587778" y="55922"/>
                  <a:pt x="4591568" y="58242"/>
                </a:cubicBezTo>
                <a:cubicBezTo>
                  <a:pt x="4599146" y="62881"/>
                  <a:pt x="4599114" y="67821"/>
                  <a:pt x="4591471" y="73062"/>
                </a:cubicBezTo>
                <a:cubicBezTo>
                  <a:pt x="4583827" y="78304"/>
                  <a:pt x="4571904" y="82975"/>
                  <a:pt x="4555699" y="87076"/>
                </a:cubicBezTo>
                <a:cubicBezTo>
                  <a:pt x="4562898" y="90661"/>
                  <a:pt x="4565820" y="95781"/>
                  <a:pt x="4564465" y="102435"/>
                </a:cubicBezTo>
                <a:cubicBezTo>
                  <a:pt x="4563110" y="109089"/>
                  <a:pt x="4562432" y="117686"/>
                  <a:pt x="4562432" y="128226"/>
                </a:cubicBezTo>
                <a:cubicBezTo>
                  <a:pt x="4562848" y="127595"/>
                  <a:pt x="4566243" y="126085"/>
                  <a:pt x="4572617" y="123698"/>
                </a:cubicBezTo>
                <a:cubicBezTo>
                  <a:pt x="4578991" y="121310"/>
                  <a:pt x="4584512" y="122256"/>
                  <a:pt x="4589180" y="126537"/>
                </a:cubicBezTo>
                <a:cubicBezTo>
                  <a:pt x="4593848" y="130818"/>
                  <a:pt x="4593324" y="135285"/>
                  <a:pt x="4587610" y="139938"/>
                </a:cubicBezTo>
                <a:cubicBezTo>
                  <a:pt x="4581895" y="144591"/>
                  <a:pt x="4573438" y="148919"/>
                  <a:pt x="4562238" y="152919"/>
                </a:cubicBezTo>
                <a:cubicBezTo>
                  <a:pt x="4561478" y="169196"/>
                  <a:pt x="4561098" y="186612"/>
                  <a:pt x="4561098" y="205168"/>
                </a:cubicBezTo>
                <a:cubicBezTo>
                  <a:pt x="4576901" y="198199"/>
                  <a:pt x="4588725" y="193531"/>
                  <a:pt x="4596569" y="191165"/>
                </a:cubicBezTo>
                <a:cubicBezTo>
                  <a:pt x="4604413" y="188799"/>
                  <a:pt x="4605789" y="190896"/>
                  <a:pt x="4600699" y="197457"/>
                </a:cubicBezTo>
                <a:cubicBezTo>
                  <a:pt x="4595608" y="204017"/>
                  <a:pt x="4587172" y="210571"/>
                  <a:pt x="4575392" y="217117"/>
                </a:cubicBezTo>
                <a:cubicBezTo>
                  <a:pt x="4563611" y="223663"/>
                  <a:pt x="4551024" y="230862"/>
                  <a:pt x="4537630" y="238713"/>
                </a:cubicBezTo>
                <a:cubicBezTo>
                  <a:pt x="4524237" y="246565"/>
                  <a:pt x="4514632" y="252860"/>
                  <a:pt x="4508818" y="257599"/>
                </a:cubicBezTo>
                <a:cubicBezTo>
                  <a:pt x="4503002" y="262339"/>
                  <a:pt x="4494936" y="259062"/>
                  <a:pt x="4484619" y="247769"/>
                </a:cubicBezTo>
                <a:cubicBezTo>
                  <a:pt x="4474301" y="236476"/>
                  <a:pt x="4475021" y="230830"/>
                  <a:pt x="4486780" y="230830"/>
                </a:cubicBezTo>
                <a:cubicBezTo>
                  <a:pt x="4495829" y="230830"/>
                  <a:pt x="4512894" y="224556"/>
                  <a:pt x="4537975" y="212008"/>
                </a:cubicBezTo>
                <a:lnTo>
                  <a:pt x="4537975" y="159437"/>
                </a:lnTo>
                <a:cubicBezTo>
                  <a:pt x="4533142" y="161201"/>
                  <a:pt x="4528263" y="162316"/>
                  <a:pt x="4523337" y="162782"/>
                </a:cubicBezTo>
                <a:cubicBezTo>
                  <a:pt x="4518411" y="163248"/>
                  <a:pt x="4512646" y="161982"/>
                  <a:pt x="4506043" y="158985"/>
                </a:cubicBezTo>
                <a:cubicBezTo>
                  <a:pt x="4499439" y="155988"/>
                  <a:pt x="4499435" y="153095"/>
                  <a:pt x="4506032" y="150306"/>
                </a:cubicBezTo>
                <a:cubicBezTo>
                  <a:pt x="4512628" y="147517"/>
                  <a:pt x="4523276" y="142853"/>
                  <a:pt x="4537975" y="136314"/>
                </a:cubicBezTo>
                <a:cubicBezTo>
                  <a:pt x="4537975" y="114287"/>
                  <a:pt x="4536964" y="99495"/>
                  <a:pt x="4534942" y="91938"/>
                </a:cubicBezTo>
                <a:cubicBezTo>
                  <a:pt x="4523082" y="92841"/>
                  <a:pt x="4513650" y="91447"/>
                  <a:pt x="4506645" y="87754"/>
                </a:cubicBezTo>
                <a:cubicBezTo>
                  <a:pt x="4499640" y="84061"/>
                  <a:pt x="4500597" y="80932"/>
                  <a:pt x="4509516" y="78365"/>
                </a:cubicBezTo>
                <a:cubicBezTo>
                  <a:pt x="4518436" y="75798"/>
                  <a:pt x="4528399" y="72317"/>
                  <a:pt x="4539405" y="67921"/>
                </a:cubicBezTo>
                <a:cubicBezTo>
                  <a:pt x="4550411" y="63526"/>
                  <a:pt x="4559962" y="59654"/>
                  <a:pt x="4568057" y="56306"/>
                </a:cubicBezTo>
                <a:cubicBezTo>
                  <a:pt x="4572104" y="54632"/>
                  <a:pt x="4576087" y="53956"/>
                  <a:pt x="4580006" y="54279"/>
                </a:cubicBezTo>
                <a:close/>
                <a:moveTo>
                  <a:pt x="1352464" y="53308"/>
                </a:moveTo>
                <a:cubicBezTo>
                  <a:pt x="1354923" y="53188"/>
                  <a:pt x="1357669" y="53743"/>
                  <a:pt x="1360702" y="54972"/>
                </a:cubicBezTo>
                <a:cubicBezTo>
                  <a:pt x="1366769" y="57432"/>
                  <a:pt x="1372769" y="61081"/>
                  <a:pt x="1378706" y="65921"/>
                </a:cubicBezTo>
                <a:cubicBezTo>
                  <a:pt x="1384643" y="70761"/>
                  <a:pt x="1385052" y="75995"/>
                  <a:pt x="1379932" y="81624"/>
                </a:cubicBezTo>
                <a:cubicBezTo>
                  <a:pt x="1374813" y="87252"/>
                  <a:pt x="1369819" y="98470"/>
                  <a:pt x="1364950" y="115276"/>
                </a:cubicBezTo>
                <a:cubicBezTo>
                  <a:pt x="1360082" y="132083"/>
                  <a:pt x="1355038" y="146237"/>
                  <a:pt x="1349818" y="157738"/>
                </a:cubicBezTo>
                <a:cubicBezTo>
                  <a:pt x="1355755" y="163373"/>
                  <a:pt x="1361738" y="171146"/>
                  <a:pt x="1367768" y="181055"/>
                </a:cubicBezTo>
                <a:cubicBezTo>
                  <a:pt x="1373798" y="190964"/>
                  <a:pt x="1374451" y="200636"/>
                  <a:pt x="1369726" y="210072"/>
                </a:cubicBezTo>
                <a:cubicBezTo>
                  <a:pt x="1365001" y="219508"/>
                  <a:pt x="1358171" y="219250"/>
                  <a:pt x="1349238" y="209298"/>
                </a:cubicBezTo>
                <a:lnTo>
                  <a:pt x="1334653" y="183722"/>
                </a:lnTo>
                <a:cubicBezTo>
                  <a:pt x="1326063" y="197231"/>
                  <a:pt x="1316735" y="209018"/>
                  <a:pt x="1306668" y="219085"/>
                </a:cubicBezTo>
                <a:cubicBezTo>
                  <a:pt x="1296602" y="229152"/>
                  <a:pt x="1284377" y="237699"/>
                  <a:pt x="1269993" y="244725"/>
                </a:cubicBezTo>
                <a:cubicBezTo>
                  <a:pt x="1255610" y="251752"/>
                  <a:pt x="1253477" y="249612"/>
                  <a:pt x="1263594" y="238305"/>
                </a:cubicBezTo>
                <a:cubicBezTo>
                  <a:pt x="1273711" y="226997"/>
                  <a:pt x="1284093" y="214471"/>
                  <a:pt x="1294741" y="200726"/>
                </a:cubicBezTo>
                <a:cubicBezTo>
                  <a:pt x="1305388" y="186981"/>
                  <a:pt x="1313344" y="174795"/>
                  <a:pt x="1318606" y="164169"/>
                </a:cubicBezTo>
                <a:cubicBezTo>
                  <a:pt x="1304209" y="146172"/>
                  <a:pt x="1294985" y="133657"/>
                  <a:pt x="1290933" y="126623"/>
                </a:cubicBezTo>
                <a:cubicBezTo>
                  <a:pt x="1286883" y="119589"/>
                  <a:pt x="1289779" y="117976"/>
                  <a:pt x="1299624" y="121783"/>
                </a:cubicBezTo>
                <a:cubicBezTo>
                  <a:pt x="1309468" y="125591"/>
                  <a:pt x="1319697" y="132234"/>
                  <a:pt x="1330308" y="141713"/>
                </a:cubicBezTo>
                <a:cubicBezTo>
                  <a:pt x="1334237" y="131588"/>
                  <a:pt x="1337769" y="119220"/>
                  <a:pt x="1340902" y="104607"/>
                </a:cubicBezTo>
                <a:cubicBezTo>
                  <a:pt x="1344035" y="89995"/>
                  <a:pt x="1344731" y="82430"/>
                  <a:pt x="1342989" y="81914"/>
                </a:cubicBezTo>
                <a:cubicBezTo>
                  <a:pt x="1341246" y="81398"/>
                  <a:pt x="1337206" y="82168"/>
                  <a:pt x="1330867" y="84226"/>
                </a:cubicBezTo>
                <a:cubicBezTo>
                  <a:pt x="1324529" y="86284"/>
                  <a:pt x="1317685" y="88310"/>
                  <a:pt x="1310336" y="90303"/>
                </a:cubicBezTo>
                <a:cubicBezTo>
                  <a:pt x="1302986" y="92296"/>
                  <a:pt x="1295103" y="90554"/>
                  <a:pt x="1286685" y="85076"/>
                </a:cubicBezTo>
                <a:cubicBezTo>
                  <a:pt x="1278268" y="79598"/>
                  <a:pt x="1279031" y="76221"/>
                  <a:pt x="1288976" y="74945"/>
                </a:cubicBezTo>
                <a:cubicBezTo>
                  <a:pt x="1298921" y="73668"/>
                  <a:pt x="1308066" y="71714"/>
                  <a:pt x="1316412" y="69083"/>
                </a:cubicBezTo>
                <a:cubicBezTo>
                  <a:pt x="1324759" y="66452"/>
                  <a:pt x="1330824" y="64297"/>
                  <a:pt x="1334610" y="62619"/>
                </a:cubicBezTo>
                <a:cubicBezTo>
                  <a:pt x="1338396" y="60941"/>
                  <a:pt x="1342175" y="58633"/>
                  <a:pt x="1345946" y="55693"/>
                </a:cubicBezTo>
                <a:cubicBezTo>
                  <a:pt x="1347832" y="54223"/>
                  <a:pt x="1350004" y="53428"/>
                  <a:pt x="1352464" y="53308"/>
                </a:cubicBezTo>
                <a:close/>
                <a:moveTo>
                  <a:pt x="2895493" y="48293"/>
                </a:moveTo>
                <a:cubicBezTo>
                  <a:pt x="2898221" y="47583"/>
                  <a:pt x="2903536" y="48573"/>
                  <a:pt x="2911437" y="51262"/>
                </a:cubicBezTo>
                <a:cubicBezTo>
                  <a:pt x="2927240" y="56639"/>
                  <a:pt x="2933958" y="64537"/>
                  <a:pt x="2931592" y="74955"/>
                </a:cubicBezTo>
                <a:cubicBezTo>
                  <a:pt x="2929226" y="85373"/>
                  <a:pt x="2922579" y="86531"/>
                  <a:pt x="2911652" y="78429"/>
                </a:cubicBezTo>
                <a:cubicBezTo>
                  <a:pt x="2905486" y="71374"/>
                  <a:pt x="2899958" y="63738"/>
                  <a:pt x="2895068" y="55521"/>
                </a:cubicBezTo>
                <a:cubicBezTo>
                  <a:pt x="2892623" y="51412"/>
                  <a:pt x="2892764" y="49003"/>
                  <a:pt x="2895493" y="48293"/>
                </a:cubicBezTo>
                <a:close/>
                <a:moveTo>
                  <a:pt x="852477" y="47479"/>
                </a:moveTo>
                <a:cubicBezTo>
                  <a:pt x="854819" y="47376"/>
                  <a:pt x="857865" y="47784"/>
                  <a:pt x="861615" y="48702"/>
                </a:cubicBezTo>
                <a:cubicBezTo>
                  <a:pt x="875511" y="50667"/>
                  <a:pt x="884710" y="54954"/>
                  <a:pt x="889213" y="61565"/>
                </a:cubicBezTo>
                <a:cubicBezTo>
                  <a:pt x="893716" y="68176"/>
                  <a:pt x="894529" y="76016"/>
                  <a:pt x="891654" y="85087"/>
                </a:cubicBezTo>
                <a:cubicBezTo>
                  <a:pt x="888779" y="94157"/>
                  <a:pt x="883068" y="95767"/>
                  <a:pt x="874521" y="89916"/>
                </a:cubicBezTo>
                <a:cubicBezTo>
                  <a:pt x="865974" y="84065"/>
                  <a:pt x="857937" y="74815"/>
                  <a:pt x="850408" y="62167"/>
                </a:cubicBezTo>
                <a:cubicBezTo>
                  <a:pt x="844762" y="52681"/>
                  <a:pt x="845452" y="47785"/>
                  <a:pt x="852477" y="47479"/>
                </a:cubicBezTo>
                <a:close/>
                <a:moveTo>
                  <a:pt x="138102" y="47479"/>
                </a:moveTo>
                <a:cubicBezTo>
                  <a:pt x="140444" y="47376"/>
                  <a:pt x="143490" y="47784"/>
                  <a:pt x="147240" y="48702"/>
                </a:cubicBezTo>
                <a:cubicBezTo>
                  <a:pt x="161136" y="50667"/>
                  <a:pt x="170335" y="54954"/>
                  <a:pt x="174838" y="61565"/>
                </a:cubicBezTo>
                <a:cubicBezTo>
                  <a:pt x="179341" y="68176"/>
                  <a:pt x="180154" y="76016"/>
                  <a:pt x="177279" y="85087"/>
                </a:cubicBezTo>
                <a:cubicBezTo>
                  <a:pt x="174404" y="94157"/>
                  <a:pt x="168693" y="95767"/>
                  <a:pt x="160146" y="89916"/>
                </a:cubicBezTo>
                <a:cubicBezTo>
                  <a:pt x="151600" y="84065"/>
                  <a:pt x="143562" y="74815"/>
                  <a:pt x="136033" y="62167"/>
                </a:cubicBezTo>
                <a:cubicBezTo>
                  <a:pt x="130387" y="52681"/>
                  <a:pt x="131076" y="47785"/>
                  <a:pt x="138102" y="47479"/>
                </a:cubicBezTo>
                <a:close/>
                <a:moveTo>
                  <a:pt x="781167" y="36463"/>
                </a:moveTo>
                <a:cubicBezTo>
                  <a:pt x="792596" y="36463"/>
                  <a:pt x="803340" y="38485"/>
                  <a:pt x="813400" y="42529"/>
                </a:cubicBezTo>
                <a:cubicBezTo>
                  <a:pt x="823460" y="46572"/>
                  <a:pt x="827672" y="54918"/>
                  <a:pt x="826037" y="67567"/>
                </a:cubicBezTo>
                <a:cubicBezTo>
                  <a:pt x="824402" y="80215"/>
                  <a:pt x="818079" y="83674"/>
                  <a:pt x="807065" y="77945"/>
                </a:cubicBezTo>
                <a:cubicBezTo>
                  <a:pt x="796052" y="72216"/>
                  <a:pt x="785594" y="63870"/>
                  <a:pt x="775692" y="52907"/>
                </a:cubicBezTo>
                <a:cubicBezTo>
                  <a:pt x="765790" y="41944"/>
                  <a:pt x="767615" y="36463"/>
                  <a:pt x="781167" y="36463"/>
                </a:cubicBezTo>
                <a:close/>
                <a:moveTo>
                  <a:pt x="66792" y="36463"/>
                </a:moveTo>
                <a:cubicBezTo>
                  <a:pt x="78221" y="36463"/>
                  <a:pt x="88965" y="38485"/>
                  <a:pt x="99025" y="42529"/>
                </a:cubicBezTo>
                <a:cubicBezTo>
                  <a:pt x="109085" y="46572"/>
                  <a:pt x="113297" y="54918"/>
                  <a:pt x="111662" y="67567"/>
                </a:cubicBezTo>
                <a:cubicBezTo>
                  <a:pt x="110027" y="80215"/>
                  <a:pt x="103703" y="83674"/>
                  <a:pt x="92690" y="77945"/>
                </a:cubicBezTo>
                <a:cubicBezTo>
                  <a:pt x="81677" y="72216"/>
                  <a:pt x="71219" y="63870"/>
                  <a:pt x="61317" y="52907"/>
                </a:cubicBezTo>
                <a:cubicBezTo>
                  <a:pt x="51415" y="41944"/>
                  <a:pt x="53240" y="36463"/>
                  <a:pt x="66792" y="36463"/>
                </a:cubicBezTo>
                <a:close/>
                <a:moveTo>
                  <a:pt x="5992601" y="32548"/>
                </a:moveTo>
                <a:cubicBezTo>
                  <a:pt x="6018586" y="28848"/>
                  <a:pt x="6039214" y="41668"/>
                  <a:pt x="6054486" y="71008"/>
                </a:cubicBezTo>
                <a:cubicBezTo>
                  <a:pt x="6063578" y="102972"/>
                  <a:pt x="6051138" y="134693"/>
                  <a:pt x="6017166" y="166170"/>
                </a:cubicBezTo>
                <a:cubicBezTo>
                  <a:pt x="6007042" y="181370"/>
                  <a:pt x="6001980" y="199367"/>
                  <a:pt x="6001980" y="220161"/>
                </a:cubicBezTo>
                <a:lnTo>
                  <a:pt x="5969542" y="220161"/>
                </a:lnTo>
                <a:cubicBezTo>
                  <a:pt x="5968567" y="183651"/>
                  <a:pt x="5983516" y="150403"/>
                  <a:pt x="6014391" y="120417"/>
                </a:cubicBezTo>
                <a:cubicBezTo>
                  <a:pt x="6021317" y="110064"/>
                  <a:pt x="6024343" y="99058"/>
                  <a:pt x="6023468" y="87399"/>
                </a:cubicBezTo>
                <a:cubicBezTo>
                  <a:pt x="6018750" y="71524"/>
                  <a:pt x="6009796" y="64039"/>
                  <a:pt x="5996602" y="64942"/>
                </a:cubicBezTo>
                <a:lnTo>
                  <a:pt x="5991310" y="64942"/>
                </a:lnTo>
                <a:cubicBezTo>
                  <a:pt x="5975034" y="65717"/>
                  <a:pt x="5967348" y="79662"/>
                  <a:pt x="5968252" y="106780"/>
                </a:cubicBezTo>
                <a:lnTo>
                  <a:pt x="5934437" y="106780"/>
                </a:lnTo>
                <a:cubicBezTo>
                  <a:pt x="5933476" y="69667"/>
                  <a:pt x="5945214" y="46881"/>
                  <a:pt x="5969650" y="38420"/>
                </a:cubicBezTo>
                <a:cubicBezTo>
                  <a:pt x="5973622" y="35437"/>
                  <a:pt x="5981272" y="33480"/>
                  <a:pt x="5992601" y="32548"/>
                </a:cubicBezTo>
                <a:close/>
                <a:moveTo>
                  <a:pt x="4697458" y="31335"/>
                </a:moveTo>
                <a:cubicBezTo>
                  <a:pt x="4700992" y="31254"/>
                  <a:pt x="4704694" y="32175"/>
                  <a:pt x="4708562" y="34096"/>
                </a:cubicBezTo>
                <a:cubicBezTo>
                  <a:pt x="4716299" y="37940"/>
                  <a:pt x="4723125" y="42019"/>
                  <a:pt x="4729040" y="46336"/>
                </a:cubicBezTo>
                <a:cubicBezTo>
                  <a:pt x="4734956" y="50652"/>
                  <a:pt x="4736296" y="54703"/>
                  <a:pt x="4733063" y="58489"/>
                </a:cubicBezTo>
                <a:cubicBezTo>
                  <a:pt x="4729829" y="62275"/>
                  <a:pt x="4727793" y="67523"/>
                  <a:pt x="4726954" y="74235"/>
                </a:cubicBezTo>
                <a:cubicBezTo>
                  <a:pt x="4726115" y="80946"/>
                  <a:pt x="4725466" y="94920"/>
                  <a:pt x="4725007" y="116158"/>
                </a:cubicBezTo>
                <a:cubicBezTo>
                  <a:pt x="4724548" y="137396"/>
                  <a:pt x="4723405" y="154418"/>
                  <a:pt x="4721576" y="167224"/>
                </a:cubicBezTo>
                <a:cubicBezTo>
                  <a:pt x="4719748" y="180030"/>
                  <a:pt x="4716449" y="189580"/>
                  <a:pt x="4711681" y="195876"/>
                </a:cubicBezTo>
                <a:cubicBezTo>
                  <a:pt x="4706913" y="202171"/>
                  <a:pt x="4702192" y="199744"/>
                  <a:pt x="4697517" y="188594"/>
                </a:cubicBezTo>
                <a:cubicBezTo>
                  <a:pt x="4692842" y="177445"/>
                  <a:pt x="4691182" y="169041"/>
                  <a:pt x="4692537" y="163384"/>
                </a:cubicBezTo>
                <a:cubicBezTo>
                  <a:pt x="4693892" y="157727"/>
                  <a:pt x="4695244" y="147954"/>
                  <a:pt x="4696592" y="134066"/>
                </a:cubicBezTo>
                <a:cubicBezTo>
                  <a:pt x="4697940" y="120177"/>
                  <a:pt x="4698614" y="105210"/>
                  <a:pt x="4698614" y="89163"/>
                </a:cubicBezTo>
                <a:cubicBezTo>
                  <a:pt x="4698614" y="72973"/>
                  <a:pt x="4697603" y="63315"/>
                  <a:pt x="4695581" y="60188"/>
                </a:cubicBezTo>
                <a:cubicBezTo>
                  <a:pt x="4693559" y="57062"/>
                  <a:pt x="4689364" y="55944"/>
                  <a:pt x="4682997" y="56833"/>
                </a:cubicBezTo>
                <a:cubicBezTo>
                  <a:pt x="4655235" y="62225"/>
                  <a:pt x="4639797" y="65179"/>
                  <a:pt x="4636685" y="65695"/>
                </a:cubicBezTo>
                <a:cubicBezTo>
                  <a:pt x="4637532" y="99423"/>
                  <a:pt x="4637729" y="124952"/>
                  <a:pt x="4637277" y="142283"/>
                </a:cubicBezTo>
                <a:cubicBezTo>
                  <a:pt x="4636826" y="159613"/>
                  <a:pt x="4635244" y="173326"/>
                  <a:pt x="4632534" y="183421"/>
                </a:cubicBezTo>
                <a:cubicBezTo>
                  <a:pt x="4629824" y="193517"/>
                  <a:pt x="4626289" y="197639"/>
                  <a:pt x="4621929" y="195790"/>
                </a:cubicBezTo>
                <a:cubicBezTo>
                  <a:pt x="4617570" y="193940"/>
                  <a:pt x="4614412" y="189050"/>
                  <a:pt x="4612454" y="181119"/>
                </a:cubicBezTo>
                <a:cubicBezTo>
                  <a:pt x="4610497" y="173189"/>
                  <a:pt x="4609970" y="166679"/>
                  <a:pt x="4610873" y="161588"/>
                </a:cubicBezTo>
                <a:cubicBezTo>
                  <a:pt x="4611776" y="156497"/>
                  <a:pt x="4612680" y="148678"/>
                  <a:pt x="4613583" y="138131"/>
                </a:cubicBezTo>
                <a:cubicBezTo>
                  <a:pt x="4614487" y="127584"/>
                  <a:pt x="4615161" y="117510"/>
                  <a:pt x="4615605" y="107909"/>
                </a:cubicBezTo>
                <a:cubicBezTo>
                  <a:pt x="4616050" y="98308"/>
                  <a:pt x="4615842" y="89019"/>
                  <a:pt x="4614982" y="80043"/>
                </a:cubicBezTo>
                <a:cubicBezTo>
                  <a:pt x="4614121" y="71066"/>
                  <a:pt x="4611422" y="62902"/>
                  <a:pt x="4606883" y="55553"/>
                </a:cubicBezTo>
                <a:cubicBezTo>
                  <a:pt x="4602344" y="48204"/>
                  <a:pt x="4604051" y="44999"/>
                  <a:pt x="4612003" y="45938"/>
                </a:cubicBezTo>
                <a:cubicBezTo>
                  <a:pt x="4619954" y="46877"/>
                  <a:pt x="4625812" y="47555"/>
                  <a:pt x="4629577" y="47971"/>
                </a:cubicBezTo>
                <a:cubicBezTo>
                  <a:pt x="4633341" y="48386"/>
                  <a:pt x="4642311" y="47300"/>
                  <a:pt x="4656486" y="44712"/>
                </a:cubicBezTo>
                <a:cubicBezTo>
                  <a:pt x="4670661" y="42123"/>
                  <a:pt x="4680950" y="38746"/>
                  <a:pt x="4687353" y="34580"/>
                </a:cubicBezTo>
                <a:cubicBezTo>
                  <a:pt x="4690555" y="32498"/>
                  <a:pt x="4693923" y="31416"/>
                  <a:pt x="4697458" y="31335"/>
                </a:cubicBezTo>
                <a:close/>
                <a:moveTo>
                  <a:pt x="4333121" y="29611"/>
                </a:moveTo>
                <a:cubicBezTo>
                  <a:pt x="4335329" y="29273"/>
                  <a:pt x="4338201" y="29337"/>
                  <a:pt x="4341736" y="29805"/>
                </a:cubicBezTo>
                <a:cubicBezTo>
                  <a:pt x="4355876" y="31677"/>
                  <a:pt x="4366702" y="35118"/>
                  <a:pt x="4374217" y="40130"/>
                </a:cubicBezTo>
                <a:cubicBezTo>
                  <a:pt x="4381731" y="45142"/>
                  <a:pt x="4385198" y="52104"/>
                  <a:pt x="4384617" y="61017"/>
                </a:cubicBezTo>
                <a:cubicBezTo>
                  <a:pt x="4384036" y="69929"/>
                  <a:pt x="4380318" y="73650"/>
                  <a:pt x="4373464" y="72180"/>
                </a:cubicBezTo>
                <a:cubicBezTo>
                  <a:pt x="4366609" y="70711"/>
                  <a:pt x="4359446" y="67172"/>
                  <a:pt x="4351975" y="61565"/>
                </a:cubicBezTo>
                <a:cubicBezTo>
                  <a:pt x="4344504" y="55958"/>
                  <a:pt x="4337563" y="49950"/>
                  <a:pt x="4331153" y="43539"/>
                </a:cubicBezTo>
                <a:cubicBezTo>
                  <a:pt x="4325840" y="35269"/>
                  <a:pt x="4326496" y="30626"/>
                  <a:pt x="4333121" y="29611"/>
                </a:cubicBezTo>
                <a:close/>
                <a:moveTo>
                  <a:pt x="2214287" y="29126"/>
                </a:moveTo>
                <a:cubicBezTo>
                  <a:pt x="2222624" y="28928"/>
                  <a:pt x="2230559" y="32015"/>
                  <a:pt x="2238093" y="38388"/>
                </a:cubicBezTo>
                <a:cubicBezTo>
                  <a:pt x="2248138" y="46884"/>
                  <a:pt x="2246686" y="52534"/>
                  <a:pt x="2233737" y="55338"/>
                </a:cubicBezTo>
                <a:cubicBezTo>
                  <a:pt x="2220788" y="58141"/>
                  <a:pt x="2197564" y="61027"/>
                  <a:pt x="2164065" y="63996"/>
                </a:cubicBezTo>
                <a:cubicBezTo>
                  <a:pt x="2176670" y="70521"/>
                  <a:pt x="2182048" y="76095"/>
                  <a:pt x="2180198" y="80720"/>
                </a:cubicBezTo>
                <a:cubicBezTo>
                  <a:pt x="2178348" y="85345"/>
                  <a:pt x="2176570" y="94433"/>
                  <a:pt x="2174863" y="107984"/>
                </a:cubicBezTo>
                <a:cubicBezTo>
                  <a:pt x="2193549" y="105432"/>
                  <a:pt x="2205569" y="102768"/>
                  <a:pt x="2210926" y="99993"/>
                </a:cubicBezTo>
                <a:cubicBezTo>
                  <a:pt x="2216282" y="97218"/>
                  <a:pt x="2222964" y="97251"/>
                  <a:pt x="2230973" y="100090"/>
                </a:cubicBezTo>
                <a:cubicBezTo>
                  <a:pt x="2238982" y="102929"/>
                  <a:pt x="2246930" y="106869"/>
                  <a:pt x="2254817" y="111910"/>
                </a:cubicBezTo>
                <a:cubicBezTo>
                  <a:pt x="2262704" y="116951"/>
                  <a:pt x="2264838" y="124454"/>
                  <a:pt x="2261217" y="134421"/>
                </a:cubicBezTo>
                <a:cubicBezTo>
                  <a:pt x="2257596" y="144387"/>
                  <a:pt x="2255559" y="167152"/>
                  <a:pt x="2255108" y="202716"/>
                </a:cubicBezTo>
                <a:cubicBezTo>
                  <a:pt x="2254656" y="238280"/>
                  <a:pt x="2251813" y="262246"/>
                  <a:pt x="2246579" y="274614"/>
                </a:cubicBezTo>
                <a:cubicBezTo>
                  <a:pt x="2241345" y="286982"/>
                  <a:pt x="2233633" y="295848"/>
                  <a:pt x="2223445" y="301212"/>
                </a:cubicBezTo>
                <a:cubicBezTo>
                  <a:pt x="2213256" y="306575"/>
                  <a:pt x="2207362" y="305159"/>
                  <a:pt x="2205763" y="296963"/>
                </a:cubicBezTo>
                <a:cubicBezTo>
                  <a:pt x="2204164" y="288768"/>
                  <a:pt x="2196790" y="279293"/>
                  <a:pt x="2183640" y="268537"/>
                </a:cubicBezTo>
                <a:cubicBezTo>
                  <a:pt x="2170490" y="257782"/>
                  <a:pt x="2170529" y="253982"/>
                  <a:pt x="2183758" y="257137"/>
                </a:cubicBezTo>
                <a:cubicBezTo>
                  <a:pt x="2196987" y="260292"/>
                  <a:pt x="2206477" y="261690"/>
                  <a:pt x="2212227" y="261331"/>
                </a:cubicBezTo>
                <a:cubicBezTo>
                  <a:pt x="2217977" y="260973"/>
                  <a:pt x="2221935" y="251698"/>
                  <a:pt x="2224101" y="233508"/>
                </a:cubicBezTo>
                <a:cubicBezTo>
                  <a:pt x="2226266" y="215317"/>
                  <a:pt x="2227349" y="195997"/>
                  <a:pt x="2227349" y="175548"/>
                </a:cubicBezTo>
                <a:cubicBezTo>
                  <a:pt x="2227349" y="155372"/>
                  <a:pt x="2226363" y="142326"/>
                  <a:pt x="2224391" y="136410"/>
                </a:cubicBezTo>
                <a:cubicBezTo>
                  <a:pt x="2222419" y="130495"/>
                  <a:pt x="2219221" y="126777"/>
                  <a:pt x="2214797" y="125257"/>
                </a:cubicBezTo>
                <a:cubicBezTo>
                  <a:pt x="2210374" y="123737"/>
                  <a:pt x="2196869" y="124633"/>
                  <a:pt x="2174283" y="127946"/>
                </a:cubicBezTo>
                <a:cubicBezTo>
                  <a:pt x="2171931" y="141268"/>
                  <a:pt x="2169429" y="152547"/>
                  <a:pt x="2166776" y="161782"/>
                </a:cubicBezTo>
                <a:cubicBezTo>
                  <a:pt x="2171479" y="163044"/>
                  <a:pt x="2178130" y="165582"/>
                  <a:pt x="2186726" y="169396"/>
                </a:cubicBezTo>
                <a:cubicBezTo>
                  <a:pt x="2195323" y="173211"/>
                  <a:pt x="2202020" y="178545"/>
                  <a:pt x="2206817" y="185400"/>
                </a:cubicBezTo>
                <a:cubicBezTo>
                  <a:pt x="2211614" y="192255"/>
                  <a:pt x="2212499" y="199540"/>
                  <a:pt x="2209474" y="207255"/>
                </a:cubicBezTo>
                <a:cubicBezTo>
                  <a:pt x="2206448" y="214970"/>
                  <a:pt x="2199622" y="214561"/>
                  <a:pt x="2188996" y="206028"/>
                </a:cubicBezTo>
                <a:cubicBezTo>
                  <a:pt x="2178370" y="197496"/>
                  <a:pt x="2169400" y="186913"/>
                  <a:pt x="2162086" y="174279"/>
                </a:cubicBezTo>
                <a:cubicBezTo>
                  <a:pt x="2151102" y="200479"/>
                  <a:pt x="2135837" y="218727"/>
                  <a:pt x="2116291" y="229023"/>
                </a:cubicBezTo>
                <a:cubicBezTo>
                  <a:pt x="2096745" y="239319"/>
                  <a:pt x="2092881" y="237742"/>
                  <a:pt x="2104697" y="224291"/>
                </a:cubicBezTo>
                <a:lnTo>
                  <a:pt x="2120734" y="200648"/>
                </a:lnTo>
                <a:lnTo>
                  <a:pt x="2119297" y="201140"/>
                </a:lnTo>
                <a:cubicBezTo>
                  <a:pt x="2116777" y="201230"/>
                  <a:pt x="2113803" y="199927"/>
                  <a:pt x="2110376" y="197231"/>
                </a:cubicBezTo>
                <a:cubicBezTo>
                  <a:pt x="2103521" y="191839"/>
                  <a:pt x="2099190" y="185988"/>
                  <a:pt x="2097383" y="179678"/>
                </a:cubicBezTo>
                <a:cubicBezTo>
                  <a:pt x="2093712" y="192900"/>
                  <a:pt x="2087216" y="204637"/>
                  <a:pt x="2077895" y="214891"/>
                </a:cubicBezTo>
                <a:cubicBezTo>
                  <a:pt x="2068574" y="225144"/>
                  <a:pt x="2057410" y="232863"/>
                  <a:pt x="2044403" y="238047"/>
                </a:cubicBezTo>
                <a:cubicBezTo>
                  <a:pt x="2031397" y="243231"/>
                  <a:pt x="2029687" y="240656"/>
                  <a:pt x="2039273" y="230324"/>
                </a:cubicBezTo>
                <a:cubicBezTo>
                  <a:pt x="2048860" y="219992"/>
                  <a:pt x="2057862" y="207527"/>
                  <a:pt x="2066279" y="192929"/>
                </a:cubicBezTo>
                <a:cubicBezTo>
                  <a:pt x="2074697" y="178330"/>
                  <a:pt x="2079795" y="160412"/>
                  <a:pt x="2081573" y="139174"/>
                </a:cubicBezTo>
                <a:cubicBezTo>
                  <a:pt x="2064767" y="140981"/>
                  <a:pt x="2048627" y="142659"/>
                  <a:pt x="2033154" y="144208"/>
                </a:cubicBezTo>
                <a:lnTo>
                  <a:pt x="2033154" y="203899"/>
                </a:lnTo>
                <a:cubicBezTo>
                  <a:pt x="2033154" y="216963"/>
                  <a:pt x="2032680" y="230561"/>
                  <a:pt x="2031734" y="244693"/>
                </a:cubicBezTo>
                <a:cubicBezTo>
                  <a:pt x="2030787" y="258825"/>
                  <a:pt x="2028303" y="268846"/>
                  <a:pt x="2024281" y="274754"/>
                </a:cubicBezTo>
                <a:cubicBezTo>
                  <a:pt x="2020258" y="280662"/>
                  <a:pt x="2015304" y="278988"/>
                  <a:pt x="2009417" y="269731"/>
                </a:cubicBezTo>
                <a:cubicBezTo>
                  <a:pt x="2003530" y="260475"/>
                  <a:pt x="2001716" y="251157"/>
                  <a:pt x="2003975" y="241779"/>
                </a:cubicBezTo>
                <a:cubicBezTo>
                  <a:pt x="2006233" y="232400"/>
                  <a:pt x="2007807" y="214278"/>
                  <a:pt x="2008696" y="187411"/>
                </a:cubicBezTo>
                <a:cubicBezTo>
                  <a:pt x="2009585" y="160545"/>
                  <a:pt x="2007330" y="142164"/>
                  <a:pt x="2001931" y="132270"/>
                </a:cubicBezTo>
                <a:cubicBezTo>
                  <a:pt x="1996532" y="122375"/>
                  <a:pt x="1997920" y="118367"/>
                  <a:pt x="2006094" y="120245"/>
                </a:cubicBezTo>
                <a:cubicBezTo>
                  <a:pt x="2014267" y="122124"/>
                  <a:pt x="2020470" y="123698"/>
                  <a:pt x="2024700" y="124967"/>
                </a:cubicBezTo>
                <a:cubicBezTo>
                  <a:pt x="2028930" y="126236"/>
                  <a:pt x="2048369" y="125236"/>
                  <a:pt x="2083014" y="121966"/>
                </a:cubicBezTo>
                <a:cubicBezTo>
                  <a:pt x="2083861" y="97932"/>
                  <a:pt x="2082957" y="82523"/>
                  <a:pt x="2080304" y="75740"/>
                </a:cubicBezTo>
                <a:cubicBezTo>
                  <a:pt x="2066423" y="77519"/>
                  <a:pt x="2056001" y="78637"/>
                  <a:pt x="2049039" y="79096"/>
                </a:cubicBezTo>
                <a:cubicBezTo>
                  <a:pt x="2042077" y="79555"/>
                  <a:pt x="2034061" y="75715"/>
                  <a:pt x="2024990" y="67577"/>
                </a:cubicBezTo>
                <a:cubicBezTo>
                  <a:pt x="2015920" y="59439"/>
                  <a:pt x="2018613" y="55370"/>
                  <a:pt x="2033067" y="55370"/>
                </a:cubicBezTo>
                <a:cubicBezTo>
                  <a:pt x="2045500" y="55370"/>
                  <a:pt x="2065498" y="53592"/>
                  <a:pt x="2093060" y="50036"/>
                </a:cubicBezTo>
                <a:cubicBezTo>
                  <a:pt x="2120622" y="46479"/>
                  <a:pt x="2143437" y="43116"/>
                  <a:pt x="2161506" y="39947"/>
                </a:cubicBezTo>
                <a:cubicBezTo>
                  <a:pt x="2179574" y="36778"/>
                  <a:pt x="2194345" y="33602"/>
                  <a:pt x="2205817" y="30418"/>
                </a:cubicBezTo>
                <a:cubicBezTo>
                  <a:pt x="2208685" y="29622"/>
                  <a:pt x="2211508" y="29191"/>
                  <a:pt x="2214287" y="29126"/>
                </a:cubicBezTo>
                <a:close/>
                <a:moveTo>
                  <a:pt x="5061746" y="28377"/>
                </a:moveTo>
                <a:cubicBezTo>
                  <a:pt x="5065787" y="29035"/>
                  <a:pt x="5070099" y="31056"/>
                  <a:pt x="5074685" y="34441"/>
                </a:cubicBezTo>
                <a:cubicBezTo>
                  <a:pt x="5083856" y="41209"/>
                  <a:pt x="5090344" y="47989"/>
                  <a:pt x="5094151" y="54779"/>
                </a:cubicBezTo>
                <a:cubicBezTo>
                  <a:pt x="5097959" y="61569"/>
                  <a:pt x="5095625" y="66046"/>
                  <a:pt x="5087150" y="68212"/>
                </a:cubicBezTo>
                <a:cubicBezTo>
                  <a:pt x="5078675" y="70377"/>
                  <a:pt x="5066651" y="76353"/>
                  <a:pt x="5051077" y="86141"/>
                </a:cubicBezTo>
                <a:cubicBezTo>
                  <a:pt x="5035504" y="95928"/>
                  <a:pt x="5020268" y="106321"/>
                  <a:pt x="5005368" y="117320"/>
                </a:cubicBezTo>
                <a:cubicBezTo>
                  <a:pt x="5017069" y="122339"/>
                  <a:pt x="5021547" y="127247"/>
                  <a:pt x="5018801" y="132044"/>
                </a:cubicBezTo>
                <a:cubicBezTo>
                  <a:pt x="5016055" y="136841"/>
                  <a:pt x="5014248" y="145323"/>
                  <a:pt x="5013380" y="157490"/>
                </a:cubicBezTo>
                <a:cubicBezTo>
                  <a:pt x="5012513" y="169658"/>
                  <a:pt x="5012749" y="187404"/>
                  <a:pt x="5014090" y="210728"/>
                </a:cubicBezTo>
                <a:cubicBezTo>
                  <a:pt x="5015431" y="234053"/>
                  <a:pt x="5015872" y="251598"/>
                  <a:pt x="5015413" y="263364"/>
                </a:cubicBezTo>
                <a:cubicBezTo>
                  <a:pt x="5014954" y="275130"/>
                  <a:pt x="5009465" y="287746"/>
                  <a:pt x="4998947" y="301212"/>
                </a:cubicBezTo>
                <a:cubicBezTo>
                  <a:pt x="4988428" y="314677"/>
                  <a:pt x="4980233" y="316444"/>
                  <a:pt x="4974360" y="306514"/>
                </a:cubicBezTo>
                <a:cubicBezTo>
                  <a:pt x="4968488" y="296583"/>
                  <a:pt x="4960013" y="285982"/>
                  <a:pt x="4948935" y="274711"/>
                </a:cubicBezTo>
                <a:cubicBezTo>
                  <a:pt x="4937857" y="263439"/>
                  <a:pt x="4938249" y="259378"/>
                  <a:pt x="4950108" y="262525"/>
                </a:cubicBezTo>
                <a:cubicBezTo>
                  <a:pt x="4961968" y="265673"/>
                  <a:pt x="4970134" y="267114"/>
                  <a:pt x="4974608" y="266849"/>
                </a:cubicBezTo>
                <a:cubicBezTo>
                  <a:pt x="4979082" y="266584"/>
                  <a:pt x="4981929" y="263196"/>
                  <a:pt x="4983148" y="256685"/>
                </a:cubicBezTo>
                <a:cubicBezTo>
                  <a:pt x="4984367" y="250175"/>
                  <a:pt x="4985199" y="234211"/>
                  <a:pt x="4985643" y="208793"/>
                </a:cubicBezTo>
                <a:cubicBezTo>
                  <a:pt x="4986088" y="183375"/>
                  <a:pt x="4985435" y="163675"/>
                  <a:pt x="4983685" y="149693"/>
                </a:cubicBezTo>
                <a:cubicBezTo>
                  <a:pt x="4981936" y="135711"/>
                  <a:pt x="4978563" y="124813"/>
                  <a:pt x="4973565" y="116997"/>
                </a:cubicBezTo>
                <a:cubicBezTo>
                  <a:pt x="4968567" y="109182"/>
                  <a:pt x="4969195" y="105751"/>
                  <a:pt x="4975447" y="106705"/>
                </a:cubicBezTo>
                <a:cubicBezTo>
                  <a:pt x="4981700" y="107658"/>
                  <a:pt x="4987543" y="108529"/>
                  <a:pt x="4992978" y="109318"/>
                </a:cubicBezTo>
                <a:cubicBezTo>
                  <a:pt x="5015047" y="88654"/>
                  <a:pt x="5030252" y="73844"/>
                  <a:pt x="5038590" y="64888"/>
                </a:cubicBezTo>
                <a:cubicBezTo>
                  <a:pt x="5046929" y="55933"/>
                  <a:pt x="5042448" y="53029"/>
                  <a:pt x="5025146" y="56177"/>
                </a:cubicBezTo>
                <a:cubicBezTo>
                  <a:pt x="5007845" y="59324"/>
                  <a:pt x="4988271" y="63117"/>
                  <a:pt x="4966423" y="67556"/>
                </a:cubicBezTo>
                <a:cubicBezTo>
                  <a:pt x="4944576" y="71994"/>
                  <a:pt x="4930297" y="75593"/>
                  <a:pt x="4923586" y="78354"/>
                </a:cubicBezTo>
                <a:cubicBezTo>
                  <a:pt x="4916874" y="81114"/>
                  <a:pt x="4909743" y="81046"/>
                  <a:pt x="4902193" y="78150"/>
                </a:cubicBezTo>
                <a:cubicBezTo>
                  <a:pt x="4894643" y="75253"/>
                  <a:pt x="4888104" y="70051"/>
                  <a:pt x="4882576" y="62544"/>
                </a:cubicBezTo>
                <a:cubicBezTo>
                  <a:pt x="4877048" y="55037"/>
                  <a:pt x="4880095" y="51742"/>
                  <a:pt x="4891718" y="52660"/>
                </a:cubicBezTo>
                <a:cubicBezTo>
                  <a:pt x="4903341" y="53578"/>
                  <a:pt x="4920735" y="52922"/>
                  <a:pt x="4943902" y="50692"/>
                </a:cubicBezTo>
                <a:cubicBezTo>
                  <a:pt x="4967068" y="48462"/>
                  <a:pt x="4988869" y="45572"/>
                  <a:pt x="5009304" y="42023"/>
                </a:cubicBezTo>
                <a:cubicBezTo>
                  <a:pt x="5029739" y="38474"/>
                  <a:pt x="5043452" y="34631"/>
                  <a:pt x="5050442" y="30493"/>
                </a:cubicBezTo>
                <a:cubicBezTo>
                  <a:pt x="5053938" y="28425"/>
                  <a:pt x="5057706" y="27720"/>
                  <a:pt x="5061746" y="28377"/>
                </a:cubicBezTo>
                <a:close/>
                <a:moveTo>
                  <a:pt x="1486312" y="28267"/>
                </a:moveTo>
                <a:cubicBezTo>
                  <a:pt x="1489233" y="28393"/>
                  <a:pt x="1492216" y="29393"/>
                  <a:pt x="1495260" y="31268"/>
                </a:cubicBezTo>
                <a:cubicBezTo>
                  <a:pt x="1501347" y="35018"/>
                  <a:pt x="1507650" y="39022"/>
                  <a:pt x="1514168" y="43281"/>
                </a:cubicBezTo>
                <a:cubicBezTo>
                  <a:pt x="1520685" y="47540"/>
                  <a:pt x="1522747" y="51627"/>
                  <a:pt x="1520352" y="55542"/>
                </a:cubicBezTo>
                <a:cubicBezTo>
                  <a:pt x="1517957" y="59457"/>
                  <a:pt x="1515931" y="64315"/>
                  <a:pt x="1514275" y="70115"/>
                </a:cubicBezTo>
                <a:cubicBezTo>
                  <a:pt x="1512619" y="75916"/>
                  <a:pt x="1511791" y="89012"/>
                  <a:pt x="1511791" y="109404"/>
                </a:cubicBezTo>
                <a:lnTo>
                  <a:pt x="1511791" y="160706"/>
                </a:lnTo>
                <a:cubicBezTo>
                  <a:pt x="1511791" y="174674"/>
                  <a:pt x="1509571" y="186275"/>
                  <a:pt x="1505133" y="195510"/>
                </a:cubicBezTo>
                <a:cubicBezTo>
                  <a:pt x="1500695" y="204745"/>
                  <a:pt x="1495493" y="203845"/>
                  <a:pt x="1489528" y="192810"/>
                </a:cubicBezTo>
                <a:cubicBezTo>
                  <a:pt x="1483562" y="181776"/>
                  <a:pt x="1481705" y="169812"/>
                  <a:pt x="1483956" y="156920"/>
                </a:cubicBezTo>
                <a:cubicBezTo>
                  <a:pt x="1486208" y="144029"/>
                  <a:pt x="1487559" y="124784"/>
                  <a:pt x="1488011" y="99187"/>
                </a:cubicBezTo>
                <a:cubicBezTo>
                  <a:pt x="1488463" y="73589"/>
                  <a:pt x="1487484" y="59009"/>
                  <a:pt x="1485075" y="55445"/>
                </a:cubicBezTo>
                <a:cubicBezTo>
                  <a:pt x="1482666" y="51882"/>
                  <a:pt x="1475119" y="51226"/>
                  <a:pt x="1462435" y="53477"/>
                </a:cubicBezTo>
                <a:cubicBezTo>
                  <a:pt x="1449751" y="55729"/>
                  <a:pt x="1436060" y="58410"/>
                  <a:pt x="1421361" y="61522"/>
                </a:cubicBezTo>
                <a:cubicBezTo>
                  <a:pt x="1421361" y="95580"/>
                  <a:pt x="1421121" y="121199"/>
                  <a:pt x="1420641" y="138378"/>
                </a:cubicBezTo>
                <a:cubicBezTo>
                  <a:pt x="1420160" y="155558"/>
                  <a:pt x="1418371" y="169436"/>
                  <a:pt x="1415274" y="180012"/>
                </a:cubicBezTo>
                <a:cubicBezTo>
                  <a:pt x="1412176" y="190588"/>
                  <a:pt x="1407215" y="190803"/>
                  <a:pt x="1400389" y="180657"/>
                </a:cubicBezTo>
                <a:cubicBezTo>
                  <a:pt x="1393563" y="170511"/>
                  <a:pt x="1391050" y="162122"/>
                  <a:pt x="1392849" y="155490"/>
                </a:cubicBezTo>
                <a:cubicBezTo>
                  <a:pt x="1394649" y="148858"/>
                  <a:pt x="1395775" y="140841"/>
                  <a:pt x="1396226" y="131441"/>
                </a:cubicBezTo>
                <a:cubicBezTo>
                  <a:pt x="1396678" y="122041"/>
                  <a:pt x="1396682" y="108121"/>
                  <a:pt x="1396237" y="89679"/>
                </a:cubicBezTo>
                <a:cubicBezTo>
                  <a:pt x="1395793" y="71238"/>
                  <a:pt x="1393993" y="58202"/>
                  <a:pt x="1390838" y="50573"/>
                </a:cubicBezTo>
                <a:cubicBezTo>
                  <a:pt x="1387683" y="42944"/>
                  <a:pt x="1389809" y="40037"/>
                  <a:pt x="1397216" y="41851"/>
                </a:cubicBezTo>
                <a:cubicBezTo>
                  <a:pt x="1404623" y="43665"/>
                  <a:pt x="1409939" y="44572"/>
                  <a:pt x="1413166" y="44572"/>
                </a:cubicBezTo>
                <a:cubicBezTo>
                  <a:pt x="1416565" y="44572"/>
                  <a:pt x="1426775" y="43041"/>
                  <a:pt x="1443797" y="39980"/>
                </a:cubicBezTo>
                <a:cubicBezTo>
                  <a:pt x="1460818" y="36918"/>
                  <a:pt x="1472129" y="33763"/>
                  <a:pt x="1477729" y="30515"/>
                </a:cubicBezTo>
                <a:cubicBezTo>
                  <a:pt x="1480529" y="28891"/>
                  <a:pt x="1483390" y="28142"/>
                  <a:pt x="1486312" y="28267"/>
                </a:cubicBezTo>
                <a:close/>
                <a:moveTo>
                  <a:pt x="5686302" y="27822"/>
                </a:moveTo>
                <a:cubicBezTo>
                  <a:pt x="5688127" y="27832"/>
                  <a:pt x="5690293" y="28382"/>
                  <a:pt x="5692801" y="29472"/>
                </a:cubicBezTo>
                <a:cubicBezTo>
                  <a:pt x="5702832" y="33831"/>
                  <a:pt x="5710282" y="38915"/>
                  <a:pt x="5715151" y="44723"/>
                </a:cubicBezTo>
                <a:cubicBezTo>
                  <a:pt x="5720019" y="50530"/>
                  <a:pt x="5720030" y="55793"/>
                  <a:pt x="5715183" y="60511"/>
                </a:cubicBezTo>
                <a:cubicBezTo>
                  <a:pt x="5710336" y="65229"/>
                  <a:pt x="5700929" y="76379"/>
                  <a:pt x="5686961" y="93960"/>
                </a:cubicBezTo>
                <a:cubicBezTo>
                  <a:pt x="5672994" y="111541"/>
                  <a:pt x="5658450" y="126749"/>
                  <a:pt x="5643328" y="139583"/>
                </a:cubicBezTo>
                <a:cubicBezTo>
                  <a:pt x="5628206" y="152418"/>
                  <a:pt x="5613740" y="161409"/>
                  <a:pt x="5599930" y="166557"/>
                </a:cubicBezTo>
                <a:cubicBezTo>
                  <a:pt x="5586121" y="171705"/>
                  <a:pt x="5586748" y="167281"/>
                  <a:pt x="5601813" y="153285"/>
                </a:cubicBezTo>
                <a:cubicBezTo>
                  <a:pt x="5616877" y="139289"/>
                  <a:pt x="5633748" y="119629"/>
                  <a:pt x="5652427" y="94304"/>
                </a:cubicBezTo>
                <a:cubicBezTo>
                  <a:pt x="5671105" y="68979"/>
                  <a:pt x="5679992" y="51649"/>
                  <a:pt x="5679088" y="42313"/>
                </a:cubicBezTo>
                <a:cubicBezTo>
                  <a:pt x="5678422" y="32623"/>
                  <a:pt x="5680826" y="27793"/>
                  <a:pt x="5686302" y="27822"/>
                </a:cubicBezTo>
                <a:close/>
                <a:moveTo>
                  <a:pt x="3247339" y="22361"/>
                </a:moveTo>
                <a:cubicBezTo>
                  <a:pt x="3249743" y="22133"/>
                  <a:pt x="3253042" y="22366"/>
                  <a:pt x="3257237" y="23062"/>
                </a:cubicBezTo>
                <a:cubicBezTo>
                  <a:pt x="3272351" y="23979"/>
                  <a:pt x="3283433" y="26977"/>
                  <a:pt x="3290481" y="32053"/>
                </a:cubicBezTo>
                <a:cubicBezTo>
                  <a:pt x="3297530" y="37129"/>
                  <a:pt x="3300480" y="44332"/>
                  <a:pt x="3299333" y="53660"/>
                </a:cubicBezTo>
                <a:cubicBezTo>
                  <a:pt x="3298185" y="62988"/>
                  <a:pt x="3292621" y="65527"/>
                  <a:pt x="3282641" y="61275"/>
                </a:cubicBezTo>
                <a:cubicBezTo>
                  <a:pt x="3272660" y="57023"/>
                  <a:pt x="3261736" y="48896"/>
                  <a:pt x="3249870" y="36893"/>
                </a:cubicBezTo>
                <a:cubicBezTo>
                  <a:pt x="3240970" y="27891"/>
                  <a:pt x="3240126" y="23047"/>
                  <a:pt x="3247339" y="22361"/>
                </a:cubicBezTo>
                <a:close/>
                <a:moveTo>
                  <a:pt x="5287979" y="21279"/>
                </a:moveTo>
                <a:cubicBezTo>
                  <a:pt x="5291479" y="21521"/>
                  <a:pt x="5296955" y="23908"/>
                  <a:pt x="5304404" y="28439"/>
                </a:cubicBezTo>
                <a:cubicBezTo>
                  <a:pt x="5319304" y="37502"/>
                  <a:pt x="5324570" y="44260"/>
                  <a:pt x="5320203" y="48713"/>
                </a:cubicBezTo>
                <a:cubicBezTo>
                  <a:pt x="5315837" y="53165"/>
                  <a:pt x="5308982" y="62956"/>
                  <a:pt x="5299639" y="78085"/>
                </a:cubicBezTo>
                <a:cubicBezTo>
                  <a:pt x="5290297" y="93214"/>
                  <a:pt x="5281790" y="106816"/>
                  <a:pt x="5274118" y="118890"/>
                </a:cubicBezTo>
                <a:cubicBezTo>
                  <a:pt x="5283109" y="128340"/>
                  <a:pt x="5287156" y="140476"/>
                  <a:pt x="5286260" y="155296"/>
                </a:cubicBezTo>
                <a:cubicBezTo>
                  <a:pt x="5285364" y="170117"/>
                  <a:pt x="5284916" y="194865"/>
                  <a:pt x="5284916" y="229539"/>
                </a:cubicBezTo>
                <a:cubicBezTo>
                  <a:pt x="5284916" y="264572"/>
                  <a:pt x="5282016" y="285491"/>
                  <a:pt x="5276215" y="292296"/>
                </a:cubicBezTo>
                <a:cubicBezTo>
                  <a:pt x="5270414" y="299100"/>
                  <a:pt x="5264986" y="296451"/>
                  <a:pt x="5259931" y="284347"/>
                </a:cubicBezTo>
                <a:cubicBezTo>
                  <a:pt x="5254876" y="272244"/>
                  <a:pt x="5253704" y="262948"/>
                  <a:pt x="5256415" y="256459"/>
                </a:cubicBezTo>
                <a:cubicBezTo>
                  <a:pt x="5259125" y="249970"/>
                  <a:pt x="5261377" y="228811"/>
                  <a:pt x="5263169" y="192982"/>
                </a:cubicBezTo>
                <a:cubicBezTo>
                  <a:pt x="5264962" y="157153"/>
                  <a:pt x="5264503" y="136973"/>
                  <a:pt x="5261792" y="132442"/>
                </a:cubicBezTo>
                <a:cubicBezTo>
                  <a:pt x="5242849" y="155300"/>
                  <a:pt x="5224393" y="171813"/>
                  <a:pt x="5206425" y="181980"/>
                </a:cubicBezTo>
                <a:cubicBezTo>
                  <a:pt x="5188457" y="192147"/>
                  <a:pt x="5187184" y="188698"/>
                  <a:pt x="5202606" y="171633"/>
                </a:cubicBezTo>
                <a:cubicBezTo>
                  <a:pt x="5218029" y="154569"/>
                  <a:pt x="5233800" y="133281"/>
                  <a:pt x="5249919" y="107769"/>
                </a:cubicBezTo>
                <a:cubicBezTo>
                  <a:pt x="5266037" y="82258"/>
                  <a:pt x="5275871" y="64440"/>
                  <a:pt x="5279420" y="54316"/>
                </a:cubicBezTo>
                <a:cubicBezTo>
                  <a:pt x="5282969" y="44192"/>
                  <a:pt x="5284296" y="35082"/>
                  <a:pt x="5283399" y="26987"/>
                </a:cubicBezTo>
                <a:cubicBezTo>
                  <a:pt x="5282951" y="22940"/>
                  <a:pt x="5284478" y="21037"/>
                  <a:pt x="5287979" y="21279"/>
                </a:cubicBezTo>
                <a:close/>
                <a:moveTo>
                  <a:pt x="949857" y="19502"/>
                </a:moveTo>
                <a:cubicBezTo>
                  <a:pt x="952531" y="19871"/>
                  <a:pt x="955669" y="20635"/>
                  <a:pt x="959272" y="21793"/>
                </a:cubicBezTo>
                <a:cubicBezTo>
                  <a:pt x="971132" y="25750"/>
                  <a:pt x="978843" y="30217"/>
                  <a:pt x="982406" y="35193"/>
                </a:cubicBezTo>
                <a:cubicBezTo>
                  <a:pt x="985970" y="40170"/>
                  <a:pt x="984281" y="44041"/>
                  <a:pt x="977341" y="46809"/>
                </a:cubicBezTo>
                <a:cubicBezTo>
                  <a:pt x="970400" y="49577"/>
                  <a:pt x="961136" y="56306"/>
                  <a:pt x="949549" y="66996"/>
                </a:cubicBezTo>
                <a:cubicBezTo>
                  <a:pt x="937963" y="77687"/>
                  <a:pt x="927458" y="85191"/>
                  <a:pt x="918037" y="89507"/>
                </a:cubicBezTo>
                <a:cubicBezTo>
                  <a:pt x="908615" y="93823"/>
                  <a:pt x="906622" y="91805"/>
                  <a:pt x="912057" y="83452"/>
                </a:cubicBezTo>
                <a:cubicBezTo>
                  <a:pt x="917492" y="75099"/>
                  <a:pt x="923343" y="65570"/>
                  <a:pt x="929609" y="54865"/>
                </a:cubicBezTo>
                <a:cubicBezTo>
                  <a:pt x="935876" y="44160"/>
                  <a:pt x="938783" y="34813"/>
                  <a:pt x="938332" y="26826"/>
                </a:cubicBezTo>
                <a:cubicBezTo>
                  <a:pt x="937993" y="20835"/>
                  <a:pt x="941834" y="18394"/>
                  <a:pt x="949857" y="19502"/>
                </a:cubicBezTo>
                <a:close/>
                <a:moveTo>
                  <a:pt x="235481" y="19502"/>
                </a:moveTo>
                <a:cubicBezTo>
                  <a:pt x="238155" y="19871"/>
                  <a:pt x="241294" y="20635"/>
                  <a:pt x="244897" y="21793"/>
                </a:cubicBezTo>
                <a:cubicBezTo>
                  <a:pt x="256757" y="25750"/>
                  <a:pt x="264468" y="30217"/>
                  <a:pt x="268031" y="35193"/>
                </a:cubicBezTo>
                <a:cubicBezTo>
                  <a:pt x="271595" y="40170"/>
                  <a:pt x="269906" y="44041"/>
                  <a:pt x="262966" y="46809"/>
                </a:cubicBezTo>
                <a:cubicBezTo>
                  <a:pt x="256025" y="49577"/>
                  <a:pt x="246762" y="56306"/>
                  <a:pt x="235174" y="66996"/>
                </a:cubicBezTo>
                <a:cubicBezTo>
                  <a:pt x="223587" y="77687"/>
                  <a:pt x="213083" y="85191"/>
                  <a:pt x="203662" y="89507"/>
                </a:cubicBezTo>
                <a:cubicBezTo>
                  <a:pt x="194240" y="93823"/>
                  <a:pt x="192247" y="91805"/>
                  <a:pt x="197682" y="83452"/>
                </a:cubicBezTo>
                <a:cubicBezTo>
                  <a:pt x="203117" y="75099"/>
                  <a:pt x="208968" y="65570"/>
                  <a:pt x="215234" y="54865"/>
                </a:cubicBezTo>
                <a:cubicBezTo>
                  <a:pt x="221501" y="44160"/>
                  <a:pt x="224408" y="34813"/>
                  <a:pt x="223957" y="26826"/>
                </a:cubicBezTo>
                <a:cubicBezTo>
                  <a:pt x="223618" y="20835"/>
                  <a:pt x="227460" y="18394"/>
                  <a:pt x="235481" y="19502"/>
                </a:cubicBezTo>
                <a:close/>
                <a:moveTo>
                  <a:pt x="5382318" y="17671"/>
                </a:moveTo>
                <a:cubicBezTo>
                  <a:pt x="5385365" y="18046"/>
                  <a:pt x="5389089" y="18910"/>
                  <a:pt x="5393489" y="20265"/>
                </a:cubicBezTo>
                <a:cubicBezTo>
                  <a:pt x="5411092" y="25686"/>
                  <a:pt x="5417868" y="32838"/>
                  <a:pt x="5413816" y="41722"/>
                </a:cubicBezTo>
                <a:cubicBezTo>
                  <a:pt x="5409765" y="50606"/>
                  <a:pt x="5407740" y="78537"/>
                  <a:pt x="5407740" y="125515"/>
                </a:cubicBezTo>
                <a:cubicBezTo>
                  <a:pt x="5423571" y="123751"/>
                  <a:pt x="5435929" y="121980"/>
                  <a:pt x="5444813" y="120202"/>
                </a:cubicBezTo>
                <a:cubicBezTo>
                  <a:pt x="5453696" y="118424"/>
                  <a:pt x="5462157" y="116617"/>
                  <a:pt x="5470195" y="114782"/>
                </a:cubicBezTo>
                <a:cubicBezTo>
                  <a:pt x="5478233" y="112946"/>
                  <a:pt x="5486030" y="116779"/>
                  <a:pt x="5493587" y="126279"/>
                </a:cubicBezTo>
                <a:cubicBezTo>
                  <a:pt x="5501145" y="135779"/>
                  <a:pt x="5496348" y="140530"/>
                  <a:pt x="5479197" y="140530"/>
                </a:cubicBezTo>
                <a:cubicBezTo>
                  <a:pt x="5465058" y="140530"/>
                  <a:pt x="5441239" y="142207"/>
                  <a:pt x="5407740" y="145563"/>
                </a:cubicBezTo>
                <a:cubicBezTo>
                  <a:pt x="5407740" y="201992"/>
                  <a:pt x="5406793" y="245123"/>
                  <a:pt x="5404900" y="274958"/>
                </a:cubicBezTo>
                <a:cubicBezTo>
                  <a:pt x="5403008" y="304793"/>
                  <a:pt x="5398483" y="319994"/>
                  <a:pt x="5391327" y="320560"/>
                </a:cubicBezTo>
                <a:cubicBezTo>
                  <a:pt x="5384172" y="321127"/>
                  <a:pt x="5380594" y="306984"/>
                  <a:pt x="5380594" y="278131"/>
                </a:cubicBezTo>
                <a:lnTo>
                  <a:pt x="5380594" y="149973"/>
                </a:lnTo>
                <a:cubicBezTo>
                  <a:pt x="5358367" y="155221"/>
                  <a:pt x="5343026" y="158785"/>
                  <a:pt x="5334572" y="160663"/>
                </a:cubicBezTo>
                <a:cubicBezTo>
                  <a:pt x="5326119" y="162542"/>
                  <a:pt x="5316379" y="159183"/>
                  <a:pt x="5305351" y="150586"/>
                </a:cubicBezTo>
                <a:cubicBezTo>
                  <a:pt x="5294323" y="141989"/>
                  <a:pt x="5296481" y="137690"/>
                  <a:pt x="5311825" y="137690"/>
                </a:cubicBezTo>
                <a:cubicBezTo>
                  <a:pt x="5324072" y="137690"/>
                  <a:pt x="5346995" y="134750"/>
                  <a:pt x="5380594" y="128871"/>
                </a:cubicBezTo>
                <a:cubicBezTo>
                  <a:pt x="5380594" y="98929"/>
                  <a:pt x="5380372" y="77124"/>
                  <a:pt x="5379927" y="63458"/>
                </a:cubicBezTo>
                <a:cubicBezTo>
                  <a:pt x="5379483" y="49792"/>
                  <a:pt x="5377231" y="37821"/>
                  <a:pt x="5373173" y="27547"/>
                </a:cubicBezTo>
                <a:cubicBezTo>
                  <a:pt x="5370129" y="19841"/>
                  <a:pt x="5373177" y="16549"/>
                  <a:pt x="5382318" y="17671"/>
                </a:cubicBezTo>
                <a:close/>
                <a:moveTo>
                  <a:pt x="3851461" y="17558"/>
                </a:moveTo>
                <a:cubicBezTo>
                  <a:pt x="3854960" y="17362"/>
                  <a:pt x="3860547" y="19871"/>
                  <a:pt x="3868223" y="25084"/>
                </a:cubicBezTo>
                <a:cubicBezTo>
                  <a:pt x="3883574" y="35509"/>
                  <a:pt x="3889292" y="42944"/>
                  <a:pt x="3885377" y="47390"/>
                </a:cubicBezTo>
                <a:cubicBezTo>
                  <a:pt x="3881462" y="51835"/>
                  <a:pt x="3876705" y="58346"/>
                  <a:pt x="3871105" y="66921"/>
                </a:cubicBezTo>
                <a:cubicBezTo>
                  <a:pt x="3865505" y="75497"/>
                  <a:pt x="3856926" y="89615"/>
                  <a:pt x="3845368" y="109275"/>
                </a:cubicBezTo>
                <a:cubicBezTo>
                  <a:pt x="3856166" y="118983"/>
                  <a:pt x="3860440" y="127179"/>
                  <a:pt x="3858188" y="133861"/>
                </a:cubicBezTo>
                <a:cubicBezTo>
                  <a:pt x="3855937" y="140544"/>
                  <a:pt x="3854811" y="152188"/>
                  <a:pt x="3854811" y="168794"/>
                </a:cubicBezTo>
                <a:cubicBezTo>
                  <a:pt x="3854811" y="184009"/>
                  <a:pt x="3854348" y="203716"/>
                  <a:pt x="3853424" y="227915"/>
                </a:cubicBezTo>
                <a:cubicBezTo>
                  <a:pt x="3852499" y="252114"/>
                  <a:pt x="3849623" y="269921"/>
                  <a:pt x="3844798" y="281336"/>
                </a:cubicBezTo>
                <a:cubicBezTo>
                  <a:pt x="3839973" y="292751"/>
                  <a:pt x="3834333" y="291966"/>
                  <a:pt x="3827880" y="278981"/>
                </a:cubicBezTo>
                <a:cubicBezTo>
                  <a:pt x="3821427" y="265996"/>
                  <a:pt x="3819781" y="255352"/>
                  <a:pt x="3822943" y="247049"/>
                </a:cubicBezTo>
                <a:cubicBezTo>
                  <a:pt x="3826105" y="238746"/>
                  <a:pt x="3828357" y="226284"/>
                  <a:pt x="3829698" y="209664"/>
                </a:cubicBezTo>
                <a:cubicBezTo>
                  <a:pt x="3831039" y="193043"/>
                  <a:pt x="3831709" y="176273"/>
                  <a:pt x="3831709" y="159351"/>
                </a:cubicBezTo>
                <a:cubicBezTo>
                  <a:pt x="3831709" y="141870"/>
                  <a:pt x="3831501" y="130649"/>
                  <a:pt x="3831085" y="125687"/>
                </a:cubicBezTo>
                <a:cubicBezTo>
                  <a:pt x="3823556" y="138407"/>
                  <a:pt x="3815444" y="148660"/>
                  <a:pt x="3806746" y="156447"/>
                </a:cubicBezTo>
                <a:cubicBezTo>
                  <a:pt x="3798049" y="164234"/>
                  <a:pt x="3786763" y="171626"/>
                  <a:pt x="3772889" y="178624"/>
                </a:cubicBezTo>
                <a:cubicBezTo>
                  <a:pt x="3759015" y="185622"/>
                  <a:pt x="3758258" y="182123"/>
                  <a:pt x="3770620" y="168127"/>
                </a:cubicBezTo>
                <a:cubicBezTo>
                  <a:pt x="3782981" y="154131"/>
                  <a:pt x="3794704" y="139597"/>
                  <a:pt x="3805789" y="124526"/>
                </a:cubicBezTo>
                <a:cubicBezTo>
                  <a:pt x="3816874" y="109454"/>
                  <a:pt x="3826891" y="92110"/>
                  <a:pt x="3835839" y="72492"/>
                </a:cubicBezTo>
                <a:cubicBezTo>
                  <a:pt x="3844787" y="52875"/>
                  <a:pt x="3848584" y="37463"/>
                  <a:pt x="3847229" y="26256"/>
                </a:cubicBezTo>
                <a:cubicBezTo>
                  <a:pt x="3846551" y="20653"/>
                  <a:pt x="3847962" y="17753"/>
                  <a:pt x="3851461" y="17558"/>
                </a:cubicBezTo>
                <a:close/>
                <a:moveTo>
                  <a:pt x="3185575" y="13662"/>
                </a:moveTo>
                <a:cubicBezTo>
                  <a:pt x="3200482" y="15569"/>
                  <a:pt x="3209057" y="18247"/>
                  <a:pt x="3211302" y="21696"/>
                </a:cubicBezTo>
                <a:cubicBezTo>
                  <a:pt x="3213546" y="25145"/>
                  <a:pt x="3214220" y="28794"/>
                  <a:pt x="3213324" y="32645"/>
                </a:cubicBezTo>
                <a:cubicBezTo>
                  <a:pt x="3212427" y="36495"/>
                  <a:pt x="3212409" y="44092"/>
                  <a:pt x="3213270" y="55435"/>
                </a:cubicBezTo>
                <a:cubicBezTo>
                  <a:pt x="3214130" y="66778"/>
                  <a:pt x="3216081" y="78444"/>
                  <a:pt x="3219121" y="90432"/>
                </a:cubicBezTo>
                <a:cubicBezTo>
                  <a:pt x="3228470" y="87937"/>
                  <a:pt x="3235974" y="85513"/>
                  <a:pt x="3241631" y="83161"/>
                </a:cubicBezTo>
                <a:cubicBezTo>
                  <a:pt x="3247288" y="80810"/>
                  <a:pt x="3254333" y="82541"/>
                  <a:pt x="3262765" y="88356"/>
                </a:cubicBezTo>
                <a:cubicBezTo>
                  <a:pt x="3271197" y="94171"/>
                  <a:pt x="3269286" y="99803"/>
                  <a:pt x="3257033" y="105253"/>
                </a:cubicBezTo>
                <a:cubicBezTo>
                  <a:pt x="3244779" y="110702"/>
                  <a:pt x="3234257" y="114445"/>
                  <a:pt x="3225466" y="116481"/>
                </a:cubicBezTo>
                <a:cubicBezTo>
                  <a:pt x="3236207" y="148359"/>
                  <a:pt x="3245808" y="171866"/>
                  <a:pt x="3254269" y="187003"/>
                </a:cubicBezTo>
                <a:cubicBezTo>
                  <a:pt x="3262729" y="202139"/>
                  <a:pt x="3270939" y="215235"/>
                  <a:pt x="3278898" y="226291"/>
                </a:cubicBezTo>
                <a:cubicBezTo>
                  <a:pt x="3286857" y="237347"/>
                  <a:pt x="3296099" y="247482"/>
                  <a:pt x="3306625" y="256696"/>
                </a:cubicBezTo>
                <a:cubicBezTo>
                  <a:pt x="3317150" y="265910"/>
                  <a:pt x="3323758" y="270871"/>
                  <a:pt x="3326446" y="271581"/>
                </a:cubicBezTo>
                <a:cubicBezTo>
                  <a:pt x="3329135" y="272291"/>
                  <a:pt x="3331623" y="269473"/>
                  <a:pt x="3333910" y="263128"/>
                </a:cubicBezTo>
                <a:cubicBezTo>
                  <a:pt x="3336198" y="256782"/>
                  <a:pt x="3340069" y="247558"/>
                  <a:pt x="3345526" y="235455"/>
                </a:cubicBezTo>
                <a:cubicBezTo>
                  <a:pt x="3350983" y="223351"/>
                  <a:pt x="3353478" y="224040"/>
                  <a:pt x="3353012" y="237520"/>
                </a:cubicBezTo>
                <a:cubicBezTo>
                  <a:pt x="3352546" y="250999"/>
                  <a:pt x="3352983" y="263780"/>
                  <a:pt x="3354324" y="275862"/>
                </a:cubicBezTo>
                <a:cubicBezTo>
                  <a:pt x="3355664" y="287943"/>
                  <a:pt x="3357246" y="297655"/>
                  <a:pt x="3359067" y="304997"/>
                </a:cubicBezTo>
                <a:cubicBezTo>
                  <a:pt x="3360888" y="312340"/>
                  <a:pt x="3354248" y="314150"/>
                  <a:pt x="3339148" y="310429"/>
                </a:cubicBezTo>
                <a:cubicBezTo>
                  <a:pt x="3324048" y="306707"/>
                  <a:pt x="3309564" y="298835"/>
                  <a:pt x="3295697" y="286810"/>
                </a:cubicBezTo>
                <a:cubicBezTo>
                  <a:pt x="3281830" y="274786"/>
                  <a:pt x="3268713" y="259152"/>
                  <a:pt x="3256344" y="239907"/>
                </a:cubicBezTo>
                <a:cubicBezTo>
                  <a:pt x="3243976" y="220663"/>
                  <a:pt x="3233722" y="202225"/>
                  <a:pt x="3225585" y="184593"/>
                </a:cubicBezTo>
                <a:cubicBezTo>
                  <a:pt x="3217447" y="166962"/>
                  <a:pt x="3210086" y="145979"/>
                  <a:pt x="3203504" y="121643"/>
                </a:cubicBezTo>
                <a:cubicBezTo>
                  <a:pt x="3184431" y="126089"/>
                  <a:pt x="3167948" y="129674"/>
                  <a:pt x="3154052" y="132399"/>
                </a:cubicBezTo>
                <a:cubicBezTo>
                  <a:pt x="3140156" y="135123"/>
                  <a:pt x="3127411" y="133883"/>
                  <a:pt x="3115817" y="128677"/>
                </a:cubicBezTo>
                <a:cubicBezTo>
                  <a:pt x="3104223" y="123472"/>
                  <a:pt x="3106776" y="119421"/>
                  <a:pt x="3123475" y="116524"/>
                </a:cubicBezTo>
                <a:cubicBezTo>
                  <a:pt x="3140174" y="113627"/>
                  <a:pt x="3164671" y="107131"/>
                  <a:pt x="3196965" y="97036"/>
                </a:cubicBezTo>
                <a:cubicBezTo>
                  <a:pt x="3194455" y="86768"/>
                  <a:pt x="3191197" y="73159"/>
                  <a:pt x="3187189" y="56209"/>
                </a:cubicBezTo>
                <a:cubicBezTo>
                  <a:pt x="3183181" y="39259"/>
                  <a:pt x="3178183" y="27453"/>
                  <a:pt x="3172196" y="20792"/>
                </a:cubicBezTo>
                <a:cubicBezTo>
                  <a:pt x="3166209" y="14131"/>
                  <a:pt x="3170669" y="11754"/>
                  <a:pt x="3185575" y="13662"/>
                </a:cubicBezTo>
                <a:close/>
                <a:moveTo>
                  <a:pt x="2781811" y="11449"/>
                </a:moveTo>
                <a:cubicBezTo>
                  <a:pt x="2783635" y="10820"/>
                  <a:pt x="2786599" y="10858"/>
                  <a:pt x="2790700" y="11564"/>
                </a:cubicBezTo>
                <a:cubicBezTo>
                  <a:pt x="2798902" y="12977"/>
                  <a:pt x="2805678" y="15160"/>
                  <a:pt x="2811027" y="18114"/>
                </a:cubicBezTo>
                <a:cubicBezTo>
                  <a:pt x="2816376" y="21068"/>
                  <a:pt x="2817820" y="24352"/>
                  <a:pt x="2815361" y="27966"/>
                </a:cubicBezTo>
                <a:cubicBezTo>
                  <a:pt x="2812902" y="31580"/>
                  <a:pt x="2810088" y="35315"/>
                  <a:pt x="2806918" y="39173"/>
                </a:cubicBezTo>
                <a:cubicBezTo>
                  <a:pt x="2809844" y="39173"/>
                  <a:pt x="2816852" y="37144"/>
                  <a:pt x="2827945" y="33085"/>
                </a:cubicBezTo>
                <a:cubicBezTo>
                  <a:pt x="2839037" y="29027"/>
                  <a:pt x="2847304" y="30311"/>
                  <a:pt x="2852746" y="36936"/>
                </a:cubicBezTo>
                <a:cubicBezTo>
                  <a:pt x="2858188" y="43561"/>
                  <a:pt x="2856554" y="48300"/>
                  <a:pt x="2847842" y="51154"/>
                </a:cubicBezTo>
                <a:cubicBezTo>
                  <a:pt x="2839130" y="54008"/>
                  <a:pt x="2830046" y="55894"/>
                  <a:pt x="2820588" y="56811"/>
                </a:cubicBezTo>
                <a:cubicBezTo>
                  <a:pt x="2811131" y="57729"/>
                  <a:pt x="2803979" y="57292"/>
                  <a:pt x="2799132" y="55499"/>
                </a:cubicBezTo>
                <a:cubicBezTo>
                  <a:pt x="2789151" y="70929"/>
                  <a:pt x="2775553" y="83559"/>
                  <a:pt x="2758337" y="93390"/>
                </a:cubicBezTo>
                <a:cubicBezTo>
                  <a:pt x="2741122" y="103220"/>
                  <a:pt x="2736411" y="103209"/>
                  <a:pt x="2744205" y="93357"/>
                </a:cubicBezTo>
                <a:cubicBezTo>
                  <a:pt x="2751999" y="83506"/>
                  <a:pt x="2758337" y="75027"/>
                  <a:pt x="2763220" y="67921"/>
                </a:cubicBezTo>
                <a:cubicBezTo>
                  <a:pt x="2768103" y="60816"/>
                  <a:pt x="2772305" y="53527"/>
                  <a:pt x="2775825" y="46056"/>
                </a:cubicBezTo>
                <a:cubicBezTo>
                  <a:pt x="2779346" y="38585"/>
                  <a:pt x="2781106" y="32705"/>
                  <a:pt x="2781106" y="28418"/>
                </a:cubicBezTo>
                <a:cubicBezTo>
                  <a:pt x="2781106" y="23628"/>
                  <a:pt x="2780654" y="19269"/>
                  <a:pt x="2779751" y="15339"/>
                </a:cubicBezTo>
                <a:cubicBezTo>
                  <a:pt x="2779299" y="13375"/>
                  <a:pt x="2779986" y="12078"/>
                  <a:pt x="2781811" y="11449"/>
                </a:cubicBezTo>
                <a:close/>
                <a:moveTo>
                  <a:pt x="3937016" y="9755"/>
                </a:moveTo>
                <a:cubicBezTo>
                  <a:pt x="3940627" y="9283"/>
                  <a:pt x="3946495" y="11166"/>
                  <a:pt x="3954619" y="15404"/>
                </a:cubicBezTo>
                <a:cubicBezTo>
                  <a:pt x="3970866" y="23879"/>
                  <a:pt x="3976613" y="31053"/>
                  <a:pt x="3971859" y="36925"/>
                </a:cubicBezTo>
                <a:cubicBezTo>
                  <a:pt x="3967106" y="42797"/>
                  <a:pt x="3962158" y="50430"/>
                  <a:pt x="3957017" y="59823"/>
                </a:cubicBezTo>
                <a:cubicBezTo>
                  <a:pt x="3951876" y="69216"/>
                  <a:pt x="3942551" y="83929"/>
                  <a:pt x="3929043" y="103962"/>
                </a:cubicBezTo>
                <a:cubicBezTo>
                  <a:pt x="3931252" y="103962"/>
                  <a:pt x="3938755" y="102413"/>
                  <a:pt x="3951554" y="99316"/>
                </a:cubicBezTo>
                <a:cubicBezTo>
                  <a:pt x="3964352" y="96218"/>
                  <a:pt x="3975111" y="93146"/>
                  <a:pt x="3983830" y="90099"/>
                </a:cubicBezTo>
                <a:cubicBezTo>
                  <a:pt x="3992549" y="87051"/>
                  <a:pt x="3999651" y="83645"/>
                  <a:pt x="4005136" y="79881"/>
                </a:cubicBezTo>
                <a:cubicBezTo>
                  <a:pt x="4010621" y="76117"/>
                  <a:pt x="4017497" y="75920"/>
                  <a:pt x="4025764" y="79290"/>
                </a:cubicBezTo>
                <a:cubicBezTo>
                  <a:pt x="4034031" y="82660"/>
                  <a:pt x="4042474" y="88173"/>
                  <a:pt x="4051093" y="95831"/>
                </a:cubicBezTo>
                <a:cubicBezTo>
                  <a:pt x="4059711" y="103489"/>
                  <a:pt x="4057851" y="109404"/>
                  <a:pt x="4045511" y="113577"/>
                </a:cubicBezTo>
                <a:cubicBezTo>
                  <a:pt x="4033171" y="117750"/>
                  <a:pt x="4020322" y="125985"/>
                  <a:pt x="4006964" y="138282"/>
                </a:cubicBezTo>
                <a:cubicBezTo>
                  <a:pt x="3993606" y="150578"/>
                  <a:pt x="3990079" y="148241"/>
                  <a:pt x="3996381" y="131269"/>
                </a:cubicBezTo>
                <a:cubicBezTo>
                  <a:pt x="4002684" y="114298"/>
                  <a:pt x="4005692" y="105525"/>
                  <a:pt x="4005405" y="104951"/>
                </a:cubicBezTo>
                <a:cubicBezTo>
                  <a:pt x="4005118" y="104378"/>
                  <a:pt x="4002580" y="104754"/>
                  <a:pt x="3997790" y="106081"/>
                </a:cubicBezTo>
                <a:cubicBezTo>
                  <a:pt x="3993000" y="107407"/>
                  <a:pt x="3981177" y="110315"/>
                  <a:pt x="3962319" y="114803"/>
                </a:cubicBezTo>
                <a:lnTo>
                  <a:pt x="3951672" y="118804"/>
                </a:lnTo>
                <a:cubicBezTo>
                  <a:pt x="3945491" y="120568"/>
                  <a:pt x="3940006" y="122156"/>
                  <a:pt x="3935216" y="123569"/>
                </a:cubicBezTo>
                <a:cubicBezTo>
                  <a:pt x="3930427" y="124981"/>
                  <a:pt x="3925415" y="122984"/>
                  <a:pt x="3920181" y="117578"/>
                </a:cubicBezTo>
                <a:cubicBezTo>
                  <a:pt x="3911749" y="130355"/>
                  <a:pt x="3900969" y="140748"/>
                  <a:pt x="3887840" y="148757"/>
                </a:cubicBezTo>
                <a:cubicBezTo>
                  <a:pt x="3874712" y="156766"/>
                  <a:pt x="3871804" y="154970"/>
                  <a:pt x="3879118" y="143369"/>
                </a:cubicBezTo>
                <a:cubicBezTo>
                  <a:pt x="3886431" y="131768"/>
                  <a:pt x="3894770" y="118610"/>
                  <a:pt x="3904134" y="103897"/>
                </a:cubicBezTo>
                <a:cubicBezTo>
                  <a:pt x="3913498" y="89184"/>
                  <a:pt x="3921091" y="73819"/>
                  <a:pt x="3926914" y="57801"/>
                </a:cubicBezTo>
                <a:cubicBezTo>
                  <a:pt x="3932736" y="41783"/>
                  <a:pt x="3934747" y="28593"/>
                  <a:pt x="3932947" y="18233"/>
                </a:cubicBezTo>
                <a:cubicBezTo>
                  <a:pt x="3932047" y="13052"/>
                  <a:pt x="3933404" y="10226"/>
                  <a:pt x="3937016" y="9755"/>
                </a:cubicBezTo>
                <a:close/>
                <a:moveTo>
                  <a:pt x="4262504" y="8220"/>
                </a:moveTo>
                <a:cubicBezTo>
                  <a:pt x="4264004" y="8110"/>
                  <a:pt x="4265903" y="8350"/>
                  <a:pt x="4268203" y="8940"/>
                </a:cubicBezTo>
                <a:cubicBezTo>
                  <a:pt x="4277402" y="11299"/>
                  <a:pt x="4285978" y="14852"/>
                  <a:pt x="4293930" y="19599"/>
                </a:cubicBezTo>
                <a:cubicBezTo>
                  <a:pt x="4301881" y="24345"/>
                  <a:pt x="4303760" y="29583"/>
                  <a:pt x="4299565" y="35312"/>
                </a:cubicBezTo>
                <a:cubicBezTo>
                  <a:pt x="4295371" y="41041"/>
                  <a:pt x="4292219" y="47508"/>
                  <a:pt x="4290111" y="54714"/>
                </a:cubicBezTo>
                <a:cubicBezTo>
                  <a:pt x="4288003" y="61920"/>
                  <a:pt x="4284253" y="75626"/>
                  <a:pt x="4278861" y="95831"/>
                </a:cubicBezTo>
                <a:cubicBezTo>
                  <a:pt x="4310510" y="88718"/>
                  <a:pt x="4331730" y="84241"/>
                  <a:pt x="4342521" y="82398"/>
                </a:cubicBezTo>
                <a:cubicBezTo>
                  <a:pt x="4353312" y="80555"/>
                  <a:pt x="4362271" y="83857"/>
                  <a:pt x="4369398" y="92303"/>
                </a:cubicBezTo>
                <a:cubicBezTo>
                  <a:pt x="4376525" y="100750"/>
                  <a:pt x="4371367" y="105500"/>
                  <a:pt x="4353922" y="106554"/>
                </a:cubicBezTo>
                <a:cubicBezTo>
                  <a:pt x="4336477" y="107608"/>
                  <a:pt x="4309750" y="111562"/>
                  <a:pt x="4273742" y="118417"/>
                </a:cubicBezTo>
                <a:cubicBezTo>
                  <a:pt x="4270630" y="126978"/>
                  <a:pt x="4264686" y="140142"/>
                  <a:pt x="4255910" y="157910"/>
                </a:cubicBezTo>
                <a:cubicBezTo>
                  <a:pt x="4266780" y="157121"/>
                  <a:pt x="4277571" y="155228"/>
                  <a:pt x="4288283" y="152231"/>
                </a:cubicBezTo>
                <a:cubicBezTo>
                  <a:pt x="4298995" y="149234"/>
                  <a:pt x="4306384" y="145384"/>
                  <a:pt x="4310450" y="140680"/>
                </a:cubicBezTo>
                <a:cubicBezTo>
                  <a:pt x="4314515" y="135977"/>
                  <a:pt x="4319906" y="135091"/>
                  <a:pt x="4326625" y="138024"/>
                </a:cubicBezTo>
                <a:cubicBezTo>
                  <a:pt x="4333343" y="140956"/>
                  <a:pt x="4339661" y="144846"/>
                  <a:pt x="4345576" y="149693"/>
                </a:cubicBezTo>
                <a:cubicBezTo>
                  <a:pt x="4351491" y="154540"/>
                  <a:pt x="4352111" y="159315"/>
                  <a:pt x="4347436" y="164019"/>
                </a:cubicBezTo>
                <a:cubicBezTo>
                  <a:pt x="4342761" y="168722"/>
                  <a:pt x="4338431" y="177724"/>
                  <a:pt x="4334444" y="191025"/>
                </a:cubicBezTo>
                <a:cubicBezTo>
                  <a:pt x="4330457" y="204326"/>
                  <a:pt x="4325424" y="217128"/>
                  <a:pt x="4319344" y="229432"/>
                </a:cubicBezTo>
                <a:cubicBezTo>
                  <a:pt x="4327690" y="238237"/>
                  <a:pt x="4341593" y="248393"/>
                  <a:pt x="4361052" y="259901"/>
                </a:cubicBezTo>
                <a:cubicBezTo>
                  <a:pt x="4380512" y="271409"/>
                  <a:pt x="4399348" y="280167"/>
                  <a:pt x="4417560" y="286176"/>
                </a:cubicBezTo>
                <a:cubicBezTo>
                  <a:pt x="4435772" y="292184"/>
                  <a:pt x="4434947" y="296408"/>
                  <a:pt x="4415086" y="298845"/>
                </a:cubicBezTo>
                <a:cubicBezTo>
                  <a:pt x="4395225" y="301283"/>
                  <a:pt x="4379135" y="301800"/>
                  <a:pt x="4366817" y="300394"/>
                </a:cubicBezTo>
                <a:cubicBezTo>
                  <a:pt x="4354499" y="298989"/>
                  <a:pt x="4344030" y="293977"/>
                  <a:pt x="4335412" y="285358"/>
                </a:cubicBezTo>
                <a:lnTo>
                  <a:pt x="4304265" y="247156"/>
                </a:lnTo>
                <a:cubicBezTo>
                  <a:pt x="4294284" y="259288"/>
                  <a:pt x="4281866" y="268835"/>
                  <a:pt x="4267009" y="275797"/>
                </a:cubicBezTo>
                <a:cubicBezTo>
                  <a:pt x="4252153" y="282759"/>
                  <a:pt x="4237788" y="286925"/>
                  <a:pt x="4223914" y="288295"/>
                </a:cubicBezTo>
                <a:cubicBezTo>
                  <a:pt x="4210039" y="289664"/>
                  <a:pt x="4209204" y="286843"/>
                  <a:pt x="4221407" y="279830"/>
                </a:cubicBezTo>
                <a:cubicBezTo>
                  <a:pt x="4233611" y="272818"/>
                  <a:pt x="4245642" y="265139"/>
                  <a:pt x="4257502" y="256793"/>
                </a:cubicBezTo>
                <a:cubicBezTo>
                  <a:pt x="4269361" y="248447"/>
                  <a:pt x="4279127" y="239563"/>
                  <a:pt x="4286799" y="230141"/>
                </a:cubicBezTo>
                <a:cubicBezTo>
                  <a:pt x="4279428" y="222627"/>
                  <a:pt x="4272243" y="215152"/>
                  <a:pt x="4265245" y="207717"/>
                </a:cubicBezTo>
                <a:cubicBezTo>
                  <a:pt x="4258247" y="200282"/>
                  <a:pt x="4251766" y="194506"/>
                  <a:pt x="4245800" y="190390"/>
                </a:cubicBezTo>
                <a:cubicBezTo>
                  <a:pt x="4239834" y="186275"/>
                  <a:pt x="4241423" y="182984"/>
                  <a:pt x="4250565" y="180517"/>
                </a:cubicBezTo>
                <a:cubicBezTo>
                  <a:pt x="4259707" y="178051"/>
                  <a:pt x="4266930" y="179800"/>
                  <a:pt x="4272236" y="185766"/>
                </a:cubicBezTo>
                <a:lnTo>
                  <a:pt x="4298995" y="214611"/>
                </a:lnTo>
                <a:cubicBezTo>
                  <a:pt x="4303455" y="203655"/>
                  <a:pt x="4306585" y="192843"/>
                  <a:pt x="4308385" y="182173"/>
                </a:cubicBezTo>
                <a:cubicBezTo>
                  <a:pt x="4310184" y="171504"/>
                  <a:pt x="4310209" y="166170"/>
                  <a:pt x="4308460" y="166170"/>
                </a:cubicBezTo>
                <a:cubicBezTo>
                  <a:pt x="4304459" y="166170"/>
                  <a:pt x="4299637" y="167037"/>
                  <a:pt x="4293994" y="168773"/>
                </a:cubicBezTo>
                <a:cubicBezTo>
                  <a:pt x="4288351" y="170508"/>
                  <a:pt x="4282088" y="172533"/>
                  <a:pt x="4275205" y="174849"/>
                </a:cubicBezTo>
                <a:cubicBezTo>
                  <a:pt x="4268321" y="177165"/>
                  <a:pt x="4260699" y="175627"/>
                  <a:pt x="4252339" y="170235"/>
                </a:cubicBezTo>
                <a:cubicBezTo>
                  <a:pt x="4241770" y="194900"/>
                  <a:pt x="4229363" y="216888"/>
                  <a:pt x="4215116" y="236197"/>
                </a:cubicBezTo>
                <a:cubicBezTo>
                  <a:pt x="4200868" y="255506"/>
                  <a:pt x="4182707" y="271158"/>
                  <a:pt x="4160630" y="283154"/>
                </a:cubicBezTo>
                <a:cubicBezTo>
                  <a:pt x="4138553" y="295149"/>
                  <a:pt x="4137047" y="291249"/>
                  <a:pt x="4156113" y="271452"/>
                </a:cubicBezTo>
                <a:cubicBezTo>
                  <a:pt x="4175178" y="251655"/>
                  <a:pt x="4191623" y="230382"/>
                  <a:pt x="4205447" y="207631"/>
                </a:cubicBezTo>
                <a:cubicBezTo>
                  <a:pt x="4219270" y="184880"/>
                  <a:pt x="4232435" y="156662"/>
                  <a:pt x="4244940" y="122977"/>
                </a:cubicBezTo>
                <a:cubicBezTo>
                  <a:pt x="4226426" y="127293"/>
                  <a:pt x="4212896" y="132650"/>
                  <a:pt x="4204350" y="139045"/>
                </a:cubicBezTo>
                <a:cubicBezTo>
                  <a:pt x="4195803" y="145441"/>
                  <a:pt x="4189411" y="145929"/>
                  <a:pt x="4185173" y="140508"/>
                </a:cubicBezTo>
                <a:cubicBezTo>
                  <a:pt x="4180936" y="135087"/>
                  <a:pt x="4178817" y="129667"/>
                  <a:pt x="4178817" y="124246"/>
                </a:cubicBezTo>
                <a:cubicBezTo>
                  <a:pt x="4178817" y="118266"/>
                  <a:pt x="4181341" y="113208"/>
                  <a:pt x="4186388" y="109071"/>
                </a:cubicBezTo>
                <a:cubicBezTo>
                  <a:pt x="4191436" y="104934"/>
                  <a:pt x="4195936" y="98129"/>
                  <a:pt x="4199886" y="88657"/>
                </a:cubicBezTo>
                <a:cubicBezTo>
                  <a:pt x="4203837" y="79186"/>
                  <a:pt x="4204461" y="69689"/>
                  <a:pt x="4201758" y="60167"/>
                </a:cubicBezTo>
                <a:cubicBezTo>
                  <a:pt x="4199055" y="50645"/>
                  <a:pt x="4202704" y="47587"/>
                  <a:pt x="4212707" y="50993"/>
                </a:cubicBezTo>
                <a:cubicBezTo>
                  <a:pt x="4222709" y="54399"/>
                  <a:pt x="4229710" y="58808"/>
                  <a:pt x="4233711" y="64222"/>
                </a:cubicBezTo>
                <a:cubicBezTo>
                  <a:pt x="4237712" y="69635"/>
                  <a:pt x="4238225" y="73998"/>
                  <a:pt x="4235249" y="77311"/>
                </a:cubicBezTo>
                <a:cubicBezTo>
                  <a:pt x="4232273" y="80623"/>
                  <a:pt x="4229485" y="84667"/>
                  <a:pt x="4226882" y="89443"/>
                </a:cubicBezTo>
                <a:cubicBezTo>
                  <a:pt x="4224279" y="94218"/>
                  <a:pt x="4221716" y="98724"/>
                  <a:pt x="4219192" y="102962"/>
                </a:cubicBezTo>
                <a:cubicBezTo>
                  <a:pt x="4216668" y="107199"/>
                  <a:pt x="4218109" y="109121"/>
                  <a:pt x="4223515" y="108727"/>
                </a:cubicBezTo>
                <a:cubicBezTo>
                  <a:pt x="4228922" y="108332"/>
                  <a:pt x="4237640" y="106135"/>
                  <a:pt x="4249672" y="102134"/>
                </a:cubicBezTo>
                <a:cubicBezTo>
                  <a:pt x="4254619" y="90590"/>
                  <a:pt x="4258445" y="75995"/>
                  <a:pt x="4261148" y="58349"/>
                </a:cubicBezTo>
                <a:cubicBezTo>
                  <a:pt x="4263851" y="40704"/>
                  <a:pt x="4263403" y="27468"/>
                  <a:pt x="4259803" y="18641"/>
                </a:cubicBezTo>
                <a:cubicBezTo>
                  <a:pt x="4257104" y="12022"/>
                  <a:pt x="4258004" y="8548"/>
                  <a:pt x="4262504" y="8220"/>
                </a:cubicBezTo>
                <a:close/>
                <a:moveTo>
                  <a:pt x="2462763" y="3632"/>
                </a:moveTo>
                <a:cubicBezTo>
                  <a:pt x="2464469" y="3719"/>
                  <a:pt x="2466554" y="4179"/>
                  <a:pt x="2469017" y="5015"/>
                </a:cubicBezTo>
                <a:cubicBezTo>
                  <a:pt x="2478869" y="8356"/>
                  <a:pt x="2487222" y="12909"/>
                  <a:pt x="2494077" y="18674"/>
                </a:cubicBezTo>
                <a:cubicBezTo>
                  <a:pt x="2500931" y="24438"/>
                  <a:pt x="2502620" y="29307"/>
                  <a:pt x="2499142" y="33279"/>
                </a:cubicBezTo>
                <a:cubicBezTo>
                  <a:pt x="2495665" y="37251"/>
                  <a:pt x="2492449" y="41087"/>
                  <a:pt x="2489495" y="44787"/>
                </a:cubicBezTo>
                <a:cubicBezTo>
                  <a:pt x="2520470" y="76981"/>
                  <a:pt x="2542181" y="98412"/>
                  <a:pt x="2554628" y="109081"/>
                </a:cubicBezTo>
                <a:cubicBezTo>
                  <a:pt x="2567076" y="119751"/>
                  <a:pt x="2579895" y="128828"/>
                  <a:pt x="2593089" y="136314"/>
                </a:cubicBezTo>
                <a:cubicBezTo>
                  <a:pt x="2606282" y="143799"/>
                  <a:pt x="2621335" y="150682"/>
                  <a:pt x="2638249" y="156963"/>
                </a:cubicBezTo>
                <a:cubicBezTo>
                  <a:pt x="2655164" y="163244"/>
                  <a:pt x="2656476" y="167926"/>
                  <a:pt x="2642186" y="171010"/>
                </a:cubicBezTo>
                <a:cubicBezTo>
                  <a:pt x="2627896" y="174093"/>
                  <a:pt x="2612222" y="175165"/>
                  <a:pt x="2595164" y="174225"/>
                </a:cubicBezTo>
                <a:cubicBezTo>
                  <a:pt x="2578107" y="173286"/>
                  <a:pt x="2566104" y="168350"/>
                  <a:pt x="2559156" y="159416"/>
                </a:cubicBezTo>
                <a:cubicBezTo>
                  <a:pt x="2552208" y="150482"/>
                  <a:pt x="2542622" y="137934"/>
                  <a:pt x="2530397" y="121773"/>
                </a:cubicBezTo>
                <a:cubicBezTo>
                  <a:pt x="2518172" y="105611"/>
                  <a:pt x="2501591" y="83972"/>
                  <a:pt x="2480654" y="56854"/>
                </a:cubicBezTo>
                <a:cubicBezTo>
                  <a:pt x="2470802" y="77246"/>
                  <a:pt x="2460216" y="95365"/>
                  <a:pt x="2448894" y="111211"/>
                </a:cubicBezTo>
                <a:cubicBezTo>
                  <a:pt x="2437572" y="127057"/>
                  <a:pt x="2423691" y="143656"/>
                  <a:pt x="2407250" y="161007"/>
                </a:cubicBezTo>
                <a:cubicBezTo>
                  <a:pt x="2390809" y="178359"/>
                  <a:pt x="2371586" y="192108"/>
                  <a:pt x="2349581" y="202253"/>
                </a:cubicBezTo>
                <a:cubicBezTo>
                  <a:pt x="2327576" y="212399"/>
                  <a:pt x="2325005" y="209793"/>
                  <a:pt x="2341870" y="194434"/>
                </a:cubicBezTo>
                <a:cubicBezTo>
                  <a:pt x="2358734" y="179076"/>
                  <a:pt x="2374802" y="162635"/>
                  <a:pt x="2390074" y="145111"/>
                </a:cubicBezTo>
                <a:cubicBezTo>
                  <a:pt x="2405346" y="127587"/>
                  <a:pt x="2418299" y="110630"/>
                  <a:pt x="2428933" y="94239"/>
                </a:cubicBezTo>
                <a:cubicBezTo>
                  <a:pt x="2439566" y="77848"/>
                  <a:pt x="2447568" y="62368"/>
                  <a:pt x="2452938" y="47799"/>
                </a:cubicBezTo>
                <a:cubicBezTo>
                  <a:pt x="2458308" y="33229"/>
                  <a:pt x="2459868" y="21620"/>
                  <a:pt x="2457617" y="12973"/>
                </a:cubicBezTo>
                <a:cubicBezTo>
                  <a:pt x="2455928" y="6488"/>
                  <a:pt x="2457644" y="3374"/>
                  <a:pt x="2462763" y="3632"/>
                </a:cubicBezTo>
                <a:close/>
                <a:moveTo>
                  <a:pt x="2880779" y="427"/>
                </a:moveTo>
                <a:cubicBezTo>
                  <a:pt x="2884167" y="410"/>
                  <a:pt x="2889088" y="1437"/>
                  <a:pt x="2895541" y="3509"/>
                </a:cubicBezTo>
                <a:cubicBezTo>
                  <a:pt x="2908447" y="7653"/>
                  <a:pt x="2913101" y="12966"/>
                  <a:pt x="2909501" y="19448"/>
                </a:cubicBezTo>
                <a:lnTo>
                  <a:pt x="2901392" y="25643"/>
                </a:lnTo>
                <a:cubicBezTo>
                  <a:pt x="2907931" y="25715"/>
                  <a:pt x="2917697" y="24159"/>
                  <a:pt x="2930689" y="20975"/>
                </a:cubicBezTo>
                <a:cubicBezTo>
                  <a:pt x="2943681" y="17792"/>
                  <a:pt x="2953070" y="19860"/>
                  <a:pt x="2958857" y="27181"/>
                </a:cubicBezTo>
                <a:cubicBezTo>
                  <a:pt x="2964643" y="34502"/>
                  <a:pt x="2958294" y="39700"/>
                  <a:pt x="2939809" y="42776"/>
                </a:cubicBezTo>
                <a:cubicBezTo>
                  <a:pt x="2921325" y="45852"/>
                  <a:pt x="2906898" y="46494"/>
                  <a:pt x="2896530" y="44701"/>
                </a:cubicBezTo>
                <a:cubicBezTo>
                  <a:pt x="2889088" y="56532"/>
                  <a:pt x="2879014" y="66462"/>
                  <a:pt x="2866308" y="74493"/>
                </a:cubicBezTo>
                <a:lnTo>
                  <a:pt x="2860906" y="77388"/>
                </a:lnTo>
                <a:lnTo>
                  <a:pt x="2873998" y="74375"/>
                </a:lnTo>
                <a:cubicBezTo>
                  <a:pt x="2879441" y="71585"/>
                  <a:pt x="2885532" y="71643"/>
                  <a:pt x="2892271" y="74547"/>
                </a:cubicBezTo>
                <a:cubicBezTo>
                  <a:pt x="2899011" y="77451"/>
                  <a:pt x="2905590" y="80993"/>
                  <a:pt x="2912007" y="85173"/>
                </a:cubicBezTo>
                <a:cubicBezTo>
                  <a:pt x="2918424" y="89353"/>
                  <a:pt x="2919801" y="94469"/>
                  <a:pt x="2916137" y="100520"/>
                </a:cubicBezTo>
                <a:cubicBezTo>
                  <a:pt x="2912473" y="106572"/>
                  <a:pt x="2909304" y="118736"/>
                  <a:pt x="2906630" y="137013"/>
                </a:cubicBezTo>
                <a:cubicBezTo>
                  <a:pt x="2903955" y="155289"/>
                  <a:pt x="2900273" y="169443"/>
                  <a:pt x="2895584" y="179474"/>
                </a:cubicBezTo>
                <a:cubicBezTo>
                  <a:pt x="2894412" y="181982"/>
                  <a:pt x="2893157" y="183895"/>
                  <a:pt x="2891818" y="185214"/>
                </a:cubicBezTo>
                <a:lnTo>
                  <a:pt x="2889474" y="186409"/>
                </a:lnTo>
                <a:lnTo>
                  <a:pt x="2892024" y="187175"/>
                </a:lnTo>
                <a:cubicBezTo>
                  <a:pt x="2897366" y="189390"/>
                  <a:pt x="2899782" y="191573"/>
                  <a:pt x="2899273" y="193725"/>
                </a:cubicBezTo>
                <a:cubicBezTo>
                  <a:pt x="2898764" y="195876"/>
                  <a:pt x="2897671" y="198335"/>
                  <a:pt x="2895993" y="201103"/>
                </a:cubicBezTo>
                <a:cubicBezTo>
                  <a:pt x="2923799" y="198521"/>
                  <a:pt x="2944420" y="196076"/>
                  <a:pt x="2957856" y="193768"/>
                </a:cubicBezTo>
                <a:cubicBezTo>
                  <a:pt x="2971293" y="191459"/>
                  <a:pt x="2982113" y="193129"/>
                  <a:pt x="2990315" y="198779"/>
                </a:cubicBezTo>
                <a:cubicBezTo>
                  <a:pt x="2998518" y="204430"/>
                  <a:pt x="3001698" y="209631"/>
                  <a:pt x="2999855" y="214385"/>
                </a:cubicBezTo>
                <a:cubicBezTo>
                  <a:pt x="2998013" y="219139"/>
                  <a:pt x="2991025" y="221290"/>
                  <a:pt x="2978893" y="220838"/>
                </a:cubicBezTo>
                <a:cubicBezTo>
                  <a:pt x="2966762" y="220387"/>
                  <a:pt x="2956200" y="220161"/>
                  <a:pt x="2947209" y="220161"/>
                </a:cubicBezTo>
                <a:cubicBezTo>
                  <a:pt x="2939278" y="220161"/>
                  <a:pt x="2922207" y="220985"/>
                  <a:pt x="2895993" y="222634"/>
                </a:cubicBezTo>
                <a:cubicBezTo>
                  <a:pt x="2895993" y="262328"/>
                  <a:pt x="2895749" y="284122"/>
                  <a:pt x="2895261" y="288015"/>
                </a:cubicBezTo>
                <a:cubicBezTo>
                  <a:pt x="2894774" y="291908"/>
                  <a:pt x="2893039" y="298447"/>
                  <a:pt x="2890056" y="307632"/>
                </a:cubicBezTo>
                <a:cubicBezTo>
                  <a:pt x="2887073" y="316817"/>
                  <a:pt x="2883718" y="319872"/>
                  <a:pt x="2879989" y="316796"/>
                </a:cubicBezTo>
                <a:cubicBezTo>
                  <a:pt x="2876261" y="313720"/>
                  <a:pt x="2873923" y="309106"/>
                  <a:pt x="2872977" y="302954"/>
                </a:cubicBezTo>
                <a:cubicBezTo>
                  <a:pt x="2872030" y="296802"/>
                  <a:pt x="2871327" y="287753"/>
                  <a:pt x="2870869" y="275808"/>
                </a:cubicBezTo>
                <a:cubicBezTo>
                  <a:pt x="2870410" y="263863"/>
                  <a:pt x="2870180" y="246669"/>
                  <a:pt x="2870180" y="224226"/>
                </a:cubicBezTo>
                <a:lnTo>
                  <a:pt x="2812941" y="231927"/>
                </a:lnTo>
                <a:cubicBezTo>
                  <a:pt x="2809572" y="248748"/>
                  <a:pt x="2801534" y="263984"/>
                  <a:pt x="2788828" y="277636"/>
                </a:cubicBezTo>
                <a:cubicBezTo>
                  <a:pt x="2776123" y="291288"/>
                  <a:pt x="2760409" y="300197"/>
                  <a:pt x="2741688" y="304363"/>
                </a:cubicBezTo>
                <a:cubicBezTo>
                  <a:pt x="2722968" y="308529"/>
                  <a:pt x="2720282" y="306037"/>
                  <a:pt x="2733633" y="296888"/>
                </a:cubicBezTo>
                <a:cubicBezTo>
                  <a:pt x="2746984" y="287739"/>
                  <a:pt x="2758255" y="277912"/>
                  <a:pt x="2767447" y="267408"/>
                </a:cubicBezTo>
                <a:cubicBezTo>
                  <a:pt x="2776639" y="256904"/>
                  <a:pt x="2782992" y="245658"/>
                  <a:pt x="2786505" y="233669"/>
                </a:cubicBezTo>
                <a:cubicBezTo>
                  <a:pt x="2755731" y="239061"/>
                  <a:pt x="2735719" y="242657"/>
                  <a:pt x="2726470" y="244457"/>
                </a:cubicBezTo>
                <a:cubicBezTo>
                  <a:pt x="2717220" y="246256"/>
                  <a:pt x="2708043" y="242632"/>
                  <a:pt x="2698937" y="233583"/>
                </a:cubicBezTo>
                <a:cubicBezTo>
                  <a:pt x="2689831" y="224534"/>
                  <a:pt x="2692670" y="220688"/>
                  <a:pt x="2707455" y="222043"/>
                </a:cubicBezTo>
                <a:cubicBezTo>
                  <a:pt x="2722240" y="223398"/>
                  <a:pt x="2749042" y="221545"/>
                  <a:pt x="2787860" y="216482"/>
                </a:cubicBezTo>
                <a:cubicBezTo>
                  <a:pt x="2787860" y="209829"/>
                  <a:pt x="2786735" y="203802"/>
                  <a:pt x="2784483" y="198403"/>
                </a:cubicBezTo>
                <a:cubicBezTo>
                  <a:pt x="2782232" y="193004"/>
                  <a:pt x="2784469" y="190778"/>
                  <a:pt x="2791194" y="191724"/>
                </a:cubicBezTo>
                <a:lnTo>
                  <a:pt x="2794505" y="192570"/>
                </a:lnTo>
                <a:lnTo>
                  <a:pt x="2790151" y="183709"/>
                </a:lnTo>
                <a:cubicBezTo>
                  <a:pt x="2788893" y="180151"/>
                  <a:pt x="2787918" y="176172"/>
                  <a:pt x="2787226" y="171773"/>
                </a:cubicBezTo>
                <a:cubicBezTo>
                  <a:pt x="2785842" y="162976"/>
                  <a:pt x="2784046" y="150414"/>
                  <a:pt x="2781837" y="134087"/>
                </a:cubicBezTo>
                <a:cubicBezTo>
                  <a:pt x="2779629" y="117761"/>
                  <a:pt x="2776481" y="105959"/>
                  <a:pt x="2772394" y="98681"/>
                </a:cubicBezTo>
                <a:cubicBezTo>
                  <a:pt x="2768307" y="91404"/>
                  <a:pt x="2770337" y="87765"/>
                  <a:pt x="2778482" y="87765"/>
                </a:cubicBezTo>
                <a:cubicBezTo>
                  <a:pt x="2784118" y="87765"/>
                  <a:pt x="2789129" y="87983"/>
                  <a:pt x="2793518" y="88421"/>
                </a:cubicBezTo>
                <a:cubicBezTo>
                  <a:pt x="2795712" y="88639"/>
                  <a:pt x="2800096" y="88365"/>
                  <a:pt x="2806671" y="87598"/>
                </a:cubicBezTo>
                <a:lnTo>
                  <a:pt x="2807143" y="87530"/>
                </a:lnTo>
                <a:lnTo>
                  <a:pt x="2801218" y="84043"/>
                </a:lnTo>
                <a:cubicBezTo>
                  <a:pt x="2792313" y="73016"/>
                  <a:pt x="2789760" y="65925"/>
                  <a:pt x="2793561" y="62770"/>
                </a:cubicBezTo>
                <a:cubicBezTo>
                  <a:pt x="2797361" y="59615"/>
                  <a:pt x="2804137" y="59834"/>
                  <a:pt x="2813888" y="63426"/>
                </a:cubicBezTo>
                <a:cubicBezTo>
                  <a:pt x="2823639" y="67018"/>
                  <a:pt x="2827049" y="73568"/>
                  <a:pt x="2824116" y="83075"/>
                </a:cubicBezTo>
                <a:lnTo>
                  <a:pt x="2822866" y="85270"/>
                </a:lnTo>
                <a:lnTo>
                  <a:pt x="2832967" y="83818"/>
                </a:lnTo>
                <a:lnTo>
                  <a:pt x="2854736" y="78808"/>
                </a:lnTo>
                <a:lnTo>
                  <a:pt x="2854570" y="75283"/>
                </a:lnTo>
                <a:cubicBezTo>
                  <a:pt x="2855138" y="73451"/>
                  <a:pt x="2856329" y="70980"/>
                  <a:pt x="2858145" y="67868"/>
                </a:cubicBezTo>
                <a:cubicBezTo>
                  <a:pt x="2865409" y="55420"/>
                  <a:pt x="2870582" y="44443"/>
                  <a:pt x="2873665" y="34935"/>
                </a:cubicBezTo>
                <a:cubicBezTo>
                  <a:pt x="2876748" y="25428"/>
                  <a:pt x="2877616" y="18885"/>
                  <a:pt x="2876268" y="15307"/>
                </a:cubicBezTo>
                <a:cubicBezTo>
                  <a:pt x="2874920" y="11729"/>
                  <a:pt x="2874568" y="7832"/>
                  <a:pt x="2875214" y="3616"/>
                </a:cubicBezTo>
                <a:cubicBezTo>
                  <a:pt x="2875536" y="1508"/>
                  <a:pt x="2877392" y="445"/>
                  <a:pt x="2880779" y="427"/>
                </a:cubicBezTo>
                <a:close/>
                <a:moveTo>
                  <a:pt x="1750701" y="1"/>
                </a:moveTo>
                <a:cubicBezTo>
                  <a:pt x="1753198" y="2"/>
                  <a:pt x="1756214" y="304"/>
                  <a:pt x="1759751" y="906"/>
                </a:cubicBezTo>
                <a:cubicBezTo>
                  <a:pt x="1773897" y="3315"/>
                  <a:pt x="1782473" y="8126"/>
                  <a:pt x="1785477" y="15339"/>
                </a:cubicBezTo>
                <a:lnTo>
                  <a:pt x="1783771" y="37406"/>
                </a:lnTo>
                <a:lnTo>
                  <a:pt x="1813043" y="33871"/>
                </a:lnTo>
                <a:cubicBezTo>
                  <a:pt x="1828243" y="31182"/>
                  <a:pt x="1839332" y="28464"/>
                  <a:pt x="1846308" y="25718"/>
                </a:cubicBezTo>
                <a:cubicBezTo>
                  <a:pt x="1853285" y="22972"/>
                  <a:pt x="1864761" y="27955"/>
                  <a:pt x="1880736" y="40668"/>
                </a:cubicBezTo>
                <a:cubicBezTo>
                  <a:pt x="1896711" y="53380"/>
                  <a:pt x="1898840" y="60586"/>
                  <a:pt x="1887124" y="62286"/>
                </a:cubicBezTo>
                <a:cubicBezTo>
                  <a:pt x="1875408" y="63985"/>
                  <a:pt x="1862559" y="68452"/>
                  <a:pt x="1848578" y="75687"/>
                </a:cubicBezTo>
                <a:cubicBezTo>
                  <a:pt x="1845082" y="77495"/>
                  <a:pt x="1842221" y="78733"/>
                  <a:pt x="1839993" y="79400"/>
                </a:cubicBezTo>
                <a:lnTo>
                  <a:pt x="1836776" y="79593"/>
                </a:lnTo>
                <a:lnTo>
                  <a:pt x="1841955" y="83210"/>
                </a:lnTo>
                <a:cubicBezTo>
                  <a:pt x="1845033" y="86006"/>
                  <a:pt x="1847782" y="89220"/>
                  <a:pt x="1850202" y="92852"/>
                </a:cubicBezTo>
                <a:cubicBezTo>
                  <a:pt x="1855041" y="100115"/>
                  <a:pt x="1851962" y="105529"/>
                  <a:pt x="1840963" y="109092"/>
                </a:cubicBezTo>
                <a:cubicBezTo>
                  <a:pt x="1829964" y="112656"/>
                  <a:pt x="1818814" y="120145"/>
                  <a:pt x="1807514" y="131560"/>
                </a:cubicBezTo>
                <a:cubicBezTo>
                  <a:pt x="1823977" y="149872"/>
                  <a:pt x="1840866" y="164800"/>
                  <a:pt x="1858182" y="176344"/>
                </a:cubicBezTo>
                <a:cubicBezTo>
                  <a:pt x="1875498" y="187888"/>
                  <a:pt x="1893878" y="198027"/>
                  <a:pt x="1913324" y="206760"/>
                </a:cubicBezTo>
                <a:cubicBezTo>
                  <a:pt x="1932769" y="215493"/>
                  <a:pt x="1938068" y="220584"/>
                  <a:pt x="1929220" y="222032"/>
                </a:cubicBezTo>
                <a:cubicBezTo>
                  <a:pt x="1920372" y="223480"/>
                  <a:pt x="1906526" y="224431"/>
                  <a:pt x="1887683" y="224882"/>
                </a:cubicBezTo>
                <a:cubicBezTo>
                  <a:pt x="1868840" y="225334"/>
                  <a:pt x="1854988" y="219745"/>
                  <a:pt x="1846125" y="208115"/>
                </a:cubicBezTo>
                <a:cubicBezTo>
                  <a:pt x="1837263" y="196485"/>
                  <a:pt x="1829240" y="186404"/>
                  <a:pt x="1822055" y="177871"/>
                </a:cubicBezTo>
                <a:cubicBezTo>
                  <a:pt x="1814871" y="169339"/>
                  <a:pt x="1806342" y="158562"/>
                  <a:pt x="1796469" y="145541"/>
                </a:cubicBezTo>
                <a:cubicBezTo>
                  <a:pt x="1786596" y="132520"/>
                  <a:pt x="1778293" y="123264"/>
                  <a:pt x="1771560" y="117772"/>
                </a:cubicBezTo>
                <a:cubicBezTo>
                  <a:pt x="1764827" y="112279"/>
                  <a:pt x="1765110" y="108597"/>
                  <a:pt x="1772410" y="106726"/>
                </a:cubicBezTo>
                <a:cubicBezTo>
                  <a:pt x="1779709" y="104855"/>
                  <a:pt x="1788836" y="109770"/>
                  <a:pt x="1799792" y="121471"/>
                </a:cubicBezTo>
                <a:cubicBezTo>
                  <a:pt x="1803291" y="115391"/>
                  <a:pt x="1806776" y="109709"/>
                  <a:pt x="1810246" y="104424"/>
                </a:cubicBezTo>
                <a:cubicBezTo>
                  <a:pt x="1813717" y="99140"/>
                  <a:pt x="1814756" y="96326"/>
                  <a:pt x="1813365" y="95982"/>
                </a:cubicBezTo>
                <a:cubicBezTo>
                  <a:pt x="1806396" y="96856"/>
                  <a:pt x="1799703" y="98427"/>
                  <a:pt x="1793285" y="100692"/>
                </a:cubicBezTo>
                <a:cubicBezTo>
                  <a:pt x="1786868" y="102958"/>
                  <a:pt x="1780411" y="100692"/>
                  <a:pt x="1773915" y="93895"/>
                </a:cubicBezTo>
                <a:cubicBezTo>
                  <a:pt x="1767419" y="87098"/>
                  <a:pt x="1768696" y="83699"/>
                  <a:pt x="1777744" y="83699"/>
                </a:cubicBezTo>
                <a:cubicBezTo>
                  <a:pt x="1783638" y="83699"/>
                  <a:pt x="1790582" y="82649"/>
                  <a:pt x="1798577" y="80548"/>
                </a:cubicBezTo>
                <a:cubicBezTo>
                  <a:pt x="1806572" y="78447"/>
                  <a:pt x="1812229" y="76196"/>
                  <a:pt x="1815549" y="73794"/>
                </a:cubicBezTo>
                <a:cubicBezTo>
                  <a:pt x="1818868" y="71392"/>
                  <a:pt x="1824264" y="72152"/>
                  <a:pt x="1831735" y="76074"/>
                </a:cubicBezTo>
                <a:lnTo>
                  <a:pt x="1834739" y="78171"/>
                </a:lnTo>
                <a:lnTo>
                  <a:pt x="1834234" y="76550"/>
                </a:lnTo>
                <a:cubicBezTo>
                  <a:pt x="1834541" y="74933"/>
                  <a:pt x="1835483" y="72745"/>
                  <a:pt x="1837059" y="69986"/>
                </a:cubicBezTo>
                <a:cubicBezTo>
                  <a:pt x="1843361" y="58952"/>
                  <a:pt x="1845552" y="52427"/>
                  <a:pt x="1843630" y="50412"/>
                </a:cubicBezTo>
                <a:cubicBezTo>
                  <a:pt x="1841709" y="48397"/>
                  <a:pt x="1830538" y="48290"/>
                  <a:pt x="1810117" y="50089"/>
                </a:cubicBezTo>
                <a:cubicBezTo>
                  <a:pt x="1789697" y="51889"/>
                  <a:pt x="1768946" y="53911"/>
                  <a:pt x="1747866" y="56155"/>
                </a:cubicBezTo>
                <a:cubicBezTo>
                  <a:pt x="1726786" y="58400"/>
                  <a:pt x="1708001" y="59938"/>
                  <a:pt x="1691509" y="60769"/>
                </a:cubicBezTo>
                <a:cubicBezTo>
                  <a:pt x="1684683" y="78680"/>
                  <a:pt x="1677291" y="90604"/>
                  <a:pt x="1669332" y="96541"/>
                </a:cubicBezTo>
                <a:cubicBezTo>
                  <a:pt x="1661373" y="102478"/>
                  <a:pt x="1656519" y="100416"/>
                  <a:pt x="1654770" y="90357"/>
                </a:cubicBezTo>
                <a:cubicBezTo>
                  <a:pt x="1653020" y="80297"/>
                  <a:pt x="1654440" y="72252"/>
                  <a:pt x="1659029" y="66222"/>
                </a:cubicBezTo>
                <a:cubicBezTo>
                  <a:pt x="1663618" y="60192"/>
                  <a:pt x="1668124" y="52821"/>
                  <a:pt x="1672548" y="44110"/>
                </a:cubicBezTo>
                <a:cubicBezTo>
                  <a:pt x="1676972" y="35398"/>
                  <a:pt x="1680948" y="32458"/>
                  <a:pt x="1684475" y="35290"/>
                </a:cubicBezTo>
                <a:cubicBezTo>
                  <a:pt x="1688003" y="38122"/>
                  <a:pt x="1690455" y="41202"/>
                  <a:pt x="1691832" y="44529"/>
                </a:cubicBezTo>
                <a:cubicBezTo>
                  <a:pt x="1713758" y="43683"/>
                  <a:pt x="1735641" y="42367"/>
                  <a:pt x="1757481" y="40582"/>
                </a:cubicBezTo>
                <a:lnTo>
                  <a:pt x="1772800" y="38731"/>
                </a:lnTo>
                <a:lnTo>
                  <a:pt x="1769702" y="37195"/>
                </a:lnTo>
                <a:cubicBezTo>
                  <a:pt x="1767911" y="36047"/>
                  <a:pt x="1766039" y="34598"/>
                  <a:pt x="1764085" y="32849"/>
                </a:cubicBezTo>
                <a:cubicBezTo>
                  <a:pt x="1752039" y="23571"/>
                  <a:pt x="1744769" y="15325"/>
                  <a:pt x="1742274" y="8112"/>
                </a:cubicBezTo>
                <a:cubicBezTo>
                  <a:pt x="1740402" y="2702"/>
                  <a:pt x="1743211" y="-1"/>
                  <a:pt x="175070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46" y="3776036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90" grpId="0"/>
      <p:bldP spid="100" grpId="0" animBg="1"/>
      <p:bldP spid="103" grpId="0" animBg="1"/>
      <p:bldP spid="10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5085355" y="3136436"/>
            <a:ext cx="5459519" cy="220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三个数相加，先把前两个数相加，或者先把后两个数相加，和不变。这叫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加法结合律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8" name="文本框 24"/>
          <p:cNvSpPr txBox="1"/>
          <p:nvPr/>
        </p:nvSpPr>
        <p:spPr>
          <a:xfrm>
            <a:off x="812800" y="1182933"/>
            <a:ext cx="10867010" cy="72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可以用怎样的方式来表示加法结合律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" y="3940371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57194" y="4957360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2461576" y="5289806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5351145" y="4957360"/>
            <a:ext cx="1489710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更简便</a:t>
            </a:r>
          </a:p>
        </p:txBody>
      </p:sp>
      <p:sp>
        <p:nvSpPr>
          <p:cNvPr id="14" name="矩形 13"/>
          <p:cNvSpPr/>
          <p:nvPr/>
        </p:nvSpPr>
        <p:spPr>
          <a:xfrm>
            <a:off x="3125112" y="2417919"/>
            <a:ext cx="539228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加法结合律用字母表示为：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331566" y="4391647"/>
            <a:ext cx="838299" cy="401834"/>
            <a:chOff x="1979712" y="1251942"/>
            <a:chExt cx="1126331" cy="797719"/>
          </a:xfrm>
        </p:grpSpPr>
        <p:sp>
          <p:nvSpPr>
            <p:cNvPr id="17" name="MH_Other_1"/>
            <p:cNvSpPr/>
            <p:nvPr>
              <p:custDataLst>
                <p:tags r:id="rId4"/>
              </p:custDataLst>
            </p:nvPr>
          </p:nvSpPr>
          <p:spPr bwMode="auto">
            <a:xfrm>
              <a:off x="2642889" y="1251942"/>
              <a:ext cx="463154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D5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MH_Other_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MH_Other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79712" y="1330523"/>
              <a:ext cx="746522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D5A3D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21257" y="5022761"/>
            <a:ext cx="548606" cy="401834"/>
            <a:chOff x="2368941" y="1251942"/>
            <a:chExt cx="737102" cy="797719"/>
          </a:xfrm>
        </p:grpSpPr>
        <p:sp>
          <p:nvSpPr>
            <p:cNvPr id="21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2642889" y="1251942"/>
              <a:ext cx="463154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D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MH_Other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68941" y="1330524"/>
              <a:ext cx="357293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606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28" name="文本框 24"/>
          <p:cNvSpPr txBox="1"/>
          <p:nvPr/>
        </p:nvSpPr>
        <p:spPr>
          <a:xfrm>
            <a:off x="725864" y="1242936"/>
            <a:ext cx="10878532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可以用怎样的方式来表示加法结合律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997506" y="4330654"/>
            <a:ext cx="5499596" cy="523220"/>
            <a:chOff x="1904256" y="3423765"/>
            <a:chExt cx="5499596" cy="523220"/>
          </a:xfrm>
        </p:grpSpPr>
        <p:sp>
          <p:nvSpPr>
            <p:cNvPr id="4" name="矩形 3"/>
            <p:cNvSpPr/>
            <p:nvPr/>
          </p:nvSpPr>
          <p:spPr>
            <a:xfrm>
              <a:off x="1904256" y="3423765"/>
              <a:ext cx="54995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(  </a:t>
              </a:r>
              <a:r>
                <a:rPr kumimoji="0" lang="en-US" altLang="zh-CN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+   )+   =   +(   +  )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319940" y="3633430"/>
              <a:ext cx="167573" cy="111500"/>
            </a:xfrm>
            <a:prstGeom prst="triangle">
              <a:avLst>
                <a:gd name="adj" fmla="val 523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879830" y="3608261"/>
              <a:ext cx="181697" cy="161838"/>
            </a:xfrm>
            <a:prstGeom prst="star5">
              <a:avLst/>
            </a:prstGeom>
            <a:solidFill>
              <a:srgbClr val="CC33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561332" y="3628152"/>
              <a:ext cx="163994" cy="109118"/>
            </a:xfrm>
            <a:prstGeom prst="triangle">
              <a:avLst>
                <a:gd name="adj" fmla="val 523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979945" y="3602885"/>
              <a:ext cx="181698" cy="161839"/>
            </a:xfrm>
            <a:prstGeom prst="star5">
              <a:avLst/>
            </a:prstGeom>
            <a:solidFill>
              <a:srgbClr val="CC33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480271" y="3621571"/>
              <a:ext cx="144292" cy="1442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080061" y="3617034"/>
              <a:ext cx="144292" cy="1442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82" y="3918077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bldLvl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/>
        </p:nvSpPr>
        <p:spPr>
          <a:xfrm>
            <a:off x="1498948" y="1857668"/>
            <a:ext cx="3335048" cy="322126"/>
          </a:xfrm>
          <a:custGeom>
            <a:avLst/>
            <a:gdLst/>
            <a:ahLst/>
            <a:cxnLst/>
            <a:rect l="l" t="t" r="r" b="b"/>
            <a:pathLst>
              <a:path w="3335048" h="322126">
                <a:moveTo>
                  <a:pt x="2721316" y="242547"/>
                </a:moveTo>
                <a:cubicBezTo>
                  <a:pt x="2724684" y="242321"/>
                  <a:pt x="2730687" y="244087"/>
                  <a:pt x="2739323" y="247844"/>
                </a:cubicBezTo>
                <a:cubicBezTo>
                  <a:pt x="2756596" y="255358"/>
                  <a:pt x="2768097" y="262962"/>
                  <a:pt x="2773826" y="270656"/>
                </a:cubicBezTo>
                <a:cubicBezTo>
                  <a:pt x="2779555" y="278349"/>
                  <a:pt x="2780978" y="288115"/>
                  <a:pt x="2778095" y="299953"/>
                </a:cubicBezTo>
                <a:cubicBezTo>
                  <a:pt x="2775213" y="311791"/>
                  <a:pt x="2769151" y="313096"/>
                  <a:pt x="2759908" y="303868"/>
                </a:cubicBezTo>
                <a:cubicBezTo>
                  <a:pt x="2750666" y="294640"/>
                  <a:pt x="2742051" y="285035"/>
                  <a:pt x="2734064" y="275055"/>
                </a:cubicBezTo>
                <a:cubicBezTo>
                  <a:pt x="2727898" y="266235"/>
                  <a:pt x="2722915" y="257617"/>
                  <a:pt x="2719114" y="249199"/>
                </a:cubicBezTo>
                <a:cubicBezTo>
                  <a:pt x="2717214" y="244990"/>
                  <a:pt x="2717948" y="242773"/>
                  <a:pt x="2721316" y="242547"/>
                </a:cubicBezTo>
                <a:close/>
                <a:moveTo>
                  <a:pt x="3289432" y="225151"/>
                </a:moveTo>
                <a:cubicBezTo>
                  <a:pt x="3286060" y="225341"/>
                  <a:pt x="3282781" y="226620"/>
                  <a:pt x="3279593" y="228990"/>
                </a:cubicBezTo>
                <a:cubicBezTo>
                  <a:pt x="3273219" y="233730"/>
                  <a:pt x="3270032" y="240047"/>
                  <a:pt x="3270032" y="247941"/>
                </a:cubicBezTo>
                <a:cubicBezTo>
                  <a:pt x="3270032" y="255835"/>
                  <a:pt x="3273581" y="261761"/>
                  <a:pt x="3280680" y="265719"/>
                </a:cubicBezTo>
                <a:cubicBezTo>
                  <a:pt x="3287778" y="269677"/>
                  <a:pt x="3294726" y="269476"/>
                  <a:pt x="3301523" y="265117"/>
                </a:cubicBezTo>
                <a:cubicBezTo>
                  <a:pt x="3308320" y="260743"/>
                  <a:pt x="3311515" y="254433"/>
                  <a:pt x="3311106" y="246188"/>
                </a:cubicBezTo>
                <a:cubicBezTo>
                  <a:pt x="3310697" y="237942"/>
                  <a:pt x="3306937" y="231830"/>
                  <a:pt x="3299824" y="227850"/>
                </a:cubicBezTo>
                <a:cubicBezTo>
                  <a:pt x="3296268" y="225860"/>
                  <a:pt x="3292804" y="224961"/>
                  <a:pt x="3289432" y="225151"/>
                </a:cubicBezTo>
                <a:close/>
                <a:moveTo>
                  <a:pt x="614826" y="221999"/>
                </a:moveTo>
                <a:cubicBezTo>
                  <a:pt x="613915" y="221017"/>
                  <a:pt x="603049" y="222304"/>
                  <a:pt x="582227" y="225860"/>
                </a:cubicBezTo>
                <a:lnTo>
                  <a:pt x="556953" y="228248"/>
                </a:lnTo>
                <a:cubicBezTo>
                  <a:pt x="558702" y="238975"/>
                  <a:pt x="559971" y="250748"/>
                  <a:pt x="560760" y="263568"/>
                </a:cubicBezTo>
                <a:cubicBezTo>
                  <a:pt x="575559" y="263640"/>
                  <a:pt x="592366" y="261632"/>
                  <a:pt x="611180" y="257545"/>
                </a:cubicBezTo>
                <a:cubicBezTo>
                  <a:pt x="613632" y="246102"/>
                  <a:pt x="615081" y="237562"/>
                  <a:pt x="615525" y="231926"/>
                </a:cubicBezTo>
                <a:cubicBezTo>
                  <a:pt x="615970" y="226291"/>
                  <a:pt x="615737" y="222982"/>
                  <a:pt x="614826" y="221999"/>
                </a:cubicBezTo>
                <a:close/>
                <a:moveTo>
                  <a:pt x="3291913" y="202231"/>
                </a:moveTo>
                <a:cubicBezTo>
                  <a:pt x="3297435" y="202353"/>
                  <a:pt x="3303079" y="203626"/>
                  <a:pt x="3308847" y="206049"/>
                </a:cubicBezTo>
                <a:cubicBezTo>
                  <a:pt x="3320384" y="210896"/>
                  <a:pt x="3328045" y="218576"/>
                  <a:pt x="3331831" y="229087"/>
                </a:cubicBezTo>
                <a:cubicBezTo>
                  <a:pt x="3335617" y="239598"/>
                  <a:pt x="3336062" y="249995"/>
                  <a:pt x="3333165" y="260277"/>
                </a:cubicBezTo>
                <a:cubicBezTo>
                  <a:pt x="3330268" y="270559"/>
                  <a:pt x="3324848" y="278428"/>
                  <a:pt x="3316903" y="283885"/>
                </a:cubicBezTo>
                <a:cubicBezTo>
                  <a:pt x="3308959" y="289341"/>
                  <a:pt x="3299519" y="292069"/>
                  <a:pt x="3288585" y="292069"/>
                </a:cubicBezTo>
                <a:cubicBezTo>
                  <a:pt x="3277650" y="292069"/>
                  <a:pt x="3267749" y="287631"/>
                  <a:pt x="3258879" y="278754"/>
                </a:cubicBezTo>
                <a:cubicBezTo>
                  <a:pt x="3250010" y="269878"/>
                  <a:pt x="3245575" y="260334"/>
                  <a:pt x="3245575" y="250124"/>
                </a:cubicBezTo>
                <a:cubicBezTo>
                  <a:pt x="3245575" y="239914"/>
                  <a:pt x="3247962" y="230984"/>
                  <a:pt x="3252738" y="223333"/>
                </a:cubicBezTo>
                <a:cubicBezTo>
                  <a:pt x="3257513" y="215682"/>
                  <a:pt x="3265174" y="209677"/>
                  <a:pt x="3275721" y="205318"/>
                </a:cubicBezTo>
                <a:cubicBezTo>
                  <a:pt x="3280995" y="203138"/>
                  <a:pt x="3286393" y="202109"/>
                  <a:pt x="3291913" y="202231"/>
                </a:cubicBezTo>
                <a:close/>
                <a:moveTo>
                  <a:pt x="3051045" y="179118"/>
                </a:moveTo>
                <a:cubicBezTo>
                  <a:pt x="3056003" y="178556"/>
                  <a:pt x="3060160" y="178638"/>
                  <a:pt x="3063516" y="179366"/>
                </a:cubicBezTo>
                <a:cubicBezTo>
                  <a:pt x="3070227" y="180821"/>
                  <a:pt x="3075694" y="183890"/>
                  <a:pt x="3079918" y="188572"/>
                </a:cubicBezTo>
                <a:cubicBezTo>
                  <a:pt x="3084141" y="193254"/>
                  <a:pt x="3080972" y="197270"/>
                  <a:pt x="3070410" y="200618"/>
                </a:cubicBezTo>
                <a:cubicBezTo>
                  <a:pt x="3059849" y="203967"/>
                  <a:pt x="3042629" y="207111"/>
                  <a:pt x="3018753" y="210050"/>
                </a:cubicBezTo>
                <a:cubicBezTo>
                  <a:pt x="3027758" y="216977"/>
                  <a:pt x="3031111" y="222469"/>
                  <a:pt x="3028809" y="226527"/>
                </a:cubicBezTo>
                <a:cubicBezTo>
                  <a:pt x="3026508" y="230586"/>
                  <a:pt x="3024510" y="242481"/>
                  <a:pt x="3022818" y="262213"/>
                </a:cubicBezTo>
                <a:cubicBezTo>
                  <a:pt x="3055414" y="260492"/>
                  <a:pt x="3076558" y="258710"/>
                  <a:pt x="3086252" y="256868"/>
                </a:cubicBezTo>
                <a:cubicBezTo>
                  <a:pt x="3095946" y="255025"/>
                  <a:pt x="3105457" y="254821"/>
                  <a:pt x="3114786" y="256255"/>
                </a:cubicBezTo>
                <a:cubicBezTo>
                  <a:pt x="3124114" y="257689"/>
                  <a:pt x="3132263" y="261776"/>
                  <a:pt x="3139232" y="268515"/>
                </a:cubicBezTo>
                <a:cubicBezTo>
                  <a:pt x="3146201" y="275255"/>
                  <a:pt x="3146643" y="280192"/>
                  <a:pt x="3140555" y="283325"/>
                </a:cubicBezTo>
                <a:cubicBezTo>
                  <a:pt x="3134468" y="286459"/>
                  <a:pt x="3119600" y="286900"/>
                  <a:pt x="3095953" y="284648"/>
                </a:cubicBezTo>
                <a:cubicBezTo>
                  <a:pt x="3072306" y="282397"/>
                  <a:pt x="3051567" y="282171"/>
                  <a:pt x="3033735" y="283971"/>
                </a:cubicBezTo>
                <a:cubicBezTo>
                  <a:pt x="3015903" y="285770"/>
                  <a:pt x="2997433" y="287782"/>
                  <a:pt x="2978324" y="290004"/>
                </a:cubicBezTo>
                <a:cubicBezTo>
                  <a:pt x="2959216" y="292227"/>
                  <a:pt x="2943452" y="294253"/>
                  <a:pt x="2931034" y="296081"/>
                </a:cubicBezTo>
                <a:cubicBezTo>
                  <a:pt x="2918615" y="297909"/>
                  <a:pt x="2907157" y="294296"/>
                  <a:pt x="2896660" y="285240"/>
                </a:cubicBezTo>
                <a:cubicBezTo>
                  <a:pt x="2886163" y="276184"/>
                  <a:pt x="2886730" y="272115"/>
                  <a:pt x="2898360" y="273033"/>
                </a:cubicBezTo>
                <a:cubicBezTo>
                  <a:pt x="2909989" y="273950"/>
                  <a:pt x="2924541" y="273513"/>
                  <a:pt x="2942015" y="271720"/>
                </a:cubicBezTo>
                <a:cubicBezTo>
                  <a:pt x="2959488" y="269928"/>
                  <a:pt x="2978270" y="267827"/>
                  <a:pt x="2998361" y="265418"/>
                </a:cubicBezTo>
                <a:lnTo>
                  <a:pt x="2998361" y="231238"/>
                </a:lnTo>
                <a:cubicBezTo>
                  <a:pt x="2998361" y="223294"/>
                  <a:pt x="2996891" y="217471"/>
                  <a:pt x="2993951" y="213772"/>
                </a:cubicBezTo>
                <a:cubicBezTo>
                  <a:pt x="2978364" y="215578"/>
                  <a:pt x="2966651" y="213775"/>
                  <a:pt x="2958815" y="208362"/>
                </a:cubicBezTo>
                <a:cubicBezTo>
                  <a:pt x="2950977" y="202948"/>
                  <a:pt x="2952781" y="199342"/>
                  <a:pt x="2964224" y="197542"/>
                </a:cubicBezTo>
                <a:cubicBezTo>
                  <a:pt x="2975668" y="195742"/>
                  <a:pt x="2986839" y="193753"/>
                  <a:pt x="2997737" y="191573"/>
                </a:cubicBezTo>
                <a:cubicBezTo>
                  <a:pt x="3008636" y="189393"/>
                  <a:pt x="3020646" y="186450"/>
                  <a:pt x="3033767" y="182743"/>
                </a:cubicBezTo>
                <a:cubicBezTo>
                  <a:pt x="3040328" y="180889"/>
                  <a:pt x="3046087" y="179681"/>
                  <a:pt x="3051045" y="179118"/>
                </a:cubicBezTo>
                <a:close/>
                <a:moveTo>
                  <a:pt x="1171334" y="153992"/>
                </a:moveTo>
                <a:cubicBezTo>
                  <a:pt x="1173899" y="154704"/>
                  <a:pt x="1169760" y="167517"/>
                  <a:pt x="1158915" y="192433"/>
                </a:cubicBezTo>
                <a:cubicBezTo>
                  <a:pt x="1146482" y="220841"/>
                  <a:pt x="1138924" y="242750"/>
                  <a:pt x="1136243" y="258158"/>
                </a:cubicBezTo>
                <a:cubicBezTo>
                  <a:pt x="1133561" y="273567"/>
                  <a:pt x="1128008" y="277349"/>
                  <a:pt x="1119583" y="269505"/>
                </a:cubicBezTo>
                <a:cubicBezTo>
                  <a:pt x="1111158" y="261661"/>
                  <a:pt x="1105297" y="252870"/>
                  <a:pt x="1101998" y="243133"/>
                </a:cubicBezTo>
                <a:cubicBezTo>
                  <a:pt x="1098700" y="233396"/>
                  <a:pt x="1099948" y="227517"/>
                  <a:pt x="1105741" y="225495"/>
                </a:cubicBezTo>
                <a:cubicBezTo>
                  <a:pt x="1111535" y="223473"/>
                  <a:pt x="1117694" y="218540"/>
                  <a:pt x="1124219" y="210696"/>
                </a:cubicBezTo>
                <a:cubicBezTo>
                  <a:pt x="1130743" y="202852"/>
                  <a:pt x="1142495" y="187880"/>
                  <a:pt x="1159474" y="165782"/>
                </a:cubicBezTo>
                <a:cubicBezTo>
                  <a:pt x="1165841" y="157495"/>
                  <a:pt x="1169794" y="153565"/>
                  <a:pt x="1171334" y="153992"/>
                </a:cubicBezTo>
                <a:close/>
                <a:moveTo>
                  <a:pt x="965767" y="137496"/>
                </a:moveTo>
                <a:cubicBezTo>
                  <a:pt x="958332" y="137926"/>
                  <a:pt x="942238" y="139790"/>
                  <a:pt x="917487" y="143089"/>
                </a:cubicBezTo>
                <a:cubicBezTo>
                  <a:pt x="919236" y="175670"/>
                  <a:pt x="920498" y="197832"/>
                  <a:pt x="921273" y="209577"/>
                </a:cubicBezTo>
                <a:cubicBezTo>
                  <a:pt x="938610" y="206982"/>
                  <a:pt x="956327" y="204443"/>
                  <a:pt x="974425" y="201962"/>
                </a:cubicBezTo>
                <a:cubicBezTo>
                  <a:pt x="976848" y="189874"/>
                  <a:pt x="978508" y="177272"/>
                  <a:pt x="979404" y="164158"/>
                </a:cubicBezTo>
                <a:cubicBezTo>
                  <a:pt x="980301" y="151044"/>
                  <a:pt x="980111" y="143214"/>
                  <a:pt x="978834" y="140669"/>
                </a:cubicBezTo>
                <a:cubicBezTo>
                  <a:pt x="977558" y="138123"/>
                  <a:pt x="973202" y="137066"/>
                  <a:pt x="965767" y="137496"/>
                </a:cubicBezTo>
                <a:close/>
                <a:moveTo>
                  <a:pt x="1595351" y="133988"/>
                </a:moveTo>
                <a:cubicBezTo>
                  <a:pt x="1596988" y="134172"/>
                  <a:pt x="1598991" y="134746"/>
                  <a:pt x="1601360" y="135711"/>
                </a:cubicBezTo>
                <a:cubicBezTo>
                  <a:pt x="1610839" y="139568"/>
                  <a:pt x="1618067" y="143903"/>
                  <a:pt x="1623043" y="148714"/>
                </a:cubicBezTo>
                <a:cubicBezTo>
                  <a:pt x="1628019" y="153525"/>
                  <a:pt x="1628782" y="158121"/>
                  <a:pt x="1625334" y="162502"/>
                </a:cubicBezTo>
                <a:cubicBezTo>
                  <a:pt x="1621885" y="166883"/>
                  <a:pt x="1617525" y="173687"/>
                  <a:pt x="1612255" y="182915"/>
                </a:cubicBezTo>
                <a:cubicBezTo>
                  <a:pt x="1606985" y="192143"/>
                  <a:pt x="1600471" y="202357"/>
                  <a:pt x="1592713" y="213557"/>
                </a:cubicBezTo>
                <a:cubicBezTo>
                  <a:pt x="1601791" y="220512"/>
                  <a:pt x="1616299" y="230195"/>
                  <a:pt x="1636239" y="242606"/>
                </a:cubicBezTo>
                <a:cubicBezTo>
                  <a:pt x="1656179" y="255018"/>
                  <a:pt x="1673958" y="262736"/>
                  <a:pt x="1689574" y="265762"/>
                </a:cubicBezTo>
                <a:cubicBezTo>
                  <a:pt x="1705191" y="268788"/>
                  <a:pt x="1721295" y="272290"/>
                  <a:pt x="1737886" y="276270"/>
                </a:cubicBezTo>
                <a:cubicBezTo>
                  <a:pt x="1754478" y="280249"/>
                  <a:pt x="1756582" y="284774"/>
                  <a:pt x="1744200" y="289843"/>
                </a:cubicBezTo>
                <a:cubicBezTo>
                  <a:pt x="1731817" y="294912"/>
                  <a:pt x="1715845" y="298798"/>
                  <a:pt x="1696285" y="301501"/>
                </a:cubicBezTo>
                <a:cubicBezTo>
                  <a:pt x="1676725" y="304205"/>
                  <a:pt x="1660643" y="300232"/>
                  <a:pt x="1648038" y="289585"/>
                </a:cubicBezTo>
                <a:cubicBezTo>
                  <a:pt x="1635433" y="278937"/>
                  <a:pt x="1612596" y="259517"/>
                  <a:pt x="1579527" y="231324"/>
                </a:cubicBezTo>
                <a:cubicBezTo>
                  <a:pt x="1564700" y="248833"/>
                  <a:pt x="1547154" y="262424"/>
                  <a:pt x="1526892" y="272097"/>
                </a:cubicBezTo>
                <a:cubicBezTo>
                  <a:pt x="1506629" y="281769"/>
                  <a:pt x="1486187" y="287290"/>
                  <a:pt x="1465566" y="288660"/>
                </a:cubicBezTo>
                <a:cubicBezTo>
                  <a:pt x="1444944" y="290029"/>
                  <a:pt x="1444403" y="286713"/>
                  <a:pt x="1463942" y="278711"/>
                </a:cubicBezTo>
                <a:cubicBezTo>
                  <a:pt x="1483480" y="270709"/>
                  <a:pt x="1502495" y="260987"/>
                  <a:pt x="1520987" y="249543"/>
                </a:cubicBezTo>
                <a:cubicBezTo>
                  <a:pt x="1539479" y="238100"/>
                  <a:pt x="1552532" y="226814"/>
                  <a:pt x="1560147" y="215686"/>
                </a:cubicBezTo>
                <a:cubicBezTo>
                  <a:pt x="1552847" y="207354"/>
                  <a:pt x="1545075" y="200152"/>
                  <a:pt x="1536829" y="194079"/>
                </a:cubicBezTo>
                <a:cubicBezTo>
                  <a:pt x="1528584" y="188006"/>
                  <a:pt x="1520962" y="182951"/>
                  <a:pt x="1513964" y="178914"/>
                </a:cubicBezTo>
                <a:cubicBezTo>
                  <a:pt x="1506966" y="174877"/>
                  <a:pt x="1508429" y="171328"/>
                  <a:pt x="1518352" y="168267"/>
                </a:cubicBezTo>
                <a:cubicBezTo>
                  <a:pt x="1528275" y="165205"/>
                  <a:pt x="1536629" y="166739"/>
                  <a:pt x="1543412" y="172870"/>
                </a:cubicBezTo>
                <a:cubicBezTo>
                  <a:pt x="1550194" y="179000"/>
                  <a:pt x="1560433" y="187637"/>
                  <a:pt x="1574128" y="198779"/>
                </a:cubicBezTo>
                <a:cubicBezTo>
                  <a:pt x="1577527" y="193774"/>
                  <a:pt x="1581671" y="185360"/>
                  <a:pt x="1586561" y="173537"/>
                </a:cubicBezTo>
                <a:cubicBezTo>
                  <a:pt x="1591451" y="161713"/>
                  <a:pt x="1592771" y="151489"/>
                  <a:pt x="1590519" y="142863"/>
                </a:cubicBezTo>
                <a:cubicBezTo>
                  <a:pt x="1588831" y="136394"/>
                  <a:pt x="1590441" y="133435"/>
                  <a:pt x="1595351" y="133988"/>
                </a:cubicBezTo>
                <a:close/>
                <a:moveTo>
                  <a:pt x="1980390" y="131452"/>
                </a:moveTo>
                <a:cubicBezTo>
                  <a:pt x="1970739" y="133244"/>
                  <a:pt x="1963059" y="134757"/>
                  <a:pt x="1957352" y="135990"/>
                </a:cubicBezTo>
                <a:cubicBezTo>
                  <a:pt x="1960019" y="156999"/>
                  <a:pt x="1962127" y="173425"/>
                  <a:pt x="1963676" y="185270"/>
                </a:cubicBezTo>
                <a:lnTo>
                  <a:pt x="1981616" y="184367"/>
                </a:lnTo>
                <a:cubicBezTo>
                  <a:pt x="1982433" y="170629"/>
                  <a:pt x="1982842" y="159257"/>
                  <a:pt x="1982842" y="150252"/>
                </a:cubicBezTo>
                <a:cubicBezTo>
                  <a:pt x="1982842" y="141877"/>
                  <a:pt x="1982024" y="135610"/>
                  <a:pt x="1980390" y="131452"/>
                </a:cubicBezTo>
                <a:close/>
                <a:moveTo>
                  <a:pt x="2028271" y="126042"/>
                </a:moveTo>
                <a:cubicBezTo>
                  <a:pt x="2020843" y="126938"/>
                  <a:pt x="2011156" y="127795"/>
                  <a:pt x="1999211" y="128612"/>
                </a:cubicBezTo>
                <a:cubicBezTo>
                  <a:pt x="2001706" y="127221"/>
                  <a:pt x="2005703" y="128688"/>
                  <a:pt x="2011203" y="133011"/>
                </a:cubicBezTo>
                <a:cubicBezTo>
                  <a:pt x="2016703" y="137335"/>
                  <a:pt x="2017839" y="141597"/>
                  <a:pt x="2014612" y="145799"/>
                </a:cubicBezTo>
                <a:cubicBezTo>
                  <a:pt x="2011386" y="150001"/>
                  <a:pt x="2008496" y="161358"/>
                  <a:pt x="2005944" y="179871"/>
                </a:cubicBezTo>
                <a:cubicBezTo>
                  <a:pt x="2013343" y="179943"/>
                  <a:pt x="2021582" y="179226"/>
                  <a:pt x="2030659" y="177720"/>
                </a:cubicBezTo>
                <a:cubicBezTo>
                  <a:pt x="2035692" y="160942"/>
                  <a:pt x="2038654" y="148649"/>
                  <a:pt x="2039543" y="140841"/>
                </a:cubicBezTo>
                <a:cubicBezTo>
                  <a:pt x="2040432" y="133033"/>
                  <a:pt x="2040633" y="128390"/>
                  <a:pt x="2040145" y="126913"/>
                </a:cubicBezTo>
                <a:cubicBezTo>
                  <a:pt x="2039658" y="125436"/>
                  <a:pt x="2035700" y="125146"/>
                  <a:pt x="2028271" y="126042"/>
                </a:cubicBezTo>
                <a:close/>
                <a:moveTo>
                  <a:pt x="2718178" y="111866"/>
                </a:moveTo>
                <a:cubicBezTo>
                  <a:pt x="2709237" y="113207"/>
                  <a:pt x="2694657" y="116301"/>
                  <a:pt x="2674437" y="121148"/>
                </a:cubicBezTo>
                <a:lnTo>
                  <a:pt x="2674437" y="133990"/>
                </a:lnTo>
                <a:cubicBezTo>
                  <a:pt x="2684289" y="133187"/>
                  <a:pt x="2692671" y="131409"/>
                  <a:pt x="2699583" y="128655"/>
                </a:cubicBezTo>
                <a:cubicBezTo>
                  <a:pt x="2706495" y="125902"/>
                  <a:pt x="2712805" y="126648"/>
                  <a:pt x="2718512" y="130892"/>
                </a:cubicBezTo>
                <a:cubicBezTo>
                  <a:pt x="2724219" y="135137"/>
                  <a:pt x="2724610" y="139192"/>
                  <a:pt x="2719684" y="143056"/>
                </a:cubicBezTo>
                <a:cubicBezTo>
                  <a:pt x="2714758" y="146921"/>
                  <a:pt x="2707570" y="149553"/>
                  <a:pt x="2698120" y="150951"/>
                </a:cubicBezTo>
                <a:cubicBezTo>
                  <a:pt x="2688670" y="152349"/>
                  <a:pt x="2680776" y="152596"/>
                  <a:pt x="2674437" y="151693"/>
                </a:cubicBezTo>
                <a:lnTo>
                  <a:pt x="2674437" y="162319"/>
                </a:lnTo>
                <a:cubicBezTo>
                  <a:pt x="2680718" y="162434"/>
                  <a:pt x="2688483" y="160889"/>
                  <a:pt x="2697733" y="157683"/>
                </a:cubicBezTo>
                <a:cubicBezTo>
                  <a:pt x="2706982" y="154478"/>
                  <a:pt x="2714411" y="155385"/>
                  <a:pt x="2720018" y="160405"/>
                </a:cubicBezTo>
                <a:cubicBezTo>
                  <a:pt x="2725625" y="165424"/>
                  <a:pt x="2724951" y="169496"/>
                  <a:pt x="2717996" y="172622"/>
                </a:cubicBezTo>
                <a:cubicBezTo>
                  <a:pt x="2711041" y="175749"/>
                  <a:pt x="2703562" y="177989"/>
                  <a:pt x="2695560" y="179344"/>
                </a:cubicBezTo>
                <a:cubicBezTo>
                  <a:pt x="2687559" y="180700"/>
                  <a:pt x="2680518" y="180029"/>
                  <a:pt x="2674437" y="177333"/>
                </a:cubicBezTo>
                <a:lnTo>
                  <a:pt x="2674437" y="192025"/>
                </a:lnTo>
                <a:cubicBezTo>
                  <a:pt x="2682583" y="192111"/>
                  <a:pt x="2691266" y="190558"/>
                  <a:pt x="2700486" y="187368"/>
                </a:cubicBezTo>
                <a:cubicBezTo>
                  <a:pt x="2709707" y="184177"/>
                  <a:pt x="2717117" y="185077"/>
                  <a:pt x="2722717" y="190067"/>
                </a:cubicBezTo>
                <a:cubicBezTo>
                  <a:pt x="2728317" y="195058"/>
                  <a:pt x="2727916" y="199123"/>
                  <a:pt x="2721513" y="202264"/>
                </a:cubicBezTo>
                <a:cubicBezTo>
                  <a:pt x="2715110" y="205404"/>
                  <a:pt x="2706982" y="207433"/>
                  <a:pt x="2697131" y="208351"/>
                </a:cubicBezTo>
                <a:cubicBezTo>
                  <a:pt x="2687279" y="209269"/>
                  <a:pt x="2679600" y="209276"/>
                  <a:pt x="2674093" y="208373"/>
                </a:cubicBezTo>
                <a:cubicBezTo>
                  <a:pt x="2673390" y="219242"/>
                  <a:pt x="2673054" y="224140"/>
                  <a:pt x="2673082" y="223064"/>
                </a:cubicBezTo>
                <a:cubicBezTo>
                  <a:pt x="2697790" y="220411"/>
                  <a:pt x="2717558" y="217923"/>
                  <a:pt x="2732386" y="215600"/>
                </a:cubicBezTo>
                <a:cubicBezTo>
                  <a:pt x="2733232" y="186432"/>
                  <a:pt x="2733655" y="163753"/>
                  <a:pt x="2733655" y="147563"/>
                </a:cubicBezTo>
                <a:cubicBezTo>
                  <a:pt x="2733655" y="131789"/>
                  <a:pt x="2733311" y="121560"/>
                  <a:pt x="2732623" y="116878"/>
                </a:cubicBezTo>
                <a:cubicBezTo>
                  <a:pt x="2731934" y="112196"/>
                  <a:pt x="2727120" y="110526"/>
                  <a:pt x="2718178" y="111866"/>
                </a:cubicBezTo>
                <a:close/>
                <a:moveTo>
                  <a:pt x="3026362" y="108716"/>
                </a:moveTo>
                <a:cubicBezTo>
                  <a:pt x="3028845" y="108757"/>
                  <a:pt x="3031962" y="109126"/>
                  <a:pt x="3035714" y="109823"/>
                </a:cubicBezTo>
                <a:cubicBezTo>
                  <a:pt x="3050721" y="112612"/>
                  <a:pt x="3064470" y="117610"/>
                  <a:pt x="3076960" y="124816"/>
                </a:cubicBezTo>
                <a:cubicBezTo>
                  <a:pt x="3089450" y="132022"/>
                  <a:pt x="3095695" y="142300"/>
                  <a:pt x="3095695" y="155651"/>
                </a:cubicBezTo>
                <a:cubicBezTo>
                  <a:pt x="3095695" y="171009"/>
                  <a:pt x="3088938" y="174705"/>
                  <a:pt x="3075422" y="166739"/>
                </a:cubicBezTo>
                <a:cubicBezTo>
                  <a:pt x="3061906" y="158773"/>
                  <a:pt x="3050545" y="150639"/>
                  <a:pt x="3041339" y="142336"/>
                </a:cubicBezTo>
                <a:cubicBezTo>
                  <a:pt x="3033165" y="133302"/>
                  <a:pt x="3026432" y="124927"/>
                  <a:pt x="3021140" y="117212"/>
                </a:cubicBezTo>
                <a:cubicBezTo>
                  <a:pt x="3017172" y="111426"/>
                  <a:pt x="3018912" y="108594"/>
                  <a:pt x="3026362" y="108716"/>
                </a:cubicBezTo>
                <a:close/>
                <a:moveTo>
                  <a:pt x="2962398" y="107729"/>
                </a:moveTo>
                <a:cubicBezTo>
                  <a:pt x="2964004" y="107632"/>
                  <a:pt x="2965879" y="107950"/>
                  <a:pt x="2968021" y="108683"/>
                </a:cubicBezTo>
                <a:cubicBezTo>
                  <a:pt x="2976589" y="111616"/>
                  <a:pt x="2983813" y="116136"/>
                  <a:pt x="2989692" y="122245"/>
                </a:cubicBezTo>
                <a:cubicBezTo>
                  <a:pt x="2995572" y="128354"/>
                  <a:pt x="2995988" y="132868"/>
                  <a:pt x="2990940" y="135786"/>
                </a:cubicBezTo>
                <a:cubicBezTo>
                  <a:pt x="2985892" y="138704"/>
                  <a:pt x="2977969" y="146240"/>
                  <a:pt x="2967171" y="158393"/>
                </a:cubicBezTo>
                <a:cubicBezTo>
                  <a:pt x="2956373" y="170547"/>
                  <a:pt x="2942223" y="180567"/>
                  <a:pt x="2924721" y="188454"/>
                </a:cubicBezTo>
                <a:cubicBezTo>
                  <a:pt x="2907218" y="196341"/>
                  <a:pt x="2904429" y="193731"/>
                  <a:pt x="2916353" y="180624"/>
                </a:cubicBezTo>
                <a:cubicBezTo>
                  <a:pt x="2928277" y="167517"/>
                  <a:pt x="2937950" y="155532"/>
                  <a:pt x="2945371" y="144670"/>
                </a:cubicBezTo>
                <a:cubicBezTo>
                  <a:pt x="2952792" y="133807"/>
                  <a:pt x="2956058" y="125522"/>
                  <a:pt x="2955168" y="119815"/>
                </a:cubicBezTo>
                <a:cubicBezTo>
                  <a:pt x="2955168" y="112049"/>
                  <a:pt x="2957578" y="108021"/>
                  <a:pt x="2962398" y="107729"/>
                </a:cubicBezTo>
                <a:close/>
                <a:moveTo>
                  <a:pt x="1110154" y="106524"/>
                </a:moveTo>
                <a:cubicBezTo>
                  <a:pt x="1112561" y="106655"/>
                  <a:pt x="1115471" y="107141"/>
                  <a:pt x="1118884" y="107984"/>
                </a:cubicBezTo>
                <a:cubicBezTo>
                  <a:pt x="1132536" y="111354"/>
                  <a:pt x="1141334" y="116588"/>
                  <a:pt x="1145277" y="123686"/>
                </a:cubicBezTo>
                <a:cubicBezTo>
                  <a:pt x="1149221" y="130785"/>
                  <a:pt x="1149131" y="138127"/>
                  <a:pt x="1145008" y="145713"/>
                </a:cubicBezTo>
                <a:cubicBezTo>
                  <a:pt x="1140885" y="153299"/>
                  <a:pt x="1131009" y="150711"/>
                  <a:pt x="1115378" y="137948"/>
                </a:cubicBezTo>
                <a:cubicBezTo>
                  <a:pt x="1108953" y="130634"/>
                  <a:pt x="1104519" y="122969"/>
                  <a:pt x="1102074" y="114953"/>
                </a:cubicBezTo>
                <a:cubicBezTo>
                  <a:pt x="1100240" y="108941"/>
                  <a:pt x="1102933" y="106131"/>
                  <a:pt x="1110154" y="106524"/>
                </a:cubicBezTo>
                <a:close/>
                <a:moveTo>
                  <a:pt x="2369016" y="103101"/>
                </a:moveTo>
                <a:lnTo>
                  <a:pt x="2344882" y="106693"/>
                </a:lnTo>
                <a:lnTo>
                  <a:pt x="2344882" y="127236"/>
                </a:lnTo>
                <a:lnTo>
                  <a:pt x="2365231" y="123902"/>
                </a:lnTo>
                <a:cubicBezTo>
                  <a:pt x="2366851" y="113318"/>
                  <a:pt x="2368113" y="106385"/>
                  <a:pt x="2369016" y="103101"/>
                </a:cubicBezTo>
                <a:close/>
                <a:moveTo>
                  <a:pt x="1530853" y="101257"/>
                </a:moveTo>
                <a:cubicBezTo>
                  <a:pt x="1532742" y="101518"/>
                  <a:pt x="1534946" y="102255"/>
                  <a:pt x="1537464" y="103467"/>
                </a:cubicBezTo>
                <a:cubicBezTo>
                  <a:pt x="1547538" y="108314"/>
                  <a:pt x="1554991" y="113903"/>
                  <a:pt x="1559824" y="120234"/>
                </a:cubicBezTo>
                <a:cubicBezTo>
                  <a:pt x="1564657" y="126565"/>
                  <a:pt x="1564234" y="130627"/>
                  <a:pt x="1558555" y="132420"/>
                </a:cubicBezTo>
                <a:cubicBezTo>
                  <a:pt x="1552876" y="134212"/>
                  <a:pt x="1543534" y="140493"/>
                  <a:pt x="1530527" y="151263"/>
                </a:cubicBezTo>
                <a:cubicBezTo>
                  <a:pt x="1517520" y="162032"/>
                  <a:pt x="1503008" y="170421"/>
                  <a:pt x="1486990" y="176430"/>
                </a:cubicBezTo>
                <a:cubicBezTo>
                  <a:pt x="1470972" y="182438"/>
                  <a:pt x="1468921" y="179789"/>
                  <a:pt x="1480838" y="168482"/>
                </a:cubicBezTo>
                <a:cubicBezTo>
                  <a:pt x="1492755" y="157174"/>
                  <a:pt x="1502879" y="146294"/>
                  <a:pt x="1511211" y="135840"/>
                </a:cubicBezTo>
                <a:cubicBezTo>
                  <a:pt x="1519542" y="125386"/>
                  <a:pt x="1523256" y="117348"/>
                  <a:pt x="1522353" y="111727"/>
                </a:cubicBezTo>
                <a:cubicBezTo>
                  <a:pt x="1522353" y="103961"/>
                  <a:pt x="1525186" y="100471"/>
                  <a:pt x="1530853" y="101257"/>
                </a:cubicBezTo>
                <a:close/>
                <a:moveTo>
                  <a:pt x="1606116" y="98603"/>
                </a:moveTo>
                <a:cubicBezTo>
                  <a:pt x="1609320" y="98601"/>
                  <a:pt x="1613564" y="99168"/>
                  <a:pt x="1618848" y="100305"/>
                </a:cubicBezTo>
                <a:cubicBezTo>
                  <a:pt x="1638078" y="103187"/>
                  <a:pt x="1651354" y="108565"/>
                  <a:pt x="1658675" y="116437"/>
                </a:cubicBezTo>
                <a:cubicBezTo>
                  <a:pt x="1665995" y="124310"/>
                  <a:pt x="1668519" y="132828"/>
                  <a:pt x="1666246" y="141992"/>
                </a:cubicBezTo>
                <a:cubicBezTo>
                  <a:pt x="1663973" y="151155"/>
                  <a:pt x="1656298" y="152198"/>
                  <a:pt x="1643219" y="145121"/>
                </a:cubicBezTo>
                <a:cubicBezTo>
                  <a:pt x="1630141" y="138045"/>
                  <a:pt x="1617525" y="127669"/>
                  <a:pt x="1605372" y="113996"/>
                </a:cubicBezTo>
                <a:cubicBezTo>
                  <a:pt x="1596257" y="103741"/>
                  <a:pt x="1596505" y="98610"/>
                  <a:pt x="1606116" y="98603"/>
                </a:cubicBezTo>
                <a:close/>
                <a:moveTo>
                  <a:pt x="2229188" y="84830"/>
                </a:moveTo>
                <a:cubicBezTo>
                  <a:pt x="2230735" y="85042"/>
                  <a:pt x="2232578" y="85572"/>
                  <a:pt x="2234717" y="86420"/>
                </a:cubicBezTo>
                <a:cubicBezTo>
                  <a:pt x="2243271" y="89811"/>
                  <a:pt x="2250498" y="94217"/>
                  <a:pt x="2256399" y="99638"/>
                </a:cubicBezTo>
                <a:cubicBezTo>
                  <a:pt x="2262300" y="105058"/>
                  <a:pt x="2262368" y="110164"/>
                  <a:pt x="2256603" y="114953"/>
                </a:cubicBezTo>
                <a:cubicBezTo>
                  <a:pt x="2250839" y="119743"/>
                  <a:pt x="2239768" y="134305"/>
                  <a:pt x="2223392" y="158641"/>
                </a:cubicBezTo>
                <a:cubicBezTo>
                  <a:pt x="2229701" y="166384"/>
                  <a:pt x="2231956" y="173985"/>
                  <a:pt x="2230157" y="181442"/>
                </a:cubicBezTo>
                <a:cubicBezTo>
                  <a:pt x="2228357" y="188899"/>
                  <a:pt x="2227457" y="203698"/>
                  <a:pt x="2227457" y="225839"/>
                </a:cubicBezTo>
                <a:cubicBezTo>
                  <a:pt x="2227457" y="247636"/>
                  <a:pt x="2226740" y="261869"/>
                  <a:pt x="2225306" y="268537"/>
                </a:cubicBezTo>
                <a:cubicBezTo>
                  <a:pt x="2223872" y="275205"/>
                  <a:pt x="2221147" y="281920"/>
                  <a:pt x="2217132" y="288681"/>
                </a:cubicBezTo>
                <a:cubicBezTo>
                  <a:pt x="2213117" y="295443"/>
                  <a:pt x="2208180" y="293277"/>
                  <a:pt x="2202322" y="282185"/>
                </a:cubicBezTo>
                <a:cubicBezTo>
                  <a:pt x="2196464" y="271093"/>
                  <a:pt x="2195561" y="257990"/>
                  <a:pt x="2199612" y="242875"/>
                </a:cubicBezTo>
                <a:cubicBezTo>
                  <a:pt x="2203663" y="227760"/>
                  <a:pt x="2205689" y="204113"/>
                  <a:pt x="2205689" y="171934"/>
                </a:cubicBezTo>
                <a:cubicBezTo>
                  <a:pt x="2196826" y="187421"/>
                  <a:pt x="2188258" y="198381"/>
                  <a:pt x="2179984" y="204813"/>
                </a:cubicBezTo>
                <a:cubicBezTo>
                  <a:pt x="2171709" y="211244"/>
                  <a:pt x="2160879" y="217496"/>
                  <a:pt x="2147492" y="223570"/>
                </a:cubicBezTo>
                <a:cubicBezTo>
                  <a:pt x="2134106" y="229643"/>
                  <a:pt x="2135579" y="224595"/>
                  <a:pt x="2151913" y="208426"/>
                </a:cubicBezTo>
                <a:cubicBezTo>
                  <a:pt x="2168246" y="192258"/>
                  <a:pt x="2183113" y="174791"/>
                  <a:pt x="2196514" y="156027"/>
                </a:cubicBezTo>
                <a:cubicBezTo>
                  <a:pt x="2209915" y="137263"/>
                  <a:pt x="2217946" y="123514"/>
                  <a:pt x="2220606" y="114781"/>
                </a:cubicBezTo>
                <a:cubicBezTo>
                  <a:pt x="2223266" y="106048"/>
                  <a:pt x="2224144" y="98290"/>
                  <a:pt x="2223241" y="91507"/>
                </a:cubicBezTo>
                <a:cubicBezTo>
                  <a:pt x="2222563" y="86420"/>
                  <a:pt x="2224546" y="84194"/>
                  <a:pt x="2229188" y="84830"/>
                </a:cubicBezTo>
                <a:close/>
                <a:moveTo>
                  <a:pt x="2374233" y="65856"/>
                </a:moveTo>
                <a:cubicBezTo>
                  <a:pt x="2373207" y="65490"/>
                  <a:pt x="2363424" y="66914"/>
                  <a:pt x="2344882" y="70126"/>
                </a:cubicBezTo>
                <a:lnTo>
                  <a:pt x="2344882" y="86732"/>
                </a:lnTo>
                <a:lnTo>
                  <a:pt x="2371942" y="83247"/>
                </a:lnTo>
                <a:cubicBezTo>
                  <a:pt x="2372702" y="77210"/>
                  <a:pt x="2373530" y="72893"/>
                  <a:pt x="2374426" y="70298"/>
                </a:cubicBezTo>
                <a:cubicBezTo>
                  <a:pt x="2375322" y="67702"/>
                  <a:pt x="2375258" y="66222"/>
                  <a:pt x="2374233" y="65856"/>
                </a:cubicBezTo>
                <a:close/>
                <a:moveTo>
                  <a:pt x="594660" y="61263"/>
                </a:moveTo>
                <a:cubicBezTo>
                  <a:pt x="591491" y="61263"/>
                  <a:pt x="574276" y="63795"/>
                  <a:pt x="543014" y="68857"/>
                </a:cubicBezTo>
                <a:cubicBezTo>
                  <a:pt x="541451" y="81290"/>
                  <a:pt x="540246" y="92647"/>
                  <a:pt x="539400" y="102929"/>
                </a:cubicBezTo>
                <a:lnTo>
                  <a:pt x="592143" y="92884"/>
                </a:lnTo>
                <a:cubicBezTo>
                  <a:pt x="593778" y="82315"/>
                  <a:pt x="595044" y="74403"/>
                  <a:pt x="595940" y="69147"/>
                </a:cubicBezTo>
                <a:cubicBezTo>
                  <a:pt x="596836" y="63891"/>
                  <a:pt x="596410" y="61263"/>
                  <a:pt x="594660" y="61263"/>
                </a:cubicBezTo>
                <a:close/>
                <a:moveTo>
                  <a:pt x="218035" y="54485"/>
                </a:moveTo>
                <a:cubicBezTo>
                  <a:pt x="216131" y="53788"/>
                  <a:pt x="213530" y="53986"/>
                  <a:pt x="210232" y="55079"/>
                </a:cubicBezTo>
                <a:cubicBezTo>
                  <a:pt x="203635" y="57266"/>
                  <a:pt x="192264" y="61185"/>
                  <a:pt x="176116" y="66835"/>
                </a:cubicBezTo>
                <a:lnTo>
                  <a:pt x="176116" y="88087"/>
                </a:lnTo>
                <a:cubicBezTo>
                  <a:pt x="183215" y="86423"/>
                  <a:pt x="189654" y="84434"/>
                  <a:pt x="195433" y="82118"/>
                </a:cubicBezTo>
                <a:cubicBezTo>
                  <a:pt x="201212" y="79802"/>
                  <a:pt x="206410" y="81157"/>
                  <a:pt x="211028" y="86183"/>
                </a:cubicBezTo>
                <a:cubicBezTo>
                  <a:pt x="215645" y="91209"/>
                  <a:pt x="213362" y="95960"/>
                  <a:pt x="204177" y="100434"/>
                </a:cubicBezTo>
                <a:cubicBezTo>
                  <a:pt x="194992" y="104908"/>
                  <a:pt x="185638" y="107145"/>
                  <a:pt x="176116" y="107145"/>
                </a:cubicBezTo>
                <a:lnTo>
                  <a:pt x="176116" y="132635"/>
                </a:lnTo>
                <a:cubicBezTo>
                  <a:pt x="190256" y="128304"/>
                  <a:pt x="202882" y="124948"/>
                  <a:pt x="213996" y="122568"/>
                </a:cubicBezTo>
                <a:cubicBezTo>
                  <a:pt x="220119" y="85341"/>
                  <a:pt x="222672" y="64239"/>
                  <a:pt x="221654" y="59263"/>
                </a:cubicBezTo>
                <a:cubicBezTo>
                  <a:pt x="221145" y="56775"/>
                  <a:pt x="219938" y="55182"/>
                  <a:pt x="218035" y="54485"/>
                </a:cubicBezTo>
                <a:close/>
                <a:moveTo>
                  <a:pt x="3092768" y="53121"/>
                </a:moveTo>
                <a:cubicBezTo>
                  <a:pt x="3099620" y="52227"/>
                  <a:pt x="3107451" y="54622"/>
                  <a:pt x="3116259" y="60306"/>
                </a:cubicBezTo>
                <a:cubicBezTo>
                  <a:pt x="3128004" y="67885"/>
                  <a:pt x="3138762" y="77091"/>
                  <a:pt x="3148536" y="87926"/>
                </a:cubicBezTo>
                <a:cubicBezTo>
                  <a:pt x="3158308" y="98760"/>
                  <a:pt x="3155505" y="104438"/>
                  <a:pt x="3140125" y="104962"/>
                </a:cubicBezTo>
                <a:cubicBezTo>
                  <a:pt x="3124745" y="105485"/>
                  <a:pt x="3109645" y="109353"/>
                  <a:pt x="3094824" y="116566"/>
                </a:cubicBezTo>
                <a:cubicBezTo>
                  <a:pt x="3080004" y="123780"/>
                  <a:pt x="3075343" y="122252"/>
                  <a:pt x="3080843" y="111985"/>
                </a:cubicBezTo>
                <a:cubicBezTo>
                  <a:pt x="3086342" y="101717"/>
                  <a:pt x="3090615" y="93873"/>
                  <a:pt x="3093663" y="88453"/>
                </a:cubicBezTo>
                <a:cubicBezTo>
                  <a:pt x="3096710" y="83032"/>
                  <a:pt x="3097406" y="79845"/>
                  <a:pt x="3095749" y="78891"/>
                </a:cubicBezTo>
                <a:cubicBezTo>
                  <a:pt x="3094093" y="77938"/>
                  <a:pt x="3084144" y="78798"/>
                  <a:pt x="3065903" y="81472"/>
                </a:cubicBezTo>
                <a:cubicBezTo>
                  <a:pt x="3047663" y="84147"/>
                  <a:pt x="3021248" y="87295"/>
                  <a:pt x="2986659" y="90915"/>
                </a:cubicBezTo>
                <a:cubicBezTo>
                  <a:pt x="2952071" y="94536"/>
                  <a:pt x="2933543" y="95895"/>
                  <a:pt x="2931077" y="94992"/>
                </a:cubicBezTo>
                <a:cubicBezTo>
                  <a:pt x="2928080" y="105173"/>
                  <a:pt x="2921408" y="116495"/>
                  <a:pt x="2911062" y="128956"/>
                </a:cubicBezTo>
                <a:cubicBezTo>
                  <a:pt x="2900715" y="141418"/>
                  <a:pt x="2893556" y="141490"/>
                  <a:pt x="2889583" y="129172"/>
                </a:cubicBezTo>
                <a:cubicBezTo>
                  <a:pt x="2885611" y="116853"/>
                  <a:pt x="2886586" y="107676"/>
                  <a:pt x="2892509" y="101638"/>
                </a:cubicBezTo>
                <a:cubicBezTo>
                  <a:pt x="2898431" y="95601"/>
                  <a:pt x="2902949" y="88356"/>
                  <a:pt x="2906060" y="79902"/>
                </a:cubicBezTo>
                <a:cubicBezTo>
                  <a:pt x="2909172" y="71449"/>
                  <a:pt x="2913098" y="64626"/>
                  <a:pt x="2917837" y="59435"/>
                </a:cubicBezTo>
                <a:cubicBezTo>
                  <a:pt x="2922577" y="54244"/>
                  <a:pt x="2927212" y="60647"/>
                  <a:pt x="2931744" y="78644"/>
                </a:cubicBezTo>
                <a:cubicBezTo>
                  <a:pt x="2962991" y="76923"/>
                  <a:pt x="2994486" y="73600"/>
                  <a:pt x="3026228" y="68674"/>
                </a:cubicBezTo>
                <a:cubicBezTo>
                  <a:pt x="3057970" y="63748"/>
                  <a:pt x="3077974" y="59227"/>
                  <a:pt x="3086242" y="55112"/>
                </a:cubicBezTo>
                <a:cubicBezTo>
                  <a:pt x="3088308" y="54083"/>
                  <a:pt x="3090484" y="53419"/>
                  <a:pt x="3092768" y="53121"/>
                </a:cubicBezTo>
                <a:close/>
                <a:moveTo>
                  <a:pt x="1668507" y="51671"/>
                </a:moveTo>
                <a:cubicBezTo>
                  <a:pt x="1677077" y="52021"/>
                  <a:pt x="1685089" y="55456"/>
                  <a:pt x="1692543" y="61973"/>
                </a:cubicBezTo>
                <a:cubicBezTo>
                  <a:pt x="1702480" y="70663"/>
                  <a:pt x="1704409" y="76317"/>
                  <a:pt x="1698329" y="78934"/>
                </a:cubicBezTo>
                <a:cubicBezTo>
                  <a:pt x="1692249" y="81551"/>
                  <a:pt x="1679461" y="82634"/>
                  <a:pt x="1659965" y="82182"/>
                </a:cubicBezTo>
                <a:cubicBezTo>
                  <a:pt x="1640470" y="81731"/>
                  <a:pt x="1619157" y="82838"/>
                  <a:pt x="1596026" y="85506"/>
                </a:cubicBezTo>
                <a:cubicBezTo>
                  <a:pt x="1572895" y="88173"/>
                  <a:pt x="1553916" y="90647"/>
                  <a:pt x="1539088" y="92927"/>
                </a:cubicBezTo>
                <a:cubicBezTo>
                  <a:pt x="1524260" y="95207"/>
                  <a:pt x="1511117" y="97472"/>
                  <a:pt x="1499660" y="99724"/>
                </a:cubicBezTo>
                <a:cubicBezTo>
                  <a:pt x="1488202" y="101975"/>
                  <a:pt x="1476973" y="99111"/>
                  <a:pt x="1465974" y="91131"/>
                </a:cubicBezTo>
                <a:cubicBezTo>
                  <a:pt x="1454976" y="83150"/>
                  <a:pt x="1455936" y="78859"/>
                  <a:pt x="1468857" y="78257"/>
                </a:cubicBezTo>
                <a:cubicBezTo>
                  <a:pt x="1481777" y="77654"/>
                  <a:pt x="1497236" y="76457"/>
                  <a:pt x="1515233" y="74664"/>
                </a:cubicBezTo>
                <a:cubicBezTo>
                  <a:pt x="1532828" y="72901"/>
                  <a:pt x="1558333" y="69308"/>
                  <a:pt x="1591745" y="63888"/>
                </a:cubicBezTo>
                <a:cubicBezTo>
                  <a:pt x="1625158" y="58467"/>
                  <a:pt x="1647826" y="54620"/>
                  <a:pt x="1659750" y="52347"/>
                </a:cubicBezTo>
                <a:cubicBezTo>
                  <a:pt x="1662731" y="51779"/>
                  <a:pt x="1665650" y="51554"/>
                  <a:pt x="1668507" y="51671"/>
                </a:cubicBezTo>
                <a:close/>
                <a:moveTo>
                  <a:pt x="1150784" y="43636"/>
                </a:moveTo>
                <a:cubicBezTo>
                  <a:pt x="1160506" y="44589"/>
                  <a:pt x="1169304" y="48529"/>
                  <a:pt x="1177177" y="55456"/>
                </a:cubicBezTo>
                <a:cubicBezTo>
                  <a:pt x="1185050" y="62382"/>
                  <a:pt x="1188115" y="71603"/>
                  <a:pt x="1186373" y="83118"/>
                </a:cubicBezTo>
                <a:cubicBezTo>
                  <a:pt x="1184630" y="94633"/>
                  <a:pt x="1175851" y="94074"/>
                  <a:pt x="1160033" y="81440"/>
                </a:cubicBezTo>
                <a:cubicBezTo>
                  <a:pt x="1150899" y="74127"/>
                  <a:pt x="1144643" y="65759"/>
                  <a:pt x="1141265" y="56338"/>
                </a:cubicBezTo>
                <a:cubicBezTo>
                  <a:pt x="1137888" y="46916"/>
                  <a:pt x="1141061" y="42682"/>
                  <a:pt x="1150784" y="43636"/>
                </a:cubicBezTo>
                <a:close/>
                <a:moveTo>
                  <a:pt x="603028" y="34860"/>
                </a:moveTo>
                <a:cubicBezTo>
                  <a:pt x="606165" y="34641"/>
                  <a:pt x="609653" y="35128"/>
                  <a:pt x="613492" y="36322"/>
                </a:cubicBezTo>
                <a:cubicBezTo>
                  <a:pt x="621172" y="38710"/>
                  <a:pt x="628740" y="42377"/>
                  <a:pt x="636196" y="47325"/>
                </a:cubicBezTo>
                <a:cubicBezTo>
                  <a:pt x="643654" y="52272"/>
                  <a:pt x="642972" y="58291"/>
                  <a:pt x="634153" y="65383"/>
                </a:cubicBezTo>
                <a:cubicBezTo>
                  <a:pt x="625334" y="72474"/>
                  <a:pt x="618501" y="80924"/>
                  <a:pt x="613654" y="90733"/>
                </a:cubicBezTo>
                <a:cubicBezTo>
                  <a:pt x="623548" y="103954"/>
                  <a:pt x="622337" y="111114"/>
                  <a:pt x="610019" y="112211"/>
                </a:cubicBezTo>
                <a:cubicBezTo>
                  <a:pt x="597700" y="113308"/>
                  <a:pt x="573551" y="116423"/>
                  <a:pt x="537572" y="121557"/>
                </a:cubicBezTo>
                <a:cubicBezTo>
                  <a:pt x="535191" y="137747"/>
                  <a:pt x="533105" y="149994"/>
                  <a:pt x="531312" y="158297"/>
                </a:cubicBezTo>
                <a:cubicBezTo>
                  <a:pt x="539945" y="158297"/>
                  <a:pt x="553518" y="156683"/>
                  <a:pt x="572031" y="153457"/>
                </a:cubicBezTo>
                <a:cubicBezTo>
                  <a:pt x="574469" y="141038"/>
                  <a:pt x="574340" y="131312"/>
                  <a:pt x="571644" y="124278"/>
                </a:cubicBezTo>
                <a:cubicBezTo>
                  <a:pt x="568948" y="117244"/>
                  <a:pt x="571522" y="114684"/>
                  <a:pt x="579366" y="116599"/>
                </a:cubicBezTo>
                <a:cubicBezTo>
                  <a:pt x="587210" y="118513"/>
                  <a:pt x="594434" y="121399"/>
                  <a:pt x="601038" y="125257"/>
                </a:cubicBezTo>
                <a:cubicBezTo>
                  <a:pt x="607642" y="129114"/>
                  <a:pt x="609276" y="133269"/>
                  <a:pt x="605942" y="137722"/>
                </a:cubicBezTo>
                <a:cubicBezTo>
                  <a:pt x="602608" y="142175"/>
                  <a:pt x="599780" y="146330"/>
                  <a:pt x="597456" y="150187"/>
                </a:cubicBezTo>
                <a:cubicBezTo>
                  <a:pt x="612141" y="147563"/>
                  <a:pt x="626847" y="144655"/>
                  <a:pt x="641574" y="141465"/>
                </a:cubicBezTo>
                <a:cubicBezTo>
                  <a:pt x="656302" y="138274"/>
                  <a:pt x="667928" y="141397"/>
                  <a:pt x="676453" y="150832"/>
                </a:cubicBezTo>
                <a:cubicBezTo>
                  <a:pt x="684978" y="160268"/>
                  <a:pt x="677378" y="165241"/>
                  <a:pt x="653652" y="165750"/>
                </a:cubicBezTo>
                <a:cubicBezTo>
                  <a:pt x="629926" y="166259"/>
                  <a:pt x="609531" y="168134"/>
                  <a:pt x="592466" y="171375"/>
                </a:cubicBezTo>
                <a:cubicBezTo>
                  <a:pt x="589412" y="181298"/>
                  <a:pt x="584321" y="194032"/>
                  <a:pt x="577194" y="209577"/>
                </a:cubicBezTo>
                <a:cubicBezTo>
                  <a:pt x="594617" y="206221"/>
                  <a:pt x="605587" y="202905"/>
                  <a:pt x="610105" y="199629"/>
                </a:cubicBezTo>
                <a:cubicBezTo>
                  <a:pt x="614622" y="196352"/>
                  <a:pt x="621014" y="196395"/>
                  <a:pt x="629281" y="199758"/>
                </a:cubicBezTo>
                <a:cubicBezTo>
                  <a:pt x="637548" y="203120"/>
                  <a:pt x="645331" y="208021"/>
                  <a:pt x="652630" y="214460"/>
                </a:cubicBezTo>
                <a:cubicBezTo>
                  <a:pt x="659930" y="220899"/>
                  <a:pt x="660084" y="226441"/>
                  <a:pt x="653093" y="231087"/>
                </a:cubicBezTo>
                <a:cubicBezTo>
                  <a:pt x="646102" y="235734"/>
                  <a:pt x="640154" y="244632"/>
                  <a:pt x="635250" y="257782"/>
                </a:cubicBezTo>
                <a:cubicBezTo>
                  <a:pt x="647841" y="271634"/>
                  <a:pt x="647626" y="278338"/>
                  <a:pt x="634605" y="277894"/>
                </a:cubicBezTo>
                <a:cubicBezTo>
                  <a:pt x="621584" y="277449"/>
                  <a:pt x="596740" y="278934"/>
                  <a:pt x="560072" y="282347"/>
                </a:cubicBezTo>
                <a:cubicBezTo>
                  <a:pt x="554823" y="296027"/>
                  <a:pt x="550051" y="298985"/>
                  <a:pt x="545756" y="291220"/>
                </a:cubicBezTo>
                <a:cubicBezTo>
                  <a:pt x="541462" y="283454"/>
                  <a:pt x="538192" y="272176"/>
                  <a:pt x="535948" y="257384"/>
                </a:cubicBezTo>
                <a:cubicBezTo>
                  <a:pt x="533704" y="242592"/>
                  <a:pt x="530319" y="230026"/>
                  <a:pt x="525795" y="219687"/>
                </a:cubicBezTo>
                <a:cubicBezTo>
                  <a:pt x="521271" y="209348"/>
                  <a:pt x="521945" y="204655"/>
                  <a:pt x="527817" y="205608"/>
                </a:cubicBezTo>
                <a:cubicBezTo>
                  <a:pt x="533689" y="206562"/>
                  <a:pt x="538568" y="207684"/>
                  <a:pt x="542455" y="208975"/>
                </a:cubicBezTo>
                <a:cubicBezTo>
                  <a:pt x="546341" y="210265"/>
                  <a:pt x="551324" y="211040"/>
                  <a:pt x="557404" y="211298"/>
                </a:cubicBezTo>
                <a:cubicBezTo>
                  <a:pt x="563298" y="189472"/>
                  <a:pt x="566697" y="176803"/>
                  <a:pt x="567600" y="173289"/>
                </a:cubicBezTo>
                <a:cubicBezTo>
                  <a:pt x="555483" y="175067"/>
                  <a:pt x="547158" y="176412"/>
                  <a:pt x="542627" y="177322"/>
                </a:cubicBezTo>
                <a:cubicBezTo>
                  <a:pt x="538095" y="178233"/>
                  <a:pt x="533564" y="176437"/>
                  <a:pt x="529032" y="171934"/>
                </a:cubicBezTo>
                <a:cubicBezTo>
                  <a:pt x="526867" y="189687"/>
                  <a:pt x="521425" y="210495"/>
                  <a:pt x="512706" y="234357"/>
                </a:cubicBezTo>
                <a:cubicBezTo>
                  <a:pt x="503987" y="258219"/>
                  <a:pt x="491160" y="276503"/>
                  <a:pt x="474224" y="289208"/>
                </a:cubicBezTo>
                <a:cubicBezTo>
                  <a:pt x="457288" y="301914"/>
                  <a:pt x="454015" y="300713"/>
                  <a:pt x="464404" y="285605"/>
                </a:cubicBezTo>
                <a:cubicBezTo>
                  <a:pt x="474794" y="270498"/>
                  <a:pt x="483567" y="252666"/>
                  <a:pt x="490722" y="232109"/>
                </a:cubicBezTo>
                <a:cubicBezTo>
                  <a:pt x="497878" y="211552"/>
                  <a:pt x="503263" y="189529"/>
                  <a:pt x="506877" y="166040"/>
                </a:cubicBezTo>
                <a:cubicBezTo>
                  <a:pt x="510490" y="142551"/>
                  <a:pt x="513190" y="121403"/>
                  <a:pt x="514975" y="102596"/>
                </a:cubicBezTo>
                <a:cubicBezTo>
                  <a:pt x="516761" y="83788"/>
                  <a:pt x="515402" y="69925"/>
                  <a:pt x="510899" y="61005"/>
                </a:cubicBezTo>
                <a:cubicBezTo>
                  <a:pt x="506396" y="52086"/>
                  <a:pt x="507321" y="47626"/>
                  <a:pt x="513674" y="47626"/>
                </a:cubicBezTo>
                <a:cubicBezTo>
                  <a:pt x="518592" y="47626"/>
                  <a:pt x="523708" y="48070"/>
                  <a:pt x="529021" y="48960"/>
                </a:cubicBezTo>
                <a:cubicBezTo>
                  <a:pt x="534334" y="49849"/>
                  <a:pt x="540594" y="50089"/>
                  <a:pt x="547800" y="49680"/>
                </a:cubicBezTo>
                <a:cubicBezTo>
                  <a:pt x="555006" y="49271"/>
                  <a:pt x="563402" y="47977"/>
                  <a:pt x="572988" y="45798"/>
                </a:cubicBezTo>
                <a:cubicBezTo>
                  <a:pt x="582575" y="43618"/>
                  <a:pt x="589802" y="40897"/>
                  <a:pt x="594671" y="37634"/>
                </a:cubicBezTo>
                <a:cubicBezTo>
                  <a:pt x="597105" y="36003"/>
                  <a:pt x="599891" y="35078"/>
                  <a:pt x="603028" y="34860"/>
                </a:cubicBezTo>
                <a:close/>
                <a:moveTo>
                  <a:pt x="2558979" y="25771"/>
                </a:moveTo>
                <a:cubicBezTo>
                  <a:pt x="2560579" y="25531"/>
                  <a:pt x="2562634" y="25646"/>
                  <a:pt x="2565143" y="26116"/>
                </a:cubicBezTo>
                <a:cubicBezTo>
                  <a:pt x="2575181" y="27994"/>
                  <a:pt x="2583757" y="31045"/>
                  <a:pt x="2590870" y="35268"/>
                </a:cubicBezTo>
                <a:cubicBezTo>
                  <a:pt x="2597982" y="39491"/>
                  <a:pt x="2599965" y="45023"/>
                  <a:pt x="2596817" y="51863"/>
                </a:cubicBezTo>
                <a:cubicBezTo>
                  <a:pt x="2593669" y="58704"/>
                  <a:pt x="2592096" y="81576"/>
                  <a:pt x="2592096" y="120481"/>
                </a:cubicBezTo>
                <a:cubicBezTo>
                  <a:pt x="2593788" y="120610"/>
                  <a:pt x="2598703" y="119295"/>
                  <a:pt x="2606841" y="116534"/>
                </a:cubicBezTo>
                <a:cubicBezTo>
                  <a:pt x="2614979" y="113774"/>
                  <a:pt x="2621529" y="115480"/>
                  <a:pt x="2626491" y="121654"/>
                </a:cubicBezTo>
                <a:cubicBezTo>
                  <a:pt x="2631452" y="127827"/>
                  <a:pt x="2629606" y="132330"/>
                  <a:pt x="2620952" y="135162"/>
                </a:cubicBezTo>
                <a:cubicBezTo>
                  <a:pt x="2612297" y="137994"/>
                  <a:pt x="2602614" y="140558"/>
                  <a:pt x="2591902" y="142852"/>
                </a:cubicBezTo>
                <a:cubicBezTo>
                  <a:pt x="2591128" y="162885"/>
                  <a:pt x="2590741" y="180173"/>
                  <a:pt x="2590741" y="194713"/>
                </a:cubicBezTo>
                <a:cubicBezTo>
                  <a:pt x="2602586" y="188418"/>
                  <a:pt x="2614097" y="182797"/>
                  <a:pt x="2625275" y="177849"/>
                </a:cubicBezTo>
                <a:cubicBezTo>
                  <a:pt x="2636454" y="172902"/>
                  <a:pt x="2640999" y="173848"/>
                  <a:pt x="2638913" y="180689"/>
                </a:cubicBezTo>
                <a:cubicBezTo>
                  <a:pt x="2636826" y="187529"/>
                  <a:pt x="2621956" y="199109"/>
                  <a:pt x="2594301" y="215428"/>
                </a:cubicBezTo>
                <a:cubicBezTo>
                  <a:pt x="2566646" y="231747"/>
                  <a:pt x="2549932" y="242750"/>
                  <a:pt x="2544160" y="248436"/>
                </a:cubicBezTo>
                <a:cubicBezTo>
                  <a:pt x="2538388" y="254121"/>
                  <a:pt x="2530512" y="252074"/>
                  <a:pt x="2520531" y="242294"/>
                </a:cubicBezTo>
                <a:cubicBezTo>
                  <a:pt x="2510550" y="232514"/>
                  <a:pt x="2507625" y="226889"/>
                  <a:pt x="2511755" y="225419"/>
                </a:cubicBezTo>
                <a:cubicBezTo>
                  <a:pt x="2515885" y="223950"/>
                  <a:pt x="2519703" y="223000"/>
                  <a:pt x="2523209" y="222569"/>
                </a:cubicBezTo>
                <a:cubicBezTo>
                  <a:pt x="2526715" y="222139"/>
                  <a:pt x="2533426" y="219766"/>
                  <a:pt x="2543343" y="215449"/>
                </a:cubicBezTo>
                <a:cubicBezTo>
                  <a:pt x="2553259" y="211133"/>
                  <a:pt x="2560906" y="207053"/>
                  <a:pt x="2566283" y="203210"/>
                </a:cubicBezTo>
                <a:lnTo>
                  <a:pt x="2566283" y="148983"/>
                </a:lnTo>
                <a:cubicBezTo>
                  <a:pt x="2564290" y="149843"/>
                  <a:pt x="2560504" y="150958"/>
                  <a:pt x="2554926" y="152327"/>
                </a:cubicBezTo>
                <a:cubicBezTo>
                  <a:pt x="2549347" y="153697"/>
                  <a:pt x="2543719" y="154138"/>
                  <a:pt x="2538040" y="153650"/>
                </a:cubicBezTo>
                <a:cubicBezTo>
                  <a:pt x="2532362" y="153163"/>
                  <a:pt x="2526876" y="149857"/>
                  <a:pt x="2521585" y="143734"/>
                </a:cubicBezTo>
                <a:cubicBezTo>
                  <a:pt x="2516293" y="137611"/>
                  <a:pt x="2518000" y="134248"/>
                  <a:pt x="2526704" y="133646"/>
                </a:cubicBezTo>
                <a:cubicBezTo>
                  <a:pt x="2535409" y="133043"/>
                  <a:pt x="2548602" y="130727"/>
                  <a:pt x="2566283" y="126698"/>
                </a:cubicBezTo>
                <a:cubicBezTo>
                  <a:pt x="2566283" y="116445"/>
                  <a:pt x="2565842" y="101384"/>
                  <a:pt x="2564960" y="81515"/>
                </a:cubicBezTo>
                <a:cubicBezTo>
                  <a:pt x="2564079" y="61647"/>
                  <a:pt x="2561379" y="46977"/>
                  <a:pt x="2556862" y="37505"/>
                </a:cubicBezTo>
                <a:cubicBezTo>
                  <a:pt x="2553474" y="30402"/>
                  <a:pt x="2554180" y="26490"/>
                  <a:pt x="2558979" y="25771"/>
                </a:cubicBezTo>
                <a:close/>
                <a:moveTo>
                  <a:pt x="227696" y="25379"/>
                </a:moveTo>
                <a:cubicBezTo>
                  <a:pt x="233315" y="24303"/>
                  <a:pt x="241540" y="26922"/>
                  <a:pt x="252371" y="33236"/>
                </a:cubicBezTo>
                <a:cubicBezTo>
                  <a:pt x="268116" y="42026"/>
                  <a:pt x="272522" y="49297"/>
                  <a:pt x="265589" y="55047"/>
                </a:cubicBezTo>
                <a:cubicBezTo>
                  <a:pt x="258655" y="60797"/>
                  <a:pt x="252765" y="72255"/>
                  <a:pt x="247918" y="89420"/>
                </a:cubicBezTo>
                <a:cubicBezTo>
                  <a:pt x="243071" y="106586"/>
                  <a:pt x="238468" y="121030"/>
                  <a:pt x="234108" y="132753"/>
                </a:cubicBezTo>
                <a:cubicBezTo>
                  <a:pt x="229749" y="144476"/>
                  <a:pt x="223848" y="147190"/>
                  <a:pt x="216405" y="140895"/>
                </a:cubicBezTo>
                <a:cubicBezTo>
                  <a:pt x="204187" y="144494"/>
                  <a:pt x="190758" y="147592"/>
                  <a:pt x="176116" y="150187"/>
                </a:cubicBezTo>
                <a:cubicBezTo>
                  <a:pt x="196236" y="167195"/>
                  <a:pt x="209515" y="178437"/>
                  <a:pt x="215954" y="183915"/>
                </a:cubicBezTo>
                <a:cubicBezTo>
                  <a:pt x="221905" y="176989"/>
                  <a:pt x="227074" y="170073"/>
                  <a:pt x="231462" y="163169"/>
                </a:cubicBezTo>
                <a:cubicBezTo>
                  <a:pt x="235851" y="156264"/>
                  <a:pt x="237145" y="148775"/>
                  <a:pt x="235345" y="140701"/>
                </a:cubicBezTo>
                <a:cubicBezTo>
                  <a:pt x="233545" y="132628"/>
                  <a:pt x="237493" y="130007"/>
                  <a:pt x="247187" y="132839"/>
                </a:cubicBezTo>
                <a:cubicBezTo>
                  <a:pt x="256881" y="135671"/>
                  <a:pt x="265456" y="139439"/>
                  <a:pt x="272913" y="144143"/>
                </a:cubicBezTo>
                <a:cubicBezTo>
                  <a:pt x="280370" y="148846"/>
                  <a:pt x="280628" y="152983"/>
                  <a:pt x="273687" y="156554"/>
                </a:cubicBezTo>
                <a:cubicBezTo>
                  <a:pt x="266747" y="160125"/>
                  <a:pt x="251317" y="172544"/>
                  <a:pt x="227397" y="193810"/>
                </a:cubicBezTo>
                <a:cubicBezTo>
                  <a:pt x="240920" y="203992"/>
                  <a:pt x="253600" y="212155"/>
                  <a:pt x="265438" y="218300"/>
                </a:cubicBezTo>
                <a:cubicBezTo>
                  <a:pt x="277276" y="224444"/>
                  <a:pt x="291892" y="230360"/>
                  <a:pt x="309287" y="236046"/>
                </a:cubicBezTo>
                <a:cubicBezTo>
                  <a:pt x="326681" y="241731"/>
                  <a:pt x="329155" y="246188"/>
                  <a:pt x="316708" y="249414"/>
                </a:cubicBezTo>
                <a:cubicBezTo>
                  <a:pt x="304261" y="252641"/>
                  <a:pt x="292580" y="254484"/>
                  <a:pt x="281668" y="254942"/>
                </a:cubicBezTo>
                <a:cubicBezTo>
                  <a:pt x="270755" y="255401"/>
                  <a:pt x="261218" y="252999"/>
                  <a:pt x="253059" y="247736"/>
                </a:cubicBezTo>
                <a:cubicBezTo>
                  <a:pt x="244899" y="242474"/>
                  <a:pt x="232595" y="230948"/>
                  <a:pt x="216147" y="213159"/>
                </a:cubicBezTo>
                <a:cubicBezTo>
                  <a:pt x="199699" y="195370"/>
                  <a:pt x="186355" y="179377"/>
                  <a:pt x="176116" y="165180"/>
                </a:cubicBezTo>
                <a:lnTo>
                  <a:pt x="176116" y="248790"/>
                </a:lnTo>
                <a:cubicBezTo>
                  <a:pt x="176116" y="257739"/>
                  <a:pt x="179515" y="260291"/>
                  <a:pt x="186312" y="256448"/>
                </a:cubicBezTo>
                <a:cubicBezTo>
                  <a:pt x="193110" y="252605"/>
                  <a:pt x="202556" y="247654"/>
                  <a:pt x="214652" y="241595"/>
                </a:cubicBezTo>
                <a:cubicBezTo>
                  <a:pt x="226748" y="235537"/>
                  <a:pt x="228308" y="237978"/>
                  <a:pt x="219331" y="248920"/>
                </a:cubicBezTo>
                <a:cubicBezTo>
                  <a:pt x="210354" y="259861"/>
                  <a:pt x="200728" y="270243"/>
                  <a:pt x="190453" y="280066"/>
                </a:cubicBezTo>
                <a:cubicBezTo>
                  <a:pt x="180178" y="289890"/>
                  <a:pt x="172453" y="298171"/>
                  <a:pt x="167276" y="304911"/>
                </a:cubicBezTo>
                <a:cubicBezTo>
                  <a:pt x="162099" y="311651"/>
                  <a:pt x="156402" y="309898"/>
                  <a:pt x="150186" y="299652"/>
                </a:cubicBezTo>
                <a:cubicBezTo>
                  <a:pt x="143969" y="289406"/>
                  <a:pt x="142661" y="280762"/>
                  <a:pt x="146260" y="273721"/>
                </a:cubicBezTo>
                <a:cubicBezTo>
                  <a:pt x="149860" y="266680"/>
                  <a:pt x="151882" y="254240"/>
                  <a:pt x="152326" y="236401"/>
                </a:cubicBezTo>
                <a:cubicBezTo>
                  <a:pt x="152771" y="218561"/>
                  <a:pt x="153219" y="188268"/>
                  <a:pt x="153670" y="145519"/>
                </a:cubicBezTo>
                <a:cubicBezTo>
                  <a:pt x="154122" y="102771"/>
                  <a:pt x="151200" y="75765"/>
                  <a:pt x="144905" y="64501"/>
                </a:cubicBezTo>
                <a:cubicBezTo>
                  <a:pt x="138610" y="53237"/>
                  <a:pt x="138896" y="48063"/>
                  <a:pt x="145765" y="48981"/>
                </a:cubicBezTo>
                <a:cubicBezTo>
                  <a:pt x="152634" y="49899"/>
                  <a:pt x="158794" y="50347"/>
                  <a:pt x="164243" y="50325"/>
                </a:cubicBezTo>
                <a:cubicBezTo>
                  <a:pt x="169692" y="50304"/>
                  <a:pt x="179544" y="47705"/>
                  <a:pt x="193798" y="42528"/>
                </a:cubicBezTo>
                <a:cubicBezTo>
                  <a:pt x="208052" y="37351"/>
                  <a:pt x="217768" y="32404"/>
                  <a:pt x="222944" y="27686"/>
                </a:cubicBezTo>
                <a:cubicBezTo>
                  <a:pt x="224239" y="26506"/>
                  <a:pt x="225822" y="25737"/>
                  <a:pt x="227696" y="25379"/>
                </a:cubicBezTo>
                <a:close/>
                <a:moveTo>
                  <a:pt x="809411" y="23518"/>
                </a:moveTo>
                <a:cubicBezTo>
                  <a:pt x="813281" y="23099"/>
                  <a:pt x="819873" y="25004"/>
                  <a:pt x="829187" y="29235"/>
                </a:cubicBezTo>
                <a:cubicBezTo>
                  <a:pt x="843054" y="35673"/>
                  <a:pt x="848138" y="41549"/>
                  <a:pt x="844438" y="46862"/>
                </a:cubicBezTo>
                <a:cubicBezTo>
                  <a:pt x="840738" y="52175"/>
                  <a:pt x="835841" y="69065"/>
                  <a:pt x="829746" y="97530"/>
                </a:cubicBezTo>
                <a:cubicBezTo>
                  <a:pt x="837433" y="95952"/>
                  <a:pt x="843714" y="93536"/>
                  <a:pt x="848589" y="90281"/>
                </a:cubicBezTo>
                <a:cubicBezTo>
                  <a:pt x="853465" y="87026"/>
                  <a:pt x="859592" y="86613"/>
                  <a:pt x="866970" y="89044"/>
                </a:cubicBezTo>
                <a:cubicBezTo>
                  <a:pt x="874348" y="91475"/>
                  <a:pt x="880561" y="95103"/>
                  <a:pt x="885609" y="99928"/>
                </a:cubicBezTo>
                <a:cubicBezTo>
                  <a:pt x="890656" y="104754"/>
                  <a:pt x="890900" y="110343"/>
                  <a:pt x="886340" y="116696"/>
                </a:cubicBezTo>
                <a:lnTo>
                  <a:pt x="883540" y="122383"/>
                </a:lnTo>
                <a:lnTo>
                  <a:pt x="884974" y="121198"/>
                </a:lnTo>
                <a:cubicBezTo>
                  <a:pt x="886146" y="120871"/>
                  <a:pt x="887684" y="120883"/>
                  <a:pt x="889588" y="121234"/>
                </a:cubicBezTo>
                <a:cubicBezTo>
                  <a:pt x="897203" y="122640"/>
                  <a:pt x="903147" y="123765"/>
                  <a:pt x="907420" y="124611"/>
                </a:cubicBezTo>
                <a:cubicBezTo>
                  <a:pt x="911693" y="125457"/>
                  <a:pt x="917659" y="125676"/>
                  <a:pt x="925317" y="125267"/>
                </a:cubicBezTo>
                <a:cubicBezTo>
                  <a:pt x="932974" y="124859"/>
                  <a:pt x="942245" y="123565"/>
                  <a:pt x="953130" y="121385"/>
                </a:cubicBezTo>
                <a:cubicBezTo>
                  <a:pt x="964014" y="119205"/>
                  <a:pt x="972148" y="116484"/>
                  <a:pt x="977533" y="113222"/>
                </a:cubicBezTo>
                <a:cubicBezTo>
                  <a:pt x="982918" y="109959"/>
                  <a:pt x="989937" y="109766"/>
                  <a:pt x="998592" y="112641"/>
                </a:cubicBezTo>
                <a:cubicBezTo>
                  <a:pt x="1007246" y="115516"/>
                  <a:pt x="1014789" y="119639"/>
                  <a:pt x="1021220" y="125009"/>
                </a:cubicBezTo>
                <a:cubicBezTo>
                  <a:pt x="1027652" y="130380"/>
                  <a:pt x="1028079" y="135876"/>
                  <a:pt x="1022500" y="141497"/>
                </a:cubicBezTo>
                <a:cubicBezTo>
                  <a:pt x="1016922" y="147118"/>
                  <a:pt x="1008913" y="166542"/>
                  <a:pt x="998473" y="199768"/>
                </a:cubicBezTo>
                <a:cubicBezTo>
                  <a:pt x="1011064" y="214281"/>
                  <a:pt x="1010878" y="221820"/>
                  <a:pt x="997914" y="222386"/>
                </a:cubicBezTo>
                <a:cubicBezTo>
                  <a:pt x="984951" y="222953"/>
                  <a:pt x="959518" y="224957"/>
                  <a:pt x="921617" y="228399"/>
                </a:cubicBezTo>
                <a:cubicBezTo>
                  <a:pt x="915422" y="239355"/>
                  <a:pt x="910471" y="242112"/>
                  <a:pt x="906764" y="236669"/>
                </a:cubicBezTo>
                <a:cubicBezTo>
                  <a:pt x="903057" y="231227"/>
                  <a:pt x="900537" y="222924"/>
                  <a:pt x="899203" y="211760"/>
                </a:cubicBezTo>
                <a:cubicBezTo>
                  <a:pt x="897870" y="200597"/>
                  <a:pt x="896073" y="187092"/>
                  <a:pt x="893815" y="171246"/>
                </a:cubicBezTo>
                <a:cubicBezTo>
                  <a:pt x="891556" y="155400"/>
                  <a:pt x="888383" y="142752"/>
                  <a:pt x="884296" y="133302"/>
                </a:cubicBezTo>
                <a:cubicBezTo>
                  <a:pt x="883275" y="130939"/>
                  <a:pt x="882619" y="128916"/>
                  <a:pt x="882328" y="127232"/>
                </a:cubicBezTo>
                <a:lnTo>
                  <a:pt x="882479" y="124537"/>
                </a:lnTo>
                <a:lnTo>
                  <a:pt x="880551" y="128454"/>
                </a:lnTo>
                <a:cubicBezTo>
                  <a:pt x="878972" y="133116"/>
                  <a:pt x="877743" y="138521"/>
                  <a:pt x="876865" y="144670"/>
                </a:cubicBezTo>
                <a:cubicBezTo>
                  <a:pt x="875108" y="156966"/>
                  <a:pt x="872634" y="172676"/>
                  <a:pt x="869444" y="191799"/>
                </a:cubicBezTo>
                <a:cubicBezTo>
                  <a:pt x="866253" y="210921"/>
                  <a:pt x="860893" y="227302"/>
                  <a:pt x="853365" y="240939"/>
                </a:cubicBezTo>
                <a:cubicBezTo>
                  <a:pt x="845836" y="254577"/>
                  <a:pt x="836232" y="263808"/>
                  <a:pt x="824552" y="268634"/>
                </a:cubicBezTo>
                <a:cubicBezTo>
                  <a:pt x="812871" y="273459"/>
                  <a:pt x="806752" y="271810"/>
                  <a:pt x="806193" y="263686"/>
                </a:cubicBezTo>
                <a:cubicBezTo>
                  <a:pt x="805633" y="255563"/>
                  <a:pt x="802192" y="245636"/>
                  <a:pt x="795868" y="233905"/>
                </a:cubicBezTo>
                <a:cubicBezTo>
                  <a:pt x="789544" y="222175"/>
                  <a:pt x="791340" y="218791"/>
                  <a:pt x="801256" y="223752"/>
                </a:cubicBezTo>
                <a:cubicBezTo>
                  <a:pt x="811172" y="228714"/>
                  <a:pt x="817944" y="231195"/>
                  <a:pt x="821572" y="231195"/>
                </a:cubicBezTo>
                <a:cubicBezTo>
                  <a:pt x="824068" y="231195"/>
                  <a:pt x="826943" y="227739"/>
                  <a:pt x="830198" y="220827"/>
                </a:cubicBezTo>
                <a:cubicBezTo>
                  <a:pt x="833453" y="213915"/>
                  <a:pt x="836863" y="203579"/>
                  <a:pt x="840426" y="189820"/>
                </a:cubicBezTo>
                <a:cubicBezTo>
                  <a:pt x="843990" y="176060"/>
                  <a:pt x="846897" y="160440"/>
                  <a:pt x="849149" y="142960"/>
                </a:cubicBezTo>
                <a:cubicBezTo>
                  <a:pt x="851400" y="125479"/>
                  <a:pt x="851669" y="115814"/>
                  <a:pt x="849955" y="113964"/>
                </a:cubicBezTo>
                <a:cubicBezTo>
                  <a:pt x="848242" y="112114"/>
                  <a:pt x="840286" y="113641"/>
                  <a:pt x="826090" y="118545"/>
                </a:cubicBezTo>
                <a:cubicBezTo>
                  <a:pt x="814775" y="150782"/>
                  <a:pt x="804303" y="174691"/>
                  <a:pt x="794674" y="190272"/>
                </a:cubicBezTo>
                <a:cubicBezTo>
                  <a:pt x="785044" y="205852"/>
                  <a:pt x="774723" y="219382"/>
                  <a:pt x="763710" y="230862"/>
                </a:cubicBezTo>
                <a:cubicBezTo>
                  <a:pt x="752696" y="242341"/>
                  <a:pt x="739550" y="252039"/>
                  <a:pt x="724271" y="259954"/>
                </a:cubicBezTo>
                <a:cubicBezTo>
                  <a:pt x="708991" y="267870"/>
                  <a:pt x="708184" y="264403"/>
                  <a:pt x="721851" y="249554"/>
                </a:cubicBezTo>
                <a:cubicBezTo>
                  <a:pt x="735517" y="234705"/>
                  <a:pt x="748821" y="217457"/>
                  <a:pt x="761763" y="197811"/>
                </a:cubicBezTo>
                <a:cubicBezTo>
                  <a:pt x="774705" y="178165"/>
                  <a:pt x="786511" y="153342"/>
                  <a:pt x="797180" y="123342"/>
                </a:cubicBezTo>
                <a:cubicBezTo>
                  <a:pt x="783786" y="126813"/>
                  <a:pt x="772457" y="129932"/>
                  <a:pt x="763193" y="132699"/>
                </a:cubicBezTo>
                <a:cubicBezTo>
                  <a:pt x="753930" y="135467"/>
                  <a:pt x="744458" y="132323"/>
                  <a:pt x="734778" y="123267"/>
                </a:cubicBezTo>
                <a:cubicBezTo>
                  <a:pt x="725099" y="114211"/>
                  <a:pt x="726701" y="110142"/>
                  <a:pt x="739586" y="111060"/>
                </a:cubicBezTo>
                <a:cubicBezTo>
                  <a:pt x="752471" y="111978"/>
                  <a:pt x="772751" y="109504"/>
                  <a:pt x="800428" y="103639"/>
                </a:cubicBezTo>
                <a:cubicBezTo>
                  <a:pt x="803669" y="93099"/>
                  <a:pt x="806189" y="81017"/>
                  <a:pt x="807989" y="67394"/>
                </a:cubicBezTo>
                <a:cubicBezTo>
                  <a:pt x="809788" y="53771"/>
                  <a:pt x="809114" y="41890"/>
                  <a:pt x="805967" y="31751"/>
                </a:cubicBezTo>
                <a:cubicBezTo>
                  <a:pt x="804393" y="26682"/>
                  <a:pt x="805541" y="23938"/>
                  <a:pt x="809411" y="23518"/>
                </a:cubicBezTo>
                <a:close/>
                <a:moveTo>
                  <a:pt x="2228782" y="19628"/>
                </a:moveTo>
                <a:cubicBezTo>
                  <a:pt x="2230503" y="19974"/>
                  <a:pt x="2232567" y="20695"/>
                  <a:pt x="2234975" y="21792"/>
                </a:cubicBezTo>
                <a:cubicBezTo>
                  <a:pt x="2244604" y="26180"/>
                  <a:pt x="2251670" y="31077"/>
                  <a:pt x="2256173" y="36484"/>
                </a:cubicBezTo>
                <a:cubicBezTo>
                  <a:pt x="2261321" y="44256"/>
                  <a:pt x="2261153" y="49533"/>
                  <a:pt x="2255668" y="52315"/>
                </a:cubicBezTo>
                <a:cubicBezTo>
                  <a:pt x="2250183" y="55097"/>
                  <a:pt x="2241614" y="63658"/>
                  <a:pt x="2229963" y="77998"/>
                </a:cubicBezTo>
                <a:cubicBezTo>
                  <a:pt x="2218311" y="92339"/>
                  <a:pt x="2203706" y="103933"/>
                  <a:pt x="2186146" y="112781"/>
                </a:cubicBezTo>
                <a:cubicBezTo>
                  <a:pt x="2168587" y="121629"/>
                  <a:pt x="2166407" y="118857"/>
                  <a:pt x="2179607" y="104467"/>
                </a:cubicBezTo>
                <a:cubicBezTo>
                  <a:pt x="2192807" y="90077"/>
                  <a:pt x="2203606" y="75417"/>
                  <a:pt x="2212002" y="60489"/>
                </a:cubicBezTo>
                <a:cubicBezTo>
                  <a:pt x="2220398" y="45561"/>
                  <a:pt x="2223919" y="34282"/>
                  <a:pt x="2222563" y="26653"/>
                </a:cubicBezTo>
                <a:cubicBezTo>
                  <a:pt x="2221547" y="20932"/>
                  <a:pt x="2223620" y="18590"/>
                  <a:pt x="2228782" y="19628"/>
                </a:cubicBezTo>
                <a:close/>
                <a:moveTo>
                  <a:pt x="1974321" y="12676"/>
                </a:moveTo>
                <a:cubicBezTo>
                  <a:pt x="1975802" y="12557"/>
                  <a:pt x="1977642" y="12795"/>
                  <a:pt x="1979841" y="13392"/>
                </a:cubicBezTo>
                <a:cubicBezTo>
                  <a:pt x="1988639" y="15780"/>
                  <a:pt x="1996314" y="18874"/>
                  <a:pt x="2002868" y="22674"/>
                </a:cubicBezTo>
                <a:cubicBezTo>
                  <a:pt x="2009421" y="26474"/>
                  <a:pt x="2010515" y="31353"/>
                  <a:pt x="2006148" y="37312"/>
                </a:cubicBezTo>
                <a:cubicBezTo>
                  <a:pt x="2001781" y="43270"/>
                  <a:pt x="1997218" y="48501"/>
                  <a:pt x="1992457" y="53004"/>
                </a:cubicBezTo>
                <a:cubicBezTo>
                  <a:pt x="2008202" y="53104"/>
                  <a:pt x="2019044" y="50878"/>
                  <a:pt x="2024980" y="46325"/>
                </a:cubicBezTo>
                <a:cubicBezTo>
                  <a:pt x="2030917" y="41772"/>
                  <a:pt x="2037385" y="41696"/>
                  <a:pt x="2044383" y="46099"/>
                </a:cubicBezTo>
                <a:cubicBezTo>
                  <a:pt x="2051381" y="50501"/>
                  <a:pt x="2056622" y="54746"/>
                  <a:pt x="2060107" y="58833"/>
                </a:cubicBezTo>
                <a:cubicBezTo>
                  <a:pt x="2063591" y="62920"/>
                  <a:pt x="2062623" y="66885"/>
                  <a:pt x="2057203" y="70728"/>
                </a:cubicBezTo>
                <a:cubicBezTo>
                  <a:pt x="2051782" y="74571"/>
                  <a:pt x="2044856" y="80483"/>
                  <a:pt x="2036424" y="88463"/>
                </a:cubicBezTo>
                <a:cubicBezTo>
                  <a:pt x="2027992" y="96444"/>
                  <a:pt x="2020083" y="103969"/>
                  <a:pt x="2012698" y="111038"/>
                </a:cubicBezTo>
                <a:cubicBezTo>
                  <a:pt x="2025791" y="108543"/>
                  <a:pt x="2034649" y="105894"/>
                  <a:pt x="2039274" y="103090"/>
                </a:cubicBezTo>
                <a:cubicBezTo>
                  <a:pt x="2043899" y="100287"/>
                  <a:pt x="2049832" y="100810"/>
                  <a:pt x="2057074" y="104661"/>
                </a:cubicBezTo>
                <a:cubicBezTo>
                  <a:pt x="2064316" y="108511"/>
                  <a:pt x="2071102" y="113107"/>
                  <a:pt x="2077433" y="118449"/>
                </a:cubicBezTo>
                <a:cubicBezTo>
                  <a:pt x="2083764" y="123790"/>
                  <a:pt x="2083467" y="129473"/>
                  <a:pt x="2076541" y="135496"/>
                </a:cubicBezTo>
                <a:cubicBezTo>
                  <a:pt x="2069614" y="141518"/>
                  <a:pt x="2063183" y="154059"/>
                  <a:pt x="2057246" y="173117"/>
                </a:cubicBezTo>
                <a:cubicBezTo>
                  <a:pt x="2061562" y="172400"/>
                  <a:pt x="2068209" y="170647"/>
                  <a:pt x="2077186" y="167858"/>
                </a:cubicBezTo>
                <a:cubicBezTo>
                  <a:pt x="2086163" y="165069"/>
                  <a:pt x="2095208" y="168102"/>
                  <a:pt x="2104321" y="176957"/>
                </a:cubicBezTo>
                <a:cubicBezTo>
                  <a:pt x="2113434" y="185812"/>
                  <a:pt x="2110272" y="190777"/>
                  <a:pt x="2094835" y="191853"/>
                </a:cubicBezTo>
                <a:cubicBezTo>
                  <a:pt x="2079398" y="192928"/>
                  <a:pt x="2049323" y="195545"/>
                  <a:pt x="2004610" y="199704"/>
                </a:cubicBezTo>
                <a:cubicBezTo>
                  <a:pt x="2012282" y="209928"/>
                  <a:pt x="2024765" y="223025"/>
                  <a:pt x="2042060" y="238993"/>
                </a:cubicBezTo>
                <a:cubicBezTo>
                  <a:pt x="2059354" y="254960"/>
                  <a:pt x="2077455" y="267271"/>
                  <a:pt x="2096362" y="275926"/>
                </a:cubicBezTo>
                <a:cubicBezTo>
                  <a:pt x="2115270" y="284580"/>
                  <a:pt x="2120730" y="289660"/>
                  <a:pt x="2112742" y="291166"/>
                </a:cubicBezTo>
                <a:cubicBezTo>
                  <a:pt x="2104755" y="292672"/>
                  <a:pt x="2092024" y="293188"/>
                  <a:pt x="2074551" y="292715"/>
                </a:cubicBezTo>
                <a:cubicBezTo>
                  <a:pt x="2057077" y="292241"/>
                  <a:pt x="2044271" y="286971"/>
                  <a:pt x="2036133" y="276904"/>
                </a:cubicBezTo>
                <a:cubicBezTo>
                  <a:pt x="2027995" y="266838"/>
                  <a:pt x="2015552" y="245349"/>
                  <a:pt x="1998802" y="212438"/>
                </a:cubicBezTo>
                <a:cubicBezTo>
                  <a:pt x="1994156" y="231109"/>
                  <a:pt x="1984781" y="246080"/>
                  <a:pt x="1970678" y="257352"/>
                </a:cubicBezTo>
                <a:cubicBezTo>
                  <a:pt x="1956574" y="268623"/>
                  <a:pt x="1939552" y="276101"/>
                  <a:pt x="1919612" y="279787"/>
                </a:cubicBezTo>
                <a:cubicBezTo>
                  <a:pt x="1899672" y="283472"/>
                  <a:pt x="1898213" y="280708"/>
                  <a:pt x="1915235" y="271495"/>
                </a:cubicBezTo>
                <a:cubicBezTo>
                  <a:pt x="1932257" y="262281"/>
                  <a:pt x="1946439" y="251350"/>
                  <a:pt x="1957782" y="238702"/>
                </a:cubicBezTo>
                <a:cubicBezTo>
                  <a:pt x="1969125" y="226054"/>
                  <a:pt x="1976131" y="213700"/>
                  <a:pt x="1978798" y="201640"/>
                </a:cubicBezTo>
                <a:cubicBezTo>
                  <a:pt x="1948941" y="207849"/>
                  <a:pt x="1931256" y="211649"/>
                  <a:pt x="1925743" y="213040"/>
                </a:cubicBezTo>
                <a:cubicBezTo>
                  <a:pt x="1920229" y="214431"/>
                  <a:pt x="1912621" y="211506"/>
                  <a:pt x="1902920" y="204264"/>
                </a:cubicBezTo>
                <a:cubicBezTo>
                  <a:pt x="1893219" y="197022"/>
                  <a:pt x="1894241" y="193401"/>
                  <a:pt x="1905985" y="193401"/>
                </a:cubicBezTo>
                <a:cubicBezTo>
                  <a:pt x="1915636" y="193401"/>
                  <a:pt x="1928206" y="192261"/>
                  <a:pt x="1943693" y="189981"/>
                </a:cubicBezTo>
                <a:cubicBezTo>
                  <a:pt x="1939319" y="164642"/>
                  <a:pt x="1933727" y="147054"/>
                  <a:pt x="1926915" y="137216"/>
                </a:cubicBezTo>
                <a:cubicBezTo>
                  <a:pt x="1920103" y="127379"/>
                  <a:pt x="1920075" y="122134"/>
                  <a:pt x="1926829" y="121482"/>
                </a:cubicBezTo>
                <a:cubicBezTo>
                  <a:pt x="1933583" y="120829"/>
                  <a:pt x="1939620" y="120499"/>
                  <a:pt x="1944941" y="120492"/>
                </a:cubicBezTo>
                <a:cubicBezTo>
                  <a:pt x="1950261" y="120485"/>
                  <a:pt x="1965963" y="118409"/>
                  <a:pt x="1992048" y="114265"/>
                </a:cubicBezTo>
                <a:cubicBezTo>
                  <a:pt x="2001211" y="99552"/>
                  <a:pt x="2008267" y="88614"/>
                  <a:pt x="2013214" y="81451"/>
                </a:cubicBezTo>
                <a:cubicBezTo>
                  <a:pt x="2018162" y="74288"/>
                  <a:pt x="2019760" y="70707"/>
                  <a:pt x="2018011" y="70707"/>
                </a:cubicBezTo>
                <a:lnTo>
                  <a:pt x="2001814" y="70707"/>
                </a:lnTo>
                <a:cubicBezTo>
                  <a:pt x="1995690" y="70707"/>
                  <a:pt x="1990750" y="69359"/>
                  <a:pt x="1986993" y="66663"/>
                </a:cubicBezTo>
                <a:cubicBezTo>
                  <a:pt x="1973671" y="87485"/>
                  <a:pt x="1960876" y="101463"/>
                  <a:pt x="1948608" y="108597"/>
                </a:cubicBezTo>
                <a:cubicBezTo>
                  <a:pt x="1936340" y="115731"/>
                  <a:pt x="1934067" y="113290"/>
                  <a:pt x="1941789" y="101273"/>
                </a:cubicBezTo>
                <a:cubicBezTo>
                  <a:pt x="1949511" y="89256"/>
                  <a:pt x="1956936" y="75543"/>
                  <a:pt x="1964063" y="60134"/>
                </a:cubicBezTo>
                <a:cubicBezTo>
                  <a:pt x="1971190" y="44726"/>
                  <a:pt x="1973402" y="32486"/>
                  <a:pt x="1970699" y="23416"/>
                </a:cubicBezTo>
                <a:cubicBezTo>
                  <a:pt x="1968672" y="16613"/>
                  <a:pt x="1969879" y="13033"/>
                  <a:pt x="1974321" y="12676"/>
                </a:cubicBezTo>
                <a:close/>
                <a:moveTo>
                  <a:pt x="2994425" y="11919"/>
                </a:moveTo>
                <a:cubicBezTo>
                  <a:pt x="3005309" y="13324"/>
                  <a:pt x="3015010" y="16300"/>
                  <a:pt x="3023528" y="20846"/>
                </a:cubicBezTo>
                <a:cubicBezTo>
                  <a:pt x="3032046" y="25391"/>
                  <a:pt x="3035470" y="33486"/>
                  <a:pt x="3033800" y="45131"/>
                </a:cubicBezTo>
                <a:cubicBezTo>
                  <a:pt x="3032129" y="56775"/>
                  <a:pt x="3026031" y="59510"/>
                  <a:pt x="3015505" y="53337"/>
                </a:cubicBezTo>
                <a:cubicBezTo>
                  <a:pt x="3004979" y="47163"/>
                  <a:pt x="2995801" y="39172"/>
                  <a:pt x="2987972" y="29364"/>
                </a:cubicBezTo>
                <a:cubicBezTo>
                  <a:pt x="2981389" y="16328"/>
                  <a:pt x="2983540" y="10513"/>
                  <a:pt x="2994425" y="11919"/>
                </a:cubicBezTo>
                <a:close/>
                <a:moveTo>
                  <a:pt x="1859486" y="11447"/>
                </a:moveTo>
                <a:cubicBezTo>
                  <a:pt x="1861052" y="11211"/>
                  <a:pt x="1863087" y="11386"/>
                  <a:pt x="1865589" y="11973"/>
                </a:cubicBezTo>
                <a:cubicBezTo>
                  <a:pt x="1875598" y="14317"/>
                  <a:pt x="1884622" y="17361"/>
                  <a:pt x="1892660" y="21104"/>
                </a:cubicBezTo>
                <a:cubicBezTo>
                  <a:pt x="1900697" y="24847"/>
                  <a:pt x="1902468" y="29984"/>
                  <a:pt x="1897973" y="36516"/>
                </a:cubicBezTo>
                <a:cubicBezTo>
                  <a:pt x="1893477" y="43048"/>
                  <a:pt x="1891229" y="63386"/>
                  <a:pt x="1891229" y="97530"/>
                </a:cubicBezTo>
                <a:cubicBezTo>
                  <a:pt x="1894886" y="96727"/>
                  <a:pt x="1899590" y="95852"/>
                  <a:pt x="1905340" y="94906"/>
                </a:cubicBezTo>
                <a:cubicBezTo>
                  <a:pt x="1911090" y="93959"/>
                  <a:pt x="1915124" y="96010"/>
                  <a:pt x="1917440" y="101058"/>
                </a:cubicBezTo>
                <a:cubicBezTo>
                  <a:pt x="1919756" y="106105"/>
                  <a:pt x="1918020" y="110587"/>
                  <a:pt x="1912234" y="114502"/>
                </a:cubicBezTo>
                <a:cubicBezTo>
                  <a:pt x="1906448" y="118416"/>
                  <a:pt x="1899446" y="121492"/>
                  <a:pt x="1891229" y="123729"/>
                </a:cubicBezTo>
                <a:lnTo>
                  <a:pt x="1891229" y="159630"/>
                </a:lnTo>
                <a:cubicBezTo>
                  <a:pt x="1908323" y="148832"/>
                  <a:pt x="1916092" y="146559"/>
                  <a:pt x="1914536" y="152811"/>
                </a:cubicBezTo>
                <a:cubicBezTo>
                  <a:pt x="1912980" y="159064"/>
                  <a:pt x="1905211" y="168306"/>
                  <a:pt x="1891229" y="180538"/>
                </a:cubicBezTo>
                <a:cubicBezTo>
                  <a:pt x="1892118" y="210394"/>
                  <a:pt x="1892563" y="230894"/>
                  <a:pt x="1892563" y="242036"/>
                </a:cubicBezTo>
                <a:cubicBezTo>
                  <a:pt x="1892563" y="254914"/>
                  <a:pt x="1891606" y="265425"/>
                  <a:pt x="1889691" y="273570"/>
                </a:cubicBezTo>
                <a:cubicBezTo>
                  <a:pt x="1887777" y="281716"/>
                  <a:pt x="1883729" y="288861"/>
                  <a:pt x="1877549" y="295005"/>
                </a:cubicBezTo>
                <a:cubicBezTo>
                  <a:pt x="1871368" y="301150"/>
                  <a:pt x="1866320" y="300107"/>
                  <a:pt x="1862405" y="291876"/>
                </a:cubicBezTo>
                <a:cubicBezTo>
                  <a:pt x="1858491" y="283644"/>
                  <a:pt x="1851941" y="274391"/>
                  <a:pt x="1842756" y="264117"/>
                </a:cubicBezTo>
                <a:cubicBezTo>
                  <a:pt x="1833571" y="253842"/>
                  <a:pt x="1833686" y="249604"/>
                  <a:pt x="1843100" y="251404"/>
                </a:cubicBezTo>
                <a:cubicBezTo>
                  <a:pt x="1852514" y="253204"/>
                  <a:pt x="1858397" y="254017"/>
                  <a:pt x="1860749" y="253845"/>
                </a:cubicBezTo>
                <a:cubicBezTo>
                  <a:pt x="1863101" y="253673"/>
                  <a:pt x="1864915" y="249113"/>
                  <a:pt x="1866191" y="240165"/>
                </a:cubicBezTo>
                <a:cubicBezTo>
                  <a:pt x="1867468" y="231217"/>
                  <a:pt x="1868106" y="215220"/>
                  <a:pt x="1868106" y="192175"/>
                </a:cubicBezTo>
                <a:cubicBezTo>
                  <a:pt x="1848617" y="209340"/>
                  <a:pt x="1836776" y="221282"/>
                  <a:pt x="1832581" y="228001"/>
                </a:cubicBezTo>
                <a:cubicBezTo>
                  <a:pt x="1828387" y="234719"/>
                  <a:pt x="1819987" y="233429"/>
                  <a:pt x="1807382" y="224129"/>
                </a:cubicBezTo>
                <a:cubicBezTo>
                  <a:pt x="1794777" y="214829"/>
                  <a:pt x="1793339" y="208781"/>
                  <a:pt x="1803069" y="205985"/>
                </a:cubicBezTo>
                <a:cubicBezTo>
                  <a:pt x="1812799" y="203189"/>
                  <a:pt x="1822034" y="199388"/>
                  <a:pt x="1830775" y="194584"/>
                </a:cubicBezTo>
                <a:cubicBezTo>
                  <a:pt x="1839515" y="189780"/>
                  <a:pt x="1851959" y="181850"/>
                  <a:pt x="1868106" y="170794"/>
                </a:cubicBezTo>
                <a:lnTo>
                  <a:pt x="1868106" y="128741"/>
                </a:lnTo>
                <a:cubicBezTo>
                  <a:pt x="1858813" y="132312"/>
                  <a:pt x="1849779" y="134556"/>
                  <a:pt x="1841003" y="135474"/>
                </a:cubicBezTo>
                <a:cubicBezTo>
                  <a:pt x="1832226" y="136392"/>
                  <a:pt x="1825103" y="134237"/>
                  <a:pt x="1819632" y="129010"/>
                </a:cubicBezTo>
                <a:cubicBezTo>
                  <a:pt x="1814161" y="123783"/>
                  <a:pt x="1815491" y="119804"/>
                  <a:pt x="1823622" y="117072"/>
                </a:cubicBezTo>
                <a:cubicBezTo>
                  <a:pt x="1831753" y="114340"/>
                  <a:pt x="1846581" y="109963"/>
                  <a:pt x="1868106" y="103940"/>
                </a:cubicBezTo>
                <a:cubicBezTo>
                  <a:pt x="1868106" y="91794"/>
                  <a:pt x="1867668" y="78246"/>
                  <a:pt x="1866794" y="63296"/>
                </a:cubicBezTo>
                <a:cubicBezTo>
                  <a:pt x="1865919" y="48347"/>
                  <a:pt x="1862997" y="35469"/>
                  <a:pt x="1858028" y="24664"/>
                </a:cubicBezTo>
                <a:cubicBezTo>
                  <a:pt x="1854301" y="16560"/>
                  <a:pt x="1854787" y="12154"/>
                  <a:pt x="1859486" y="11447"/>
                </a:cubicBezTo>
                <a:close/>
                <a:moveTo>
                  <a:pt x="436103" y="10498"/>
                </a:moveTo>
                <a:cubicBezTo>
                  <a:pt x="437927" y="10357"/>
                  <a:pt x="440281" y="10641"/>
                  <a:pt x="443163" y="11349"/>
                </a:cubicBezTo>
                <a:cubicBezTo>
                  <a:pt x="454692" y="14181"/>
                  <a:pt x="463494" y="17752"/>
                  <a:pt x="469567" y="22061"/>
                </a:cubicBezTo>
                <a:cubicBezTo>
                  <a:pt x="475640" y="26370"/>
                  <a:pt x="476425" y="31945"/>
                  <a:pt x="471922" y="38785"/>
                </a:cubicBezTo>
                <a:cubicBezTo>
                  <a:pt x="468545" y="43915"/>
                  <a:pt x="466434" y="56221"/>
                  <a:pt x="465590" y="75701"/>
                </a:cubicBezTo>
                <a:lnTo>
                  <a:pt x="465185" y="96693"/>
                </a:lnTo>
                <a:lnTo>
                  <a:pt x="480024" y="91499"/>
                </a:lnTo>
                <a:cubicBezTo>
                  <a:pt x="485023" y="90612"/>
                  <a:pt x="489238" y="90862"/>
                  <a:pt x="492669" y="92249"/>
                </a:cubicBezTo>
                <a:cubicBezTo>
                  <a:pt x="499531" y="95024"/>
                  <a:pt x="501814" y="98792"/>
                  <a:pt x="499520" y="103553"/>
                </a:cubicBezTo>
                <a:cubicBezTo>
                  <a:pt x="497226" y="108314"/>
                  <a:pt x="485718" y="113290"/>
                  <a:pt x="464996" y="118481"/>
                </a:cubicBezTo>
                <a:lnTo>
                  <a:pt x="463813" y="155586"/>
                </a:lnTo>
                <a:cubicBezTo>
                  <a:pt x="485409" y="145677"/>
                  <a:pt x="493960" y="144408"/>
                  <a:pt x="489464" y="151779"/>
                </a:cubicBezTo>
                <a:cubicBezTo>
                  <a:pt x="484968" y="159150"/>
                  <a:pt x="476418" y="166614"/>
                  <a:pt x="463813" y="174171"/>
                </a:cubicBezTo>
                <a:cubicBezTo>
                  <a:pt x="463813" y="211742"/>
                  <a:pt x="464035" y="237616"/>
                  <a:pt x="464480" y="251791"/>
                </a:cubicBezTo>
                <a:cubicBezTo>
                  <a:pt x="464924" y="265966"/>
                  <a:pt x="460640" y="278471"/>
                  <a:pt x="451627" y="289305"/>
                </a:cubicBezTo>
                <a:cubicBezTo>
                  <a:pt x="442614" y="300139"/>
                  <a:pt x="436384" y="301437"/>
                  <a:pt x="432935" y="293199"/>
                </a:cubicBezTo>
                <a:cubicBezTo>
                  <a:pt x="429486" y="284960"/>
                  <a:pt x="422947" y="275485"/>
                  <a:pt x="413317" y="264773"/>
                </a:cubicBezTo>
                <a:cubicBezTo>
                  <a:pt x="403688" y="254060"/>
                  <a:pt x="404928" y="250282"/>
                  <a:pt x="417039" y="253437"/>
                </a:cubicBezTo>
                <a:cubicBezTo>
                  <a:pt x="429149" y="256592"/>
                  <a:pt x="435900" y="257599"/>
                  <a:pt x="437291" y="256459"/>
                </a:cubicBezTo>
                <a:cubicBezTo>
                  <a:pt x="438682" y="255319"/>
                  <a:pt x="439599" y="248357"/>
                  <a:pt x="440044" y="235572"/>
                </a:cubicBezTo>
                <a:cubicBezTo>
                  <a:pt x="440488" y="222788"/>
                  <a:pt x="440711" y="206078"/>
                  <a:pt x="440711" y="185443"/>
                </a:cubicBezTo>
                <a:cubicBezTo>
                  <a:pt x="414769" y="203655"/>
                  <a:pt x="399379" y="215629"/>
                  <a:pt x="394539" y="221365"/>
                </a:cubicBezTo>
                <a:cubicBezTo>
                  <a:pt x="389699" y="227101"/>
                  <a:pt x="381787" y="224509"/>
                  <a:pt x="370802" y="213589"/>
                </a:cubicBezTo>
                <a:cubicBezTo>
                  <a:pt x="359818" y="202669"/>
                  <a:pt x="359283" y="196373"/>
                  <a:pt x="369200" y="194703"/>
                </a:cubicBezTo>
                <a:cubicBezTo>
                  <a:pt x="379116" y="193032"/>
                  <a:pt x="389731" y="189806"/>
                  <a:pt x="401046" y="185023"/>
                </a:cubicBezTo>
                <a:cubicBezTo>
                  <a:pt x="412360" y="180241"/>
                  <a:pt x="425582" y="173225"/>
                  <a:pt x="440711" y="163975"/>
                </a:cubicBezTo>
                <a:lnTo>
                  <a:pt x="440711" y="124697"/>
                </a:lnTo>
                <a:cubicBezTo>
                  <a:pt x="431605" y="128211"/>
                  <a:pt x="422725" y="131115"/>
                  <a:pt x="414070" y="133409"/>
                </a:cubicBezTo>
                <a:cubicBezTo>
                  <a:pt x="405416" y="135704"/>
                  <a:pt x="396894" y="134004"/>
                  <a:pt x="388505" y="128311"/>
                </a:cubicBezTo>
                <a:cubicBezTo>
                  <a:pt x="380116" y="122618"/>
                  <a:pt x="381773" y="118355"/>
                  <a:pt x="393474" y="115523"/>
                </a:cubicBezTo>
                <a:cubicBezTo>
                  <a:pt x="405176" y="112691"/>
                  <a:pt x="420936" y="108385"/>
                  <a:pt x="440754" y="102606"/>
                </a:cubicBezTo>
                <a:cubicBezTo>
                  <a:pt x="441629" y="60432"/>
                  <a:pt x="439366" y="33970"/>
                  <a:pt x="433967" y="23222"/>
                </a:cubicBezTo>
                <a:cubicBezTo>
                  <a:pt x="429918" y="15161"/>
                  <a:pt x="430630" y="10920"/>
                  <a:pt x="436103" y="10498"/>
                </a:cubicBezTo>
                <a:close/>
                <a:moveTo>
                  <a:pt x="1246351" y="8231"/>
                </a:moveTo>
                <a:cubicBezTo>
                  <a:pt x="1247995" y="7999"/>
                  <a:pt x="1250083" y="8120"/>
                  <a:pt x="1252614" y="8595"/>
                </a:cubicBezTo>
                <a:cubicBezTo>
                  <a:pt x="1262738" y="10496"/>
                  <a:pt x="1271761" y="14278"/>
                  <a:pt x="1279684" y="19942"/>
                </a:cubicBezTo>
                <a:cubicBezTo>
                  <a:pt x="1287607" y="25607"/>
                  <a:pt x="1289529" y="31862"/>
                  <a:pt x="1285449" y="38710"/>
                </a:cubicBezTo>
                <a:cubicBezTo>
                  <a:pt x="1281369" y="45557"/>
                  <a:pt x="1278914" y="62920"/>
                  <a:pt x="1278082" y="90797"/>
                </a:cubicBezTo>
                <a:cubicBezTo>
                  <a:pt x="1286915" y="89148"/>
                  <a:pt x="1295806" y="86936"/>
                  <a:pt x="1304755" y="84161"/>
                </a:cubicBezTo>
                <a:cubicBezTo>
                  <a:pt x="1313703" y="81386"/>
                  <a:pt x="1321619" y="83229"/>
                  <a:pt x="1328502" y="89689"/>
                </a:cubicBezTo>
                <a:cubicBezTo>
                  <a:pt x="1335385" y="96150"/>
                  <a:pt x="1332424" y="101793"/>
                  <a:pt x="1319618" y="106618"/>
                </a:cubicBezTo>
                <a:cubicBezTo>
                  <a:pt x="1306812" y="111443"/>
                  <a:pt x="1292910" y="115039"/>
                  <a:pt x="1277910" y="117405"/>
                </a:cubicBezTo>
                <a:lnTo>
                  <a:pt x="1276727" y="156920"/>
                </a:lnTo>
                <a:cubicBezTo>
                  <a:pt x="1310397" y="152474"/>
                  <a:pt x="1333026" y="149115"/>
                  <a:pt x="1344613" y="146842"/>
                </a:cubicBezTo>
                <a:cubicBezTo>
                  <a:pt x="1356200" y="144569"/>
                  <a:pt x="1366292" y="144910"/>
                  <a:pt x="1374889" y="147864"/>
                </a:cubicBezTo>
                <a:cubicBezTo>
                  <a:pt x="1383486" y="150818"/>
                  <a:pt x="1389523" y="156020"/>
                  <a:pt x="1393001" y="163470"/>
                </a:cubicBezTo>
                <a:cubicBezTo>
                  <a:pt x="1396478" y="170919"/>
                  <a:pt x="1391914" y="174418"/>
                  <a:pt x="1379309" y="173967"/>
                </a:cubicBezTo>
                <a:cubicBezTo>
                  <a:pt x="1366704" y="173515"/>
                  <a:pt x="1351231" y="173963"/>
                  <a:pt x="1332890" y="175311"/>
                </a:cubicBezTo>
                <a:cubicBezTo>
                  <a:pt x="1314549" y="176659"/>
                  <a:pt x="1289977" y="178853"/>
                  <a:pt x="1259174" y="181893"/>
                </a:cubicBezTo>
                <a:cubicBezTo>
                  <a:pt x="1269083" y="190182"/>
                  <a:pt x="1271991" y="196069"/>
                  <a:pt x="1267897" y="199553"/>
                </a:cubicBezTo>
                <a:cubicBezTo>
                  <a:pt x="1263803" y="203038"/>
                  <a:pt x="1258508" y="208462"/>
                  <a:pt x="1252011" y="215826"/>
                </a:cubicBezTo>
                <a:cubicBezTo>
                  <a:pt x="1245515" y="223190"/>
                  <a:pt x="1240363" y="228488"/>
                  <a:pt x="1236556" y="231722"/>
                </a:cubicBezTo>
                <a:cubicBezTo>
                  <a:pt x="1232749" y="234956"/>
                  <a:pt x="1232932" y="236365"/>
                  <a:pt x="1237105" y="235949"/>
                </a:cubicBezTo>
                <a:cubicBezTo>
                  <a:pt x="1241278" y="235533"/>
                  <a:pt x="1263878" y="233253"/>
                  <a:pt x="1304905" y="229108"/>
                </a:cubicBezTo>
                <a:cubicBezTo>
                  <a:pt x="1299513" y="221207"/>
                  <a:pt x="1294792" y="212825"/>
                  <a:pt x="1290741" y="203963"/>
                </a:cubicBezTo>
                <a:cubicBezTo>
                  <a:pt x="1286690" y="195101"/>
                  <a:pt x="1288934" y="192129"/>
                  <a:pt x="1297473" y="195047"/>
                </a:cubicBezTo>
                <a:cubicBezTo>
                  <a:pt x="1306013" y="197965"/>
                  <a:pt x="1314484" y="203160"/>
                  <a:pt x="1322888" y="210631"/>
                </a:cubicBezTo>
                <a:cubicBezTo>
                  <a:pt x="1331291" y="218102"/>
                  <a:pt x="1338748" y="226979"/>
                  <a:pt x="1345259" y="237261"/>
                </a:cubicBezTo>
                <a:cubicBezTo>
                  <a:pt x="1351769" y="247543"/>
                  <a:pt x="1353325" y="258574"/>
                  <a:pt x="1349926" y="270355"/>
                </a:cubicBezTo>
                <a:cubicBezTo>
                  <a:pt x="1346528" y="282135"/>
                  <a:pt x="1341232" y="284842"/>
                  <a:pt x="1334041" y="278475"/>
                </a:cubicBezTo>
                <a:cubicBezTo>
                  <a:pt x="1326849" y="272108"/>
                  <a:pt x="1319124" y="260894"/>
                  <a:pt x="1310864" y="244833"/>
                </a:cubicBezTo>
                <a:cubicBezTo>
                  <a:pt x="1266968" y="252906"/>
                  <a:pt x="1238008" y="259356"/>
                  <a:pt x="1223983" y="264181"/>
                </a:cubicBezTo>
                <a:cubicBezTo>
                  <a:pt x="1209959" y="269007"/>
                  <a:pt x="1198343" y="273961"/>
                  <a:pt x="1189137" y="279045"/>
                </a:cubicBezTo>
                <a:cubicBezTo>
                  <a:pt x="1179930" y="284128"/>
                  <a:pt x="1175327" y="279894"/>
                  <a:pt x="1175327" y="266343"/>
                </a:cubicBezTo>
                <a:cubicBezTo>
                  <a:pt x="1175327" y="253537"/>
                  <a:pt x="1178995" y="245912"/>
                  <a:pt x="1186330" y="243467"/>
                </a:cubicBezTo>
                <a:cubicBezTo>
                  <a:pt x="1193665" y="241022"/>
                  <a:pt x="1199637" y="238121"/>
                  <a:pt x="1204248" y="234766"/>
                </a:cubicBezTo>
                <a:cubicBezTo>
                  <a:pt x="1208858" y="231410"/>
                  <a:pt x="1215322" y="224695"/>
                  <a:pt x="1223639" y="214621"/>
                </a:cubicBezTo>
                <a:cubicBezTo>
                  <a:pt x="1231957" y="204547"/>
                  <a:pt x="1237004" y="194369"/>
                  <a:pt x="1238782" y="184087"/>
                </a:cubicBezTo>
                <a:cubicBezTo>
                  <a:pt x="1222463" y="187601"/>
                  <a:pt x="1209937" y="190505"/>
                  <a:pt x="1201204" y="192799"/>
                </a:cubicBezTo>
                <a:cubicBezTo>
                  <a:pt x="1192471" y="195094"/>
                  <a:pt x="1183501" y="192168"/>
                  <a:pt x="1174295" y="184023"/>
                </a:cubicBezTo>
                <a:cubicBezTo>
                  <a:pt x="1165088" y="175878"/>
                  <a:pt x="1167261" y="171805"/>
                  <a:pt x="1180812" y="171805"/>
                </a:cubicBezTo>
                <a:cubicBezTo>
                  <a:pt x="1192184" y="171805"/>
                  <a:pt x="1215551" y="168012"/>
                  <a:pt x="1250914" y="160426"/>
                </a:cubicBezTo>
                <a:lnTo>
                  <a:pt x="1250914" y="121987"/>
                </a:lnTo>
                <a:cubicBezTo>
                  <a:pt x="1238897" y="123794"/>
                  <a:pt x="1228020" y="122130"/>
                  <a:pt x="1218283" y="116997"/>
                </a:cubicBezTo>
                <a:cubicBezTo>
                  <a:pt x="1208546" y="111863"/>
                  <a:pt x="1208682" y="108038"/>
                  <a:pt x="1218692" y="105521"/>
                </a:cubicBezTo>
                <a:cubicBezTo>
                  <a:pt x="1228701" y="103004"/>
                  <a:pt x="1239442" y="100219"/>
                  <a:pt x="1250914" y="97164"/>
                </a:cubicBezTo>
                <a:cubicBezTo>
                  <a:pt x="1250914" y="82293"/>
                  <a:pt x="1250699" y="68046"/>
                  <a:pt x="1250269" y="54423"/>
                </a:cubicBezTo>
                <a:cubicBezTo>
                  <a:pt x="1249839" y="40800"/>
                  <a:pt x="1247591" y="29281"/>
                  <a:pt x="1243526" y="19867"/>
                </a:cubicBezTo>
                <a:cubicBezTo>
                  <a:pt x="1240476" y="12806"/>
                  <a:pt x="1241418" y="8928"/>
                  <a:pt x="1246351" y="8231"/>
                </a:cubicBezTo>
                <a:close/>
                <a:moveTo>
                  <a:pt x="2698615" y="7187"/>
                </a:moveTo>
                <a:cubicBezTo>
                  <a:pt x="2704939" y="8147"/>
                  <a:pt x="2712615" y="10750"/>
                  <a:pt x="2721642" y="14995"/>
                </a:cubicBezTo>
                <a:cubicBezTo>
                  <a:pt x="2730669" y="19239"/>
                  <a:pt x="2733515" y="23850"/>
                  <a:pt x="2730181" y="28826"/>
                </a:cubicBezTo>
                <a:cubicBezTo>
                  <a:pt x="2726847" y="33802"/>
                  <a:pt x="2722212" y="42306"/>
                  <a:pt x="2716275" y="54337"/>
                </a:cubicBezTo>
                <a:cubicBezTo>
                  <a:pt x="2725897" y="52731"/>
                  <a:pt x="2734763" y="50530"/>
                  <a:pt x="2742872" y="47733"/>
                </a:cubicBezTo>
                <a:cubicBezTo>
                  <a:pt x="2750982" y="44937"/>
                  <a:pt x="2758026" y="46522"/>
                  <a:pt x="2764006" y="52487"/>
                </a:cubicBezTo>
                <a:cubicBezTo>
                  <a:pt x="2769986" y="58453"/>
                  <a:pt x="2770237" y="62730"/>
                  <a:pt x="2764759" y="65318"/>
                </a:cubicBezTo>
                <a:cubicBezTo>
                  <a:pt x="2759281" y="67907"/>
                  <a:pt x="2751903" y="70133"/>
                  <a:pt x="2742625" y="71997"/>
                </a:cubicBezTo>
                <a:lnTo>
                  <a:pt x="2711177" y="78257"/>
                </a:lnTo>
                <a:cubicBezTo>
                  <a:pt x="2707950" y="87148"/>
                  <a:pt x="2705154" y="93572"/>
                  <a:pt x="2702788" y="97530"/>
                </a:cubicBezTo>
                <a:cubicBezTo>
                  <a:pt x="2714690" y="95121"/>
                  <a:pt x="2722674" y="92271"/>
                  <a:pt x="2726740" y="88980"/>
                </a:cubicBezTo>
                <a:cubicBezTo>
                  <a:pt x="2730805" y="85688"/>
                  <a:pt x="2737061" y="85746"/>
                  <a:pt x="2745507" y="89152"/>
                </a:cubicBezTo>
                <a:cubicBezTo>
                  <a:pt x="2753954" y="92557"/>
                  <a:pt x="2760866" y="97132"/>
                  <a:pt x="2766243" y="102875"/>
                </a:cubicBezTo>
                <a:cubicBezTo>
                  <a:pt x="2771621" y="108618"/>
                  <a:pt x="2772263" y="113964"/>
                  <a:pt x="2768168" y="118911"/>
                </a:cubicBezTo>
                <a:cubicBezTo>
                  <a:pt x="2764074" y="123858"/>
                  <a:pt x="2761590" y="133717"/>
                  <a:pt x="2760715" y="148488"/>
                </a:cubicBezTo>
                <a:cubicBezTo>
                  <a:pt x="2759840" y="163258"/>
                  <a:pt x="2758973" y="184518"/>
                  <a:pt x="2758112" y="212266"/>
                </a:cubicBezTo>
                <a:cubicBezTo>
                  <a:pt x="2771836" y="209642"/>
                  <a:pt x="2783190" y="207638"/>
                  <a:pt x="2792174" y="206254"/>
                </a:cubicBezTo>
                <a:cubicBezTo>
                  <a:pt x="2801158" y="204870"/>
                  <a:pt x="2809426" y="208530"/>
                  <a:pt x="2816976" y="217235"/>
                </a:cubicBezTo>
                <a:cubicBezTo>
                  <a:pt x="2824526" y="225939"/>
                  <a:pt x="2824292" y="230915"/>
                  <a:pt x="2816276" y="232163"/>
                </a:cubicBezTo>
                <a:cubicBezTo>
                  <a:pt x="2808260" y="233411"/>
                  <a:pt x="2797713" y="233809"/>
                  <a:pt x="2784635" y="233357"/>
                </a:cubicBezTo>
                <a:cubicBezTo>
                  <a:pt x="2771556" y="232905"/>
                  <a:pt x="2754363" y="233794"/>
                  <a:pt x="2733053" y="236024"/>
                </a:cubicBezTo>
                <a:cubicBezTo>
                  <a:pt x="2711743" y="238254"/>
                  <a:pt x="2691846" y="240717"/>
                  <a:pt x="2673362" y="243413"/>
                </a:cubicBezTo>
                <a:lnTo>
                  <a:pt x="2671945" y="243657"/>
                </a:lnTo>
                <a:lnTo>
                  <a:pt x="2672318" y="243779"/>
                </a:lnTo>
                <a:cubicBezTo>
                  <a:pt x="2680170" y="247693"/>
                  <a:pt x="2686469" y="252017"/>
                  <a:pt x="2691215" y="256749"/>
                </a:cubicBezTo>
                <a:cubicBezTo>
                  <a:pt x="2696220" y="261955"/>
                  <a:pt x="2695553" y="266741"/>
                  <a:pt x="2689215" y="271107"/>
                </a:cubicBezTo>
                <a:cubicBezTo>
                  <a:pt x="2682877" y="275474"/>
                  <a:pt x="2674007" y="282443"/>
                  <a:pt x="2662607" y="292015"/>
                </a:cubicBezTo>
                <a:cubicBezTo>
                  <a:pt x="2651206" y="301588"/>
                  <a:pt x="2637479" y="309163"/>
                  <a:pt x="2621425" y="314741"/>
                </a:cubicBezTo>
                <a:cubicBezTo>
                  <a:pt x="2605371" y="320319"/>
                  <a:pt x="2602654" y="318326"/>
                  <a:pt x="2613273" y="308761"/>
                </a:cubicBezTo>
                <a:cubicBezTo>
                  <a:pt x="2623891" y="299196"/>
                  <a:pt x="2633356" y="289384"/>
                  <a:pt x="2641666" y="279324"/>
                </a:cubicBezTo>
                <a:cubicBezTo>
                  <a:pt x="2649977" y="269265"/>
                  <a:pt x="2655200" y="259847"/>
                  <a:pt x="2657337" y="251071"/>
                </a:cubicBezTo>
                <a:lnTo>
                  <a:pt x="2659423" y="245810"/>
                </a:lnTo>
                <a:lnTo>
                  <a:pt x="2633955" y="250189"/>
                </a:lnTo>
                <a:cubicBezTo>
                  <a:pt x="2626168" y="252010"/>
                  <a:pt x="2617668" y="249074"/>
                  <a:pt x="2608454" y="241380"/>
                </a:cubicBezTo>
                <a:cubicBezTo>
                  <a:pt x="2599241" y="233687"/>
                  <a:pt x="2601861" y="229840"/>
                  <a:pt x="2616316" y="229840"/>
                </a:cubicBezTo>
                <a:cubicBezTo>
                  <a:pt x="2627903" y="229840"/>
                  <a:pt x="2639612" y="229101"/>
                  <a:pt x="2651443" y="227624"/>
                </a:cubicBezTo>
                <a:cubicBezTo>
                  <a:pt x="2652260" y="212940"/>
                  <a:pt x="2652669" y="192104"/>
                  <a:pt x="2652669" y="165115"/>
                </a:cubicBezTo>
                <a:cubicBezTo>
                  <a:pt x="2652669" y="139088"/>
                  <a:pt x="2650421" y="121994"/>
                  <a:pt x="2645925" y="113835"/>
                </a:cubicBezTo>
                <a:cubicBezTo>
                  <a:pt x="2641430" y="105675"/>
                  <a:pt x="2642993" y="102298"/>
                  <a:pt x="2650615" y="103703"/>
                </a:cubicBezTo>
                <a:cubicBezTo>
                  <a:pt x="2658236" y="105109"/>
                  <a:pt x="2662768" y="105783"/>
                  <a:pt x="2664209" y="105725"/>
                </a:cubicBezTo>
                <a:cubicBezTo>
                  <a:pt x="2665650" y="105668"/>
                  <a:pt x="2671455" y="104965"/>
                  <a:pt x="2681622" y="103617"/>
                </a:cubicBezTo>
                <a:cubicBezTo>
                  <a:pt x="2683056" y="99373"/>
                  <a:pt x="2685106" y="92002"/>
                  <a:pt x="2687774" y="81505"/>
                </a:cubicBezTo>
                <a:cubicBezTo>
                  <a:pt x="2679428" y="83297"/>
                  <a:pt x="2672957" y="84645"/>
                  <a:pt x="2668361" y="85549"/>
                </a:cubicBezTo>
                <a:cubicBezTo>
                  <a:pt x="2663765" y="86452"/>
                  <a:pt x="2657301" y="83996"/>
                  <a:pt x="2648969" y="78181"/>
                </a:cubicBezTo>
                <a:cubicBezTo>
                  <a:pt x="2640637" y="72366"/>
                  <a:pt x="2641419" y="68290"/>
                  <a:pt x="2651314" y="65953"/>
                </a:cubicBezTo>
                <a:cubicBezTo>
                  <a:pt x="2661208" y="63615"/>
                  <a:pt x="2674437" y="61314"/>
                  <a:pt x="2691000" y="59048"/>
                </a:cubicBezTo>
                <a:cubicBezTo>
                  <a:pt x="2692449" y="53957"/>
                  <a:pt x="2693621" y="46669"/>
                  <a:pt x="2694517" y="37183"/>
                </a:cubicBezTo>
                <a:cubicBezTo>
                  <a:pt x="2695414" y="27697"/>
                  <a:pt x="2694739" y="20086"/>
                  <a:pt x="2692495" y="14349"/>
                </a:cubicBezTo>
                <a:cubicBezTo>
                  <a:pt x="2690251" y="8613"/>
                  <a:pt x="2692291" y="6226"/>
                  <a:pt x="2698615" y="7187"/>
                </a:cubicBezTo>
                <a:close/>
                <a:moveTo>
                  <a:pt x="1550486" y="6965"/>
                </a:moveTo>
                <a:cubicBezTo>
                  <a:pt x="1552857" y="6478"/>
                  <a:pt x="1556063" y="6588"/>
                  <a:pt x="1560104" y="7294"/>
                </a:cubicBezTo>
                <a:cubicBezTo>
                  <a:pt x="1576265" y="10119"/>
                  <a:pt x="1587314" y="14776"/>
                  <a:pt x="1593251" y="21265"/>
                </a:cubicBezTo>
                <a:cubicBezTo>
                  <a:pt x="1599188" y="27754"/>
                  <a:pt x="1601031" y="36043"/>
                  <a:pt x="1598779" y="46131"/>
                </a:cubicBezTo>
                <a:cubicBezTo>
                  <a:pt x="1596528" y="56219"/>
                  <a:pt x="1590648" y="58621"/>
                  <a:pt x="1581141" y="53337"/>
                </a:cubicBezTo>
                <a:cubicBezTo>
                  <a:pt x="1571633" y="48053"/>
                  <a:pt x="1561810" y="39423"/>
                  <a:pt x="1551672" y="27449"/>
                </a:cubicBezTo>
                <a:cubicBezTo>
                  <a:pt x="1543766" y="15253"/>
                  <a:pt x="1543371" y="8425"/>
                  <a:pt x="1550486" y="6965"/>
                </a:cubicBezTo>
                <a:close/>
                <a:moveTo>
                  <a:pt x="69704" y="1816"/>
                </a:moveTo>
                <a:cubicBezTo>
                  <a:pt x="71400" y="1716"/>
                  <a:pt x="73623" y="1961"/>
                  <a:pt x="76373" y="2551"/>
                </a:cubicBezTo>
                <a:cubicBezTo>
                  <a:pt x="87372" y="4910"/>
                  <a:pt x="96622" y="8176"/>
                  <a:pt x="104121" y="12349"/>
                </a:cubicBezTo>
                <a:cubicBezTo>
                  <a:pt x="111621" y="16522"/>
                  <a:pt x="113120" y="22946"/>
                  <a:pt x="108617" y="31622"/>
                </a:cubicBezTo>
                <a:cubicBezTo>
                  <a:pt x="104114" y="40298"/>
                  <a:pt x="101863" y="60919"/>
                  <a:pt x="101863" y="93486"/>
                </a:cubicBezTo>
                <a:cubicBezTo>
                  <a:pt x="109090" y="90890"/>
                  <a:pt x="116845" y="88893"/>
                  <a:pt x="125126" y="87495"/>
                </a:cubicBezTo>
                <a:cubicBezTo>
                  <a:pt x="133408" y="86097"/>
                  <a:pt x="138126" y="88176"/>
                  <a:pt x="139280" y="93733"/>
                </a:cubicBezTo>
                <a:cubicBezTo>
                  <a:pt x="140434" y="99290"/>
                  <a:pt x="138154" y="104205"/>
                  <a:pt x="132440" y="108479"/>
                </a:cubicBezTo>
                <a:cubicBezTo>
                  <a:pt x="126725" y="112752"/>
                  <a:pt x="116533" y="117327"/>
                  <a:pt x="101863" y="122202"/>
                </a:cubicBezTo>
                <a:lnTo>
                  <a:pt x="101863" y="156210"/>
                </a:lnTo>
                <a:cubicBezTo>
                  <a:pt x="118254" y="158791"/>
                  <a:pt x="127976" y="162903"/>
                  <a:pt x="131031" y="168546"/>
                </a:cubicBezTo>
                <a:cubicBezTo>
                  <a:pt x="134085" y="174189"/>
                  <a:pt x="134974" y="180216"/>
                  <a:pt x="133698" y="186626"/>
                </a:cubicBezTo>
                <a:cubicBezTo>
                  <a:pt x="132422" y="193036"/>
                  <a:pt x="128378" y="194760"/>
                  <a:pt x="121566" y="191799"/>
                </a:cubicBezTo>
                <a:cubicBezTo>
                  <a:pt x="114755" y="188838"/>
                  <a:pt x="108065" y="182216"/>
                  <a:pt x="101497" y="171934"/>
                </a:cubicBezTo>
                <a:cubicBezTo>
                  <a:pt x="100852" y="195724"/>
                  <a:pt x="100529" y="218196"/>
                  <a:pt x="100529" y="239347"/>
                </a:cubicBezTo>
                <a:cubicBezTo>
                  <a:pt x="100529" y="258248"/>
                  <a:pt x="99343" y="275585"/>
                  <a:pt x="96969" y="291359"/>
                </a:cubicBezTo>
                <a:cubicBezTo>
                  <a:pt x="94596" y="307134"/>
                  <a:pt x="88942" y="307904"/>
                  <a:pt x="80008" y="293672"/>
                </a:cubicBezTo>
                <a:cubicBezTo>
                  <a:pt x="71074" y="279439"/>
                  <a:pt x="67963" y="266737"/>
                  <a:pt x="70673" y="255566"/>
                </a:cubicBezTo>
                <a:cubicBezTo>
                  <a:pt x="73383" y="244395"/>
                  <a:pt x="75409" y="231891"/>
                  <a:pt x="76750" y="218052"/>
                </a:cubicBezTo>
                <a:cubicBezTo>
                  <a:pt x="78090" y="204214"/>
                  <a:pt x="78761" y="183894"/>
                  <a:pt x="78761" y="157092"/>
                </a:cubicBezTo>
                <a:cubicBezTo>
                  <a:pt x="68364" y="186762"/>
                  <a:pt x="50468" y="210151"/>
                  <a:pt x="25071" y="227259"/>
                </a:cubicBezTo>
                <a:cubicBezTo>
                  <a:pt x="-325" y="244367"/>
                  <a:pt x="-6427" y="244610"/>
                  <a:pt x="6766" y="227990"/>
                </a:cubicBezTo>
                <a:cubicBezTo>
                  <a:pt x="19959" y="211370"/>
                  <a:pt x="32610" y="194086"/>
                  <a:pt x="44721" y="176139"/>
                </a:cubicBezTo>
                <a:cubicBezTo>
                  <a:pt x="56831" y="158193"/>
                  <a:pt x="66378" y="142393"/>
                  <a:pt x="73362" y="128741"/>
                </a:cubicBezTo>
                <a:cubicBezTo>
                  <a:pt x="68758" y="131351"/>
                  <a:pt x="59839" y="133803"/>
                  <a:pt x="46603" y="136098"/>
                </a:cubicBezTo>
                <a:cubicBezTo>
                  <a:pt x="33367" y="138392"/>
                  <a:pt x="22594" y="136557"/>
                  <a:pt x="14284" y="130591"/>
                </a:cubicBezTo>
                <a:cubicBezTo>
                  <a:pt x="5973" y="124626"/>
                  <a:pt x="6798" y="121023"/>
                  <a:pt x="16757" y="119782"/>
                </a:cubicBezTo>
                <a:cubicBezTo>
                  <a:pt x="26717" y="118542"/>
                  <a:pt x="47384" y="112408"/>
                  <a:pt x="78761" y="101380"/>
                </a:cubicBezTo>
                <a:cubicBezTo>
                  <a:pt x="78761" y="87255"/>
                  <a:pt x="78542" y="70997"/>
                  <a:pt x="78105" y="52606"/>
                </a:cubicBezTo>
                <a:cubicBezTo>
                  <a:pt x="77667" y="34214"/>
                  <a:pt x="74520" y="20684"/>
                  <a:pt x="68662" y="12016"/>
                </a:cubicBezTo>
                <a:cubicBezTo>
                  <a:pt x="64268" y="5514"/>
                  <a:pt x="64616" y="2114"/>
                  <a:pt x="69704" y="1816"/>
                </a:cubicBezTo>
                <a:close/>
                <a:moveTo>
                  <a:pt x="2313155" y="123"/>
                </a:moveTo>
                <a:cubicBezTo>
                  <a:pt x="2314689" y="-117"/>
                  <a:pt x="2316703" y="-3"/>
                  <a:pt x="2319198" y="465"/>
                </a:cubicBezTo>
                <a:cubicBezTo>
                  <a:pt x="2329179" y="2336"/>
                  <a:pt x="2337080" y="4666"/>
                  <a:pt x="2342903" y="7455"/>
                </a:cubicBezTo>
                <a:cubicBezTo>
                  <a:pt x="2348725" y="10245"/>
                  <a:pt x="2350510" y="14210"/>
                  <a:pt x="2348259" y="19351"/>
                </a:cubicBezTo>
                <a:cubicBezTo>
                  <a:pt x="2346007" y="24492"/>
                  <a:pt x="2344882" y="35258"/>
                  <a:pt x="2344882" y="51648"/>
                </a:cubicBezTo>
                <a:cubicBezTo>
                  <a:pt x="2356239" y="50014"/>
                  <a:pt x="2364349" y="47579"/>
                  <a:pt x="2369210" y="44346"/>
                </a:cubicBezTo>
                <a:cubicBezTo>
                  <a:pt x="2374071" y="41112"/>
                  <a:pt x="2379875" y="40689"/>
                  <a:pt x="2386623" y="43077"/>
                </a:cubicBezTo>
                <a:cubicBezTo>
                  <a:pt x="2393370" y="45464"/>
                  <a:pt x="2400246" y="48834"/>
                  <a:pt x="2407251" y="53186"/>
                </a:cubicBezTo>
                <a:cubicBezTo>
                  <a:pt x="2414256" y="57539"/>
                  <a:pt x="2415891" y="61891"/>
                  <a:pt x="2412155" y="66243"/>
                </a:cubicBezTo>
                <a:cubicBezTo>
                  <a:pt x="2408419" y="70595"/>
                  <a:pt x="2405792" y="74729"/>
                  <a:pt x="2404272" y="78644"/>
                </a:cubicBezTo>
                <a:cubicBezTo>
                  <a:pt x="2413507" y="77812"/>
                  <a:pt x="2423767" y="76030"/>
                  <a:pt x="2435053" y="73298"/>
                </a:cubicBezTo>
                <a:cubicBezTo>
                  <a:pt x="2446339" y="70567"/>
                  <a:pt x="2455054" y="73951"/>
                  <a:pt x="2461199" y="83451"/>
                </a:cubicBezTo>
                <a:cubicBezTo>
                  <a:pt x="2467344" y="92952"/>
                  <a:pt x="2464537" y="97702"/>
                  <a:pt x="2452778" y="97702"/>
                </a:cubicBezTo>
                <a:cubicBezTo>
                  <a:pt x="2444001" y="97702"/>
                  <a:pt x="2425725" y="98964"/>
                  <a:pt x="2397948" y="101488"/>
                </a:cubicBezTo>
                <a:lnTo>
                  <a:pt x="2392118" y="122632"/>
                </a:lnTo>
                <a:cubicBezTo>
                  <a:pt x="2402013" y="133115"/>
                  <a:pt x="2403393" y="138980"/>
                  <a:pt x="2396259" y="140228"/>
                </a:cubicBezTo>
                <a:cubicBezTo>
                  <a:pt x="2389125" y="141475"/>
                  <a:pt x="2371999" y="143799"/>
                  <a:pt x="2344882" y="147197"/>
                </a:cubicBezTo>
                <a:lnTo>
                  <a:pt x="2344882" y="166384"/>
                </a:lnTo>
                <a:cubicBezTo>
                  <a:pt x="2353744" y="165610"/>
                  <a:pt x="2362140" y="163391"/>
                  <a:pt x="2370070" y="159727"/>
                </a:cubicBezTo>
                <a:cubicBezTo>
                  <a:pt x="2378000" y="156063"/>
                  <a:pt x="2385909" y="158078"/>
                  <a:pt x="2393796" y="165771"/>
                </a:cubicBezTo>
                <a:cubicBezTo>
                  <a:pt x="2401683" y="173465"/>
                  <a:pt x="2399873" y="178437"/>
                  <a:pt x="2388365" y="180689"/>
                </a:cubicBezTo>
                <a:cubicBezTo>
                  <a:pt x="2376857" y="182940"/>
                  <a:pt x="2362362" y="185643"/>
                  <a:pt x="2344882" y="188798"/>
                </a:cubicBezTo>
                <a:lnTo>
                  <a:pt x="2344882" y="204178"/>
                </a:lnTo>
                <a:cubicBezTo>
                  <a:pt x="2382740" y="201582"/>
                  <a:pt x="2405476" y="199134"/>
                  <a:pt x="2413091" y="196832"/>
                </a:cubicBezTo>
                <a:cubicBezTo>
                  <a:pt x="2420706" y="194531"/>
                  <a:pt x="2427879" y="194613"/>
                  <a:pt x="2434612" y="197080"/>
                </a:cubicBezTo>
                <a:cubicBezTo>
                  <a:pt x="2441345" y="199546"/>
                  <a:pt x="2446970" y="204070"/>
                  <a:pt x="2451487" y="210653"/>
                </a:cubicBezTo>
                <a:cubicBezTo>
                  <a:pt x="2456004" y="217235"/>
                  <a:pt x="2450583" y="220526"/>
                  <a:pt x="2435225" y="220526"/>
                </a:cubicBezTo>
                <a:cubicBezTo>
                  <a:pt x="2423667" y="220526"/>
                  <a:pt x="2410341" y="220970"/>
                  <a:pt x="2395248" y="221859"/>
                </a:cubicBezTo>
                <a:cubicBezTo>
                  <a:pt x="2380155" y="222749"/>
                  <a:pt x="2363366" y="224398"/>
                  <a:pt x="2344882" y="226807"/>
                </a:cubicBezTo>
                <a:cubicBezTo>
                  <a:pt x="2344882" y="249464"/>
                  <a:pt x="2343950" y="269401"/>
                  <a:pt x="2342085" y="286616"/>
                </a:cubicBezTo>
                <a:cubicBezTo>
                  <a:pt x="2340221" y="303832"/>
                  <a:pt x="2336507" y="315118"/>
                  <a:pt x="2330943" y="320474"/>
                </a:cubicBezTo>
                <a:cubicBezTo>
                  <a:pt x="2325379" y="325830"/>
                  <a:pt x="2321783" y="318168"/>
                  <a:pt x="2320156" y="297490"/>
                </a:cubicBezTo>
                <a:cubicBezTo>
                  <a:pt x="2318528" y="276811"/>
                  <a:pt x="2318166" y="253860"/>
                  <a:pt x="2319069" y="228635"/>
                </a:cubicBezTo>
                <a:cubicBezTo>
                  <a:pt x="2290762" y="232220"/>
                  <a:pt x="2272292" y="234916"/>
                  <a:pt x="2263659" y="236723"/>
                </a:cubicBezTo>
                <a:cubicBezTo>
                  <a:pt x="2255026" y="238530"/>
                  <a:pt x="2245906" y="234906"/>
                  <a:pt x="2236298" y="225850"/>
                </a:cubicBezTo>
                <a:cubicBezTo>
                  <a:pt x="2226690" y="216794"/>
                  <a:pt x="2229038" y="212725"/>
                  <a:pt x="2243342" y="213643"/>
                </a:cubicBezTo>
                <a:cubicBezTo>
                  <a:pt x="2257647" y="214560"/>
                  <a:pt x="2282889" y="212918"/>
                  <a:pt x="2319069" y="208717"/>
                </a:cubicBezTo>
                <a:lnTo>
                  <a:pt x="2319069" y="190842"/>
                </a:lnTo>
                <a:cubicBezTo>
                  <a:pt x="2305030" y="193538"/>
                  <a:pt x="2294612" y="195560"/>
                  <a:pt x="2287815" y="196908"/>
                </a:cubicBezTo>
                <a:cubicBezTo>
                  <a:pt x="2281018" y="198256"/>
                  <a:pt x="2273729" y="195083"/>
                  <a:pt x="2265950" y="187389"/>
                </a:cubicBezTo>
                <a:cubicBezTo>
                  <a:pt x="2258170" y="179696"/>
                  <a:pt x="2261056" y="175849"/>
                  <a:pt x="2274608" y="175849"/>
                </a:cubicBezTo>
                <a:cubicBezTo>
                  <a:pt x="2285994" y="175849"/>
                  <a:pt x="2300814" y="174264"/>
                  <a:pt x="2319069" y="171095"/>
                </a:cubicBezTo>
                <a:lnTo>
                  <a:pt x="2319069" y="150338"/>
                </a:lnTo>
                <a:cubicBezTo>
                  <a:pt x="2306952" y="153937"/>
                  <a:pt x="2296555" y="156411"/>
                  <a:pt x="2287879" y="157759"/>
                </a:cubicBezTo>
                <a:cubicBezTo>
                  <a:pt x="2279204" y="159107"/>
                  <a:pt x="2270987" y="155934"/>
                  <a:pt x="2263229" y="148240"/>
                </a:cubicBezTo>
                <a:cubicBezTo>
                  <a:pt x="2255471" y="140547"/>
                  <a:pt x="2258812" y="136700"/>
                  <a:pt x="2273252" y="136700"/>
                </a:cubicBezTo>
                <a:cubicBezTo>
                  <a:pt x="2284653" y="136700"/>
                  <a:pt x="2299925" y="135101"/>
                  <a:pt x="2319069" y="131903"/>
                </a:cubicBezTo>
                <a:lnTo>
                  <a:pt x="2319069" y="111189"/>
                </a:lnTo>
                <a:cubicBezTo>
                  <a:pt x="2305403" y="112953"/>
                  <a:pt x="2295132" y="115193"/>
                  <a:pt x="2288256" y="117911"/>
                </a:cubicBezTo>
                <a:cubicBezTo>
                  <a:pt x="2281380" y="120628"/>
                  <a:pt x="2273772" y="117986"/>
                  <a:pt x="2265433" y="109984"/>
                </a:cubicBezTo>
                <a:cubicBezTo>
                  <a:pt x="2257095" y="101982"/>
                  <a:pt x="2259109" y="97698"/>
                  <a:pt x="2271478" y="97132"/>
                </a:cubicBezTo>
                <a:cubicBezTo>
                  <a:pt x="2283846" y="96565"/>
                  <a:pt x="2299710" y="95078"/>
                  <a:pt x="2319069" y="92669"/>
                </a:cubicBezTo>
                <a:lnTo>
                  <a:pt x="2319069" y="73395"/>
                </a:lnTo>
                <a:cubicBezTo>
                  <a:pt x="2313376" y="74270"/>
                  <a:pt x="2308239" y="75389"/>
                  <a:pt x="2303657" y="76751"/>
                </a:cubicBezTo>
                <a:cubicBezTo>
                  <a:pt x="2299076" y="78113"/>
                  <a:pt x="2293074" y="75399"/>
                  <a:pt x="2285653" y="68609"/>
                </a:cubicBezTo>
                <a:cubicBezTo>
                  <a:pt x="2278232" y="61819"/>
                  <a:pt x="2280401" y="58424"/>
                  <a:pt x="2292160" y="58424"/>
                </a:cubicBezTo>
                <a:cubicBezTo>
                  <a:pt x="2300908" y="58424"/>
                  <a:pt x="2309906" y="57707"/>
                  <a:pt x="2319155" y="56273"/>
                </a:cubicBezTo>
                <a:cubicBezTo>
                  <a:pt x="2320001" y="36111"/>
                  <a:pt x="2317725" y="21301"/>
                  <a:pt x="2312326" y="11844"/>
                </a:cubicBezTo>
                <a:cubicBezTo>
                  <a:pt x="2308277" y="4751"/>
                  <a:pt x="2308553" y="844"/>
                  <a:pt x="2313155" y="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6"/>
          <p:cNvSpPr txBox="1"/>
          <p:nvPr/>
        </p:nvSpPr>
        <p:spPr>
          <a:xfrm>
            <a:off x="1253503" y="2763636"/>
            <a:ext cx="7336443" cy="168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300+600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600+____      ____+65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65+35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78+____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43+____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+12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12+___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3912988" y="3032588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5299792" y="3032588"/>
            <a:ext cx="61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2058935" y="3884236"/>
            <a:ext cx="73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3777083" y="3884236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983021" y="3858676"/>
            <a:ext cx="39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10" y="389366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1625679" y="1924407"/>
            <a:ext cx="3335048" cy="322126"/>
          </a:xfrm>
          <a:custGeom>
            <a:avLst/>
            <a:gdLst/>
            <a:ahLst/>
            <a:cxnLst/>
            <a:rect l="l" t="t" r="r" b="b"/>
            <a:pathLst>
              <a:path w="3335048" h="322126">
                <a:moveTo>
                  <a:pt x="2721316" y="242547"/>
                </a:moveTo>
                <a:cubicBezTo>
                  <a:pt x="2724684" y="242321"/>
                  <a:pt x="2730687" y="244087"/>
                  <a:pt x="2739323" y="247844"/>
                </a:cubicBezTo>
                <a:cubicBezTo>
                  <a:pt x="2756596" y="255358"/>
                  <a:pt x="2768097" y="262962"/>
                  <a:pt x="2773826" y="270656"/>
                </a:cubicBezTo>
                <a:cubicBezTo>
                  <a:pt x="2779555" y="278349"/>
                  <a:pt x="2780978" y="288115"/>
                  <a:pt x="2778095" y="299953"/>
                </a:cubicBezTo>
                <a:cubicBezTo>
                  <a:pt x="2775213" y="311791"/>
                  <a:pt x="2769151" y="313096"/>
                  <a:pt x="2759908" y="303868"/>
                </a:cubicBezTo>
                <a:cubicBezTo>
                  <a:pt x="2750666" y="294640"/>
                  <a:pt x="2742051" y="285035"/>
                  <a:pt x="2734064" y="275055"/>
                </a:cubicBezTo>
                <a:cubicBezTo>
                  <a:pt x="2727898" y="266235"/>
                  <a:pt x="2722915" y="257617"/>
                  <a:pt x="2719114" y="249199"/>
                </a:cubicBezTo>
                <a:cubicBezTo>
                  <a:pt x="2717214" y="244990"/>
                  <a:pt x="2717948" y="242773"/>
                  <a:pt x="2721316" y="242547"/>
                </a:cubicBezTo>
                <a:close/>
                <a:moveTo>
                  <a:pt x="3289432" y="225151"/>
                </a:moveTo>
                <a:cubicBezTo>
                  <a:pt x="3286060" y="225341"/>
                  <a:pt x="3282781" y="226620"/>
                  <a:pt x="3279593" y="228990"/>
                </a:cubicBezTo>
                <a:cubicBezTo>
                  <a:pt x="3273219" y="233730"/>
                  <a:pt x="3270032" y="240047"/>
                  <a:pt x="3270032" y="247941"/>
                </a:cubicBezTo>
                <a:cubicBezTo>
                  <a:pt x="3270032" y="255835"/>
                  <a:pt x="3273581" y="261761"/>
                  <a:pt x="3280680" y="265719"/>
                </a:cubicBezTo>
                <a:cubicBezTo>
                  <a:pt x="3287778" y="269677"/>
                  <a:pt x="3294726" y="269476"/>
                  <a:pt x="3301523" y="265117"/>
                </a:cubicBezTo>
                <a:cubicBezTo>
                  <a:pt x="3308320" y="260743"/>
                  <a:pt x="3311515" y="254433"/>
                  <a:pt x="3311106" y="246188"/>
                </a:cubicBezTo>
                <a:cubicBezTo>
                  <a:pt x="3310697" y="237942"/>
                  <a:pt x="3306937" y="231830"/>
                  <a:pt x="3299824" y="227850"/>
                </a:cubicBezTo>
                <a:cubicBezTo>
                  <a:pt x="3296268" y="225860"/>
                  <a:pt x="3292804" y="224961"/>
                  <a:pt x="3289432" y="225151"/>
                </a:cubicBezTo>
                <a:close/>
                <a:moveTo>
                  <a:pt x="1965397" y="222408"/>
                </a:moveTo>
                <a:cubicBezTo>
                  <a:pt x="1960966" y="222057"/>
                  <a:pt x="1953183" y="222555"/>
                  <a:pt x="1942047" y="223903"/>
                </a:cubicBezTo>
                <a:cubicBezTo>
                  <a:pt x="1930912" y="225251"/>
                  <a:pt x="1914869" y="227122"/>
                  <a:pt x="1893918" y="229517"/>
                </a:cubicBezTo>
                <a:cubicBezTo>
                  <a:pt x="1895682" y="251257"/>
                  <a:pt x="1896937" y="267555"/>
                  <a:pt x="1897682" y="278410"/>
                </a:cubicBezTo>
                <a:cubicBezTo>
                  <a:pt x="1921688" y="275757"/>
                  <a:pt x="1944804" y="272789"/>
                  <a:pt x="1967032" y="269505"/>
                </a:cubicBezTo>
                <a:cubicBezTo>
                  <a:pt x="1969469" y="256541"/>
                  <a:pt x="1970914" y="245539"/>
                  <a:pt x="1971366" y="236497"/>
                </a:cubicBezTo>
                <a:cubicBezTo>
                  <a:pt x="1971818" y="227456"/>
                  <a:pt x="1969828" y="222759"/>
                  <a:pt x="1965397" y="222408"/>
                </a:cubicBezTo>
                <a:close/>
                <a:moveTo>
                  <a:pt x="614826" y="221999"/>
                </a:moveTo>
                <a:cubicBezTo>
                  <a:pt x="613915" y="221017"/>
                  <a:pt x="603049" y="222304"/>
                  <a:pt x="582227" y="225860"/>
                </a:cubicBezTo>
                <a:lnTo>
                  <a:pt x="556953" y="228248"/>
                </a:lnTo>
                <a:cubicBezTo>
                  <a:pt x="558702" y="238975"/>
                  <a:pt x="559971" y="250748"/>
                  <a:pt x="560760" y="263568"/>
                </a:cubicBezTo>
                <a:cubicBezTo>
                  <a:pt x="575559" y="263640"/>
                  <a:pt x="592366" y="261632"/>
                  <a:pt x="611180" y="257545"/>
                </a:cubicBezTo>
                <a:cubicBezTo>
                  <a:pt x="613632" y="246102"/>
                  <a:pt x="615081" y="237562"/>
                  <a:pt x="615525" y="231926"/>
                </a:cubicBezTo>
                <a:cubicBezTo>
                  <a:pt x="615970" y="226291"/>
                  <a:pt x="615737" y="222982"/>
                  <a:pt x="614826" y="221999"/>
                </a:cubicBezTo>
                <a:close/>
                <a:moveTo>
                  <a:pt x="1679368" y="218579"/>
                </a:moveTo>
                <a:cubicBezTo>
                  <a:pt x="1677855" y="218084"/>
                  <a:pt x="1671939" y="218278"/>
                  <a:pt x="1661621" y="219160"/>
                </a:cubicBezTo>
                <a:cubicBezTo>
                  <a:pt x="1651304" y="220042"/>
                  <a:pt x="1635533" y="222096"/>
                  <a:pt x="1614310" y="225323"/>
                </a:cubicBezTo>
                <a:cubicBezTo>
                  <a:pt x="1616045" y="237053"/>
                  <a:pt x="1618059" y="247098"/>
                  <a:pt x="1620354" y="255459"/>
                </a:cubicBezTo>
                <a:cubicBezTo>
                  <a:pt x="1628987" y="255545"/>
                  <a:pt x="1639541" y="254896"/>
                  <a:pt x="1652017" y="253512"/>
                </a:cubicBezTo>
                <a:cubicBezTo>
                  <a:pt x="1664493" y="252128"/>
                  <a:pt x="1672732" y="251436"/>
                  <a:pt x="1676732" y="251436"/>
                </a:cubicBezTo>
                <a:cubicBezTo>
                  <a:pt x="1679099" y="238874"/>
                  <a:pt x="1680508" y="230381"/>
                  <a:pt x="1680959" y="225957"/>
                </a:cubicBezTo>
                <a:cubicBezTo>
                  <a:pt x="1681411" y="221533"/>
                  <a:pt x="1680880" y="219074"/>
                  <a:pt x="1679368" y="218579"/>
                </a:cubicBezTo>
                <a:close/>
                <a:moveTo>
                  <a:pt x="3291913" y="202231"/>
                </a:moveTo>
                <a:cubicBezTo>
                  <a:pt x="3297435" y="202353"/>
                  <a:pt x="3303079" y="203626"/>
                  <a:pt x="3308847" y="206049"/>
                </a:cubicBezTo>
                <a:cubicBezTo>
                  <a:pt x="3320384" y="210896"/>
                  <a:pt x="3328045" y="218576"/>
                  <a:pt x="3331831" y="229087"/>
                </a:cubicBezTo>
                <a:cubicBezTo>
                  <a:pt x="3335617" y="239598"/>
                  <a:pt x="3336062" y="249995"/>
                  <a:pt x="3333165" y="260277"/>
                </a:cubicBezTo>
                <a:cubicBezTo>
                  <a:pt x="3330268" y="270559"/>
                  <a:pt x="3324848" y="278428"/>
                  <a:pt x="3316903" y="283885"/>
                </a:cubicBezTo>
                <a:cubicBezTo>
                  <a:pt x="3308959" y="289341"/>
                  <a:pt x="3299519" y="292069"/>
                  <a:pt x="3288585" y="292069"/>
                </a:cubicBezTo>
                <a:cubicBezTo>
                  <a:pt x="3277650" y="292069"/>
                  <a:pt x="3267749" y="287631"/>
                  <a:pt x="3258879" y="278754"/>
                </a:cubicBezTo>
                <a:cubicBezTo>
                  <a:pt x="3250010" y="269878"/>
                  <a:pt x="3245575" y="260334"/>
                  <a:pt x="3245575" y="250124"/>
                </a:cubicBezTo>
                <a:cubicBezTo>
                  <a:pt x="3245575" y="239914"/>
                  <a:pt x="3247962" y="230984"/>
                  <a:pt x="3252738" y="223333"/>
                </a:cubicBezTo>
                <a:cubicBezTo>
                  <a:pt x="3257513" y="215682"/>
                  <a:pt x="3265174" y="209677"/>
                  <a:pt x="3275721" y="205318"/>
                </a:cubicBezTo>
                <a:cubicBezTo>
                  <a:pt x="3280995" y="203138"/>
                  <a:pt x="3286393" y="202109"/>
                  <a:pt x="3291913" y="202231"/>
                </a:cubicBezTo>
                <a:close/>
                <a:moveTo>
                  <a:pt x="1570264" y="197699"/>
                </a:moveTo>
                <a:cubicBezTo>
                  <a:pt x="1573016" y="198380"/>
                  <a:pt x="1569579" y="202726"/>
                  <a:pt x="1559953" y="210739"/>
                </a:cubicBezTo>
                <a:cubicBezTo>
                  <a:pt x="1547118" y="221422"/>
                  <a:pt x="1531140" y="232324"/>
                  <a:pt x="1512017" y="243445"/>
                </a:cubicBezTo>
                <a:cubicBezTo>
                  <a:pt x="1492895" y="254566"/>
                  <a:pt x="1481222" y="262751"/>
                  <a:pt x="1476998" y="267999"/>
                </a:cubicBezTo>
                <a:cubicBezTo>
                  <a:pt x="1472775" y="273248"/>
                  <a:pt x="1463981" y="270602"/>
                  <a:pt x="1450616" y="260062"/>
                </a:cubicBezTo>
                <a:cubicBezTo>
                  <a:pt x="1437251" y="249522"/>
                  <a:pt x="1435745" y="243671"/>
                  <a:pt x="1446099" y="242509"/>
                </a:cubicBezTo>
                <a:cubicBezTo>
                  <a:pt x="1456452" y="241348"/>
                  <a:pt x="1474571" y="235411"/>
                  <a:pt x="1500455" y="224699"/>
                </a:cubicBezTo>
                <a:cubicBezTo>
                  <a:pt x="1534614" y="209412"/>
                  <a:pt x="1556278" y="200593"/>
                  <a:pt x="1565449" y="198241"/>
                </a:cubicBezTo>
                <a:cubicBezTo>
                  <a:pt x="1567741" y="197653"/>
                  <a:pt x="1569346" y="197473"/>
                  <a:pt x="1570264" y="197699"/>
                </a:cubicBezTo>
                <a:close/>
                <a:moveTo>
                  <a:pt x="1686633" y="194152"/>
                </a:moveTo>
                <a:cubicBezTo>
                  <a:pt x="1689881" y="194419"/>
                  <a:pt x="1693403" y="195395"/>
                  <a:pt x="1697200" y="197080"/>
                </a:cubicBezTo>
                <a:cubicBezTo>
                  <a:pt x="1704793" y="200450"/>
                  <a:pt x="1711999" y="205225"/>
                  <a:pt x="1718817" y="211405"/>
                </a:cubicBezTo>
                <a:cubicBezTo>
                  <a:pt x="1725636" y="217586"/>
                  <a:pt x="1725489" y="222304"/>
                  <a:pt x="1718376" y="225559"/>
                </a:cubicBezTo>
                <a:cubicBezTo>
                  <a:pt x="1711264" y="228814"/>
                  <a:pt x="1704466" y="237261"/>
                  <a:pt x="1697985" y="250898"/>
                </a:cubicBezTo>
                <a:cubicBezTo>
                  <a:pt x="1708783" y="260334"/>
                  <a:pt x="1709116" y="265952"/>
                  <a:pt x="1698985" y="267752"/>
                </a:cubicBezTo>
                <a:cubicBezTo>
                  <a:pt x="1688854" y="269552"/>
                  <a:pt x="1663073" y="271312"/>
                  <a:pt x="1621645" y="273033"/>
                </a:cubicBezTo>
                <a:cubicBezTo>
                  <a:pt x="1617701" y="286627"/>
                  <a:pt x="1612367" y="287620"/>
                  <a:pt x="1605641" y="276012"/>
                </a:cubicBezTo>
                <a:cubicBezTo>
                  <a:pt x="1598915" y="264403"/>
                  <a:pt x="1593753" y="253193"/>
                  <a:pt x="1590153" y="242380"/>
                </a:cubicBezTo>
                <a:cubicBezTo>
                  <a:pt x="1586554" y="231568"/>
                  <a:pt x="1583353" y="223286"/>
                  <a:pt x="1580549" y="217536"/>
                </a:cubicBezTo>
                <a:cubicBezTo>
                  <a:pt x="1577746" y="211786"/>
                  <a:pt x="1579026" y="208573"/>
                  <a:pt x="1584389" y="207899"/>
                </a:cubicBezTo>
                <a:cubicBezTo>
                  <a:pt x="1589752" y="207225"/>
                  <a:pt x="1595334" y="207114"/>
                  <a:pt x="1601134" y="207566"/>
                </a:cubicBezTo>
                <a:cubicBezTo>
                  <a:pt x="1606935" y="208018"/>
                  <a:pt x="1615955" y="207369"/>
                  <a:pt x="1628194" y="205619"/>
                </a:cubicBezTo>
                <a:cubicBezTo>
                  <a:pt x="1640434" y="203870"/>
                  <a:pt x="1650397" y="202317"/>
                  <a:pt x="1658083" y="200962"/>
                </a:cubicBezTo>
                <a:cubicBezTo>
                  <a:pt x="1665769" y="199607"/>
                  <a:pt x="1672312" y="197779"/>
                  <a:pt x="1677711" y="195477"/>
                </a:cubicBezTo>
                <a:cubicBezTo>
                  <a:pt x="1680411" y="194326"/>
                  <a:pt x="1683385" y="193884"/>
                  <a:pt x="1686633" y="194152"/>
                </a:cubicBezTo>
                <a:close/>
                <a:moveTo>
                  <a:pt x="1977690" y="192842"/>
                </a:moveTo>
                <a:cubicBezTo>
                  <a:pt x="1982046" y="193107"/>
                  <a:pt x="1987101" y="194549"/>
                  <a:pt x="1992855" y="197166"/>
                </a:cubicBezTo>
                <a:cubicBezTo>
                  <a:pt x="2004363" y="202400"/>
                  <a:pt x="2013472" y="208699"/>
                  <a:pt x="2020184" y="216062"/>
                </a:cubicBezTo>
                <a:cubicBezTo>
                  <a:pt x="2026895" y="223426"/>
                  <a:pt x="2025834" y="229861"/>
                  <a:pt x="2017000" y="235368"/>
                </a:cubicBezTo>
                <a:cubicBezTo>
                  <a:pt x="2008166" y="240875"/>
                  <a:pt x="2000437" y="251988"/>
                  <a:pt x="1993812" y="268709"/>
                </a:cubicBezTo>
                <a:cubicBezTo>
                  <a:pt x="2007306" y="285014"/>
                  <a:pt x="2005972" y="293432"/>
                  <a:pt x="1989811" y="293962"/>
                </a:cubicBezTo>
                <a:cubicBezTo>
                  <a:pt x="1973650" y="294493"/>
                  <a:pt x="1943478" y="296063"/>
                  <a:pt x="1899296" y="298673"/>
                </a:cubicBezTo>
                <a:cubicBezTo>
                  <a:pt x="1892111" y="311364"/>
                  <a:pt x="1886501" y="314340"/>
                  <a:pt x="1882464" y="307600"/>
                </a:cubicBezTo>
                <a:cubicBezTo>
                  <a:pt x="1878427" y="300860"/>
                  <a:pt x="1875290" y="291227"/>
                  <a:pt x="1873053" y="278701"/>
                </a:cubicBezTo>
                <a:cubicBezTo>
                  <a:pt x="1870816" y="266174"/>
                  <a:pt x="1868575" y="255197"/>
                  <a:pt x="1866331" y="245768"/>
                </a:cubicBezTo>
                <a:cubicBezTo>
                  <a:pt x="1864087" y="236340"/>
                  <a:pt x="1860448" y="227051"/>
                  <a:pt x="1855415" y="217902"/>
                </a:cubicBezTo>
                <a:cubicBezTo>
                  <a:pt x="1850381" y="208753"/>
                  <a:pt x="1852572" y="204877"/>
                  <a:pt x="1861986" y="206275"/>
                </a:cubicBezTo>
                <a:cubicBezTo>
                  <a:pt x="1871400" y="207673"/>
                  <a:pt x="1878244" y="208796"/>
                  <a:pt x="1882518" y="209642"/>
                </a:cubicBezTo>
                <a:cubicBezTo>
                  <a:pt x="1886791" y="210488"/>
                  <a:pt x="1895004" y="210481"/>
                  <a:pt x="1907158" y="209620"/>
                </a:cubicBezTo>
                <a:cubicBezTo>
                  <a:pt x="1919311" y="208760"/>
                  <a:pt x="1930798" y="207247"/>
                  <a:pt x="1941617" y="205081"/>
                </a:cubicBezTo>
                <a:cubicBezTo>
                  <a:pt x="1952437" y="202916"/>
                  <a:pt x="1960804" y="199747"/>
                  <a:pt x="1966720" y="195574"/>
                </a:cubicBezTo>
                <a:cubicBezTo>
                  <a:pt x="1969677" y="193487"/>
                  <a:pt x="1973334" y="192577"/>
                  <a:pt x="1977690" y="192842"/>
                </a:cubicBezTo>
                <a:close/>
                <a:moveTo>
                  <a:pt x="3051045" y="179118"/>
                </a:moveTo>
                <a:cubicBezTo>
                  <a:pt x="3056003" y="178556"/>
                  <a:pt x="3060160" y="178638"/>
                  <a:pt x="3063516" y="179366"/>
                </a:cubicBezTo>
                <a:cubicBezTo>
                  <a:pt x="3070227" y="180821"/>
                  <a:pt x="3075694" y="183890"/>
                  <a:pt x="3079918" y="188572"/>
                </a:cubicBezTo>
                <a:cubicBezTo>
                  <a:pt x="3084141" y="193254"/>
                  <a:pt x="3080972" y="197270"/>
                  <a:pt x="3070410" y="200618"/>
                </a:cubicBezTo>
                <a:cubicBezTo>
                  <a:pt x="3059849" y="203967"/>
                  <a:pt x="3042629" y="207111"/>
                  <a:pt x="3018753" y="210050"/>
                </a:cubicBezTo>
                <a:cubicBezTo>
                  <a:pt x="3027758" y="216977"/>
                  <a:pt x="3031111" y="222469"/>
                  <a:pt x="3028809" y="226527"/>
                </a:cubicBezTo>
                <a:cubicBezTo>
                  <a:pt x="3026508" y="230586"/>
                  <a:pt x="3024510" y="242481"/>
                  <a:pt x="3022818" y="262213"/>
                </a:cubicBezTo>
                <a:cubicBezTo>
                  <a:pt x="3055414" y="260492"/>
                  <a:pt x="3076558" y="258710"/>
                  <a:pt x="3086252" y="256868"/>
                </a:cubicBezTo>
                <a:cubicBezTo>
                  <a:pt x="3095946" y="255025"/>
                  <a:pt x="3105457" y="254821"/>
                  <a:pt x="3114786" y="256255"/>
                </a:cubicBezTo>
                <a:cubicBezTo>
                  <a:pt x="3124114" y="257689"/>
                  <a:pt x="3132263" y="261776"/>
                  <a:pt x="3139232" y="268515"/>
                </a:cubicBezTo>
                <a:cubicBezTo>
                  <a:pt x="3146201" y="275255"/>
                  <a:pt x="3146643" y="280192"/>
                  <a:pt x="3140555" y="283325"/>
                </a:cubicBezTo>
                <a:cubicBezTo>
                  <a:pt x="3134468" y="286459"/>
                  <a:pt x="3119600" y="286900"/>
                  <a:pt x="3095953" y="284648"/>
                </a:cubicBezTo>
                <a:cubicBezTo>
                  <a:pt x="3072306" y="282397"/>
                  <a:pt x="3051567" y="282171"/>
                  <a:pt x="3033735" y="283971"/>
                </a:cubicBezTo>
                <a:cubicBezTo>
                  <a:pt x="3015903" y="285770"/>
                  <a:pt x="2997433" y="287782"/>
                  <a:pt x="2978324" y="290004"/>
                </a:cubicBezTo>
                <a:cubicBezTo>
                  <a:pt x="2959216" y="292227"/>
                  <a:pt x="2943452" y="294253"/>
                  <a:pt x="2931034" y="296081"/>
                </a:cubicBezTo>
                <a:cubicBezTo>
                  <a:pt x="2918615" y="297909"/>
                  <a:pt x="2907157" y="294296"/>
                  <a:pt x="2896660" y="285240"/>
                </a:cubicBezTo>
                <a:cubicBezTo>
                  <a:pt x="2886163" y="276184"/>
                  <a:pt x="2886730" y="272115"/>
                  <a:pt x="2898360" y="273033"/>
                </a:cubicBezTo>
                <a:cubicBezTo>
                  <a:pt x="2909989" y="273950"/>
                  <a:pt x="2924541" y="273513"/>
                  <a:pt x="2942015" y="271720"/>
                </a:cubicBezTo>
                <a:cubicBezTo>
                  <a:pt x="2959488" y="269928"/>
                  <a:pt x="2978270" y="267827"/>
                  <a:pt x="2998361" y="265418"/>
                </a:cubicBezTo>
                <a:lnTo>
                  <a:pt x="2998361" y="231238"/>
                </a:lnTo>
                <a:cubicBezTo>
                  <a:pt x="2998361" y="223294"/>
                  <a:pt x="2996891" y="217471"/>
                  <a:pt x="2993951" y="213772"/>
                </a:cubicBezTo>
                <a:cubicBezTo>
                  <a:pt x="2978364" y="215578"/>
                  <a:pt x="2966651" y="213775"/>
                  <a:pt x="2958815" y="208362"/>
                </a:cubicBezTo>
                <a:cubicBezTo>
                  <a:pt x="2950977" y="202948"/>
                  <a:pt x="2952781" y="199342"/>
                  <a:pt x="2964224" y="197542"/>
                </a:cubicBezTo>
                <a:cubicBezTo>
                  <a:pt x="2975668" y="195742"/>
                  <a:pt x="2986839" y="193753"/>
                  <a:pt x="2997737" y="191573"/>
                </a:cubicBezTo>
                <a:cubicBezTo>
                  <a:pt x="3008636" y="189393"/>
                  <a:pt x="3020646" y="186450"/>
                  <a:pt x="3033767" y="182743"/>
                </a:cubicBezTo>
                <a:cubicBezTo>
                  <a:pt x="3040328" y="180889"/>
                  <a:pt x="3046087" y="179681"/>
                  <a:pt x="3051045" y="179118"/>
                </a:cubicBezTo>
                <a:close/>
                <a:moveTo>
                  <a:pt x="1171334" y="153992"/>
                </a:moveTo>
                <a:cubicBezTo>
                  <a:pt x="1173899" y="154704"/>
                  <a:pt x="1169760" y="167517"/>
                  <a:pt x="1158915" y="192433"/>
                </a:cubicBezTo>
                <a:cubicBezTo>
                  <a:pt x="1146482" y="220841"/>
                  <a:pt x="1138924" y="242750"/>
                  <a:pt x="1136243" y="258158"/>
                </a:cubicBezTo>
                <a:cubicBezTo>
                  <a:pt x="1133561" y="273567"/>
                  <a:pt x="1128008" y="277349"/>
                  <a:pt x="1119583" y="269505"/>
                </a:cubicBezTo>
                <a:cubicBezTo>
                  <a:pt x="1111158" y="261661"/>
                  <a:pt x="1105297" y="252870"/>
                  <a:pt x="1101998" y="243133"/>
                </a:cubicBezTo>
                <a:cubicBezTo>
                  <a:pt x="1098700" y="233396"/>
                  <a:pt x="1099948" y="227517"/>
                  <a:pt x="1105741" y="225495"/>
                </a:cubicBezTo>
                <a:cubicBezTo>
                  <a:pt x="1111535" y="223473"/>
                  <a:pt x="1117694" y="218540"/>
                  <a:pt x="1124219" y="210696"/>
                </a:cubicBezTo>
                <a:cubicBezTo>
                  <a:pt x="1130743" y="202852"/>
                  <a:pt x="1142495" y="187880"/>
                  <a:pt x="1159474" y="165782"/>
                </a:cubicBezTo>
                <a:cubicBezTo>
                  <a:pt x="1165841" y="157495"/>
                  <a:pt x="1169794" y="153565"/>
                  <a:pt x="1171334" y="153992"/>
                </a:cubicBezTo>
                <a:close/>
                <a:moveTo>
                  <a:pt x="965767" y="137496"/>
                </a:moveTo>
                <a:cubicBezTo>
                  <a:pt x="958332" y="137926"/>
                  <a:pt x="942238" y="139790"/>
                  <a:pt x="917487" y="143089"/>
                </a:cubicBezTo>
                <a:cubicBezTo>
                  <a:pt x="919236" y="175670"/>
                  <a:pt x="920498" y="197832"/>
                  <a:pt x="921273" y="209577"/>
                </a:cubicBezTo>
                <a:cubicBezTo>
                  <a:pt x="938610" y="206982"/>
                  <a:pt x="956327" y="204443"/>
                  <a:pt x="974425" y="201962"/>
                </a:cubicBezTo>
                <a:cubicBezTo>
                  <a:pt x="976848" y="189874"/>
                  <a:pt x="978508" y="177272"/>
                  <a:pt x="979404" y="164158"/>
                </a:cubicBezTo>
                <a:cubicBezTo>
                  <a:pt x="980301" y="151044"/>
                  <a:pt x="980111" y="143214"/>
                  <a:pt x="978834" y="140669"/>
                </a:cubicBezTo>
                <a:cubicBezTo>
                  <a:pt x="977558" y="138123"/>
                  <a:pt x="973202" y="137066"/>
                  <a:pt x="965767" y="137496"/>
                </a:cubicBezTo>
                <a:close/>
                <a:moveTo>
                  <a:pt x="1964514" y="134137"/>
                </a:moveTo>
                <a:cubicBezTo>
                  <a:pt x="1971321" y="133270"/>
                  <a:pt x="1977835" y="135748"/>
                  <a:pt x="1984057" y="141572"/>
                </a:cubicBezTo>
                <a:cubicBezTo>
                  <a:pt x="1992353" y="149337"/>
                  <a:pt x="1992607" y="154980"/>
                  <a:pt x="1984821" y="158501"/>
                </a:cubicBezTo>
                <a:cubicBezTo>
                  <a:pt x="1977034" y="162021"/>
                  <a:pt x="1968096" y="164466"/>
                  <a:pt x="1958008" y="165836"/>
                </a:cubicBezTo>
                <a:cubicBezTo>
                  <a:pt x="1947920" y="167205"/>
                  <a:pt x="1935444" y="168790"/>
                  <a:pt x="1920580" y="170590"/>
                </a:cubicBezTo>
                <a:cubicBezTo>
                  <a:pt x="1905716" y="172389"/>
                  <a:pt x="1893481" y="169819"/>
                  <a:pt x="1883873" y="162878"/>
                </a:cubicBezTo>
                <a:cubicBezTo>
                  <a:pt x="1874265" y="155938"/>
                  <a:pt x="1882281" y="151291"/>
                  <a:pt x="1907921" y="148940"/>
                </a:cubicBezTo>
                <a:cubicBezTo>
                  <a:pt x="1931712" y="144523"/>
                  <a:pt x="1948275" y="140249"/>
                  <a:pt x="1957610" y="136119"/>
                </a:cubicBezTo>
                <a:cubicBezTo>
                  <a:pt x="1959944" y="135087"/>
                  <a:pt x="1962245" y="134426"/>
                  <a:pt x="1964514" y="134137"/>
                </a:cubicBezTo>
                <a:close/>
                <a:moveTo>
                  <a:pt x="2718178" y="111866"/>
                </a:moveTo>
                <a:cubicBezTo>
                  <a:pt x="2709237" y="113207"/>
                  <a:pt x="2694657" y="116301"/>
                  <a:pt x="2674437" y="121148"/>
                </a:cubicBezTo>
                <a:lnTo>
                  <a:pt x="2674437" y="133990"/>
                </a:lnTo>
                <a:cubicBezTo>
                  <a:pt x="2684289" y="133187"/>
                  <a:pt x="2692671" y="131409"/>
                  <a:pt x="2699583" y="128655"/>
                </a:cubicBezTo>
                <a:cubicBezTo>
                  <a:pt x="2706495" y="125902"/>
                  <a:pt x="2712805" y="126648"/>
                  <a:pt x="2718512" y="130892"/>
                </a:cubicBezTo>
                <a:cubicBezTo>
                  <a:pt x="2724219" y="135137"/>
                  <a:pt x="2724610" y="139192"/>
                  <a:pt x="2719684" y="143056"/>
                </a:cubicBezTo>
                <a:cubicBezTo>
                  <a:pt x="2714758" y="146921"/>
                  <a:pt x="2707570" y="149553"/>
                  <a:pt x="2698120" y="150951"/>
                </a:cubicBezTo>
                <a:cubicBezTo>
                  <a:pt x="2688670" y="152349"/>
                  <a:pt x="2680776" y="152596"/>
                  <a:pt x="2674437" y="151693"/>
                </a:cubicBezTo>
                <a:lnTo>
                  <a:pt x="2674437" y="162319"/>
                </a:lnTo>
                <a:cubicBezTo>
                  <a:pt x="2680718" y="162434"/>
                  <a:pt x="2688483" y="160889"/>
                  <a:pt x="2697733" y="157683"/>
                </a:cubicBezTo>
                <a:cubicBezTo>
                  <a:pt x="2706982" y="154478"/>
                  <a:pt x="2714411" y="155385"/>
                  <a:pt x="2720018" y="160405"/>
                </a:cubicBezTo>
                <a:cubicBezTo>
                  <a:pt x="2725625" y="165424"/>
                  <a:pt x="2724951" y="169496"/>
                  <a:pt x="2717996" y="172622"/>
                </a:cubicBezTo>
                <a:cubicBezTo>
                  <a:pt x="2711041" y="175749"/>
                  <a:pt x="2703562" y="177989"/>
                  <a:pt x="2695560" y="179344"/>
                </a:cubicBezTo>
                <a:cubicBezTo>
                  <a:pt x="2687559" y="180700"/>
                  <a:pt x="2680518" y="180029"/>
                  <a:pt x="2674437" y="177333"/>
                </a:cubicBezTo>
                <a:lnTo>
                  <a:pt x="2674437" y="192025"/>
                </a:lnTo>
                <a:cubicBezTo>
                  <a:pt x="2682583" y="192111"/>
                  <a:pt x="2691266" y="190558"/>
                  <a:pt x="2700486" y="187368"/>
                </a:cubicBezTo>
                <a:cubicBezTo>
                  <a:pt x="2709707" y="184177"/>
                  <a:pt x="2717117" y="185077"/>
                  <a:pt x="2722717" y="190067"/>
                </a:cubicBezTo>
                <a:cubicBezTo>
                  <a:pt x="2728317" y="195058"/>
                  <a:pt x="2727916" y="199123"/>
                  <a:pt x="2721513" y="202264"/>
                </a:cubicBezTo>
                <a:cubicBezTo>
                  <a:pt x="2715110" y="205404"/>
                  <a:pt x="2706982" y="207433"/>
                  <a:pt x="2697131" y="208351"/>
                </a:cubicBezTo>
                <a:cubicBezTo>
                  <a:pt x="2687279" y="209269"/>
                  <a:pt x="2679600" y="209276"/>
                  <a:pt x="2674093" y="208373"/>
                </a:cubicBezTo>
                <a:cubicBezTo>
                  <a:pt x="2673390" y="219242"/>
                  <a:pt x="2673054" y="224140"/>
                  <a:pt x="2673082" y="223064"/>
                </a:cubicBezTo>
                <a:cubicBezTo>
                  <a:pt x="2697790" y="220411"/>
                  <a:pt x="2717558" y="217923"/>
                  <a:pt x="2732386" y="215600"/>
                </a:cubicBezTo>
                <a:cubicBezTo>
                  <a:pt x="2733232" y="186432"/>
                  <a:pt x="2733655" y="163753"/>
                  <a:pt x="2733655" y="147563"/>
                </a:cubicBezTo>
                <a:cubicBezTo>
                  <a:pt x="2733655" y="131789"/>
                  <a:pt x="2733311" y="121560"/>
                  <a:pt x="2732623" y="116878"/>
                </a:cubicBezTo>
                <a:cubicBezTo>
                  <a:pt x="2731934" y="112196"/>
                  <a:pt x="2727120" y="110526"/>
                  <a:pt x="2718178" y="111866"/>
                </a:cubicBezTo>
                <a:close/>
                <a:moveTo>
                  <a:pt x="3026362" y="108716"/>
                </a:moveTo>
                <a:cubicBezTo>
                  <a:pt x="3028845" y="108757"/>
                  <a:pt x="3031962" y="109126"/>
                  <a:pt x="3035714" y="109823"/>
                </a:cubicBezTo>
                <a:cubicBezTo>
                  <a:pt x="3050721" y="112612"/>
                  <a:pt x="3064470" y="117610"/>
                  <a:pt x="3076960" y="124816"/>
                </a:cubicBezTo>
                <a:cubicBezTo>
                  <a:pt x="3089450" y="132022"/>
                  <a:pt x="3095695" y="142300"/>
                  <a:pt x="3095695" y="155651"/>
                </a:cubicBezTo>
                <a:cubicBezTo>
                  <a:pt x="3095695" y="171009"/>
                  <a:pt x="3088938" y="174705"/>
                  <a:pt x="3075422" y="166739"/>
                </a:cubicBezTo>
                <a:cubicBezTo>
                  <a:pt x="3061906" y="158773"/>
                  <a:pt x="3050545" y="150639"/>
                  <a:pt x="3041339" y="142336"/>
                </a:cubicBezTo>
                <a:cubicBezTo>
                  <a:pt x="3033165" y="133302"/>
                  <a:pt x="3026432" y="124927"/>
                  <a:pt x="3021140" y="117212"/>
                </a:cubicBezTo>
                <a:cubicBezTo>
                  <a:pt x="3017172" y="111426"/>
                  <a:pt x="3018912" y="108594"/>
                  <a:pt x="3026362" y="108716"/>
                </a:cubicBezTo>
                <a:close/>
                <a:moveTo>
                  <a:pt x="2962398" y="107729"/>
                </a:moveTo>
                <a:cubicBezTo>
                  <a:pt x="2964004" y="107632"/>
                  <a:pt x="2965879" y="107950"/>
                  <a:pt x="2968021" y="108683"/>
                </a:cubicBezTo>
                <a:cubicBezTo>
                  <a:pt x="2976589" y="111616"/>
                  <a:pt x="2983813" y="116136"/>
                  <a:pt x="2989692" y="122245"/>
                </a:cubicBezTo>
                <a:cubicBezTo>
                  <a:pt x="2995572" y="128354"/>
                  <a:pt x="2995988" y="132868"/>
                  <a:pt x="2990940" y="135786"/>
                </a:cubicBezTo>
                <a:cubicBezTo>
                  <a:pt x="2985892" y="138704"/>
                  <a:pt x="2977969" y="146240"/>
                  <a:pt x="2967171" y="158393"/>
                </a:cubicBezTo>
                <a:cubicBezTo>
                  <a:pt x="2956373" y="170547"/>
                  <a:pt x="2942223" y="180567"/>
                  <a:pt x="2924721" y="188454"/>
                </a:cubicBezTo>
                <a:cubicBezTo>
                  <a:pt x="2907218" y="196341"/>
                  <a:pt x="2904429" y="193731"/>
                  <a:pt x="2916353" y="180624"/>
                </a:cubicBezTo>
                <a:cubicBezTo>
                  <a:pt x="2928277" y="167517"/>
                  <a:pt x="2937950" y="155532"/>
                  <a:pt x="2945371" y="144670"/>
                </a:cubicBezTo>
                <a:cubicBezTo>
                  <a:pt x="2952792" y="133807"/>
                  <a:pt x="2956058" y="125522"/>
                  <a:pt x="2955168" y="119815"/>
                </a:cubicBezTo>
                <a:cubicBezTo>
                  <a:pt x="2955168" y="112049"/>
                  <a:pt x="2957578" y="108021"/>
                  <a:pt x="2962398" y="107729"/>
                </a:cubicBezTo>
                <a:close/>
                <a:moveTo>
                  <a:pt x="1110154" y="106524"/>
                </a:moveTo>
                <a:cubicBezTo>
                  <a:pt x="1112561" y="106655"/>
                  <a:pt x="1115471" y="107141"/>
                  <a:pt x="1118884" y="107984"/>
                </a:cubicBezTo>
                <a:cubicBezTo>
                  <a:pt x="1132536" y="111354"/>
                  <a:pt x="1141334" y="116588"/>
                  <a:pt x="1145277" y="123686"/>
                </a:cubicBezTo>
                <a:cubicBezTo>
                  <a:pt x="1149221" y="130785"/>
                  <a:pt x="1149131" y="138127"/>
                  <a:pt x="1145008" y="145713"/>
                </a:cubicBezTo>
                <a:cubicBezTo>
                  <a:pt x="1140885" y="153299"/>
                  <a:pt x="1131009" y="150711"/>
                  <a:pt x="1115378" y="137948"/>
                </a:cubicBezTo>
                <a:cubicBezTo>
                  <a:pt x="1108953" y="130634"/>
                  <a:pt x="1104519" y="122969"/>
                  <a:pt x="1102074" y="114953"/>
                </a:cubicBezTo>
                <a:cubicBezTo>
                  <a:pt x="1100240" y="108941"/>
                  <a:pt x="1102933" y="106131"/>
                  <a:pt x="1110154" y="106524"/>
                </a:cubicBezTo>
                <a:close/>
                <a:moveTo>
                  <a:pt x="2369016" y="103101"/>
                </a:moveTo>
                <a:lnTo>
                  <a:pt x="2344882" y="106693"/>
                </a:lnTo>
                <a:lnTo>
                  <a:pt x="2344882" y="127236"/>
                </a:lnTo>
                <a:lnTo>
                  <a:pt x="2365231" y="123902"/>
                </a:lnTo>
                <a:cubicBezTo>
                  <a:pt x="2366851" y="113318"/>
                  <a:pt x="2368113" y="106385"/>
                  <a:pt x="2369016" y="103101"/>
                </a:cubicBezTo>
                <a:close/>
                <a:moveTo>
                  <a:pt x="2229188" y="84830"/>
                </a:moveTo>
                <a:cubicBezTo>
                  <a:pt x="2230735" y="85042"/>
                  <a:pt x="2232578" y="85572"/>
                  <a:pt x="2234717" y="86420"/>
                </a:cubicBezTo>
                <a:cubicBezTo>
                  <a:pt x="2243271" y="89811"/>
                  <a:pt x="2250498" y="94217"/>
                  <a:pt x="2256399" y="99638"/>
                </a:cubicBezTo>
                <a:cubicBezTo>
                  <a:pt x="2262300" y="105058"/>
                  <a:pt x="2262368" y="110164"/>
                  <a:pt x="2256603" y="114953"/>
                </a:cubicBezTo>
                <a:cubicBezTo>
                  <a:pt x="2250839" y="119743"/>
                  <a:pt x="2239768" y="134305"/>
                  <a:pt x="2223392" y="158641"/>
                </a:cubicBezTo>
                <a:cubicBezTo>
                  <a:pt x="2229701" y="166384"/>
                  <a:pt x="2231956" y="173985"/>
                  <a:pt x="2230157" y="181442"/>
                </a:cubicBezTo>
                <a:cubicBezTo>
                  <a:pt x="2228357" y="188899"/>
                  <a:pt x="2227457" y="203698"/>
                  <a:pt x="2227457" y="225839"/>
                </a:cubicBezTo>
                <a:cubicBezTo>
                  <a:pt x="2227457" y="247636"/>
                  <a:pt x="2226740" y="261869"/>
                  <a:pt x="2225306" y="268537"/>
                </a:cubicBezTo>
                <a:cubicBezTo>
                  <a:pt x="2223872" y="275205"/>
                  <a:pt x="2221147" y="281920"/>
                  <a:pt x="2217132" y="288681"/>
                </a:cubicBezTo>
                <a:cubicBezTo>
                  <a:pt x="2213117" y="295443"/>
                  <a:pt x="2208180" y="293277"/>
                  <a:pt x="2202322" y="282185"/>
                </a:cubicBezTo>
                <a:cubicBezTo>
                  <a:pt x="2196464" y="271093"/>
                  <a:pt x="2195561" y="257990"/>
                  <a:pt x="2199612" y="242875"/>
                </a:cubicBezTo>
                <a:cubicBezTo>
                  <a:pt x="2203663" y="227760"/>
                  <a:pt x="2205689" y="204113"/>
                  <a:pt x="2205689" y="171934"/>
                </a:cubicBezTo>
                <a:cubicBezTo>
                  <a:pt x="2196826" y="187421"/>
                  <a:pt x="2188258" y="198381"/>
                  <a:pt x="2179984" y="204813"/>
                </a:cubicBezTo>
                <a:cubicBezTo>
                  <a:pt x="2171709" y="211244"/>
                  <a:pt x="2160879" y="217496"/>
                  <a:pt x="2147492" y="223570"/>
                </a:cubicBezTo>
                <a:cubicBezTo>
                  <a:pt x="2134106" y="229643"/>
                  <a:pt x="2135579" y="224595"/>
                  <a:pt x="2151913" y="208426"/>
                </a:cubicBezTo>
                <a:cubicBezTo>
                  <a:pt x="2168246" y="192258"/>
                  <a:pt x="2183113" y="174791"/>
                  <a:pt x="2196514" y="156027"/>
                </a:cubicBezTo>
                <a:cubicBezTo>
                  <a:pt x="2209915" y="137263"/>
                  <a:pt x="2217946" y="123514"/>
                  <a:pt x="2220606" y="114781"/>
                </a:cubicBezTo>
                <a:cubicBezTo>
                  <a:pt x="2223266" y="106048"/>
                  <a:pt x="2224144" y="98290"/>
                  <a:pt x="2223241" y="91507"/>
                </a:cubicBezTo>
                <a:cubicBezTo>
                  <a:pt x="2222563" y="86420"/>
                  <a:pt x="2224546" y="84194"/>
                  <a:pt x="2229188" y="84830"/>
                </a:cubicBezTo>
                <a:close/>
                <a:moveTo>
                  <a:pt x="2374233" y="65856"/>
                </a:moveTo>
                <a:cubicBezTo>
                  <a:pt x="2373207" y="65490"/>
                  <a:pt x="2363424" y="66914"/>
                  <a:pt x="2344882" y="70126"/>
                </a:cubicBezTo>
                <a:lnTo>
                  <a:pt x="2344882" y="86732"/>
                </a:lnTo>
                <a:lnTo>
                  <a:pt x="2371942" y="83247"/>
                </a:lnTo>
                <a:cubicBezTo>
                  <a:pt x="2372702" y="77210"/>
                  <a:pt x="2373530" y="72893"/>
                  <a:pt x="2374426" y="70298"/>
                </a:cubicBezTo>
                <a:cubicBezTo>
                  <a:pt x="2375322" y="67702"/>
                  <a:pt x="2375258" y="66222"/>
                  <a:pt x="2374233" y="65856"/>
                </a:cubicBezTo>
                <a:close/>
                <a:moveTo>
                  <a:pt x="594660" y="61263"/>
                </a:moveTo>
                <a:cubicBezTo>
                  <a:pt x="591491" y="61263"/>
                  <a:pt x="574276" y="63795"/>
                  <a:pt x="543014" y="68857"/>
                </a:cubicBezTo>
                <a:cubicBezTo>
                  <a:pt x="541451" y="81290"/>
                  <a:pt x="540246" y="92647"/>
                  <a:pt x="539400" y="102929"/>
                </a:cubicBezTo>
                <a:lnTo>
                  <a:pt x="592143" y="92884"/>
                </a:lnTo>
                <a:cubicBezTo>
                  <a:pt x="593778" y="82315"/>
                  <a:pt x="595044" y="74403"/>
                  <a:pt x="595940" y="69147"/>
                </a:cubicBezTo>
                <a:cubicBezTo>
                  <a:pt x="596836" y="63891"/>
                  <a:pt x="596410" y="61263"/>
                  <a:pt x="594660" y="61263"/>
                </a:cubicBezTo>
                <a:close/>
                <a:moveTo>
                  <a:pt x="218035" y="54485"/>
                </a:moveTo>
                <a:cubicBezTo>
                  <a:pt x="216131" y="53788"/>
                  <a:pt x="213530" y="53986"/>
                  <a:pt x="210232" y="55079"/>
                </a:cubicBezTo>
                <a:cubicBezTo>
                  <a:pt x="203635" y="57266"/>
                  <a:pt x="192264" y="61185"/>
                  <a:pt x="176116" y="66835"/>
                </a:cubicBezTo>
                <a:lnTo>
                  <a:pt x="176116" y="88087"/>
                </a:lnTo>
                <a:cubicBezTo>
                  <a:pt x="183215" y="86423"/>
                  <a:pt x="189654" y="84434"/>
                  <a:pt x="195433" y="82118"/>
                </a:cubicBezTo>
                <a:cubicBezTo>
                  <a:pt x="201212" y="79802"/>
                  <a:pt x="206410" y="81157"/>
                  <a:pt x="211028" y="86183"/>
                </a:cubicBezTo>
                <a:cubicBezTo>
                  <a:pt x="215645" y="91209"/>
                  <a:pt x="213362" y="95960"/>
                  <a:pt x="204177" y="100434"/>
                </a:cubicBezTo>
                <a:cubicBezTo>
                  <a:pt x="194992" y="104908"/>
                  <a:pt x="185638" y="107145"/>
                  <a:pt x="176116" y="107145"/>
                </a:cubicBezTo>
                <a:lnTo>
                  <a:pt x="176116" y="132635"/>
                </a:lnTo>
                <a:cubicBezTo>
                  <a:pt x="190256" y="128304"/>
                  <a:pt x="202882" y="124948"/>
                  <a:pt x="213996" y="122568"/>
                </a:cubicBezTo>
                <a:cubicBezTo>
                  <a:pt x="220119" y="85341"/>
                  <a:pt x="222672" y="64239"/>
                  <a:pt x="221654" y="59263"/>
                </a:cubicBezTo>
                <a:cubicBezTo>
                  <a:pt x="221145" y="56775"/>
                  <a:pt x="219938" y="55182"/>
                  <a:pt x="218035" y="54485"/>
                </a:cubicBezTo>
                <a:close/>
                <a:moveTo>
                  <a:pt x="3092768" y="53121"/>
                </a:moveTo>
                <a:cubicBezTo>
                  <a:pt x="3099620" y="52227"/>
                  <a:pt x="3107451" y="54622"/>
                  <a:pt x="3116259" y="60306"/>
                </a:cubicBezTo>
                <a:cubicBezTo>
                  <a:pt x="3128004" y="67885"/>
                  <a:pt x="3138762" y="77091"/>
                  <a:pt x="3148536" y="87926"/>
                </a:cubicBezTo>
                <a:cubicBezTo>
                  <a:pt x="3158308" y="98760"/>
                  <a:pt x="3155505" y="104438"/>
                  <a:pt x="3140125" y="104962"/>
                </a:cubicBezTo>
                <a:cubicBezTo>
                  <a:pt x="3124745" y="105485"/>
                  <a:pt x="3109645" y="109353"/>
                  <a:pt x="3094824" y="116566"/>
                </a:cubicBezTo>
                <a:cubicBezTo>
                  <a:pt x="3080004" y="123780"/>
                  <a:pt x="3075343" y="122252"/>
                  <a:pt x="3080843" y="111985"/>
                </a:cubicBezTo>
                <a:cubicBezTo>
                  <a:pt x="3086342" y="101717"/>
                  <a:pt x="3090615" y="93873"/>
                  <a:pt x="3093663" y="88453"/>
                </a:cubicBezTo>
                <a:cubicBezTo>
                  <a:pt x="3096710" y="83032"/>
                  <a:pt x="3097406" y="79845"/>
                  <a:pt x="3095749" y="78891"/>
                </a:cubicBezTo>
                <a:cubicBezTo>
                  <a:pt x="3094093" y="77938"/>
                  <a:pt x="3084144" y="78798"/>
                  <a:pt x="3065903" y="81472"/>
                </a:cubicBezTo>
                <a:cubicBezTo>
                  <a:pt x="3047663" y="84147"/>
                  <a:pt x="3021248" y="87295"/>
                  <a:pt x="2986659" y="90915"/>
                </a:cubicBezTo>
                <a:cubicBezTo>
                  <a:pt x="2952071" y="94536"/>
                  <a:pt x="2933543" y="95895"/>
                  <a:pt x="2931077" y="94992"/>
                </a:cubicBezTo>
                <a:cubicBezTo>
                  <a:pt x="2928080" y="105173"/>
                  <a:pt x="2921408" y="116495"/>
                  <a:pt x="2911062" y="128956"/>
                </a:cubicBezTo>
                <a:cubicBezTo>
                  <a:pt x="2900715" y="141418"/>
                  <a:pt x="2893556" y="141490"/>
                  <a:pt x="2889583" y="129172"/>
                </a:cubicBezTo>
                <a:cubicBezTo>
                  <a:pt x="2885611" y="116853"/>
                  <a:pt x="2886586" y="107676"/>
                  <a:pt x="2892509" y="101638"/>
                </a:cubicBezTo>
                <a:cubicBezTo>
                  <a:pt x="2898431" y="95601"/>
                  <a:pt x="2902949" y="88356"/>
                  <a:pt x="2906060" y="79902"/>
                </a:cubicBezTo>
                <a:cubicBezTo>
                  <a:pt x="2909172" y="71449"/>
                  <a:pt x="2913098" y="64626"/>
                  <a:pt x="2917837" y="59435"/>
                </a:cubicBezTo>
                <a:cubicBezTo>
                  <a:pt x="2922577" y="54244"/>
                  <a:pt x="2927212" y="60647"/>
                  <a:pt x="2931744" y="78644"/>
                </a:cubicBezTo>
                <a:cubicBezTo>
                  <a:pt x="2962991" y="76923"/>
                  <a:pt x="2994486" y="73600"/>
                  <a:pt x="3026228" y="68674"/>
                </a:cubicBezTo>
                <a:cubicBezTo>
                  <a:pt x="3057970" y="63748"/>
                  <a:pt x="3077974" y="59227"/>
                  <a:pt x="3086242" y="55112"/>
                </a:cubicBezTo>
                <a:cubicBezTo>
                  <a:pt x="3088308" y="54083"/>
                  <a:pt x="3090484" y="53419"/>
                  <a:pt x="3092768" y="53121"/>
                </a:cubicBezTo>
                <a:close/>
                <a:moveTo>
                  <a:pt x="1150784" y="43636"/>
                </a:moveTo>
                <a:cubicBezTo>
                  <a:pt x="1160506" y="44589"/>
                  <a:pt x="1169304" y="48529"/>
                  <a:pt x="1177177" y="55456"/>
                </a:cubicBezTo>
                <a:cubicBezTo>
                  <a:pt x="1185050" y="62382"/>
                  <a:pt x="1188115" y="71603"/>
                  <a:pt x="1186373" y="83118"/>
                </a:cubicBezTo>
                <a:cubicBezTo>
                  <a:pt x="1184630" y="94633"/>
                  <a:pt x="1175851" y="94074"/>
                  <a:pt x="1160033" y="81440"/>
                </a:cubicBezTo>
                <a:cubicBezTo>
                  <a:pt x="1150899" y="74127"/>
                  <a:pt x="1144643" y="65759"/>
                  <a:pt x="1141265" y="56338"/>
                </a:cubicBezTo>
                <a:cubicBezTo>
                  <a:pt x="1137888" y="46916"/>
                  <a:pt x="1141061" y="42682"/>
                  <a:pt x="1150784" y="43636"/>
                </a:cubicBezTo>
                <a:close/>
                <a:moveTo>
                  <a:pt x="603028" y="34860"/>
                </a:moveTo>
                <a:cubicBezTo>
                  <a:pt x="606165" y="34641"/>
                  <a:pt x="609653" y="35128"/>
                  <a:pt x="613492" y="36322"/>
                </a:cubicBezTo>
                <a:cubicBezTo>
                  <a:pt x="621172" y="38710"/>
                  <a:pt x="628740" y="42377"/>
                  <a:pt x="636196" y="47325"/>
                </a:cubicBezTo>
                <a:cubicBezTo>
                  <a:pt x="643654" y="52272"/>
                  <a:pt x="642972" y="58291"/>
                  <a:pt x="634153" y="65383"/>
                </a:cubicBezTo>
                <a:cubicBezTo>
                  <a:pt x="625334" y="72474"/>
                  <a:pt x="618501" y="80924"/>
                  <a:pt x="613654" y="90733"/>
                </a:cubicBezTo>
                <a:cubicBezTo>
                  <a:pt x="623548" y="103954"/>
                  <a:pt x="622337" y="111114"/>
                  <a:pt x="610019" y="112211"/>
                </a:cubicBezTo>
                <a:cubicBezTo>
                  <a:pt x="597700" y="113308"/>
                  <a:pt x="573551" y="116423"/>
                  <a:pt x="537572" y="121557"/>
                </a:cubicBezTo>
                <a:cubicBezTo>
                  <a:pt x="535191" y="137747"/>
                  <a:pt x="533105" y="149994"/>
                  <a:pt x="531312" y="158297"/>
                </a:cubicBezTo>
                <a:cubicBezTo>
                  <a:pt x="539945" y="158297"/>
                  <a:pt x="553518" y="156683"/>
                  <a:pt x="572031" y="153457"/>
                </a:cubicBezTo>
                <a:cubicBezTo>
                  <a:pt x="574469" y="141038"/>
                  <a:pt x="574340" y="131312"/>
                  <a:pt x="571644" y="124278"/>
                </a:cubicBezTo>
                <a:cubicBezTo>
                  <a:pt x="568948" y="117244"/>
                  <a:pt x="571522" y="114684"/>
                  <a:pt x="579366" y="116599"/>
                </a:cubicBezTo>
                <a:cubicBezTo>
                  <a:pt x="587210" y="118513"/>
                  <a:pt x="594434" y="121399"/>
                  <a:pt x="601038" y="125257"/>
                </a:cubicBezTo>
                <a:cubicBezTo>
                  <a:pt x="607642" y="129114"/>
                  <a:pt x="609276" y="133269"/>
                  <a:pt x="605942" y="137722"/>
                </a:cubicBezTo>
                <a:cubicBezTo>
                  <a:pt x="602608" y="142175"/>
                  <a:pt x="599780" y="146330"/>
                  <a:pt x="597456" y="150187"/>
                </a:cubicBezTo>
                <a:cubicBezTo>
                  <a:pt x="612141" y="147563"/>
                  <a:pt x="626847" y="144655"/>
                  <a:pt x="641574" y="141465"/>
                </a:cubicBezTo>
                <a:cubicBezTo>
                  <a:pt x="656302" y="138274"/>
                  <a:pt x="667928" y="141397"/>
                  <a:pt x="676453" y="150832"/>
                </a:cubicBezTo>
                <a:cubicBezTo>
                  <a:pt x="684978" y="160268"/>
                  <a:pt x="677378" y="165241"/>
                  <a:pt x="653652" y="165750"/>
                </a:cubicBezTo>
                <a:cubicBezTo>
                  <a:pt x="629926" y="166259"/>
                  <a:pt x="609531" y="168134"/>
                  <a:pt x="592466" y="171375"/>
                </a:cubicBezTo>
                <a:cubicBezTo>
                  <a:pt x="589412" y="181298"/>
                  <a:pt x="584321" y="194032"/>
                  <a:pt x="577194" y="209577"/>
                </a:cubicBezTo>
                <a:cubicBezTo>
                  <a:pt x="594617" y="206221"/>
                  <a:pt x="605587" y="202905"/>
                  <a:pt x="610105" y="199629"/>
                </a:cubicBezTo>
                <a:cubicBezTo>
                  <a:pt x="614622" y="196352"/>
                  <a:pt x="621014" y="196395"/>
                  <a:pt x="629281" y="199758"/>
                </a:cubicBezTo>
                <a:cubicBezTo>
                  <a:pt x="637548" y="203120"/>
                  <a:pt x="645331" y="208021"/>
                  <a:pt x="652630" y="214460"/>
                </a:cubicBezTo>
                <a:cubicBezTo>
                  <a:pt x="659930" y="220899"/>
                  <a:pt x="660084" y="226441"/>
                  <a:pt x="653093" y="231087"/>
                </a:cubicBezTo>
                <a:cubicBezTo>
                  <a:pt x="646102" y="235734"/>
                  <a:pt x="640154" y="244632"/>
                  <a:pt x="635250" y="257782"/>
                </a:cubicBezTo>
                <a:cubicBezTo>
                  <a:pt x="647841" y="271634"/>
                  <a:pt x="647626" y="278338"/>
                  <a:pt x="634605" y="277894"/>
                </a:cubicBezTo>
                <a:cubicBezTo>
                  <a:pt x="621584" y="277449"/>
                  <a:pt x="596740" y="278934"/>
                  <a:pt x="560072" y="282347"/>
                </a:cubicBezTo>
                <a:cubicBezTo>
                  <a:pt x="554823" y="296027"/>
                  <a:pt x="550051" y="298985"/>
                  <a:pt x="545756" y="291220"/>
                </a:cubicBezTo>
                <a:cubicBezTo>
                  <a:pt x="541462" y="283454"/>
                  <a:pt x="538192" y="272176"/>
                  <a:pt x="535948" y="257384"/>
                </a:cubicBezTo>
                <a:cubicBezTo>
                  <a:pt x="533704" y="242592"/>
                  <a:pt x="530319" y="230026"/>
                  <a:pt x="525795" y="219687"/>
                </a:cubicBezTo>
                <a:cubicBezTo>
                  <a:pt x="521271" y="209348"/>
                  <a:pt x="521945" y="204655"/>
                  <a:pt x="527817" y="205608"/>
                </a:cubicBezTo>
                <a:cubicBezTo>
                  <a:pt x="533689" y="206562"/>
                  <a:pt x="538568" y="207684"/>
                  <a:pt x="542455" y="208975"/>
                </a:cubicBezTo>
                <a:cubicBezTo>
                  <a:pt x="546341" y="210265"/>
                  <a:pt x="551324" y="211040"/>
                  <a:pt x="557404" y="211298"/>
                </a:cubicBezTo>
                <a:cubicBezTo>
                  <a:pt x="563298" y="189472"/>
                  <a:pt x="566697" y="176803"/>
                  <a:pt x="567600" y="173289"/>
                </a:cubicBezTo>
                <a:cubicBezTo>
                  <a:pt x="555483" y="175067"/>
                  <a:pt x="547158" y="176412"/>
                  <a:pt x="542627" y="177322"/>
                </a:cubicBezTo>
                <a:cubicBezTo>
                  <a:pt x="538095" y="178233"/>
                  <a:pt x="533564" y="176437"/>
                  <a:pt x="529032" y="171934"/>
                </a:cubicBezTo>
                <a:cubicBezTo>
                  <a:pt x="526867" y="189687"/>
                  <a:pt x="521425" y="210495"/>
                  <a:pt x="512706" y="234357"/>
                </a:cubicBezTo>
                <a:cubicBezTo>
                  <a:pt x="503987" y="258219"/>
                  <a:pt x="491160" y="276503"/>
                  <a:pt x="474224" y="289208"/>
                </a:cubicBezTo>
                <a:cubicBezTo>
                  <a:pt x="457288" y="301914"/>
                  <a:pt x="454015" y="300713"/>
                  <a:pt x="464404" y="285605"/>
                </a:cubicBezTo>
                <a:cubicBezTo>
                  <a:pt x="474794" y="270498"/>
                  <a:pt x="483567" y="252666"/>
                  <a:pt x="490722" y="232109"/>
                </a:cubicBezTo>
                <a:cubicBezTo>
                  <a:pt x="497878" y="211552"/>
                  <a:pt x="503263" y="189529"/>
                  <a:pt x="506877" y="166040"/>
                </a:cubicBezTo>
                <a:cubicBezTo>
                  <a:pt x="510490" y="142551"/>
                  <a:pt x="513190" y="121403"/>
                  <a:pt x="514975" y="102596"/>
                </a:cubicBezTo>
                <a:cubicBezTo>
                  <a:pt x="516761" y="83788"/>
                  <a:pt x="515402" y="69925"/>
                  <a:pt x="510899" y="61005"/>
                </a:cubicBezTo>
                <a:cubicBezTo>
                  <a:pt x="506396" y="52086"/>
                  <a:pt x="507321" y="47626"/>
                  <a:pt x="513674" y="47626"/>
                </a:cubicBezTo>
                <a:cubicBezTo>
                  <a:pt x="518592" y="47626"/>
                  <a:pt x="523708" y="48070"/>
                  <a:pt x="529021" y="48960"/>
                </a:cubicBezTo>
                <a:cubicBezTo>
                  <a:pt x="534334" y="49849"/>
                  <a:pt x="540594" y="50089"/>
                  <a:pt x="547800" y="49680"/>
                </a:cubicBezTo>
                <a:cubicBezTo>
                  <a:pt x="555006" y="49271"/>
                  <a:pt x="563402" y="47977"/>
                  <a:pt x="572988" y="45798"/>
                </a:cubicBezTo>
                <a:cubicBezTo>
                  <a:pt x="582575" y="43618"/>
                  <a:pt x="589802" y="40897"/>
                  <a:pt x="594671" y="37634"/>
                </a:cubicBezTo>
                <a:cubicBezTo>
                  <a:pt x="597105" y="36003"/>
                  <a:pt x="599891" y="35078"/>
                  <a:pt x="603028" y="34860"/>
                </a:cubicBezTo>
                <a:close/>
                <a:moveTo>
                  <a:pt x="2558979" y="25771"/>
                </a:moveTo>
                <a:cubicBezTo>
                  <a:pt x="2560579" y="25531"/>
                  <a:pt x="2562634" y="25646"/>
                  <a:pt x="2565143" y="26116"/>
                </a:cubicBezTo>
                <a:cubicBezTo>
                  <a:pt x="2575181" y="27994"/>
                  <a:pt x="2583757" y="31045"/>
                  <a:pt x="2590870" y="35268"/>
                </a:cubicBezTo>
                <a:cubicBezTo>
                  <a:pt x="2597982" y="39491"/>
                  <a:pt x="2599965" y="45023"/>
                  <a:pt x="2596817" y="51863"/>
                </a:cubicBezTo>
                <a:cubicBezTo>
                  <a:pt x="2593669" y="58704"/>
                  <a:pt x="2592096" y="81576"/>
                  <a:pt x="2592096" y="120481"/>
                </a:cubicBezTo>
                <a:cubicBezTo>
                  <a:pt x="2593788" y="120610"/>
                  <a:pt x="2598703" y="119295"/>
                  <a:pt x="2606841" y="116534"/>
                </a:cubicBezTo>
                <a:cubicBezTo>
                  <a:pt x="2614979" y="113774"/>
                  <a:pt x="2621529" y="115480"/>
                  <a:pt x="2626491" y="121654"/>
                </a:cubicBezTo>
                <a:cubicBezTo>
                  <a:pt x="2631452" y="127827"/>
                  <a:pt x="2629606" y="132330"/>
                  <a:pt x="2620952" y="135162"/>
                </a:cubicBezTo>
                <a:cubicBezTo>
                  <a:pt x="2612297" y="137994"/>
                  <a:pt x="2602614" y="140558"/>
                  <a:pt x="2591902" y="142852"/>
                </a:cubicBezTo>
                <a:cubicBezTo>
                  <a:pt x="2591128" y="162885"/>
                  <a:pt x="2590741" y="180173"/>
                  <a:pt x="2590741" y="194713"/>
                </a:cubicBezTo>
                <a:cubicBezTo>
                  <a:pt x="2602586" y="188418"/>
                  <a:pt x="2614097" y="182797"/>
                  <a:pt x="2625275" y="177849"/>
                </a:cubicBezTo>
                <a:cubicBezTo>
                  <a:pt x="2636454" y="172902"/>
                  <a:pt x="2640999" y="173848"/>
                  <a:pt x="2638913" y="180689"/>
                </a:cubicBezTo>
                <a:cubicBezTo>
                  <a:pt x="2636826" y="187529"/>
                  <a:pt x="2621956" y="199109"/>
                  <a:pt x="2594301" y="215428"/>
                </a:cubicBezTo>
                <a:cubicBezTo>
                  <a:pt x="2566646" y="231747"/>
                  <a:pt x="2549932" y="242750"/>
                  <a:pt x="2544160" y="248436"/>
                </a:cubicBezTo>
                <a:cubicBezTo>
                  <a:pt x="2538388" y="254121"/>
                  <a:pt x="2530512" y="252074"/>
                  <a:pt x="2520531" y="242294"/>
                </a:cubicBezTo>
                <a:cubicBezTo>
                  <a:pt x="2510550" y="232514"/>
                  <a:pt x="2507625" y="226889"/>
                  <a:pt x="2511755" y="225419"/>
                </a:cubicBezTo>
                <a:cubicBezTo>
                  <a:pt x="2515885" y="223950"/>
                  <a:pt x="2519703" y="223000"/>
                  <a:pt x="2523209" y="222569"/>
                </a:cubicBezTo>
                <a:cubicBezTo>
                  <a:pt x="2526715" y="222139"/>
                  <a:pt x="2533426" y="219766"/>
                  <a:pt x="2543343" y="215449"/>
                </a:cubicBezTo>
                <a:cubicBezTo>
                  <a:pt x="2553259" y="211133"/>
                  <a:pt x="2560906" y="207053"/>
                  <a:pt x="2566283" y="203210"/>
                </a:cubicBezTo>
                <a:lnTo>
                  <a:pt x="2566283" y="148983"/>
                </a:lnTo>
                <a:cubicBezTo>
                  <a:pt x="2564290" y="149843"/>
                  <a:pt x="2560504" y="150958"/>
                  <a:pt x="2554926" y="152327"/>
                </a:cubicBezTo>
                <a:cubicBezTo>
                  <a:pt x="2549347" y="153697"/>
                  <a:pt x="2543719" y="154138"/>
                  <a:pt x="2538040" y="153650"/>
                </a:cubicBezTo>
                <a:cubicBezTo>
                  <a:pt x="2532362" y="153163"/>
                  <a:pt x="2526876" y="149857"/>
                  <a:pt x="2521585" y="143734"/>
                </a:cubicBezTo>
                <a:cubicBezTo>
                  <a:pt x="2516293" y="137611"/>
                  <a:pt x="2518000" y="134248"/>
                  <a:pt x="2526704" y="133646"/>
                </a:cubicBezTo>
                <a:cubicBezTo>
                  <a:pt x="2535409" y="133043"/>
                  <a:pt x="2548602" y="130727"/>
                  <a:pt x="2566283" y="126698"/>
                </a:cubicBezTo>
                <a:cubicBezTo>
                  <a:pt x="2566283" y="116445"/>
                  <a:pt x="2565842" y="101384"/>
                  <a:pt x="2564960" y="81515"/>
                </a:cubicBezTo>
                <a:cubicBezTo>
                  <a:pt x="2564079" y="61647"/>
                  <a:pt x="2561379" y="46977"/>
                  <a:pt x="2556862" y="37505"/>
                </a:cubicBezTo>
                <a:cubicBezTo>
                  <a:pt x="2553474" y="30402"/>
                  <a:pt x="2554180" y="26490"/>
                  <a:pt x="2558979" y="25771"/>
                </a:cubicBezTo>
                <a:close/>
                <a:moveTo>
                  <a:pt x="227696" y="25379"/>
                </a:moveTo>
                <a:cubicBezTo>
                  <a:pt x="233315" y="24303"/>
                  <a:pt x="241540" y="26922"/>
                  <a:pt x="252371" y="33236"/>
                </a:cubicBezTo>
                <a:cubicBezTo>
                  <a:pt x="268116" y="42026"/>
                  <a:pt x="272522" y="49297"/>
                  <a:pt x="265589" y="55047"/>
                </a:cubicBezTo>
                <a:cubicBezTo>
                  <a:pt x="258655" y="60797"/>
                  <a:pt x="252765" y="72255"/>
                  <a:pt x="247918" y="89420"/>
                </a:cubicBezTo>
                <a:cubicBezTo>
                  <a:pt x="243071" y="106586"/>
                  <a:pt x="238468" y="121030"/>
                  <a:pt x="234108" y="132753"/>
                </a:cubicBezTo>
                <a:cubicBezTo>
                  <a:pt x="229749" y="144476"/>
                  <a:pt x="223848" y="147190"/>
                  <a:pt x="216405" y="140895"/>
                </a:cubicBezTo>
                <a:cubicBezTo>
                  <a:pt x="204187" y="144494"/>
                  <a:pt x="190758" y="147592"/>
                  <a:pt x="176116" y="150187"/>
                </a:cubicBezTo>
                <a:cubicBezTo>
                  <a:pt x="196236" y="167195"/>
                  <a:pt x="209515" y="178437"/>
                  <a:pt x="215954" y="183915"/>
                </a:cubicBezTo>
                <a:cubicBezTo>
                  <a:pt x="221905" y="176989"/>
                  <a:pt x="227074" y="170073"/>
                  <a:pt x="231462" y="163169"/>
                </a:cubicBezTo>
                <a:cubicBezTo>
                  <a:pt x="235851" y="156264"/>
                  <a:pt x="237145" y="148775"/>
                  <a:pt x="235345" y="140701"/>
                </a:cubicBezTo>
                <a:cubicBezTo>
                  <a:pt x="233545" y="132628"/>
                  <a:pt x="237493" y="130007"/>
                  <a:pt x="247187" y="132839"/>
                </a:cubicBezTo>
                <a:cubicBezTo>
                  <a:pt x="256881" y="135671"/>
                  <a:pt x="265456" y="139439"/>
                  <a:pt x="272913" y="144143"/>
                </a:cubicBezTo>
                <a:cubicBezTo>
                  <a:pt x="280370" y="148846"/>
                  <a:pt x="280628" y="152983"/>
                  <a:pt x="273687" y="156554"/>
                </a:cubicBezTo>
                <a:cubicBezTo>
                  <a:pt x="266747" y="160125"/>
                  <a:pt x="251317" y="172544"/>
                  <a:pt x="227397" y="193810"/>
                </a:cubicBezTo>
                <a:cubicBezTo>
                  <a:pt x="240920" y="203992"/>
                  <a:pt x="253600" y="212155"/>
                  <a:pt x="265438" y="218300"/>
                </a:cubicBezTo>
                <a:cubicBezTo>
                  <a:pt x="277276" y="224444"/>
                  <a:pt x="291892" y="230360"/>
                  <a:pt x="309287" y="236046"/>
                </a:cubicBezTo>
                <a:cubicBezTo>
                  <a:pt x="326681" y="241731"/>
                  <a:pt x="329155" y="246188"/>
                  <a:pt x="316708" y="249414"/>
                </a:cubicBezTo>
                <a:cubicBezTo>
                  <a:pt x="304261" y="252641"/>
                  <a:pt x="292580" y="254484"/>
                  <a:pt x="281668" y="254942"/>
                </a:cubicBezTo>
                <a:cubicBezTo>
                  <a:pt x="270755" y="255401"/>
                  <a:pt x="261218" y="252999"/>
                  <a:pt x="253059" y="247736"/>
                </a:cubicBezTo>
                <a:cubicBezTo>
                  <a:pt x="244899" y="242474"/>
                  <a:pt x="232595" y="230948"/>
                  <a:pt x="216147" y="213159"/>
                </a:cubicBezTo>
                <a:cubicBezTo>
                  <a:pt x="199699" y="195370"/>
                  <a:pt x="186355" y="179377"/>
                  <a:pt x="176116" y="165180"/>
                </a:cubicBezTo>
                <a:lnTo>
                  <a:pt x="176116" y="248790"/>
                </a:lnTo>
                <a:cubicBezTo>
                  <a:pt x="176116" y="257739"/>
                  <a:pt x="179515" y="260291"/>
                  <a:pt x="186312" y="256448"/>
                </a:cubicBezTo>
                <a:cubicBezTo>
                  <a:pt x="193110" y="252605"/>
                  <a:pt x="202556" y="247654"/>
                  <a:pt x="214652" y="241595"/>
                </a:cubicBezTo>
                <a:cubicBezTo>
                  <a:pt x="226748" y="235537"/>
                  <a:pt x="228308" y="237978"/>
                  <a:pt x="219331" y="248920"/>
                </a:cubicBezTo>
                <a:cubicBezTo>
                  <a:pt x="210354" y="259861"/>
                  <a:pt x="200728" y="270243"/>
                  <a:pt x="190453" y="280066"/>
                </a:cubicBezTo>
                <a:cubicBezTo>
                  <a:pt x="180178" y="289890"/>
                  <a:pt x="172453" y="298171"/>
                  <a:pt x="167276" y="304911"/>
                </a:cubicBezTo>
                <a:cubicBezTo>
                  <a:pt x="162099" y="311651"/>
                  <a:pt x="156402" y="309898"/>
                  <a:pt x="150186" y="299652"/>
                </a:cubicBezTo>
                <a:cubicBezTo>
                  <a:pt x="143969" y="289406"/>
                  <a:pt x="142661" y="280762"/>
                  <a:pt x="146260" y="273721"/>
                </a:cubicBezTo>
                <a:cubicBezTo>
                  <a:pt x="149860" y="266680"/>
                  <a:pt x="151882" y="254240"/>
                  <a:pt x="152326" y="236401"/>
                </a:cubicBezTo>
                <a:cubicBezTo>
                  <a:pt x="152771" y="218561"/>
                  <a:pt x="153219" y="188268"/>
                  <a:pt x="153670" y="145519"/>
                </a:cubicBezTo>
                <a:cubicBezTo>
                  <a:pt x="154122" y="102771"/>
                  <a:pt x="151200" y="75765"/>
                  <a:pt x="144905" y="64501"/>
                </a:cubicBezTo>
                <a:cubicBezTo>
                  <a:pt x="138610" y="53237"/>
                  <a:pt x="138896" y="48063"/>
                  <a:pt x="145765" y="48981"/>
                </a:cubicBezTo>
                <a:cubicBezTo>
                  <a:pt x="152634" y="49899"/>
                  <a:pt x="158794" y="50347"/>
                  <a:pt x="164243" y="50325"/>
                </a:cubicBezTo>
                <a:cubicBezTo>
                  <a:pt x="169692" y="50304"/>
                  <a:pt x="179544" y="47705"/>
                  <a:pt x="193798" y="42528"/>
                </a:cubicBezTo>
                <a:cubicBezTo>
                  <a:pt x="208052" y="37351"/>
                  <a:pt x="217768" y="32404"/>
                  <a:pt x="222944" y="27686"/>
                </a:cubicBezTo>
                <a:cubicBezTo>
                  <a:pt x="224239" y="26506"/>
                  <a:pt x="225822" y="25737"/>
                  <a:pt x="227696" y="25379"/>
                </a:cubicBezTo>
                <a:close/>
                <a:moveTo>
                  <a:pt x="809411" y="23518"/>
                </a:moveTo>
                <a:cubicBezTo>
                  <a:pt x="813281" y="23099"/>
                  <a:pt x="819873" y="25004"/>
                  <a:pt x="829187" y="29235"/>
                </a:cubicBezTo>
                <a:cubicBezTo>
                  <a:pt x="843054" y="35673"/>
                  <a:pt x="848138" y="41549"/>
                  <a:pt x="844438" y="46862"/>
                </a:cubicBezTo>
                <a:cubicBezTo>
                  <a:pt x="840738" y="52175"/>
                  <a:pt x="835841" y="69065"/>
                  <a:pt x="829746" y="97530"/>
                </a:cubicBezTo>
                <a:cubicBezTo>
                  <a:pt x="837433" y="95952"/>
                  <a:pt x="843714" y="93536"/>
                  <a:pt x="848589" y="90281"/>
                </a:cubicBezTo>
                <a:cubicBezTo>
                  <a:pt x="853465" y="87026"/>
                  <a:pt x="859592" y="86613"/>
                  <a:pt x="866970" y="89044"/>
                </a:cubicBezTo>
                <a:cubicBezTo>
                  <a:pt x="874348" y="91475"/>
                  <a:pt x="880561" y="95103"/>
                  <a:pt x="885609" y="99928"/>
                </a:cubicBezTo>
                <a:cubicBezTo>
                  <a:pt x="890656" y="104754"/>
                  <a:pt x="890900" y="110343"/>
                  <a:pt x="886340" y="116696"/>
                </a:cubicBezTo>
                <a:lnTo>
                  <a:pt x="883540" y="122383"/>
                </a:lnTo>
                <a:lnTo>
                  <a:pt x="884974" y="121198"/>
                </a:lnTo>
                <a:cubicBezTo>
                  <a:pt x="886146" y="120871"/>
                  <a:pt x="887684" y="120883"/>
                  <a:pt x="889588" y="121234"/>
                </a:cubicBezTo>
                <a:cubicBezTo>
                  <a:pt x="897203" y="122640"/>
                  <a:pt x="903147" y="123765"/>
                  <a:pt x="907420" y="124611"/>
                </a:cubicBezTo>
                <a:cubicBezTo>
                  <a:pt x="911693" y="125457"/>
                  <a:pt x="917659" y="125676"/>
                  <a:pt x="925317" y="125267"/>
                </a:cubicBezTo>
                <a:cubicBezTo>
                  <a:pt x="932974" y="124859"/>
                  <a:pt x="942245" y="123565"/>
                  <a:pt x="953130" y="121385"/>
                </a:cubicBezTo>
                <a:cubicBezTo>
                  <a:pt x="964014" y="119205"/>
                  <a:pt x="972148" y="116484"/>
                  <a:pt x="977533" y="113222"/>
                </a:cubicBezTo>
                <a:cubicBezTo>
                  <a:pt x="982918" y="109959"/>
                  <a:pt x="989937" y="109766"/>
                  <a:pt x="998592" y="112641"/>
                </a:cubicBezTo>
                <a:cubicBezTo>
                  <a:pt x="1007246" y="115516"/>
                  <a:pt x="1014789" y="119639"/>
                  <a:pt x="1021220" y="125009"/>
                </a:cubicBezTo>
                <a:cubicBezTo>
                  <a:pt x="1027652" y="130380"/>
                  <a:pt x="1028079" y="135876"/>
                  <a:pt x="1022500" y="141497"/>
                </a:cubicBezTo>
                <a:cubicBezTo>
                  <a:pt x="1016922" y="147118"/>
                  <a:pt x="1008913" y="166542"/>
                  <a:pt x="998473" y="199768"/>
                </a:cubicBezTo>
                <a:cubicBezTo>
                  <a:pt x="1011064" y="214281"/>
                  <a:pt x="1010878" y="221820"/>
                  <a:pt x="997914" y="222386"/>
                </a:cubicBezTo>
                <a:cubicBezTo>
                  <a:pt x="984951" y="222953"/>
                  <a:pt x="959518" y="224957"/>
                  <a:pt x="921617" y="228399"/>
                </a:cubicBezTo>
                <a:cubicBezTo>
                  <a:pt x="915422" y="239355"/>
                  <a:pt x="910471" y="242112"/>
                  <a:pt x="906764" y="236669"/>
                </a:cubicBezTo>
                <a:cubicBezTo>
                  <a:pt x="903057" y="231227"/>
                  <a:pt x="900537" y="222924"/>
                  <a:pt x="899203" y="211760"/>
                </a:cubicBezTo>
                <a:cubicBezTo>
                  <a:pt x="897870" y="200597"/>
                  <a:pt x="896073" y="187092"/>
                  <a:pt x="893815" y="171246"/>
                </a:cubicBezTo>
                <a:cubicBezTo>
                  <a:pt x="891556" y="155400"/>
                  <a:pt x="888383" y="142752"/>
                  <a:pt x="884296" y="133302"/>
                </a:cubicBezTo>
                <a:cubicBezTo>
                  <a:pt x="883275" y="130939"/>
                  <a:pt x="882619" y="128916"/>
                  <a:pt x="882328" y="127232"/>
                </a:cubicBezTo>
                <a:lnTo>
                  <a:pt x="882479" y="124537"/>
                </a:lnTo>
                <a:lnTo>
                  <a:pt x="880551" y="128454"/>
                </a:lnTo>
                <a:cubicBezTo>
                  <a:pt x="878972" y="133116"/>
                  <a:pt x="877743" y="138521"/>
                  <a:pt x="876865" y="144670"/>
                </a:cubicBezTo>
                <a:cubicBezTo>
                  <a:pt x="875108" y="156966"/>
                  <a:pt x="872634" y="172676"/>
                  <a:pt x="869444" y="191799"/>
                </a:cubicBezTo>
                <a:cubicBezTo>
                  <a:pt x="866253" y="210921"/>
                  <a:pt x="860893" y="227302"/>
                  <a:pt x="853365" y="240939"/>
                </a:cubicBezTo>
                <a:cubicBezTo>
                  <a:pt x="845836" y="254577"/>
                  <a:pt x="836232" y="263808"/>
                  <a:pt x="824552" y="268634"/>
                </a:cubicBezTo>
                <a:cubicBezTo>
                  <a:pt x="812871" y="273459"/>
                  <a:pt x="806752" y="271810"/>
                  <a:pt x="806193" y="263686"/>
                </a:cubicBezTo>
                <a:cubicBezTo>
                  <a:pt x="805633" y="255563"/>
                  <a:pt x="802192" y="245636"/>
                  <a:pt x="795868" y="233905"/>
                </a:cubicBezTo>
                <a:cubicBezTo>
                  <a:pt x="789544" y="222175"/>
                  <a:pt x="791340" y="218791"/>
                  <a:pt x="801256" y="223752"/>
                </a:cubicBezTo>
                <a:cubicBezTo>
                  <a:pt x="811172" y="228714"/>
                  <a:pt x="817944" y="231195"/>
                  <a:pt x="821572" y="231195"/>
                </a:cubicBezTo>
                <a:cubicBezTo>
                  <a:pt x="824068" y="231195"/>
                  <a:pt x="826943" y="227739"/>
                  <a:pt x="830198" y="220827"/>
                </a:cubicBezTo>
                <a:cubicBezTo>
                  <a:pt x="833453" y="213915"/>
                  <a:pt x="836863" y="203579"/>
                  <a:pt x="840426" y="189820"/>
                </a:cubicBezTo>
                <a:cubicBezTo>
                  <a:pt x="843990" y="176060"/>
                  <a:pt x="846897" y="160440"/>
                  <a:pt x="849149" y="142960"/>
                </a:cubicBezTo>
                <a:cubicBezTo>
                  <a:pt x="851400" y="125479"/>
                  <a:pt x="851669" y="115814"/>
                  <a:pt x="849955" y="113964"/>
                </a:cubicBezTo>
                <a:cubicBezTo>
                  <a:pt x="848242" y="112114"/>
                  <a:pt x="840286" y="113641"/>
                  <a:pt x="826090" y="118545"/>
                </a:cubicBezTo>
                <a:cubicBezTo>
                  <a:pt x="814775" y="150782"/>
                  <a:pt x="804303" y="174691"/>
                  <a:pt x="794674" y="190272"/>
                </a:cubicBezTo>
                <a:cubicBezTo>
                  <a:pt x="785044" y="205852"/>
                  <a:pt x="774723" y="219382"/>
                  <a:pt x="763710" y="230862"/>
                </a:cubicBezTo>
                <a:cubicBezTo>
                  <a:pt x="752696" y="242341"/>
                  <a:pt x="739550" y="252039"/>
                  <a:pt x="724271" y="259954"/>
                </a:cubicBezTo>
                <a:cubicBezTo>
                  <a:pt x="708991" y="267870"/>
                  <a:pt x="708184" y="264403"/>
                  <a:pt x="721851" y="249554"/>
                </a:cubicBezTo>
                <a:cubicBezTo>
                  <a:pt x="735517" y="234705"/>
                  <a:pt x="748821" y="217457"/>
                  <a:pt x="761763" y="197811"/>
                </a:cubicBezTo>
                <a:cubicBezTo>
                  <a:pt x="774705" y="178165"/>
                  <a:pt x="786511" y="153342"/>
                  <a:pt x="797180" y="123342"/>
                </a:cubicBezTo>
                <a:cubicBezTo>
                  <a:pt x="783786" y="126813"/>
                  <a:pt x="772457" y="129932"/>
                  <a:pt x="763193" y="132699"/>
                </a:cubicBezTo>
                <a:cubicBezTo>
                  <a:pt x="753930" y="135467"/>
                  <a:pt x="744458" y="132323"/>
                  <a:pt x="734778" y="123267"/>
                </a:cubicBezTo>
                <a:cubicBezTo>
                  <a:pt x="725099" y="114211"/>
                  <a:pt x="726701" y="110142"/>
                  <a:pt x="739586" y="111060"/>
                </a:cubicBezTo>
                <a:cubicBezTo>
                  <a:pt x="752471" y="111978"/>
                  <a:pt x="772751" y="109504"/>
                  <a:pt x="800428" y="103639"/>
                </a:cubicBezTo>
                <a:cubicBezTo>
                  <a:pt x="803669" y="93099"/>
                  <a:pt x="806189" y="81017"/>
                  <a:pt x="807989" y="67394"/>
                </a:cubicBezTo>
                <a:cubicBezTo>
                  <a:pt x="809788" y="53771"/>
                  <a:pt x="809114" y="41890"/>
                  <a:pt x="805967" y="31751"/>
                </a:cubicBezTo>
                <a:cubicBezTo>
                  <a:pt x="804393" y="26682"/>
                  <a:pt x="805541" y="23938"/>
                  <a:pt x="809411" y="23518"/>
                </a:cubicBezTo>
                <a:close/>
                <a:moveTo>
                  <a:pt x="1512560" y="21644"/>
                </a:moveTo>
                <a:cubicBezTo>
                  <a:pt x="1516371" y="21635"/>
                  <a:pt x="1522762" y="23771"/>
                  <a:pt x="1531731" y="28052"/>
                </a:cubicBezTo>
                <a:cubicBezTo>
                  <a:pt x="1544494" y="39022"/>
                  <a:pt x="1547090" y="47113"/>
                  <a:pt x="1539518" y="52326"/>
                </a:cubicBezTo>
                <a:cubicBezTo>
                  <a:pt x="1531947" y="57539"/>
                  <a:pt x="1514581" y="79805"/>
                  <a:pt x="1487420" y="119126"/>
                </a:cubicBezTo>
                <a:lnTo>
                  <a:pt x="1518352" y="118029"/>
                </a:lnTo>
                <a:cubicBezTo>
                  <a:pt x="1530928" y="100606"/>
                  <a:pt x="1536539" y="88112"/>
                  <a:pt x="1535184" y="80547"/>
                </a:cubicBezTo>
                <a:cubicBezTo>
                  <a:pt x="1533829" y="72983"/>
                  <a:pt x="1537629" y="70882"/>
                  <a:pt x="1546584" y="74245"/>
                </a:cubicBezTo>
                <a:cubicBezTo>
                  <a:pt x="1555540" y="77608"/>
                  <a:pt x="1563215" y="81849"/>
                  <a:pt x="1569611" y="86968"/>
                </a:cubicBezTo>
                <a:cubicBezTo>
                  <a:pt x="1576007" y="92088"/>
                  <a:pt x="1575817" y="96594"/>
                  <a:pt x="1569041" y="100488"/>
                </a:cubicBezTo>
                <a:cubicBezTo>
                  <a:pt x="1562265" y="104381"/>
                  <a:pt x="1552227" y="115193"/>
                  <a:pt x="1538927" y="132925"/>
                </a:cubicBezTo>
                <a:cubicBezTo>
                  <a:pt x="1528951" y="146224"/>
                  <a:pt x="1521212" y="156544"/>
                  <a:pt x="1515710" y="163886"/>
                </a:cubicBezTo>
                <a:lnTo>
                  <a:pt x="1512616" y="168015"/>
                </a:lnTo>
                <a:lnTo>
                  <a:pt x="1534643" y="163290"/>
                </a:lnTo>
                <a:cubicBezTo>
                  <a:pt x="1556848" y="159145"/>
                  <a:pt x="1564782" y="159915"/>
                  <a:pt x="1558447" y="165599"/>
                </a:cubicBezTo>
                <a:cubicBezTo>
                  <a:pt x="1550001" y="173178"/>
                  <a:pt x="1537331" y="180302"/>
                  <a:pt x="1520439" y="186970"/>
                </a:cubicBezTo>
                <a:cubicBezTo>
                  <a:pt x="1503546" y="193638"/>
                  <a:pt x="1491873" y="199772"/>
                  <a:pt x="1485420" y="205372"/>
                </a:cubicBezTo>
                <a:cubicBezTo>
                  <a:pt x="1478967" y="210972"/>
                  <a:pt x="1473851" y="211054"/>
                  <a:pt x="1470072" y="205619"/>
                </a:cubicBezTo>
                <a:cubicBezTo>
                  <a:pt x="1466293" y="200184"/>
                  <a:pt x="1464164" y="194566"/>
                  <a:pt x="1463684" y="188766"/>
                </a:cubicBezTo>
                <a:cubicBezTo>
                  <a:pt x="1463203" y="182965"/>
                  <a:pt x="1466695" y="178183"/>
                  <a:pt x="1474159" y="174418"/>
                </a:cubicBezTo>
                <a:cubicBezTo>
                  <a:pt x="1481623" y="170654"/>
                  <a:pt x="1494088" y="157228"/>
                  <a:pt x="1511555" y="134140"/>
                </a:cubicBezTo>
                <a:cubicBezTo>
                  <a:pt x="1489213" y="139403"/>
                  <a:pt x="1474604" y="143644"/>
                  <a:pt x="1467728" y="146864"/>
                </a:cubicBezTo>
                <a:cubicBezTo>
                  <a:pt x="1460851" y="150083"/>
                  <a:pt x="1456090" y="149624"/>
                  <a:pt x="1453445" y="145487"/>
                </a:cubicBezTo>
                <a:cubicBezTo>
                  <a:pt x="1450799" y="141350"/>
                  <a:pt x="1449476" y="136191"/>
                  <a:pt x="1449476" y="130010"/>
                </a:cubicBezTo>
                <a:cubicBezTo>
                  <a:pt x="1449476" y="123443"/>
                  <a:pt x="1453441" y="118994"/>
                  <a:pt x="1461371" y="116663"/>
                </a:cubicBezTo>
                <a:cubicBezTo>
                  <a:pt x="1469301" y="114333"/>
                  <a:pt x="1479874" y="101140"/>
                  <a:pt x="1493088" y="77084"/>
                </a:cubicBezTo>
                <a:cubicBezTo>
                  <a:pt x="1506303" y="53029"/>
                  <a:pt x="1511562" y="36702"/>
                  <a:pt x="1508866" y="28105"/>
                </a:cubicBezTo>
                <a:cubicBezTo>
                  <a:pt x="1507518" y="23807"/>
                  <a:pt x="1508750" y="21653"/>
                  <a:pt x="1512560" y="21644"/>
                </a:cubicBezTo>
                <a:close/>
                <a:moveTo>
                  <a:pt x="2228782" y="19628"/>
                </a:moveTo>
                <a:cubicBezTo>
                  <a:pt x="2230503" y="19974"/>
                  <a:pt x="2232567" y="20695"/>
                  <a:pt x="2234975" y="21792"/>
                </a:cubicBezTo>
                <a:cubicBezTo>
                  <a:pt x="2244604" y="26180"/>
                  <a:pt x="2251670" y="31077"/>
                  <a:pt x="2256173" y="36484"/>
                </a:cubicBezTo>
                <a:cubicBezTo>
                  <a:pt x="2261321" y="44256"/>
                  <a:pt x="2261153" y="49533"/>
                  <a:pt x="2255668" y="52315"/>
                </a:cubicBezTo>
                <a:cubicBezTo>
                  <a:pt x="2250183" y="55097"/>
                  <a:pt x="2241614" y="63658"/>
                  <a:pt x="2229963" y="77998"/>
                </a:cubicBezTo>
                <a:cubicBezTo>
                  <a:pt x="2218311" y="92339"/>
                  <a:pt x="2203706" y="103933"/>
                  <a:pt x="2186146" y="112781"/>
                </a:cubicBezTo>
                <a:cubicBezTo>
                  <a:pt x="2168587" y="121629"/>
                  <a:pt x="2166407" y="118857"/>
                  <a:pt x="2179607" y="104467"/>
                </a:cubicBezTo>
                <a:cubicBezTo>
                  <a:pt x="2192807" y="90077"/>
                  <a:pt x="2203606" y="75417"/>
                  <a:pt x="2212002" y="60489"/>
                </a:cubicBezTo>
                <a:cubicBezTo>
                  <a:pt x="2220398" y="45561"/>
                  <a:pt x="2223919" y="34282"/>
                  <a:pt x="2222563" y="26653"/>
                </a:cubicBezTo>
                <a:cubicBezTo>
                  <a:pt x="2221547" y="20932"/>
                  <a:pt x="2223620" y="18590"/>
                  <a:pt x="2228782" y="19628"/>
                </a:cubicBezTo>
                <a:close/>
                <a:moveTo>
                  <a:pt x="1626202" y="15788"/>
                </a:moveTo>
                <a:cubicBezTo>
                  <a:pt x="1630384" y="15030"/>
                  <a:pt x="1637684" y="16264"/>
                  <a:pt x="1648102" y="19490"/>
                </a:cubicBezTo>
                <a:cubicBezTo>
                  <a:pt x="1663360" y="25987"/>
                  <a:pt x="1669189" y="32293"/>
                  <a:pt x="1665590" y="38409"/>
                </a:cubicBezTo>
                <a:cubicBezTo>
                  <a:pt x="1661991" y="44525"/>
                  <a:pt x="1660191" y="65135"/>
                  <a:pt x="1660191" y="100240"/>
                </a:cubicBezTo>
                <a:cubicBezTo>
                  <a:pt x="1679880" y="96784"/>
                  <a:pt x="1694876" y="93669"/>
                  <a:pt x="1705180" y="90894"/>
                </a:cubicBezTo>
                <a:cubicBezTo>
                  <a:pt x="1715483" y="88119"/>
                  <a:pt x="1724959" y="90915"/>
                  <a:pt x="1733606" y="99283"/>
                </a:cubicBezTo>
                <a:cubicBezTo>
                  <a:pt x="1742253" y="107650"/>
                  <a:pt x="1739962" y="112397"/>
                  <a:pt x="1726733" y="113523"/>
                </a:cubicBezTo>
                <a:cubicBezTo>
                  <a:pt x="1713504" y="114648"/>
                  <a:pt x="1691324" y="117305"/>
                  <a:pt x="1660191" y="121492"/>
                </a:cubicBezTo>
                <a:lnTo>
                  <a:pt x="1660191" y="155586"/>
                </a:lnTo>
                <a:cubicBezTo>
                  <a:pt x="1667505" y="153779"/>
                  <a:pt x="1675646" y="152202"/>
                  <a:pt x="1684616" y="150854"/>
                </a:cubicBezTo>
                <a:cubicBezTo>
                  <a:pt x="1693586" y="149506"/>
                  <a:pt x="1701882" y="153134"/>
                  <a:pt x="1709503" y="161738"/>
                </a:cubicBezTo>
                <a:cubicBezTo>
                  <a:pt x="1717125" y="170342"/>
                  <a:pt x="1715064" y="174644"/>
                  <a:pt x="1703319" y="174644"/>
                </a:cubicBezTo>
                <a:cubicBezTo>
                  <a:pt x="1694615" y="174644"/>
                  <a:pt x="1681275" y="175766"/>
                  <a:pt x="1663299" y="178011"/>
                </a:cubicBezTo>
                <a:cubicBezTo>
                  <a:pt x="1645324" y="180255"/>
                  <a:pt x="1629535" y="182277"/>
                  <a:pt x="1615934" y="184077"/>
                </a:cubicBezTo>
                <a:cubicBezTo>
                  <a:pt x="1602332" y="185876"/>
                  <a:pt x="1591885" y="183532"/>
                  <a:pt x="1584593" y="177043"/>
                </a:cubicBezTo>
                <a:cubicBezTo>
                  <a:pt x="1577301" y="170554"/>
                  <a:pt x="1579101" y="166725"/>
                  <a:pt x="1589992" y="165556"/>
                </a:cubicBezTo>
                <a:cubicBezTo>
                  <a:pt x="1600884" y="164388"/>
                  <a:pt x="1615686" y="162584"/>
                  <a:pt x="1634400" y="160146"/>
                </a:cubicBezTo>
                <a:lnTo>
                  <a:pt x="1634400" y="126053"/>
                </a:lnTo>
                <a:cubicBezTo>
                  <a:pt x="1612316" y="129652"/>
                  <a:pt x="1597883" y="132126"/>
                  <a:pt x="1591100" y="133474"/>
                </a:cubicBezTo>
                <a:cubicBezTo>
                  <a:pt x="1584317" y="134822"/>
                  <a:pt x="1576788" y="131957"/>
                  <a:pt x="1568514" y="124880"/>
                </a:cubicBezTo>
                <a:cubicBezTo>
                  <a:pt x="1560240" y="117803"/>
                  <a:pt x="1561821" y="113967"/>
                  <a:pt x="1573257" y="113372"/>
                </a:cubicBezTo>
                <a:cubicBezTo>
                  <a:pt x="1584693" y="112777"/>
                  <a:pt x="1605075" y="110386"/>
                  <a:pt x="1634400" y="106199"/>
                </a:cubicBezTo>
                <a:cubicBezTo>
                  <a:pt x="1634400" y="77489"/>
                  <a:pt x="1633529" y="58991"/>
                  <a:pt x="1631787" y="50702"/>
                </a:cubicBezTo>
                <a:cubicBezTo>
                  <a:pt x="1630044" y="42413"/>
                  <a:pt x="1627119" y="33526"/>
                  <a:pt x="1623010" y="24040"/>
                </a:cubicBezTo>
                <a:cubicBezTo>
                  <a:pt x="1620956" y="19297"/>
                  <a:pt x="1622020" y="16546"/>
                  <a:pt x="1626202" y="15788"/>
                </a:cubicBezTo>
                <a:close/>
                <a:moveTo>
                  <a:pt x="2994425" y="11919"/>
                </a:moveTo>
                <a:cubicBezTo>
                  <a:pt x="3005309" y="13324"/>
                  <a:pt x="3015010" y="16300"/>
                  <a:pt x="3023528" y="20846"/>
                </a:cubicBezTo>
                <a:cubicBezTo>
                  <a:pt x="3032046" y="25391"/>
                  <a:pt x="3035470" y="33486"/>
                  <a:pt x="3033800" y="45131"/>
                </a:cubicBezTo>
                <a:cubicBezTo>
                  <a:pt x="3032129" y="56775"/>
                  <a:pt x="3026031" y="59510"/>
                  <a:pt x="3015505" y="53337"/>
                </a:cubicBezTo>
                <a:cubicBezTo>
                  <a:pt x="3004979" y="47163"/>
                  <a:pt x="2995801" y="39172"/>
                  <a:pt x="2987972" y="29364"/>
                </a:cubicBezTo>
                <a:cubicBezTo>
                  <a:pt x="2981389" y="16328"/>
                  <a:pt x="2983540" y="10513"/>
                  <a:pt x="2994425" y="11919"/>
                </a:cubicBezTo>
                <a:close/>
                <a:moveTo>
                  <a:pt x="436103" y="10498"/>
                </a:moveTo>
                <a:cubicBezTo>
                  <a:pt x="437927" y="10357"/>
                  <a:pt x="440281" y="10641"/>
                  <a:pt x="443163" y="11349"/>
                </a:cubicBezTo>
                <a:cubicBezTo>
                  <a:pt x="454692" y="14181"/>
                  <a:pt x="463494" y="17752"/>
                  <a:pt x="469567" y="22061"/>
                </a:cubicBezTo>
                <a:cubicBezTo>
                  <a:pt x="475640" y="26370"/>
                  <a:pt x="476425" y="31945"/>
                  <a:pt x="471922" y="38785"/>
                </a:cubicBezTo>
                <a:cubicBezTo>
                  <a:pt x="468545" y="43915"/>
                  <a:pt x="466434" y="56221"/>
                  <a:pt x="465590" y="75701"/>
                </a:cubicBezTo>
                <a:lnTo>
                  <a:pt x="465185" y="96693"/>
                </a:lnTo>
                <a:lnTo>
                  <a:pt x="480024" y="91499"/>
                </a:lnTo>
                <a:cubicBezTo>
                  <a:pt x="485023" y="90612"/>
                  <a:pt x="489238" y="90862"/>
                  <a:pt x="492669" y="92249"/>
                </a:cubicBezTo>
                <a:cubicBezTo>
                  <a:pt x="499531" y="95024"/>
                  <a:pt x="501814" y="98792"/>
                  <a:pt x="499520" y="103553"/>
                </a:cubicBezTo>
                <a:cubicBezTo>
                  <a:pt x="497226" y="108314"/>
                  <a:pt x="485718" y="113290"/>
                  <a:pt x="464996" y="118481"/>
                </a:cubicBezTo>
                <a:lnTo>
                  <a:pt x="463813" y="155586"/>
                </a:lnTo>
                <a:cubicBezTo>
                  <a:pt x="485409" y="145677"/>
                  <a:pt x="493960" y="144408"/>
                  <a:pt x="489464" y="151779"/>
                </a:cubicBezTo>
                <a:cubicBezTo>
                  <a:pt x="484968" y="159150"/>
                  <a:pt x="476418" y="166614"/>
                  <a:pt x="463813" y="174171"/>
                </a:cubicBezTo>
                <a:cubicBezTo>
                  <a:pt x="463813" y="211742"/>
                  <a:pt x="464035" y="237616"/>
                  <a:pt x="464480" y="251791"/>
                </a:cubicBezTo>
                <a:cubicBezTo>
                  <a:pt x="464924" y="265966"/>
                  <a:pt x="460640" y="278471"/>
                  <a:pt x="451627" y="289305"/>
                </a:cubicBezTo>
                <a:cubicBezTo>
                  <a:pt x="442614" y="300139"/>
                  <a:pt x="436384" y="301437"/>
                  <a:pt x="432935" y="293199"/>
                </a:cubicBezTo>
                <a:cubicBezTo>
                  <a:pt x="429486" y="284960"/>
                  <a:pt x="422947" y="275485"/>
                  <a:pt x="413317" y="264773"/>
                </a:cubicBezTo>
                <a:cubicBezTo>
                  <a:pt x="403688" y="254060"/>
                  <a:pt x="404928" y="250282"/>
                  <a:pt x="417039" y="253437"/>
                </a:cubicBezTo>
                <a:cubicBezTo>
                  <a:pt x="429149" y="256592"/>
                  <a:pt x="435900" y="257599"/>
                  <a:pt x="437291" y="256459"/>
                </a:cubicBezTo>
                <a:cubicBezTo>
                  <a:pt x="438682" y="255319"/>
                  <a:pt x="439599" y="248357"/>
                  <a:pt x="440044" y="235572"/>
                </a:cubicBezTo>
                <a:cubicBezTo>
                  <a:pt x="440488" y="222788"/>
                  <a:pt x="440711" y="206078"/>
                  <a:pt x="440711" y="185443"/>
                </a:cubicBezTo>
                <a:cubicBezTo>
                  <a:pt x="414769" y="203655"/>
                  <a:pt x="399379" y="215629"/>
                  <a:pt x="394539" y="221365"/>
                </a:cubicBezTo>
                <a:cubicBezTo>
                  <a:pt x="389699" y="227101"/>
                  <a:pt x="381787" y="224509"/>
                  <a:pt x="370802" y="213589"/>
                </a:cubicBezTo>
                <a:cubicBezTo>
                  <a:pt x="359818" y="202669"/>
                  <a:pt x="359283" y="196373"/>
                  <a:pt x="369200" y="194703"/>
                </a:cubicBezTo>
                <a:cubicBezTo>
                  <a:pt x="379116" y="193032"/>
                  <a:pt x="389731" y="189806"/>
                  <a:pt x="401046" y="185023"/>
                </a:cubicBezTo>
                <a:cubicBezTo>
                  <a:pt x="412360" y="180241"/>
                  <a:pt x="425582" y="173225"/>
                  <a:pt x="440711" y="163975"/>
                </a:cubicBezTo>
                <a:lnTo>
                  <a:pt x="440711" y="124697"/>
                </a:lnTo>
                <a:cubicBezTo>
                  <a:pt x="431605" y="128211"/>
                  <a:pt x="422725" y="131115"/>
                  <a:pt x="414070" y="133409"/>
                </a:cubicBezTo>
                <a:cubicBezTo>
                  <a:pt x="405416" y="135704"/>
                  <a:pt x="396894" y="134004"/>
                  <a:pt x="388505" y="128311"/>
                </a:cubicBezTo>
                <a:cubicBezTo>
                  <a:pt x="380116" y="122618"/>
                  <a:pt x="381773" y="118355"/>
                  <a:pt x="393474" y="115523"/>
                </a:cubicBezTo>
                <a:cubicBezTo>
                  <a:pt x="405176" y="112691"/>
                  <a:pt x="420936" y="108385"/>
                  <a:pt x="440754" y="102606"/>
                </a:cubicBezTo>
                <a:cubicBezTo>
                  <a:pt x="441629" y="60432"/>
                  <a:pt x="439366" y="33970"/>
                  <a:pt x="433967" y="23222"/>
                </a:cubicBezTo>
                <a:cubicBezTo>
                  <a:pt x="429918" y="15161"/>
                  <a:pt x="430630" y="10920"/>
                  <a:pt x="436103" y="10498"/>
                </a:cubicBezTo>
                <a:close/>
                <a:moveTo>
                  <a:pt x="1923893" y="9518"/>
                </a:moveTo>
                <a:cubicBezTo>
                  <a:pt x="1925639" y="9530"/>
                  <a:pt x="1927750" y="9958"/>
                  <a:pt x="1930227" y="10800"/>
                </a:cubicBezTo>
                <a:cubicBezTo>
                  <a:pt x="1940137" y="14170"/>
                  <a:pt x="1947812" y="18494"/>
                  <a:pt x="1953254" y="23771"/>
                </a:cubicBezTo>
                <a:cubicBezTo>
                  <a:pt x="1958696" y="29048"/>
                  <a:pt x="1959915" y="33655"/>
                  <a:pt x="1956911" y="37591"/>
                </a:cubicBezTo>
                <a:cubicBezTo>
                  <a:pt x="1953907" y="41528"/>
                  <a:pt x="1951358" y="44873"/>
                  <a:pt x="1949264" y="47626"/>
                </a:cubicBezTo>
                <a:cubicBezTo>
                  <a:pt x="1958872" y="56804"/>
                  <a:pt x="1969928" y="66974"/>
                  <a:pt x="1982433" y="78138"/>
                </a:cubicBezTo>
                <a:cubicBezTo>
                  <a:pt x="1994938" y="89302"/>
                  <a:pt x="2007173" y="100423"/>
                  <a:pt x="2019140" y="111501"/>
                </a:cubicBezTo>
                <a:cubicBezTo>
                  <a:pt x="2031107" y="122579"/>
                  <a:pt x="2043938" y="132093"/>
                  <a:pt x="2057633" y="140045"/>
                </a:cubicBezTo>
                <a:cubicBezTo>
                  <a:pt x="2071328" y="147997"/>
                  <a:pt x="2086385" y="155303"/>
                  <a:pt x="2102805" y="161964"/>
                </a:cubicBezTo>
                <a:cubicBezTo>
                  <a:pt x="2119224" y="168625"/>
                  <a:pt x="2117518" y="172852"/>
                  <a:pt x="2097685" y="174644"/>
                </a:cubicBezTo>
                <a:cubicBezTo>
                  <a:pt x="2077853" y="176437"/>
                  <a:pt x="2061010" y="176864"/>
                  <a:pt x="2047157" y="175924"/>
                </a:cubicBezTo>
                <a:cubicBezTo>
                  <a:pt x="2033305" y="174985"/>
                  <a:pt x="2023295" y="169528"/>
                  <a:pt x="2017129" y="159555"/>
                </a:cubicBezTo>
                <a:cubicBezTo>
                  <a:pt x="2010963" y="149581"/>
                  <a:pt x="2000390" y="135514"/>
                  <a:pt x="1985412" y="117352"/>
                </a:cubicBezTo>
                <a:cubicBezTo>
                  <a:pt x="1970434" y="99190"/>
                  <a:pt x="1955832" y="80042"/>
                  <a:pt x="1941606" y="59908"/>
                </a:cubicBezTo>
                <a:cubicBezTo>
                  <a:pt x="1932630" y="77776"/>
                  <a:pt x="1922509" y="95264"/>
                  <a:pt x="1911245" y="112372"/>
                </a:cubicBezTo>
                <a:cubicBezTo>
                  <a:pt x="1899980" y="129480"/>
                  <a:pt x="1885178" y="146520"/>
                  <a:pt x="1866837" y="163491"/>
                </a:cubicBezTo>
                <a:cubicBezTo>
                  <a:pt x="1848495" y="180463"/>
                  <a:pt x="1829276" y="192412"/>
                  <a:pt x="1809178" y="199338"/>
                </a:cubicBezTo>
                <a:cubicBezTo>
                  <a:pt x="1789080" y="206265"/>
                  <a:pt x="1787485" y="203149"/>
                  <a:pt x="1804392" y="189992"/>
                </a:cubicBezTo>
                <a:cubicBezTo>
                  <a:pt x="1821299" y="176835"/>
                  <a:pt x="1839357" y="159318"/>
                  <a:pt x="1858566" y="137442"/>
                </a:cubicBezTo>
                <a:cubicBezTo>
                  <a:pt x="1877775" y="115566"/>
                  <a:pt x="1892943" y="93102"/>
                  <a:pt x="1904071" y="70050"/>
                </a:cubicBezTo>
                <a:cubicBezTo>
                  <a:pt x="1915199" y="46999"/>
                  <a:pt x="1919863" y="30518"/>
                  <a:pt x="1918063" y="20609"/>
                </a:cubicBezTo>
                <a:cubicBezTo>
                  <a:pt x="1916714" y="13177"/>
                  <a:pt x="1918657" y="9480"/>
                  <a:pt x="1923893" y="9518"/>
                </a:cubicBezTo>
                <a:close/>
                <a:moveTo>
                  <a:pt x="1246351" y="8231"/>
                </a:moveTo>
                <a:cubicBezTo>
                  <a:pt x="1247995" y="7999"/>
                  <a:pt x="1250083" y="8120"/>
                  <a:pt x="1252614" y="8595"/>
                </a:cubicBezTo>
                <a:cubicBezTo>
                  <a:pt x="1262738" y="10496"/>
                  <a:pt x="1271761" y="14278"/>
                  <a:pt x="1279684" y="19942"/>
                </a:cubicBezTo>
                <a:cubicBezTo>
                  <a:pt x="1287607" y="25607"/>
                  <a:pt x="1289529" y="31862"/>
                  <a:pt x="1285449" y="38710"/>
                </a:cubicBezTo>
                <a:cubicBezTo>
                  <a:pt x="1281369" y="45557"/>
                  <a:pt x="1278914" y="62920"/>
                  <a:pt x="1278082" y="90797"/>
                </a:cubicBezTo>
                <a:cubicBezTo>
                  <a:pt x="1286915" y="89148"/>
                  <a:pt x="1295806" y="86936"/>
                  <a:pt x="1304755" y="84161"/>
                </a:cubicBezTo>
                <a:cubicBezTo>
                  <a:pt x="1313703" y="81386"/>
                  <a:pt x="1321619" y="83229"/>
                  <a:pt x="1328502" y="89689"/>
                </a:cubicBezTo>
                <a:cubicBezTo>
                  <a:pt x="1335385" y="96150"/>
                  <a:pt x="1332424" y="101793"/>
                  <a:pt x="1319618" y="106618"/>
                </a:cubicBezTo>
                <a:cubicBezTo>
                  <a:pt x="1306812" y="111443"/>
                  <a:pt x="1292910" y="115039"/>
                  <a:pt x="1277910" y="117405"/>
                </a:cubicBezTo>
                <a:lnTo>
                  <a:pt x="1276727" y="156920"/>
                </a:lnTo>
                <a:cubicBezTo>
                  <a:pt x="1310397" y="152474"/>
                  <a:pt x="1333026" y="149115"/>
                  <a:pt x="1344613" y="146842"/>
                </a:cubicBezTo>
                <a:cubicBezTo>
                  <a:pt x="1356200" y="144569"/>
                  <a:pt x="1366292" y="144910"/>
                  <a:pt x="1374889" y="147864"/>
                </a:cubicBezTo>
                <a:cubicBezTo>
                  <a:pt x="1383486" y="150818"/>
                  <a:pt x="1389523" y="156020"/>
                  <a:pt x="1393001" y="163470"/>
                </a:cubicBezTo>
                <a:cubicBezTo>
                  <a:pt x="1396478" y="170919"/>
                  <a:pt x="1391914" y="174418"/>
                  <a:pt x="1379309" y="173967"/>
                </a:cubicBezTo>
                <a:cubicBezTo>
                  <a:pt x="1366704" y="173515"/>
                  <a:pt x="1351231" y="173963"/>
                  <a:pt x="1332890" y="175311"/>
                </a:cubicBezTo>
                <a:cubicBezTo>
                  <a:pt x="1314549" y="176659"/>
                  <a:pt x="1289977" y="178853"/>
                  <a:pt x="1259174" y="181893"/>
                </a:cubicBezTo>
                <a:cubicBezTo>
                  <a:pt x="1269083" y="190182"/>
                  <a:pt x="1271991" y="196069"/>
                  <a:pt x="1267897" y="199553"/>
                </a:cubicBezTo>
                <a:cubicBezTo>
                  <a:pt x="1263803" y="203038"/>
                  <a:pt x="1258508" y="208462"/>
                  <a:pt x="1252011" y="215826"/>
                </a:cubicBezTo>
                <a:cubicBezTo>
                  <a:pt x="1245515" y="223190"/>
                  <a:pt x="1240363" y="228488"/>
                  <a:pt x="1236556" y="231722"/>
                </a:cubicBezTo>
                <a:cubicBezTo>
                  <a:pt x="1232749" y="234956"/>
                  <a:pt x="1232932" y="236365"/>
                  <a:pt x="1237105" y="235949"/>
                </a:cubicBezTo>
                <a:cubicBezTo>
                  <a:pt x="1241278" y="235533"/>
                  <a:pt x="1263878" y="233253"/>
                  <a:pt x="1304905" y="229108"/>
                </a:cubicBezTo>
                <a:cubicBezTo>
                  <a:pt x="1299513" y="221207"/>
                  <a:pt x="1294792" y="212825"/>
                  <a:pt x="1290741" y="203963"/>
                </a:cubicBezTo>
                <a:cubicBezTo>
                  <a:pt x="1286690" y="195101"/>
                  <a:pt x="1288934" y="192129"/>
                  <a:pt x="1297473" y="195047"/>
                </a:cubicBezTo>
                <a:cubicBezTo>
                  <a:pt x="1306013" y="197965"/>
                  <a:pt x="1314484" y="203160"/>
                  <a:pt x="1322888" y="210631"/>
                </a:cubicBezTo>
                <a:cubicBezTo>
                  <a:pt x="1331291" y="218102"/>
                  <a:pt x="1338748" y="226979"/>
                  <a:pt x="1345259" y="237261"/>
                </a:cubicBezTo>
                <a:cubicBezTo>
                  <a:pt x="1351769" y="247543"/>
                  <a:pt x="1353325" y="258574"/>
                  <a:pt x="1349926" y="270355"/>
                </a:cubicBezTo>
                <a:cubicBezTo>
                  <a:pt x="1346528" y="282135"/>
                  <a:pt x="1341232" y="284842"/>
                  <a:pt x="1334041" y="278475"/>
                </a:cubicBezTo>
                <a:cubicBezTo>
                  <a:pt x="1326849" y="272108"/>
                  <a:pt x="1319124" y="260894"/>
                  <a:pt x="1310864" y="244833"/>
                </a:cubicBezTo>
                <a:cubicBezTo>
                  <a:pt x="1266968" y="252906"/>
                  <a:pt x="1238008" y="259356"/>
                  <a:pt x="1223983" y="264181"/>
                </a:cubicBezTo>
                <a:cubicBezTo>
                  <a:pt x="1209959" y="269007"/>
                  <a:pt x="1198343" y="273961"/>
                  <a:pt x="1189137" y="279045"/>
                </a:cubicBezTo>
                <a:cubicBezTo>
                  <a:pt x="1179930" y="284128"/>
                  <a:pt x="1175327" y="279894"/>
                  <a:pt x="1175327" y="266343"/>
                </a:cubicBezTo>
                <a:cubicBezTo>
                  <a:pt x="1175327" y="253537"/>
                  <a:pt x="1178995" y="245912"/>
                  <a:pt x="1186330" y="243467"/>
                </a:cubicBezTo>
                <a:cubicBezTo>
                  <a:pt x="1193665" y="241022"/>
                  <a:pt x="1199637" y="238121"/>
                  <a:pt x="1204248" y="234766"/>
                </a:cubicBezTo>
                <a:cubicBezTo>
                  <a:pt x="1208858" y="231410"/>
                  <a:pt x="1215322" y="224695"/>
                  <a:pt x="1223639" y="214621"/>
                </a:cubicBezTo>
                <a:cubicBezTo>
                  <a:pt x="1231957" y="204547"/>
                  <a:pt x="1237004" y="194369"/>
                  <a:pt x="1238782" y="184087"/>
                </a:cubicBezTo>
                <a:cubicBezTo>
                  <a:pt x="1222463" y="187601"/>
                  <a:pt x="1209937" y="190505"/>
                  <a:pt x="1201204" y="192799"/>
                </a:cubicBezTo>
                <a:cubicBezTo>
                  <a:pt x="1192471" y="195094"/>
                  <a:pt x="1183501" y="192168"/>
                  <a:pt x="1174295" y="184023"/>
                </a:cubicBezTo>
                <a:cubicBezTo>
                  <a:pt x="1165088" y="175878"/>
                  <a:pt x="1167261" y="171805"/>
                  <a:pt x="1180812" y="171805"/>
                </a:cubicBezTo>
                <a:cubicBezTo>
                  <a:pt x="1192184" y="171805"/>
                  <a:pt x="1215551" y="168012"/>
                  <a:pt x="1250914" y="160426"/>
                </a:cubicBezTo>
                <a:lnTo>
                  <a:pt x="1250914" y="121987"/>
                </a:lnTo>
                <a:cubicBezTo>
                  <a:pt x="1238897" y="123794"/>
                  <a:pt x="1228020" y="122130"/>
                  <a:pt x="1218283" y="116997"/>
                </a:cubicBezTo>
                <a:cubicBezTo>
                  <a:pt x="1208546" y="111863"/>
                  <a:pt x="1208682" y="108038"/>
                  <a:pt x="1218692" y="105521"/>
                </a:cubicBezTo>
                <a:cubicBezTo>
                  <a:pt x="1228701" y="103004"/>
                  <a:pt x="1239442" y="100219"/>
                  <a:pt x="1250914" y="97164"/>
                </a:cubicBezTo>
                <a:cubicBezTo>
                  <a:pt x="1250914" y="82293"/>
                  <a:pt x="1250699" y="68046"/>
                  <a:pt x="1250269" y="54423"/>
                </a:cubicBezTo>
                <a:cubicBezTo>
                  <a:pt x="1249839" y="40800"/>
                  <a:pt x="1247591" y="29281"/>
                  <a:pt x="1243526" y="19867"/>
                </a:cubicBezTo>
                <a:cubicBezTo>
                  <a:pt x="1240476" y="12806"/>
                  <a:pt x="1241418" y="8928"/>
                  <a:pt x="1246351" y="8231"/>
                </a:cubicBezTo>
                <a:close/>
                <a:moveTo>
                  <a:pt x="2698615" y="7187"/>
                </a:moveTo>
                <a:cubicBezTo>
                  <a:pt x="2704939" y="8147"/>
                  <a:pt x="2712615" y="10750"/>
                  <a:pt x="2721642" y="14995"/>
                </a:cubicBezTo>
                <a:cubicBezTo>
                  <a:pt x="2730669" y="19239"/>
                  <a:pt x="2733515" y="23850"/>
                  <a:pt x="2730181" y="28826"/>
                </a:cubicBezTo>
                <a:cubicBezTo>
                  <a:pt x="2726847" y="33802"/>
                  <a:pt x="2722212" y="42306"/>
                  <a:pt x="2716275" y="54337"/>
                </a:cubicBezTo>
                <a:cubicBezTo>
                  <a:pt x="2725897" y="52731"/>
                  <a:pt x="2734763" y="50530"/>
                  <a:pt x="2742872" y="47733"/>
                </a:cubicBezTo>
                <a:cubicBezTo>
                  <a:pt x="2750982" y="44937"/>
                  <a:pt x="2758026" y="46522"/>
                  <a:pt x="2764006" y="52487"/>
                </a:cubicBezTo>
                <a:cubicBezTo>
                  <a:pt x="2769986" y="58453"/>
                  <a:pt x="2770237" y="62730"/>
                  <a:pt x="2764759" y="65318"/>
                </a:cubicBezTo>
                <a:cubicBezTo>
                  <a:pt x="2759281" y="67907"/>
                  <a:pt x="2751903" y="70133"/>
                  <a:pt x="2742625" y="71997"/>
                </a:cubicBezTo>
                <a:lnTo>
                  <a:pt x="2711177" y="78257"/>
                </a:lnTo>
                <a:cubicBezTo>
                  <a:pt x="2707950" y="87148"/>
                  <a:pt x="2705154" y="93572"/>
                  <a:pt x="2702788" y="97530"/>
                </a:cubicBezTo>
                <a:cubicBezTo>
                  <a:pt x="2714690" y="95121"/>
                  <a:pt x="2722674" y="92271"/>
                  <a:pt x="2726740" y="88980"/>
                </a:cubicBezTo>
                <a:cubicBezTo>
                  <a:pt x="2730805" y="85688"/>
                  <a:pt x="2737061" y="85746"/>
                  <a:pt x="2745507" y="89152"/>
                </a:cubicBezTo>
                <a:cubicBezTo>
                  <a:pt x="2753954" y="92557"/>
                  <a:pt x="2760866" y="97132"/>
                  <a:pt x="2766243" y="102875"/>
                </a:cubicBezTo>
                <a:cubicBezTo>
                  <a:pt x="2771621" y="108618"/>
                  <a:pt x="2772263" y="113964"/>
                  <a:pt x="2768168" y="118911"/>
                </a:cubicBezTo>
                <a:cubicBezTo>
                  <a:pt x="2764074" y="123858"/>
                  <a:pt x="2761590" y="133717"/>
                  <a:pt x="2760715" y="148488"/>
                </a:cubicBezTo>
                <a:cubicBezTo>
                  <a:pt x="2759840" y="163258"/>
                  <a:pt x="2758973" y="184518"/>
                  <a:pt x="2758112" y="212266"/>
                </a:cubicBezTo>
                <a:cubicBezTo>
                  <a:pt x="2771836" y="209642"/>
                  <a:pt x="2783190" y="207638"/>
                  <a:pt x="2792174" y="206254"/>
                </a:cubicBezTo>
                <a:cubicBezTo>
                  <a:pt x="2801158" y="204870"/>
                  <a:pt x="2809426" y="208530"/>
                  <a:pt x="2816976" y="217235"/>
                </a:cubicBezTo>
                <a:cubicBezTo>
                  <a:pt x="2824526" y="225939"/>
                  <a:pt x="2824292" y="230915"/>
                  <a:pt x="2816276" y="232163"/>
                </a:cubicBezTo>
                <a:cubicBezTo>
                  <a:pt x="2808260" y="233411"/>
                  <a:pt x="2797713" y="233809"/>
                  <a:pt x="2784635" y="233357"/>
                </a:cubicBezTo>
                <a:cubicBezTo>
                  <a:pt x="2771556" y="232905"/>
                  <a:pt x="2754363" y="233794"/>
                  <a:pt x="2733053" y="236024"/>
                </a:cubicBezTo>
                <a:cubicBezTo>
                  <a:pt x="2711743" y="238254"/>
                  <a:pt x="2691846" y="240717"/>
                  <a:pt x="2673362" y="243413"/>
                </a:cubicBezTo>
                <a:lnTo>
                  <a:pt x="2671945" y="243657"/>
                </a:lnTo>
                <a:lnTo>
                  <a:pt x="2672318" y="243779"/>
                </a:lnTo>
                <a:cubicBezTo>
                  <a:pt x="2680170" y="247693"/>
                  <a:pt x="2686469" y="252017"/>
                  <a:pt x="2691215" y="256749"/>
                </a:cubicBezTo>
                <a:cubicBezTo>
                  <a:pt x="2696220" y="261955"/>
                  <a:pt x="2695553" y="266741"/>
                  <a:pt x="2689215" y="271107"/>
                </a:cubicBezTo>
                <a:cubicBezTo>
                  <a:pt x="2682877" y="275474"/>
                  <a:pt x="2674007" y="282443"/>
                  <a:pt x="2662607" y="292015"/>
                </a:cubicBezTo>
                <a:cubicBezTo>
                  <a:pt x="2651206" y="301588"/>
                  <a:pt x="2637479" y="309163"/>
                  <a:pt x="2621425" y="314741"/>
                </a:cubicBezTo>
                <a:cubicBezTo>
                  <a:pt x="2605371" y="320319"/>
                  <a:pt x="2602654" y="318326"/>
                  <a:pt x="2613273" y="308761"/>
                </a:cubicBezTo>
                <a:cubicBezTo>
                  <a:pt x="2623891" y="299196"/>
                  <a:pt x="2633356" y="289384"/>
                  <a:pt x="2641666" y="279324"/>
                </a:cubicBezTo>
                <a:cubicBezTo>
                  <a:pt x="2649977" y="269265"/>
                  <a:pt x="2655200" y="259847"/>
                  <a:pt x="2657337" y="251071"/>
                </a:cubicBezTo>
                <a:lnTo>
                  <a:pt x="2659423" y="245810"/>
                </a:lnTo>
                <a:lnTo>
                  <a:pt x="2633955" y="250189"/>
                </a:lnTo>
                <a:cubicBezTo>
                  <a:pt x="2626168" y="252010"/>
                  <a:pt x="2617668" y="249074"/>
                  <a:pt x="2608454" y="241380"/>
                </a:cubicBezTo>
                <a:cubicBezTo>
                  <a:pt x="2599241" y="233687"/>
                  <a:pt x="2601861" y="229840"/>
                  <a:pt x="2616316" y="229840"/>
                </a:cubicBezTo>
                <a:cubicBezTo>
                  <a:pt x="2627903" y="229840"/>
                  <a:pt x="2639612" y="229101"/>
                  <a:pt x="2651443" y="227624"/>
                </a:cubicBezTo>
                <a:cubicBezTo>
                  <a:pt x="2652260" y="212940"/>
                  <a:pt x="2652669" y="192104"/>
                  <a:pt x="2652669" y="165115"/>
                </a:cubicBezTo>
                <a:cubicBezTo>
                  <a:pt x="2652669" y="139088"/>
                  <a:pt x="2650421" y="121994"/>
                  <a:pt x="2645925" y="113835"/>
                </a:cubicBezTo>
                <a:cubicBezTo>
                  <a:pt x="2641430" y="105675"/>
                  <a:pt x="2642993" y="102298"/>
                  <a:pt x="2650615" y="103703"/>
                </a:cubicBezTo>
                <a:cubicBezTo>
                  <a:pt x="2658236" y="105109"/>
                  <a:pt x="2662768" y="105783"/>
                  <a:pt x="2664209" y="105725"/>
                </a:cubicBezTo>
                <a:cubicBezTo>
                  <a:pt x="2665650" y="105668"/>
                  <a:pt x="2671455" y="104965"/>
                  <a:pt x="2681622" y="103617"/>
                </a:cubicBezTo>
                <a:cubicBezTo>
                  <a:pt x="2683056" y="99373"/>
                  <a:pt x="2685106" y="92002"/>
                  <a:pt x="2687774" y="81505"/>
                </a:cubicBezTo>
                <a:cubicBezTo>
                  <a:pt x="2679428" y="83297"/>
                  <a:pt x="2672957" y="84645"/>
                  <a:pt x="2668361" y="85549"/>
                </a:cubicBezTo>
                <a:cubicBezTo>
                  <a:pt x="2663765" y="86452"/>
                  <a:pt x="2657301" y="83996"/>
                  <a:pt x="2648969" y="78181"/>
                </a:cubicBezTo>
                <a:cubicBezTo>
                  <a:pt x="2640637" y="72366"/>
                  <a:pt x="2641419" y="68290"/>
                  <a:pt x="2651314" y="65953"/>
                </a:cubicBezTo>
                <a:cubicBezTo>
                  <a:pt x="2661208" y="63615"/>
                  <a:pt x="2674437" y="61314"/>
                  <a:pt x="2691000" y="59048"/>
                </a:cubicBezTo>
                <a:cubicBezTo>
                  <a:pt x="2692449" y="53957"/>
                  <a:pt x="2693621" y="46669"/>
                  <a:pt x="2694517" y="37183"/>
                </a:cubicBezTo>
                <a:cubicBezTo>
                  <a:pt x="2695414" y="27697"/>
                  <a:pt x="2694739" y="20086"/>
                  <a:pt x="2692495" y="14349"/>
                </a:cubicBezTo>
                <a:cubicBezTo>
                  <a:pt x="2690251" y="8613"/>
                  <a:pt x="2692291" y="6226"/>
                  <a:pt x="2698615" y="7187"/>
                </a:cubicBezTo>
                <a:close/>
                <a:moveTo>
                  <a:pt x="69704" y="1816"/>
                </a:moveTo>
                <a:cubicBezTo>
                  <a:pt x="71400" y="1716"/>
                  <a:pt x="73623" y="1961"/>
                  <a:pt x="76373" y="2551"/>
                </a:cubicBezTo>
                <a:cubicBezTo>
                  <a:pt x="87372" y="4910"/>
                  <a:pt x="96622" y="8176"/>
                  <a:pt x="104121" y="12349"/>
                </a:cubicBezTo>
                <a:cubicBezTo>
                  <a:pt x="111621" y="16522"/>
                  <a:pt x="113120" y="22946"/>
                  <a:pt x="108617" y="31622"/>
                </a:cubicBezTo>
                <a:cubicBezTo>
                  <a:pt x="104114" y="40298"/>
                  <a:pt x="101863" y="60919"/>
                  <a:pt x="101863" y="93486"/>
                </a:cubicBezTo>
                <a:cubicBezTo>
                  <a:pt x="109090" y="90890"/>
                  <a:pt x="116845" y="88893"/>
                  <a:pt x="125126" y="87495"/>
                </a:cubicBezTo>
                <a:cubicBezTo>
                  <a:pt x="133408" y="86097"/>
                  <a:pt x="138126" y="88176"/>
                  <a:pt x="139280" y="93733"/>
                </a:cubicBezTo>
                <a:cubicBezTo>
                  <a:pt x="140434" y="99290"/>
                  <a:pt x="138154" y="104205"/>
                  <a:pt x="132440" y="108479"/>
                </a:cubicBezTo>
                <a:cubicBezTo>
                  <a:pt x="126725" y="112752"/>
                  <a:pt x="116533" y="117327"/>
                  <a:pt x="101863" y="122202"/>
                </a:cubicBezTo>
                <a:lnTo>
                  <a:pt x="101863" y="156210"/>
                </a:lnTo>
                <a:cubicBezTo>
                  <a:pt x="118254" y="158791"/>
                  <a:pt x="127976" y="162903"/>
                  <a:pt x="131031" y="168546"/>
                </a:cubicBezTo>
                <a:cubicBezTo>
                  <a:pt x="134085" y="174189"/>
                  <a:pt x="134974" y="180216"/>
                  <a:pt x="133698" y="186626"/>
                </a:cubicBezTo>
                <a:cubicBezTo>
                  <a:pt x="132422" y="193036"/>
                  <a:pt x="128378" y="194760"/>
                  <a:pt x="121566" y="191799"/>
                </a:cubicBezTo>
                <a:cubicBezTo>
                  <a:pt x="114755" y="188838"/>
                  <a:pt x="108065" y="182216"/>
                  <a:pt x="101497" y="171934"/>
                </a:cubicBezTo>
                <a:cubicBezTo>
                  <a:pt x="100852" y="195724"/>
                  <a:pt x="100529" y="218196"/>
                  <a:pt x="100529" y="239347"/>
                </a:cubicBezTo>
                <a:cubicBezTo>
                  <a:pt x="100529" y="258248"/>
                  <a:pt x="99343" y="275585"/>
                  <a:pt x="96969" y="291359"/>
                </a:cubicBezTo>
                <a:cubicBezTo>
                  <a:pt x="94596" y="307134"/>
                  <a:pt x="88942" y="307904"/>
                  <a:pt x="80008" y="293672"/>
                </a:cubicBezTo>
                <a:cubicBezTo>
                  <a:pt x="71074" y="279439"/>
                  <a:pt x="67963" y="266737"/>
                  <a:pt x="70673" y="255566"/>
                </a:cubicBezTo>
                <a:cubicBezTo>
                  <a:pt x="73383" y="244395"/>
                  <a:pt x="75409" y="231891"/>
                  <a:pt x="76750" y="218052"/>
                </a:cubicBezTo>
                <a:cubicBezTo>
                  <a:pt x="78090" y="204214"/>
                  <a:pt x="78761" y="183894"/>
                  <a:pt x="78761" y="157092"/>
                </a:cubicBezTo>
                <a:cubicBezTo>
                  <a:pt x="68364" y="186762"/>
                  <a:pt x="50468" y="210151"/>
                  <a:pt x="25071" y="227259"/>
                </a:cubicBezTo>
                <a:cubicBezTo>
                  <a:pt x="-325" y="244367"/>
                  <a:pt x="-6427" y="244610"/>
                  <a:pt x="6766" y="227990"/>
                </a:cubicBezTo>
                <a:cubicBezTo>
                  <a:pt x="19959" y="211370"/>
                  <a:pt x="32610" y="194086"/>
                  <a:pt x="44721" y="176139"/>
                </a:cubicBezTo>
                <a:cubicBezTo>
                  <a:pt x="56831" y="158193"/>
                  <a:pt x="66378" y="142393"/>
                  <a:pt x="73362" y="128741"/>
                </a:cubicBezTo>
                <a:cubicBezTo>
                  <a:pt x="68758" y="131351"/>
                  <a:pt x="59839" y="133803"/>
                  <a:pt x="46603" y="136098"/>
                </a:cubicBezTo>
                <a:cubicBezTo>
                  <a:pt x="33367" y="138392"/>
                  <a:pt x="22594" y="136557"/>
                  <a:pt x="14284" y="130591"/>
                </a:cubicBezTo>
                <a:cubicBezTo>
                  <a:pt x="5973" y="124626"/>
                  <a:pt x="6798" y="121023"/>
                  <a:pt x="16757" y="119782"/>
                </a:cubicBezTo>
                <a:cubicBezTo>
                  <a:pt x="26717" y="118542"/>
                  <a:pt x="47384" y="112408"/>
                  <a:pt x="78761" y="101380"/>
                </a:cubicBezTo>
                <a:cubicBezTo>
                  <a:pt x="78761" y="87255"/>
                  <a:pt x="78542" y="70997"/>
                  <a:pt x="78105" y="52606"/>
                </a:cubicBezTo>
                <a:cubicBezTo>
                  <a:pt x="77667" y="34214"/>
                  <a:pt x="74520" y="20684"/>
                  <a:pt x="68662" y="12016"/>
                </a:cubicBezTo>
                <a:cubicBezTo>
                  <a:pt x="64268" y="5514"/>
                  <a:pt x="64616" y="2114"/>
                  <a:pt x="69704" y="1816"/>
                </a:cubicBezTo>
                <a:close/>
                <a:moveTo>
                  <a:pt x="2313155" y="123"/>
                </a:moveTo>
                <a:cubicBezTo>
                  <a:pt x="2314689" y="-117"/>
                  <a:pt x="2316703" y="-3"/>
                  <a:pt x="2319198" y="465"/>
                </a:cubicBezTo>
                <a:cubicBezTo>
                  <a:pt x="2329179" y="2336"/>
                  <a:pt x="2337080" y="4666"/>
                  <a:pt x="2342903" y="7455"/>
                </a:cubicBezTo>
                <a:cubicBezTo>
                  <a:pt x="2348725" y="10245"/>
                  <a:pt x="2350510" y="14210"/>
                  <a:pt x="2348259" y="19351"/>
                </a:cubicBezTo>
                <a:cubicBezTo>
                  <a:pt x="2346007" y="24492"/>
                  <a:pt x="2344882" y="35258"/>
                  <a:pt x="2344882" y="51648"/>
                </a:cubicBezTo>
                <a:cubicBezTo>
                  <a:pt x="2356239" y="50014"/>
                  <a:pt x="2364349" y="47579"/>
                  <a:pt x="2369210" y="44346"/>
                </a:cubicBezTo>
                <a:cubicBezTo>
                  <a:pt x="2374071" y="41112"/>
                  <a:pt x="2379875" y="40689"/>
                  <a:pt x="2386623" y="43077"/>
                </a:cubicBezTo>
                <a:cubicBezTo>
                  <a:pt x="2393370" y="45464"/>
                  <a:pt x="2400246" y="48834"/>
                  <a:pt x="2407251" y="53186"/>
                </a:cubicBezTo>
                <a:cubicBezTo>
                  <a:pt x="2414256" y="57539"/>
                  <a:pt x="2415891" y="61891"/>
                  <a:pt x="2412155" y="66243"/>
                </a:cubicBezTo>
                <a:cubicBezTo>
                  <a:pt x="2408419" y="70595"/>
                  <a:pt x="2405792" y="74729"/>
                  <a:pt x="2404272" y="78644"/>
                </a:cubicBezTo>
                <a:cubicBezTo>
                  <a:pt x="2413507" y="77812"/>
                  <a:pt x="2423767" y="76030"/>
                  <a:pt x="2435053" y="73298"/>
                </a:cubicBezTo>
                <a:cubicBezTo>
                  <a:pt x="2446339" y="70567"/>
                  <a:pt x="2455054" y="73951"/>
                  <a:pt x="2461199" y="83451"/>
                </a:cubicBezTo>
                <a:cubicBezTo>
                  <a:pt x="2467344" y="92952"/>
                  <a:pt x="2464537" y="97702"/>
                  <a:pt x="2452778" y="97702"/>
                </a:cubicBezTo>
                <a:cubicBezTo>
                  <a:pt x="2444001" y="97702"/>
                  <a:pt x="2425725" y="98964"/>
                  <a:pt x="2397948" y="101488"/>
                </a:cubicBezTo>
                <a:lnTo>
                  <a:pt x="2392118" y="122632"/>
                </a:lnTo>
                <a:cubicBezTo>
                  <a:pt x="2402013" y="133115"/>
                  <a:pt x="2403393" y="138980"/>
                  <a:pt x="2396259" y="140228"/>
                </a:cubicBezTo>
                <a:cubicBezTo>
                  <a:pt x="2389125" y="141475"/>
                  <a:pt x="2371999" y="143799"/>
                  <a:pt x="2344882" y="147197"/>
                </a:cubicBezTo>
                <a:lnTo>
                  <a:pt x="2344882" y="166384"/>
                </a:lnTo>
                <a:cubicBezTo>
                  <a:pt x="2353744" y="165610"/>
                  <a:pt x="2362140" y="163391"/>
                  <a:pt x="2370070" y="159727"/>
                </a:cubicBezTo>
                <a:cubicBezTo>
                  <a:pt x="2378000" y="156063"/>
                  <a:pt x="2385909" y="158078"/>
                  <a:pt x="2393796" y="165771"/>
                </a:cubicBezTo>
                <a:cubicBezTo>
                  <a:pt x="2401683" y="173465"/>
                  <a:pt x="2399873" y="178437"/>
                  <a:pt x="2388365" y="180689"/>
                </a:cubicBezTo>
                <a:cubicBezTo>
                  <a:pt x="2376857" y="182940"/>
                  <a:pt x="2362362" y="185643"/>
                  <a:pt x="2344882" y="188798"/>
                </a:cubicBezTo>
                <a:lnTo>
                  <a:pt x="2344882" y="204178"/>
                </a:lnTo>
                <a:cubicBezTo>
                  <a:pt x="2382740" y="201582"/>
                  <a:pt x="2405476" y="199134"/>
                  <a:pt x="2413091" y="196832"/>
                </a:cubicBezTo>
                <a:cubicBezTo>
                  <a:pt x="2420706" y="194531"/>
                  <a:pt x="2427879" y="194613"/>
                  <a:pt x="2434612" y="197080"/>
                </a:cubicBezTo>
                <a:cubicBezTo>
                  <a:pt x="2441345" y="199546"/>
                  <a:pt x="2446970" y="204070"/>
                  <a:pt x="2451487" y="210653"/>
                </a:cubicBezTo>
                <a:cubicBezTo>
                  <a:pt x="2456004" y="217235"/>
                  <a:pt x="2450583" y="220526"/>
                  <a:pt x="2435225" y="220526"/>
                </a:cubicBezTo>
                <a:cubicBezTo>
                  <a:pt x="2423667" y="220526"/>
                  <a:pt x="2410341" y="220970"/>
                  <a:pt x="2395248" y="221859"/>
                </a:cubicBezTo>
                <a:cubicBezTo>
                  <a:pt x="2380155" y="222749"/>
                  <a:pt x="2363366" y="224398"/>
                  <a:pt x="2344882" y="226807"/>
                </a:cubicBezTo>
                <a:cubicBezTo>
                  <a:pt x="2344882" y="249464"/>
                  <a:pt x="2343950" y="269401"/>
                  <a:pt x="2342085" y="286616"/>
                </a:cubicBezTo>
                <a:cubicBezTo>
                  <a:pt x="2340221" y="303832"/>
                  <a:pt x="2336507" y="315118"/>
                  <a:pt x="2330943" y="320474"/>
                </a:cubicBezTo>
                <a:cubicBezTo>
                  <a:pt x="2325379" y="325830"/>
                  <a:pt x="2321783" y="318168"/>
                  <a:pt x="2320156" y="297490"/>
                </a:cubicBezTo>
                <a:cubicBezTo>
                  <a:pt x="2318528" y="276811"/>
                  <a:pt x="2318166" y="253860"/>
                  <a:pt x="2319069" y="228635"/>
                </a:cubicBezTo>
                <a:cubicBezTo>
                  <a:pt x="2290762" y="232220"/>
                  <a:pt x="2272292" y="234916"/>
                  <a:pt x="2263659" y="236723"/>
                </a:cubicBezTo>
                <a:cubicBezTo>
                  <a:pt x="2255026" y="238530"/>
                  <a:pt x="2245906" y="234906"/>
                  <a:pt x="2236298" y="225850"/>
                </a:cubicBezTo>
                <a:cubicBezTo>
                  <a:pt x="2226690" y="216794"/>
                  <a:pt x="2229038" y="212725"/>
                  <a:pt x="2243342" y="213643"/>
                </a:cubicBezTo>
                <a:cubicBezTo>
                  <a:pt x="2257647" y="214560"/>
                  <a:pt x="2282889" y="212918"/>
                  <a:pt x="2319069" y="208717"/>
                </a:cubicBezTo>
                <a:lnTo>
                  <a:pt x="2319069" y="190842"/>
                </a:lnTo>
                <a:cubicBezTo>
                  <a:pt x="2305030" y="193538"/>
                  <a:pt x="2294612" y="195560"/>
                  <a:pt x="2287815" y="196908"/>
                </a:cubicBezTo>
                <a:cubicBezTo>
                  <a:pt x="2281018" y="198256"/>
                  <a:pt x="2273729" y="195083"/>
                  <a:pt x="2265950" y="187389"/>
                </a:cubicBezTo>
                <a:cubicBezTo>
                  <a:pt x="2258170" y="179696"/>
                  <a:pt x="2261056" y="175849"/>
                  <a:pt x="2274608" y="175849"/>
                </a:cubicBezTo>
                <a:cubicBezTo>
                  <a:pt x="2285994" y="175849"/>
                  <a:pt x="2300814" y="174264"/>
                  <a:pt x="2319069" y="171095"/>
                </a:cubicBezTo>
                <a:lnTo>
                  <a:pt x="2319069" y="150338"/>
                </a:lnTo>
                <a:cubicBezTo>
                  <a:pt x="2306952" y="153937"/>
                  <a:pt x="2296555" y="156411"/>
                  <a:pt x="2287879" y="157759"/>
                </a:cubicBezTo>
                <a:cubicBezTo>
                  <a:pt x="2279204" y="159107"/>
                  <a:pt x="2270987" y="155934"/>
                  <a:pt x="2263229" y="148240"/>
                </a:cubicBezTo>
                <a:cubicBezTo>
                  <a:pt x="2255471" y="140547"/>
                  <a:pt x="2258812" y="136700"/>
                  <a:pt x="2273252" y="136700"/>
                </a:cubicBezTo>
                <a:cubicBezTo>
                  <a:pt x="2284653" y="136700"/>
                  <a:pt x="2299925" y="135101"/>
                  <a:pt x="2319069" y="131903"/>
                </a:cubicBezTo>
                <a:lnTo>
                  <a:pt x="2319069" y="111189"/>
                </a:lnTo>
                <a:cubicBezTo>
                  <a:pt x="2305403" y="112953"/>
                  <a:pt x="2295132" y="115193"/>
                  <a:pt x="2288256" y="117911"/>
                </a:cubicBezTo>
                <a:cubicBezTo>
                  <a:pt x="2281380" y="120628"/>
                  <a:pt x="2273772" y="117986"/>
                  <a:pt x="2265433" y="109984"/>
                </a:cubicBezTo>
                <a:cubicBezTo>
                  <a:pt x="2257095" y="101982"/>
                  <a:pt x="2259109" y="97698"/>
                  <a:pt x="2271478" y="97132"/>
                </a:cubicBezTo>
                <a:cubicBezTo>
                  <a:pt x="2283846" y="96565"/>
                  <a:pt x="2299710" y="95078"/>
                  <a:pt x="2319069" y="92669"/>
                </a:cubicBezTo>
                <a:lnTo>
                  <a:pt x="2319069" y="73395"/>
                </a:lnTo>
                <a:cubicBezTo>
                  <a:pt x="2313376" y="74270"/>
                  <a:pt x="2308239" y="75389"/>
                  <a:pt x="2303657" y="76751"/>
                </a:cubicBezTo>
                <a:cubicBezTo>
                  <a:pt x="2299076" y="78113"/>
                  <a:pt x="2293074" y="75399"/>
                  <a:pt x="2285653" y="68609"/>
                </a:cubicBezTo>
                <a:cubicBezTo>
                  <a:pt x="2278232" y="61819"/>
                  <a:pt x="2280401" y="58424"/>
                  <a:pt x="2292160" y="58424"/>
                </a:cubicBezTo>
                <a:cubicBezTo>
                  <a:pt x="2300908" y="58424"/>
                  <a:pt x="2309906" y="57707"/>
                  <a:pt x="2319155" y="56273"/>
                </a:cubicBezTo>
                <a:cubicBezTo>
                  <a:pt x="2320001" y="36111"/>
                  <a:pt x="2317725" y="21301"/>
                  <a:pt x="2312326" y="11844"/>
                </a:cubicBezTo>
                <a:cubicBezTo>
                  <a:pt x="2308277" y="4751"/>
                  <a:pt x="2308553" y="844"/>
                  <a:pt x="2313155" y="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6338" y="3334547"/>
            <a:ext cx="4700252" cy="1181346"/>
          </a:xfrm>
          <a:custGeom>
            <a:avLst/>
            <a:gdLst/>
            <a:ahLst/>
            <a:cxnLst/>
            <a:rect l="l" t="t" r="r" b="b"/>
            <a:pathLst>
              <a:path w="4700252" h="1181346">
                <a:moveTo>
                  <a:pt x="4521910" y="1158265"/>
                </a:moveTo>
                <a:lnTo>
                  <a:pt x="4700252" y="1158265"/>
                </a:lnTo>
                <a:lnTo>
                  <a:pt x="4700252" y="1181346"/>
                </a:lnTo>
                <a:lnTo>
                  <a:pt x="4521910" y="1181346"/>
                </a:lnTo>
                <a:close/>
                <a:moveTo>
                  <a:pt x="4340935" y="1158265"/>
                </a:moveTo>
                <a:lnTo>
                  <a:pt x="4519277" y="1158265"/>
                </a:lnTo>
                <a:lnTo>
                  <a:pt x="4519277" y="1181346"/>
                </a:lnTo>
                <a:lnTo>
                  <a:pt x="4340935" y="1181346"/>
                </a:lnTo>
                <a:close/>
                <a:moveTo>
                  <a:pt x="4159960" y="1158265"/>
                </a:moveTo>
                <a:lnTo>
                  <a:pt x="4338302" y="1158265"/>
                </a:lnTo>
                <a:lnTo>
                  <a:pt x="4338302" y="1181346"/>
                </a:lnTo>
                <a:lnTo>
                  <a:pt x="4159960" y="1181346"/>
                </a:lnTo>
                <a:close/>
                <a:moveTo>
                  <a:pt x="3626560" y="1158265"/>
                </a:moveTo>
                <a:lnTo>
                  <a:pt x="3804902" y="1158265"/>
                </a:lnTo>
                <a:lnTo>
                  <a:pt x="3804902" y="1181346"/>
                </a:lnTo>
                <a:lnTo>
                  <a:pt x="3626560" y="1181346"/>
                </a:lnTo>
                <a:close/>
                <a:moveTo>
                  <a:pt x="3445585" y="1158265"/>
                </a:moveTo>
                <a:lnTo>
                  <a:pt x="3623927" y="1158265"/>
                </a:lnTo>
                <a:lnTo>
                  <a:pt x="3623927" y="1181346"/>
                </a:lnTo>
                <a:lnTo>
                  <a:pt x="3445585" y="1181346"/>
                </a:lnTo>
                <a:close/>
                <a:moveTo>
                  <a:pt x="3264610" y="1158265"/>
                </a:moveTo>
                <a:lnTo>
                  <a:pt x="3442952" y="1158265"/>
                </a:lnTo>
                <a:lnTo>
                  <a:pt x="3442952" y="1181346"/>
                </a:lnTo>
                <a:lnTo>
                  <a:pt x="3264610" y="1181346"/>
                </a:lnTo>
                <a:close/>
                <a:moveTo>
                  <a:pt x="3083635" y="1158265"/>
                </a:moveTo>
                <a:lnTo>
                  <a:pt x="3261977" y="1158265"/>
                </a:lnTo>
                <a:lnTo>
                  <a:pt x="3261977" y="1181346"/>
                </a:lnTo>
                <a:lnTo>
                  <a:pt x="3083635" y="1181346"/>
                </a:lnTo>
                <a:close/>
                <a:moveTo>
                  <a:pt x="1899764" y="1032752"/>
                </a:moveTo>
                <a:lnTo>
                  <a:pt x="2061888" y="1032752"/>
                </a:lnTo>
                <a:lnTo>
                  <a:pt x="2061888" y="1061232"/>
                </a:lnTo>
                <a:lnTo>
                  <a:pt x="1899764" y="1061232"/>
                </a:lnTo>
                <a:close/>
                <a:moveTo>
                  <a:pt x="1899764" y="950411"/>
                </a:moveTo>
                <a:lnTo>
                  <a:pt x="2061888" y="950411"/>
                </a:lnTo>
                <a:lnTo>
                  <a:pt x="2061888" y="978891"/>
                </a:lnTo>
                <a:lnTo>
                  <a:pt x="1899764" y="978891"/>
                </a:lnTo>
                <a:close/>
                <a:moveTo>
                  <a:pt x="1515217" y="946496"/>
                </a:moveTo>
                <a:lnTo>
                  <a:pt x="1447890" y="1046239"/>
                </a:lnTo>
                <a:lnTo>
                  <a:pt x="1515217" y="1046239"/>
                </a:lnTo>
                <a:close/>
                <a:moveTo>
                  <a:pt x="4051884" y="926104"/>
                </a:moveTo>
                <a:lnTo>
                  <a:pt x="4083074" y="926104"/>
                </a:lnTo>
                <a:lnTo>
                  <a:pt x="4083074" y="992249"/>
                </a:lnTo>
                <a:lnTo>
                  <a:pt x="4149218" y="992249"/>
                </a:lnTo>
                <a:lnTo>
                  <a:pt x="4149218" y="1020728"/>
                </a:lnTo>
                <a:lnTo>
                  <a:pt x="4083074" y="1020728"/>
                </a:lnTo>
                <a:lnTo>
                  <a:pt x="4083074" y="1086872"/>
                </a:lnTo>
                <a:lnTo>
                  <a:pt x="4051884" y="1086872"/>
                </a:lnTo>
                <a:lnTo>
                  <a:pt x="4051884" y="1020728"/>
                </a:lnTo>
                <a:lnTo>
                  <a:pt x="3985739" y="1020728"/>
                </a:lnTo>
                <a:lnTo>
                  <a:pt x="3985739" y="992249"/>
                </a:lnTo>
                <a:lnTo>
                  <a:pt x="4051884" y="992249"/>
                </a:lnTo>
                <a:close/>
                <a:moveTo>
                  <a:pt x="2975559" y="926104"/>
                </a:moveTo>
                <a:lnTo>
                  <a:pt x="3006749" y="926104"/>
                </a:lnTo>
                <a:lnTo>
                  <a:pt x="3006749" y="992249"/>
                </a:lnTo>
                <a:lnTo>
                  <a:pt x="3072893" y="992249"/>
                </a:lnTo>
                <a:lnTo>
                  <a:pt x="3072893" y="1020728"/>
                </a:lnTo>
                <a:lnTo>
                  <a:pt x="3006749" y="1020728"/>
                </a:lnTo>
                <a:lnTo>
                  <a:pt x="3006749" y="1086872"/>
                </a:lnTo>
                <a:lnTo>
                  <a:pt x="2975559" y="1086872"/>
                </a:lnTo>
                <a:lnTo>
                  <a:pt x="2975559" y="1020728"/>
                </a:lnTo>
                <a:lnTo>
                  <a:pt x="2909414" y="1020728"/>
                </a:lnTo>
                <a:lnTo>
                  <a:pt x="2909414" y="992249"/>
                </a:lnTo>
                <a:lnTo>
                  <a:pt x="2975559" y="992249"/>
                </a:lnTo>
                <a:close/>
                <a:moveTo>
                  <a:pt x="1308684" y="926104"/>
                </a:moveTo>
                <a:lnTo>
                  <a:pt x="1339874" y="926104"/>
                </a:lnTo>
                <a:lnTo>
                  <a:pt x="1339874" y="992249"/>
                </a:lnTo>
                <a:lnTo>
                  <a:pt x="1406018" y="992249"/>
                </a:lnTo>
                <a:lnTo>
                  <a:pt x="1406018" y="1020728"/>
                </a:lnTo>
                <a:lnTo>
                  <a:pt x="1339874" y="1020728"/>
                </a:lnTo>
                <a:lnTo>
                  <a:pt x="1339874" y="1086872"/>
                </a:lnTo>
                <a:lnTo>
                  <a:pt x="1308684" y="1086872"/>
                </a:lnTo>
                <a:lnTo>
                  <a:pt x="1308684" y="1020728"/>
                </a:lnTo>
                <a:lnTo>
                  <a:pt x="1242539" y="1020728"/>
                </a:lnTo>
                <a:lnTo>
                  <a:pt x="1242539" y="992249"/>
                </a:lnTo>
                <a:lnTo>
                  <a:pt x="1308684" y="992249"/>
                </a:lnTo>
                <a:close/>
                <a:moveTo>
                  <a:pt x="584784" y="926104"/>
                </a:moveTo>
                <a:lnTo>
                  <a:pt x="615974" y="926104"/>
                </a:lnTo>
                <a:lnTo>
                  <a:pt x="615974" y="992249"/>
                </a:lnTo>
                <a:lnTo>
                  <a:pt x="682118" y="992249"/>
                </a:lnTo>
                <a:lnTo>
                  <a:pt x="682118" y="1020728"/>
                </a:lnTo>
                <a:lnTo>
                  <a:pt x="615974" y="1020728"/>
                </a:lnTo>
                <a:lnTo>
                  <a:pt x="615974" y="1086872"/>
                </a:lnTo>
                <a:lnTo>
                  <a:pt x="584784" y="1086872"/>
                </a:lnTo>
                <a:lnTo>
                  <a:pt x="584784" y="1020728"/>
                </a:lnTo>
                <a:lnTo>
                  <a:pt x="518639" y="1020728"/>
                </a:lnTo>
                <a:lnTo>
                  <a:pt x="518639" y="992249"/>
                </a:lnTo>
                <a:lnTo>
                  <a:pt x="584784" y="992249"/>
                </a:lnTo>
                <a:close/>
                <a:moveTo>
                  <a:pt x="2812642" y="918780"/>
                </a:moveTo>
                <a:cubicBezTo>
                  <a:pt x="2802883" y="918357"/>
                  <a:pt x="2794053" y="923570"/>
                  <a:pt x="2786152" y="934418"/>
                </a:cubicBezTo>
                <a:cubicBezTo>
                  <a:pt x="2778250" y="945266"/>
                  <a:pt x="2772973" y="962787"/>
                  <a:pt x="2770320" y="986979"/>
                </a:cubicBezTo>
                <a:cubicBezTo>
                  <a:pt x="2767682" y="1011156"/>
                  <a:pt x="2768578" y="1032756"/>
                  <a:pt x="2773009" y="1051778"/>
                </a:cubicBezTo>
                <a:cubicBezTo>
                  <a:pt x="2777440" y="1070801"/>
                  <a:pt x="2784291" y="1083854"/>
                  <a:pt x="2793562" y="1090938"/>
                </a:cubicBezTo>
                <a:cubicBezTo>
                  <a:pt x="2802833" y="1098022"/>
                  <a:pt x="2812140" y="1099510"/>
                  <a:pt x="2821482" y="1095401"/>
                </a:cubicBezTo>
                <a:cubicBezTo>
                  <a:pt x="2830825" y="1091293"/>
                  <a:pt x="2837898" y="1082040"/>
                  <a:pt x="2842702" y="1067642"/>
                </a:cubicBezTo>
                <a:cubicBezTo>
                  <a:pt x="2847506" y="1053245"/>
                  <a:pt x="2849908" y="1037377"/>
                  <a:pt x="2849908" y="1020040"/>
                </a:cubicBezTo>
                <a:cubicBezTo>
                  <a:pt x="2849908" y="1002703"/>
                  <a:pt x="2849249" y="986989"/>
                  <a:pt x="2847929" y="972900"/>
                </a:cubicBezTo>
                <a:cubicBezTo>
                  <a:pt x="2846610" y="958811"/>
                  <a:pt x="2842839" y="946374"/>
                  <a:pt x="2836615" y="935590"/>
                </a:cubicBezTo>
                <a:cubicBezTo>
                  <a:pt x="2830391" y="924807"/>
                  <a:pt x="2822400" y="919203"/>
                  <a:pt x="2812642" y="918780"/>
                </a:cubicBezTo>
                <a:close/>
                <a:moveTo>
                  <a:pt x="1145767" y="918780"/>
                </a:moveTo>
                <a:cubicBezTo>
                  <a:pt x="1136008" y="918357"/>
                  <a:pt x="1127178" y="923570"/>
                  <a:pt x="1119277" y="934418"/>
                </a:cubicBezTo>
                <a:cubicBezTo>
                  <a:pt x="1111375" y="945266"/>
                  <a:pt x="1106098" y="962787"/>
                  <a:pt x="1103445" y="986979"/>
                </a:cubicBezTo>
                <a:cubicBezTo>
                  <a:pt x="1100806" y="1011156"/>
                  <a:pt x="1101703" y="1032756"/>
                  <a:pt x="1106134" y="1051778"/>
                </a:cubicBezTo>
                <a:cubicBezTo>
                  <a:pt x="1110565" y="1070801"/>
                  <a:pt x="1117416" y="1083854"/>
                  <a:pt x="1126687" y="1090938"/>
                </a:cubicBezTo>
                <a:cubicBezTo>
                  <a:pt x="1135958" y="1098022"/>
                  <a:pt x="1145265" y="1099510"/>
                  <a:pt x="1154607" y="1095401"/>
                </a:cubicBezTo>
                <a:cubicBezTo>
                  <a:pt x="1163950" y="1091293"/>
                  <a:pt x="1171023" y="1082040"/>
                  <a:pt x="1175827" y="1067642"/>
                </a:cubicBezTo>
                <a:cubicBezTo>
                  <a:pt x="1180631" y="1053245"/>
                  <a:pt x="1183033" y="1037377"/>
                  <a:pt x="1183033" y="1020040"/>
                </a:cubicBezTo>
                <a:cubicBezTo>
                  <a:pt x="1183033" y="1002703"/>
                  <a:pt x="1182374" y="986989"/>
                  <a:pt x="1181054" y="972900"/>
                </a:cubicBezTo>
                <a:cubicBezTo>
                  <a:pt x="1179735" y="958811"/>
                  <a:pt x="1175963" y="946374"/>
                  <a:pt x="1169740" y="935590"/>
                </a:cubicBezTo>
                <a:cubicBezTo>
                  <a:pt x="1163516" y="924807"/>
                  <a:pt x="1155525" y="919203"/>
                  <a:pt x="1145767" y="918780"/>
                </a:cubicBezTo>
                <a:close/>
                <a:moveTo>
                  <a:pt x="421867" y="918780"/>
                </a:moveTo>
                <a:cubicBezTo>
                  <a:pt x="412108" y="918357"/>
                  <a:pt x="403278" y="923570"/>
                  <a:pt x="395377" y="934418"/>
                </a:cubicBezTo>
                <a:cubicBezTo>
                  <a:pt x="387475" y="945266"/>
                  <a:pt x="382198" y="962787"/>
                  <a:pt x="379545" y="986979"/>
                </a:cubicBezTo>
                <a:cubicBezTo>
                  <a:pt x="376906" y="1011156"/>
                  <a:pt x="377803" y="1032756"/>
                  <a:pt x="382234" y="1051778"/>
                </a:cubicBezTo>
                <a:cubicBezTo>
                  <a:pt x="386665" y="1070801"/>
                  <a:pt x="393516" y="1083854"/>
                  <a:pt x="402787" y="1090938"/>
                </a:cubicBezTo>
                <a:cubicBezTo>
                  <a:pt x="412058" y="1098022"/>
                  <a:pt x="421365" y="1099510"/>
                  <a:pt x="430707" y="1095401"/>
                </a:cubicBezTo>
                <a:cubicBezTo>
                  <a:pt x="440050" y="1091293"/>
                  <a:pt x="447123" y="1082040"/>
                  <a:pt x="451927" y="1067642"/>
                </a:cubicBezTo>
                <a:cubicBezTo>
                  <a:pt x="456731" y="1053245"/>
                  <a:pt x="459133" y="1037377"/>
                  <a:pt x="459133" y="1020040"/>
                </a:cubicBezTo>
                <a:cubicBezTo>
                  <a:pt x="459133" y="1002703"/>
                  <a:pt x="458474" y="986989"/>
                  <a:pt x="457154" y="972900"/>
                </a:cubicBezTo>
                <a:cubicBezTo>
                  <a:pt x="455835" y="958811"/>
                  <a:pt x="452063" y="946374"/>
                  <a:pt x="445840" y="935590"/>
                </a:cubicBezTo>
                <a:cubicBezTo>
                  <a:pt x="439616" y="924807"/>
                  <a:pt x="431625" y="919203"/>
                  <a:pt x="421867" y="918780"/>
                </a:cubicBezTo>
                <a:close/>
                <a:moveTo>
                  <a:pt x="888677" y="892376"/>
                </a:moveTo>
                <a:lnTo>
                  <a:pt x="1041379" y="892376"/>
                </a:lnTo>
                <a:lnTo>
                  <a:pt x="1041379" y="919221"/>
                </a:lnTo>
                <a:cubicBezTo>
                  <a:pt x="998889" y="987911"/>
                  <a:pt x="970732" y="1057288"/>
                  <a:pt x="956908" y="1127355"/>
                </a:cubicBezTo>
                <a:lnTo>
                  <a:pt x="919738" y="1127355"/>
                </a:lnTo>
                <a:cubicBezTo>
                  <a:pt x="935957" y="1055883"/>
                  <a:pt x="964300" y="987946"/>
                  <a:pt x="1004768" y="923545"/>
                </a:cubicBezTo>
                <a:lnTo>
                  <a:pt x="888677" y="923545"/>
                </a:lnTo>
                <a:close/>
                <a:moveTo>
                  <a:pt x="2457194" y="888311"/>
                </a:moveTo>
                <a:lnTo>
                  <a:pt x="2480103" y="888311"/>
                </a:lnTo>
                <a:lnTo>
                  <a:pt x="2480103" y="1127355"/>
                </a:lnTo>
                <a:lnTo>
                  <a:pt x="2444847" y="1127355"/>
                </a:lnTo>
                <a:lnTo>
                  <a:pt x="2444847" y="941097"/>
                </a:lnTo>
                <a:cubicBezTo>
                  <a:pt x="2437706" y="952153"/>
                  <a:pt x="2422857" y="963403"/>
                  <a:pt x="2400300" y="974847"/>
                </a:cubicBezTo>
                <a:lnTo>
                  <a:pt x="2400300" y="944044"/>
                </a:lnTo>
                <a:cubicBezTo>
                  <a:pt x="2423215" y="928485"/>
                  <a:pt x="2442180" y="909907"/>
                  <a:pt x="2457194" y="888311"/>
                </a:cubicBezTo>
                <a:close/>
                <a:moveTo>
                  <a:pt x="1522165" y="888311"/>
                </a:moveTo>
                <a:lnTo>
                  <a:pt x="1549117" y="888311"/>
                </a:lnTo>
                <a:lnTo>
                  <a:pt x="1549117" y="1046239"/>
                </a:lnTo>
                <a:lnTo>
                  <a:pt x="1581512" y="1046239"/>
                </a:lnTo>
                <a:lnTo>
                  <a:pt x="1581512" y="1076074"/>
                </a:lnTo>
                <a:lnTo>
                  <a:pt x="1549117" y="1076074"/>
                </a:lnTo>
                <a:lnTo>
                  <a:pt x="1549117" y="1127355"/>
                </a:lnTo>
                <a:lnTo>
                  <a:pt x="1515217" y="1127355"/>
                </a:lnTo>
                <a:lnTo>
                  <a:pt x="1515217" y="1076074"/>
                </a:lnTo>
                <a:lnTo>
                  <a:pt x="1411279" y="1076074"/>
                </a:lnTo>
                <a:lnTo>
                  <a:pt x="1411279" y="1048477"/>
                </a:lnTo>
                <a:close/>
                <a:moveTo>
                  <a:pt x="56894" y="888311"/>
                </a:moveTo>
                <a:lnTo>
                  <a:pt x="79803" y="888311"/>
                </a:lnTo>
                <a:lnTo>
                  <a:pt x="79803" y="1127355"/>
                </a:lnTo>
                <a:lnTo>
                  <a:pt x="44547" y="1127355"/>
                </a:lnTo>
                <a:lnTo>
                  <a:pt x="44547" y="941097"/>
                </a:lnTo>
                <a:cubicBezTo>
                  <a:pt x="37406" y="952153"/>
                  <a:pt x="22557" y="963403"/>
                  <a:pt x="0" y="974847"/>
                </a:cubicBezTo>
                <a:lnTo>
                  <a:pt x="0" y="944044"/>
                </a:lnTo>
                <a:cubicBezTo>
                  <a:pt x="22915" y="928485"/>
                  <a:pt x="41880" y="909907"/>
                  <a:pt x="56894" y="888311"/>
                </a:cubicBezTo>
                <a:close/>
                <a:moveTo>
                  <a:pt x="2654851" y="887641"/>
                </a:moveTo>
                <a:cubicBezTo>
                  <a:pt x="2662451" y="888729"/>
                  <a:pt x="2669517" y="890949"/>
                  <a:pt x="2676049" y="894301"/>
                </a:cubicBezTo>
                <a:cubicBezTo>
                  <a:pt x="2689113" y="901005"/>
                  <a:pt x="2698208" y="910699"/>
                  <a:pt x="2703335" y="923383"/>
                </a:cubicBezTo>
                <a:cubicBezTo>
                  <a:pt x="2708462" y="936067"/>
                  <a:pt x="2709135" y="950045"/>
                  <a:pt x="2705357" y="965318"/>
                </a:cubicBezTo>
                <a:cubicBezTo>
                  <a:pt x="2701578" y="980590"/>
                  <a:pt x="2691321" y="992765"/>
                  <a:pt x="2674586" y="1001842"/>
                </a:cubicBezTo>
                <a:cubicBezTo>
                  <a:pt x="2686589" y="1005972"/>
                  <a:pt x="2696111" y="1013687"/>
                  <a:pt x="2703152" y="1024987"/>
                </a:cubicBezTo>
                <a:cubicBezTo>
                  <a:pt x="2710193" y="1036287"/>
                  <a:pt x="2712545" y="1051122"/>
                  <a:pt x="2710207" y="1069492"/>
                </a:cubicBezTo>
                <a:cubicBezTo>
                  <a:pt x="2707870" y="1087862"/>
                  <a:pt x="2699531" y="1102776"/>
                  <a:pt x="2685191" y="1114234"/>
                </a:cubicBezTo>
                <a:cubicBezTo>
                  <a:pt x="2670851" y="1125691"/>
                  <a:pt x="2654646" y="1131187"/>
                  <a:pt x="2636578" y="1130721"/>
                </a:cubicBezTo>
                <a:cubicBezTo>
                  <a:pt x="2618509" y="1130255"/>
                  <a:pt x="2602810" y="1124551"/>
                  <a:pt x="2589481" y="1113610"/>
                </a:cubicBezTo>
                <a:cubicBezTo>
                  <a:pt x="2576152" y="1102668"/>
                  <a:pt x="2567572" y="1085840"/>
                  <a:pt x="2563744" y="1063125"/>
                </a:cubicBezTo>
                <a:lnTo>
                  <a:pt x="2595299" y="1057016"/>
                </a:lnTo>
                <a:cubicBezTo>
                  <a:pt x="2599400" y="1070854"/>
                  <a:pt x="2605173" y="1081061"/>
                  <a:pt x="2612615" y="1087636"/>
                </a:cubicBezTo>
                <a:cubicBezTo>
                  <a:pt x="2620058" y="1094211"/>
                  <a:pt x="2629110" y="1097527"/>
                  <a:pt x="2639772" y="1097585"/>
                </a:cubicBezTo>
                <a:cubicBezTo>
                  <a:pt x="2650434" y="1097642"/>
                  <a:pt x="2659099" y="1093307"/>
                  <a:pt x="2665767" y="1084582"/>
                </a:cubicBezTo>
                <a:cubicBezTo>
                  <a:pt x="2672435" y="1075856"/>
                  <a:pt x="2675339" y="1065857"/>
                  <a:pt x="2674479" y="1054585"/>
                </a:cubicBezTo>
                <a:cubicBezTo>
                  <a:pt x="2673618" y="1043314"/>
                  <a:pt x="2669298" y="1034602"/>
                  <a:pt x="2661519" y="1028450"/>
                </a:cubicBezTo>
                <a:cubicBezTo>
                  <a:pt x="2653739" y="1022298"/>
                  <a:pt x="2639589" y="1017760"/>
                  <a:pt x="2619068" y="1014834"/>
                </a:cubicBezTo>
                <a:lnTo>
                  <a:pt x="2619068" y="991281"/>
                </a:lnTo>
                <a:cubicBezTo>
                  <a:pt x="2639173" y="989373"/>
                  <a:pt x="2653198" y="984666"/>
                  <a:pt x="2661142" y="977159"/>
                </a:cubicBezTo>
                <a:cubicBezTo>
                  <a:pt x="2669087" y="969652"/>
                  <a:pt x="2672640" y="959936"/>
                  <a:pt x="2671801" y="948013"/>
                </a:cubicBezTo>
                <a:cubicBezTo>
                  <a:pt x="2670962" y="936089"/>
                  <a:pt x="2665749" y="927456"/>
                  <a:pt x="2656163" y="922114"/>
                </a:cubicBezTo>
                <a:cubicBezTo>
                  <a:pt x="2646576" y="916772"/>
                  <a:pt x="2636301" y="916206"/>
                  <a:pt x="2625338" y="920415"/>
                </a:cubicBezTo>
                <a:cubicBezTo>
                  <a:pt x="2614375" y="924624"/>
                  <a:pt x="2605130" y="937369"/>
                  <a:pt x="2597601" y="958649"/>
                </a:cubicBezTo>
                <a:lnTo>
                  <a:pt x="2566432" y="953810"/>
                </a:lnTo>
                <a:cubicBezTo>
                  <a:pt x="2571996" y="934737"/>
                  <a:pt x="2579722" y="919551"/>
                  <a:pt x="2589610" y="908251"/>
                </a:cubicBezTo>
                <a:cubicBezTo>
                  <a:pt x="2599497" y="896951"/>
                  <a:pt x="2613110" y="890125"/>
                  <a:pt x="2630447" y="887773"/>
                </a:cubicBezTo>
                <a:cubicBezTo>
                  <a:pt x="2639116" y="886597"/>
                  <a:pt x="2647250" y="886553"/>
                  <a:pt x="2654851" y="887641"/>
                </a:cubicBezTo>
                <a:close/>
                <a:moveTo>
                  <a:pt x="254551" y="887641"/>
                </a:moveTo>
                <a:cubicBezTo>
                  <a:pt x="262151" y="888729"/>
                  <a:pt x="269217" y="890949"/>
                  <a:pt x="275749" y="894301"/>
                </a:cubicBezTo>
                <a:cubicBezTo>
                  <a:pt x="288813" y="901005"/>
                  <a:pt x="297908" y="910699"/>
                  <a:pt x="303035" y="923383"/>
                </a:cubicBezTo>
                <a:cubicBezTo>
                  <a:pt x="308161" y="936067"/>
                  <a:pt x="308835" y="950045"/>
                  <a:pt x="305057" y="965318"/>
                </a:cubicBezTo>
                <a:cubicBezTo>
                  <a:pt x="301278" y="980590"/>
                  <a:pt x="291021" y="992765"/>
                  <a:pt x="274286" y="1001842"/>
                </a:cubicBezTo>
                <a:cubicBezTo>
                  <a:pt x="286289" y="1005972"/>
                  <a:pt x="295811" y="1013687"/>
                  <a:pt x="302852" y="1024987"/>
                </a:cubicBezTo>
                <a:cubicBezTo>
                  <a:pt x="309893" y="1036287"/>
                  <a:pt x="312245" y="1051122"/>
                  <a:pt x="309907" y="1069492"/>
                </a:cubicBezTo>
                <a:cubicBezTo>
                  <a:pt x="307570" y="1087862"/>
                  <a:pt x="299231" y="1102776"/>
                  <a:pt x="284891" y="1114234"/>
                </a:cubicBezTo>
                <a:cubicBezTo>
                  <a:pt x="270551" y="1125691"/>
                  <a:pt x="254346" y="1131187"/>
                  <a:pt x="236278" y="1130721"/>
                </a:cubicBezTo>
                <a:cubicBezTo>
                  <a:pt x="218209" y="1130255"/>
                  <a:pt x="202510" y="1124551"/>
                  <a:pt x="189181" y="1113610"/>
                </a:cubicBezTo>
                <a:cubicBezTo>
                  <a:pt x="175852" y="1102668"/>
                  <a:pt x="167272" y="1085840"/>
                  <a:pt x="163444" y="1063125"/>
                </a:cubicBezTo>
                <a:lnTo>
                  <a:pt x="194999" y="1057016"/>
                </a:lnTo>
                <a:cubicBezTo>
                  <a:pt x="199101" y="1070854"/>
                  <a:pt x="204873" y="1081061"/>
                  <a:pt x="212315" y="1087636"/>
                </a:cubicBezTo>
                <a:cubicBezTo>
                  <a:pt x="219758" y="1094211"/>
                  <a:pt x="228810" y="1097527"/>
                  <a:pt x="239472" y="1097585"/>
                </a:cubicBezTo>
                <a:cubicBezTo>
                  <a:pt x="250134" y="1097642"/>
                  <a:pt x="258799" y="1093307"/>
                  <a:pt x="265467" y="1084582"/>
                </a:cubicBezTo>
                <a:cubicBezTo>
                  <a:pt x="272135" y="1075856"/>
                  <a:pt x="275039" y="1065857"/>
                  <a:pt x="274179" y="1054585"/>
                </a:cubicBezTo>
                <a:cubicBezTo>
                  <a:pt x="273318" y="1043314"/>
                  <a:pt x="268998" y="1034602"/>
                  <a:pt x="261219" y="1028450"/>
                </a:cubicBezTo>
                <a:cubicBezTo>
                  <a:pt x="253439" y="1022298"/>
                  <a:pt x="239289" y="1017760"/>
                  <a:pt x="218768" y="1014834"/>
                </a:cubicBezTo>
                <a:lnTo>
                  <a:pt x="218768" y="991281"/>
                </a:lnTo>
                <a:cubicBezTo>
                  <a:pt x="238873" y="989373"/>
                  <a:pt x="252898" y="984666"/>
                  <a:pt x="260842" y="977159"/>
                </a:cubicBezTo>
                <a:cubicBezTo>
                  <a:pt x="268787" y="969652"/>
                  <a:pt x="272340" y="959936"/>
                  <a:pt x="271501" y="948013"/>
                </a:cubicBezTo>
                <a:cubicBezTo>
                  <a:pt x="270662" y="936089"/>
                  <a:pt x="265449" y="927456"/>
                  <a:pt x="255863" y="922114"/>
                </a:cubicBezTo>
                <a:cubicBezTo>
                  <a:pt x="246276" y="916772"/>
                  <a:pt x="236002" y="916206"/>
                  <a:pt x="225038" y="920415"/>
                </a:cubicBezTo>
                <a:cubicBezTo>
                  <a:pt x="214075" y="924624"/>
                  <a:pt x="204829" y="937369"/>
                  <a:pt x="197301" y="958649"/>
                </a:cubicBezTo>
                <a:lnTo>
                  <a:pt x="166132" y="953810"/>
                </a:lnTo>
                <a:cubicBezTo>
                  <a:pt x="171696" y="934737"/>
                  <a:pt x="179422" y="919551"/>
                  <a:pt x="189310" y="908251"/>
                </a:cubicBezTo>
                <a:cubicBezTo>
                  <a:pt x="199197" y="896951"/>
                  <a:pt x="212810" y="890125"/>
                  <a:pt x="230147" y="887773"/>
                </a:cubicBezTo>
                <a:cubicBezTo>
                  <a:pt x="238816" y="886597"/>
                  <a:pt x="246950" y="886553"/>
                  <a:pt x="254551" y="887641"/>
                </a:cubicBezTo>
                <a:close/>
                <a:moveTo>
                  <a:pt x="2813029" y="886977"/>
                </a:moveTo>
                <a:cubicBezTo>
                  <a:pt x="2830144" y="886977"/>
                  <a:pt x="2844839" y="893824"/>
                  <a:pt x="2857114" y="907519"/>
                </a:cubicBezTo>
                <a:cubicBezTo>
                  <a:pt x="2869389" y="921214"/>
                  <a:pt x="2877352" y="938089"/>
                  <a:pt x="2881001" y="958144"/>
                </a:cubicBezTo>
                <a:cubicBezTo>
                  <a:pt x="2884651" y="978199"/>
                  <a:pt x="2885791" y="1001236"/>
                  <a:pt x="2884421" y="1027257"/>
                </a:cubicBezTo>
                <a:cubicBezTo>
                  <a:pt x="2883052" y="1053277"/>
                  <a:pt x="2878370" y="1074748"/>
                  <a:pt x="2870375" y="1091669"/>
                </a:cubicBezTo>
                <a:cubicBezTo>
                  <a:pt x="2862381" y="1108591"/>
                  <a:pt x="2850209" y="1120346"/>
                  <a:pt x="2833861" y="1126935"/>
                </a:cubicBezTo>
                <a:cubicBezTo>
                  <a:pt x="2817514" y="1133525"/>
                  <a:pt x="2801198" y="1132822"/>
                  <a:pt x="2784915" y="1124827"/>
                </a:cubicBezTo>
                <a:cubicBezTo>
                  <a:pt x="2768631" y="1116833"/>
                  <a:pt x="2757206" y="1106264"/>
                  <a:pt x="2750638" y="1093121"/>
                </a:cubicBezTo>
                <a:cubicBezTo>
                  <a:pt x="2744070" y="1079978"/>
                  <a:pt x="2739402" y="1066255"/>
                  <a:pt x="2736635" y="1051950"/>
                </a:cubicBezTo>
                <a:cubicBezTo>
                  <a:pt x="2733867" y="1037646"/>
                  <a:pt x="2732935" y="1018427"/>
                  <a:pt x="2733839" y="994292"/>
                </a:cubicBezTo>
                <a:cubicBezTo>
                  <a:pt x="2734756" y="970157"/>
                  <a:pt x="2738184" y="951010"/>
                  <a:pt x="2744120" y="936849"/>
                </a:cubicBezTo>
                <a:cubicBezTo>
                  <a:pt x="2750057" y="922688"/>
                  <a:pt x="2758747" y="910836"/>
                  <a:pt x="2770191" y="901292"/>
                </a:cubicBezTo>
                <a:cubicBezTo>
                  <a:pt x="2781634" y="891749"/>
                  <a:pt x="2795914" y="886977"/>
                  <a:pt x="2813029" y="886977"/>
                </a:cubicBezTo>
                <a:close/>
                <a:moveTo>
                  <a:pt x="1146154" y="886977"/>
                </a:moveTo>
                <a:cubicBezTo>
                  <a:pt x="1163269" y="886977"/>
                  <a:pt x="1177964" y="893824"/>
                  <a:pt x="1190239" y="907519"/>
                </a:cubicBezTo>
                <a:cubicBezTo>
                  <a:pt x="1202514" y="921214"/>
                  <a:pt x="1210477" y="938089"/>
                  <a:pt x="1214126" y="958144"/>
                </a:cubicBezTo>
                <a:cubicBezTo>
                  <a:pt x="1217776" y="978199"/>
                  <a:pt x="1218916" y="1001236"/>
                  <a:pt x="1217547" y="1027257"/>
                </a:cubicBezTo>
                <a:cubicBezTo>
                  <a:pt x="1216177" y="1053277"/>
                  <a:pt x="1211495" y="1074748"/>
                  <a:pt x="1203500" y="1091669"/>
                </a:cubicBezTo>
                <a:cubicBezTo>
                  <a:pt x="1195506" y="1108591"/>
                  <a:pt x="1183334" y="1120346"/>
                  <a:pt x="1166987" y="1126935"/>
                </a:cubicBezTo>
                <a:cubicBezTo>
                  <a:pt x="1150639" y="1133525"/>
                  <a:pt x="1134323" y="1132822"/>
                  <a:pt x="1118040" y="1124827"/>
                </a:cubicBezTo>
                <a:cubicBezTo>
                  <a:pt x="1101757" y="1116833"/>
                  <a:pt x="1090331" y="1106264"/>
                  <a:pt x="1083763" y="1093121"/>
                </a:cubicBezTo>
                <a:cubicBezTo>
                  <a:pt x="1077195" y="1079978"/>
                  <a:pt x="1072527" y="1066255"/>
                  <a:pt x="1069760" y="1051950"/>
                </a:cubicBezTo>
                <a:cubicBezTo>
                  <a:pt x="1066992" y="1037646"/>
                  <a:pt x="1066060" y="1018427"/>
                  <a:pt x="1066964" y="994292"/>
                </a:cubicBezTo>
                <a:cubicBezTo>
                  <a:pt x="1067881" y="970157"/>
                  <a:pt x="1071309" y="951010"/>
                  <a:pt x="1077245" y="936849"/>
                </a:cubicBezTo>
                <a:cubicBezTo>
                  <a:pt x="1083182" y="922688"/>
                  <a:pt x="1091872" y="910836"/>
                  <a:pt x="1103316" y="901292"/>
                </a:cubicBezTo>
                <a:cubicBezTo>
                  <a:pt x="1114759" y="891749"/>
                  <a:pt x="1129039" y="886977"/>
                  <a:pt x="1146154" y="886977"/>
                </a:cubicBezTo>
                <a:close/>
                <a:moveTo>
                  <a:pt x="422254" y="886977"/>
                </a:moveTo>
                <a:cubicBezTo>
                  <a:pt x="439369" y="886977"/>
                  <a:pt x="454064" y="893824"/>
                  <a:pt x="466339" y="907519"/>
                </a:cubicBezTo>
                <a:cubicBezTo>
                  <a:pt x="478614" y="921214"/>
                  <a:pt x="486577" y="938089"/>
                  <a:pt x="490226" y="958144"/>
                </a:cubicBezTo>
                <a:cubicBezTo>
                  <a:pt x="493876" y="978199"/>
                  <a:pt x="495016" y="1001236"/>
                  <a:pt x="493647" y="1027257"/>
                </a:cubicBezTo>
                <a:cubicBezTo>
                  <a:pt x="492277" y="1053277"/>
                  <a:pt x="487595" y="1074748"/>
                  <a:pt x="479600" y="1091669"/>
                </a:cubicBezTo>
                <a:cubicBezTo>
                  <a:pt x="471606" y="1108591"/>
                  <a:pt x="459434" y="1120346"/>
                  <a:pt x="443086" y="1126935"/>
                </a:cubicBezTo>
                <a:cubicBezTo>
                  <a:pt x="426739" y="1133525"/>
                  <a:pt x="410423" y="1132822"/>
                  <a:pt x="394140" y="1124827"/>
                </a:cubicBezTo>
                <a:cubicBezTo>
                  <a:pt x="377856" y="1116833"/>
                  <a:pt x="366431" y="1106264"/>
                  <a:pt x="359863" y="1093121"/>
                </a:cubicBezTo>
                <a:cubicBezTo>
                  <a:pt x="353295" y="1079978"/>
                  <a:pt x="348627" y="1066255"/>
                  <a:pt x="345860" y="1051950"/>
                </a:cubicBezTo>
                <a:cubicBezTo>
                  <a:pt x="343092" y="1037646"/>
                  <a:pt x="342160" y="1018427"/>
                  <a:pt x="343063" y="994292"/>
                </a:cubicBezTo>
                <a:cubicBezTo>
                  <a:pt x="343981" y="970157"/>
                  <a:pt x="347409" y="951010"/>
                  <a:pt x="353345" y="936849"/>
                </a:cubicBezTo>
                <a:cubicBezTo>
                  <a:pt x="359282" y="922688"/>
                  <a:pt x="367972" y="910836"/>
                  <a:pt x="379416" y="901292"/>
                </a:cubicBezTo>
                <a:cubicBezTo>
                  <a:pt x="390859" y="891749"/>
                  <a:pt x="405139" y="886977"/>
                  <a:pt x="422254" y="886977"/>
                </a:cubicBezTo>
                <a:close/>
                <a:moveTo>
                  <a:pt x="3825048" y="857250"/>
                </a:moveTo>
                <a:cubicBezTo>
                  <a:pt x="3850029" y="881729"/>
                  <a:pt x="3868216" y="905824"/>
                  <a:pt x="3879609" y="929535"/>
                </a:cubicBezTo>
                <a:cubicBezTo>
                  <a:pt x="3891003" y="953247"/>
                  <a:pt x="3896699" y="980016"/>
                  <a:pt x="3896699" y="1009844"/>
                </a:cubicBezTo>
                <a:cubicBezTo>
                  <a:pt x="3896699" y="1040116"/>
                  <a:pt x="3890942" y="1067237"/>
                  <a:pt x="3879426" y="1091207"/>
                </a:cubicBezTo>
                <a:cubicBezTo>
                  <a:pt x="3867911" y="1115176"/>
                  <a:pt x="3849771" y="1138476"/>
                  <a:pt x="3825005" y="1161105"/>
                </a:cubicBezTo>
                <a:lnTo>
                  <a:pt x="3806119" y="1142563"/>
                </a:lnTo>
                <a:cubicBezTo>
                  <a:pt x="3827070" y="1122572"/>
                  <a:pt x="3842655" y="1102141"/>
                  <a:pt x="3852872" y="1081269"/>
                </a:cubicBezTo>
                <a:cubicBezTo>
                  <a:pt x="3863089" y="1060397"/>
                  <a:pt x="3868198" y="1036588"/>
                  <a:pt x="3868198" y="1009844"/>
                </a:cubicBezTo>
                <a:cubicBezTo>
                  <a:pt x="3868198" y="983573"/>
                  <a:pt x="3863143" y="960108"/>
                  <a:pt x="3853033" y="939451"/>
                </a:cubicBezTo>
                <a:cubicBezTo>
                  <a:pt x="3842923" y="918794"/>
                  <a:pt x="3827285" y="897911"/>
                  <a:pt x="3806119" y="876803"/>
                </a:cubicBezTo>
                <a:close/>
                <a:moveTo>
                  <a:pt x="2338148" y="857250"/>
                </a:moveTo>
                <a:lnTo>
                  <a:pt x="2357163" y="876803"/>
                </a:lnTo>
                <a:cubicBezTo>
                  <a:pt x="2335939" y="897926"/>
                  <a:pt x="2320287" y="918794"/>
                  <a:pt x="2310206" y="939408"/>
                </a:cubicBezTo>
                <a:cubicBezTo>
                  <a:pt x="2300124" y="960022"/>
                  <a:pt x="2295084" y="983501"/>
                  <a:pt x="2295084" y="1009844"/>
                </a:cubicBezTo>
                <a:cubicBezTo>
                  <a:pt x="2295084" y="1036660"/>
                  <a:pt x="2300182" y="1060486"/>
                  <a:pt x="2310378" y="1081323"/>
                </a:cubicBezTo>
                <a:cubicBezTo>
                  <a:pt x="2320574" y="1102159"/>
                  <a:pt x="2336169" y="1122565"/>
                  <a:pt x="2357163" y="1142541"/>
                </a:cubicBezTo>
                <a:lnTo>
                  <a:pt x="2338212" y="1161105"/>
                </a:lnTo>
                <a:cubicBezTo>
                  <a:pt x="2313461" y="1138490"/>
                  <a:pt x="2295335" y="1115216"/>
                  <a:pt x="2283834" y="1091282"/>
                </a:cubicBezTo>
                <a:cubicBezTo>
                  <a:pt x="2272333" y="1067348"/>
                  <a:pt x="2266583" y="1040202"/>
                  <a:pt x="2266583" y="1009844"/>
                </a:cubicBezTo>
                <a:cubicBezTo>
                  <a:pt x="2266583" y="979916"/>
                  <a:pt x="2272265" y="953125"/>
                  <a:pt x="2283630" y="929471"/>
                </a:cubicBezTo>
                <a:cubicBezTo>
                  <a:pt x="2294994" y="905816"/>
                  <a:pt x="2313167" y="881743"/>
                  <a:pt x="2338148" y="857250"/>
                </a:cubicBezTo>
                <a:close/>
                <a:moveTo>
                  <a:pt x="1615249" y="857250"/>
                </a:moveTo>
                <a:cubicBezTo>
                  <a:pt x="1640229" y="881729"/>
                  <a:pt x="1658416" y="905824"/>
                  <a:pt x="1669810" y="929535"/>
                </a:cubicBezTo>
                <a:cubicBezTo>
                  <a:pt x="1681203" y="953247"/>
                  <a:pt x="1686900" y="980016"/>
                  <a:pt x="1686900" y="1009844"/>
                </a:cubicBezTo>
                <a:cubicBezTo>
                  <a:pt x="1686900" y="1040116"/>
                  <a:pt x="1681142" y="1067237"/>
                  <a:pt x="1669627" y="1091207"/>
                </a:cubicBezTo>
                <a:cubicBezTo>
                  <a:pt x="1658112" y="1115176"/>
                  <a:pt x="1639971" y="1138476"/>
                  <a:pt x="1615206" y="1161105"/>
                </a:cubicBezTo>
                <a:lnTo>
                  <a:pt x="1596320" y="1142563"/>
                </a:lnTo>
                <a:cubicBezTo>
                  <a:pt x="1617271" y="1122572"/>
                  <a:pt x="1632855" y="1102141"/>
                  <a:pt x="1643072" y="1081269"/>
                </a:cubicBezTo>
                <a:cubicBezTo>
                  <a:pt x="1653290" y="1060397"/>
                  <a:pt x="1658398" y="1036588"/>
                  <a:pt x="1658398" y="1009844"/>
                </a:cubicBezTo>
                <a:cubicBezTo>
                  <a:pt x="1658398" y="983573"/>
                  <a:pt x="1653343" y="960108"/>
                  <a:pt x="1643234" y="939451"/>
                </a:cubicBezTo>
                <a:cubicBezTo>
                  <a:pt x="1633124" y="918794"/>
                  <a:pt x="1617486" y="897911"/>
                  <a:pt x="1596320" y="876803"/>
                </a:cubicBezTo>
                <a:close/>
                <a:moveTo>
                  <a:pt x="842723" y="857250"/>
                </a:moveTo>
                <a:lnTo>
                  <a:pt x="861738" y="876803"/>
                </a:lnTo>
                <a:cubicBezTo>
                  <a:pt x="840514" y="897926"/>
                  <a:pt x="824862" y="918794"/>
                  <a:pt x="814781" y="939408"/>
                </a:cubicBezTo>
                <a:cubicBezTo>
                  <a:pt x="804700" y="960022"/>
                  <a:pt x="799659" y="983501"/>
                  <a:pt x="799659" y="1009844"/>
                </a:cubicBezTo>
                <a:cubicBezTo>
                  <a:pt x="799659" y="1036660"/>
                  <a:pt x="804757" y="1060486"/>
                  <a:pt x="814953" y="1081323"/>
                </a:cubicBezTo>
                <a:cubicBezTo>
                  <a:pt x="825149" y="1102159"/>
                  <a:pt x="840744" y="1122565"/>
                  <a:pt x="861738" y="1142541"/>
                </a:cubicBezTo>
                <a:lnTo>
                  <a:pt x="842787" y="1161105"/>
                </a:lnTo>
                <a:cubicBezTo>
                  <a:pt x="818036" y="1138490"/>
                  <a:pt x="799910" y="1115216"/>
                  <a:pt x="788409" y="1091282"/>
                </a:cubicBezTo>
                <a:cubicBezTo>
                  <a:pt x="776908" y="1067348"/>
                  <a:pt x="771158" y="1040202"/>
                  <a:pt x="771158" y="1009844"/>
                </a:cubicBezTo>
                <a:cubicBezTo>
                  <a:pt x="771158" y="979916"/>
                  <a:pt x="776840" y="953125"/>
                  <a:pt x="788205" y="929471"/>
                </a:cubicBezTo>
                <a:cubicBezTo>
                  <a:pt x="799569" y="905816"/>
                  <a:pt x="817742" y="881743"/>
                  <a:pt x="842723" y="857250"/>
                </a:cubicBezTo>
                <a:close/>
                <a:moveTo>
                  <a:pt x="4340935" y="301015"/>
                </a:moveTo>
                <a:lnTo>
                  <a:pt x="4519277" y="301015"/>
                </a:lnTo>
                <a:lnTo>
                  <a:pt x="4519277" y="324096"/>
                </a:lnTo>
                <a:lnTo>
                  <a:pt x="4340935" y="324096"/>
                </a:lnTo>
                <a:close/>
                <a:moveTo>
                  <a:pt x="4159960" y="301015"/>
                </a:moveTo>
                <a:lnTo>
                  <a:pt x="4338302" y="301015"/>
                </a:lnTo>
                <a:lnTo>
                  <a:pt x="4338302" y="324096"/>
                </a:lnTo>
                <a:lnTo>
                  <a:pt x="4159960" y="324096"/>
                </a:lnTo>
                <a:close/>
                <a:moveTo>
                  <a:pt x="3978985" y="301015"/>
                </a:moveTo>
                <a:lnTo>
                  <a:pt x="4157327" y="301015"/>
                </a:lnTo>
                <a:lnTo>
                  <a:pt x="4157327" y="324096"/>
                </a:lnTo>
                <a:lnTo>
                  <a:pt x="3978985" y="324096"/>
                </a:lnTo>
                <a:close/>
                <a:moveTo>
                  <a:pt x="3798010" y="301015"/>
                </a:moveTo>
                <a:lnTo>
                  <a:pt x="3976352" y="301015"/>
                </a:lnTo>
                <a:lnTo>
                  <a:pt x="3976352" y="324096"/>
                </a:lnTo>
                <a:lnTo>
                  <a:pt x="3798010" y="324096"/>
                </a:lnTo>
                <a:close/>
                <a:moveTo>
                  <a:pt x="3445585" y="301015"/>
                </a:moveTo>
                <a:lnTo>
                  <a:pt x="3623927" y="301015"/>
                </a:lnTo>
                <a:lnTo>
                  <a:pt x="3623927" y="324096"/>
                </a:lnTo>
                <a:lnTo>
                  <a:pt x="3445585" y="324096"/>
                </a:lnTo>
                <a:close/>
                <a:moveTo>
                  <a:pt x="3264610" y="301015"/>
                </a:moveTo>
                <a:lnTo>
                  <a:pt x="3442952" y="301015"/>
                </a:lnTo>
                <a:lnTo>
                  <a:pt x="3442952" y="324096"/>
                </a:lnTo>
                <a:lnTo>
                  <a:pt x="3264610" y="324096"/>
                </a:lnTo>
                <a:close/>
                <a:moveTo>
                  <a:pt x="3083635" y="301015"/>
                </a:moveTo>
                <a:lnTo>
                  <a:pt x="3261977" y="301015"/>
                </a:lnTo>
                <a:lnTo>
                  <a:pt x="3261977" y="324096"/>
                </a:lnTo>
                <a:lnTo>
                  <a:pt x="3083635" y="324096"/>
                </a:lnTo>
                <a:close/>
                <a:moveTo>
                  <a:pt x="2902660" y="301015"/>
                </a:moveTo>
                <a:lnTo>
                  <a:pt x="3081002" y="301015"/>
                </a:lnTo>
                <a:lnTo>
                  <a:pt x="3081002" y="324096"/>
                </a:lnTo>
                <a:lnTo>
                  <a:pt x="2902660" y="324096"/>
                </a:lnTo>
                <a:close/>
                <a:moveTo>
                  <a:pt x="1899764" y="175502"/>
                </a:moveTo>
                <a:lnTo>
                  <a:pt x="2061888" y="175502"/>
                </a:lnTo>
                <a:lnTo>
                  <a:pt x="2061888" y="203982"/>
                </a:lnTo>
                <a:lnTo>
                  <a:pt x="1899764" y="203982"/>
                </a:lnTo>
                <a:close/>
                <a:moveTo>
                  <a:pt x="956521" y="163424"/>
                </a:moveTo>
                <a:cubicBezTo>
                  <a:pt x="945794" y="164292"/>
                  <a:pt x="936986" y="167970"/>
                  <a:pt x="930095" y="174459"/>
                </a:cubicBezTo>
                <a:cubicBezTo>
                  <a:pt x="923205" y="180948"/>
                  <a:pt x="919545" y="189219"/>
                  <a:pt x="919114" y="199271"/>
                </a:cubicBezTo>
                <a:cubicBezTo>
                  <a:pt x="918699" y="209309"/>
                  <a:pt x="920366" y="218075"/>
                  <a:pt x="924116" y="225568"/>
                </a:cubicBezTo>
                <a:cubicBezTo>
                  <a:pt x="927865" y="233060"/>
                  <a:pt x="934595" y="237606"/>
                  <a:pt x="944303" y="239205"/>
                </a:cubicBezTo>
                <a:cubicBezTo>
                  <a:pt x="954011" y="240804"/>
                  <a:pt x="964171" y="240589"/>
                  <a:pt x="974783" y="238560"/>
                </a:cubicBezTo>
                <a:cubicBezTo>
                  <a:pt x="985395" y="236531"/>
                  <a:pt x="992819" y="230888"/>
                  <a:pt x="997057" y="221631"/>
                </a:cubicBezTo>
                <a:cubicBezTo>
                  <a:pt x="1001295" y="212375"/>
                  <a:pt x="1002782" y="203233"/>
                  <a:pt x="1001520" y="194206"/>
                </a:cubicBezTo>
                <a:cubicBezTo>
                  <a:pt x="1000258" y="185178"/>
                  <a:pt x="995125" y="177575"/>
                  <a:pt x="986119" y="171394"/>
                </a:cubicBezTo>
                <a:cubicBezTo>
                  <a:pt x="977113" y="165213"/>
                  <a:pt x="967247" y="162557"/>
                  <a:pt x="956521" y="163424"/>
                </a:cubicBezTo>
                <a:close/>
                <a:moveTo>
                  <a:pt x="778127" y="145797"/>
                </a:moveTo>
                <a:cubicBezTo>
                  <a:pt x="765379" y="147503"/>
                  <a:pt x="756108" y="153727"/>
                  <a:pt x="750314" y="164468"/>
                </a:cubicBezTo>
                <a:cubicBezTo>
                  <a:pt x="744521" y="175208"/>
                  <a:pt x="742058" y="186810"/>
                  <a:pt x="742925" y="199271"/>
                </a:cubicBezTo>
                <a:cubicBezTo>
                  <a:pt x="743793" y="211733"/>
                  <a:pt x="747991" y="221936"/>
                  <a:pt x="755520" y="229881"/>
                </a:cubicBezTo>
                <a:cubicBezTo>
                  <a:pt x="763048" y="237825"/>
                  <a:pt x="772810" y="241991"/>
                  <a:pt x="784806" y="242378"/>
                </a:cubicBezTo>
                <a:cubicBezTo>
                  <a:pt x="796802" y="242765"/>
                  <a:pt x="806972" y="238578"/>
                  <a:pt x="815318" y="229816"/>
                </a:cubicBezTo>
                <a:cubicBezTo>
                  <a:pt x="823664" y="221054"/>
                  <a:pt x="827838" y="207725"/>
                  <a:pt x="827838" y="189828"/>
                </a:cubicBezTo>
                <a:cubicBezTo>
                  <a:pt x="827838" y="171932"/>
                  <a:pt x="822739" y="159692"/>
                  <a:pt x="812544" y="153110"/>
                </a:cubicBezTo>
                <a:cubicBezTo>
                  <a:pt x="802348" y="146528"/>
                  <a:pt x="790876" y="144090"/>
                  <a:pt x="778127" y="145797"/>
                </a:cubicBezTo>
                <a:close/>
                <a:moveTo>
                  <a:pt x="1899764" y="93161"/>
                </a:moveTo>
                <a:lnTo>
                  <a:pt x="2061888" y="93161"/>
                </a:lnTo>
                <a:lnTo>
                  <a:pt x="2061888" y="121641"/>
                </a:lnTo>
                <a:lnTo>
                  <a:pt x="1899764" y="121641"/>
                </a:lnTo>
                <a:close/>
                <a:moveTo>
                  <a:pt x="3699459" y="68854"/>
                </a:moveTo>
                <a:lnTo>
                  <a:pt x="3730649" y="68854"/>
                </a:lnTo>
                <a:lnTo>
                  <a:pt x="3730649" y="134998"/>
                </a:lnTo>
                <a:lnTo>
                  <a:pt x="3796793" y="134998"/>
                </a:lnTo>
                <a:lnTo>
                  <a:pt x="3796793" y="163478"/>
                </a:lnTo>
                <a:lnTo>
                  <a:pt x="3730649" y="163478"/>
                </a:lnTo>
                <a:lnTo>
                  <a:pt x="3730649" y="229622"/>
                </a:lnTo>
                <a:lnTo>
                  <a:pt x="3699459" y="229622"/>
                </a:lnTo>
                <a:lnTo>
                  <a:pt x="3699459" y="163478"/>
                </a:lnTo>
                <a:lnTo>
                  <a:pt x="3633314" y="163478"/>
                </a:lnTo>
                <a:lnTo>
                  <a:pt x="3633314" y="134998"/>
                </a:lnTo>
                <a:lnTo>
                  <a:pt x="3699459" y="134998"/>
                </a:lnTo>
                <a:close/>
                <a:moveTo>
                  <a:pt x="2623134" y="68854"/>
                </a:moveTo>
                <a:lnTo>
                  <a:pt x="2654324" y="68854"/>
                </a:lnTo>
                <a:lnTo>
                  <a:pt x="2654324" y="134998"/>
                </a:lnTo>
                <a:lnTo>
                  <a:pt x="2720468" y="134998"/>
                </a:lnTo>
                <a:lnTo>
                  <a:pt x="2720468" y="163478"/>
                </a:lnTo>
                <a:lnTo>
                  <a:pt x="2654324" y="163478"/>
                </a:lnTo>
                <a:lnTo>
                  <a:pt x="2654324" y="229622"/>
                </a:lnTo>
                <a:lnTo>
                  <a:pt x="2623134" y="229622"/>
                </a:lnTo>
                <a:lnTo>
                  <a:pt x="2623134" y="163478"/>
                </a:lnTo>
                <a:lnTo>
                  <a:pt x="2556989" y="163478"/>
                </a:lnTo>
                <a:lnTo>
                  <a:pt x="2556989" y="134998"/>
                </a:lnTo>
                <a:lnTo>
                  <a:pt x="2623134" y="134998"/>
                </a:lnTo>
                <a:close/>
                <a:moveTo>
                  <a:pt x="1308684" y="68854"/>
                </a:moveTo>
                <a:lnTo>
                  <a:pt x="1339874" y="68854"/>
                </a:lnTo>
                <a:lnTo>
                  <a:pt x="1339874" y="134998"/>
                </a:lnTo>
                <a:lnTo>
                  <a:pt x="1406018" y="134998"/>
                </a:lnTo>
                <a:lnTo>
                  <a:pt x="1406018" y="163478"/>
                </a:lnTo>
                <a:lnTo>
                  <a:pt x="1339874" y="163478"/>
                </a:lnTo>
                <a:lnTo>
                  <a:pt x="1339874" y="229622"/>
                </a:lnTo>
                <a:lnTo>
                  <a:pt x="1308684" y="229622"/>
                </a:lnTo>
                <a:lnTo>
                  <a:pt x="1308684" y="163478"/>
                </a:lnTo>
                <a:lnTo>
                  <a:pt x="1242539" y="163478"/>
                </a:lnTo>
                <a:lnTo>
                  <a:pt x="1242539" y="134998"/>
                </a:lnTo>
                <a:lnTo>
                  <a:pt x="1308684" y="134998"/>
                </a:lnTo>
                <a:close/>
                <a:moveTo>
                  <a:pt x="584784" y="68854"/>
                </a:moveTo>
                <a:lnTo>
                  <a:pt x="615974" y="68854"/>
                </a:lnTo>
                <a:lnTo>
                  <a:pt x="615974" y="134998"/>
                </a:lnTo>
                <a:lnTo>
                  <a:pt x="682118" y="134998"/>
                </a:lnTo>
                <a:lnTo>
                  <a:pt x="682118" y="163478"/>
                </a:lnTo>
                <a:lnTo>
                  <a:pt x="615974" y="163478"/>
                </a:lnTo>
                <a:lnTo>
                  <a:pt x="615974" y="229622"/>
                </a:lnTo>
                <a:lnTo>
                  <a:pt x="584784" y="229622"/>
                </a:lnTo>
                <a:lnTo>
                  <a:pt x="584784" y="163478"/>
                </a:lnTo>
                <a:lnTo>
                  <a:pt x="518639" y="163478"/>
                </a:lnTo>
                <a:lnTo>
                  <a:pt x="518639" y="134998"/>
                </a:lnTo>
                <a:lnTo>
                  <a:pt x="584784" y="134998"/>
                </a:lnTo>
                <a:close/>
                <a:moveTo>
                  <a:pt x="955962" y="62197"/>
                </a:moveTo>
                <a:cubicBezTo>
                  <a:pt x="944002" y="63064"/>
                  <a:pt x="935674" y="66431"/>
                  <a:pt x="930977" y="72296"/>
                </a:cubicBezTo>
                <a:cubicBezTo>
                  <a:pt x="926281" y="78161"/>
                  <a:pt x="923933" y="85281"/>
                  <a:pt x="923933" y="93656"/>
                </a:cubicBezTo>
                <a:cubicBezTo>
                  <a:pt x="923933" y="102016"/>
                  <a:pt x="926794" y="109871"/>
                  <a:pt x="932515" y="117220"/>
                </a:cubicBezTo>
                <a:cubicBezTo>
                  <a:pt x="938237" y="124570"/>
                  <a:pt x="947046" y="128244"/>
                  <a:pt x="958941" y="128244"/>
                </a:cubicBezTo>
                <a:cubicBezTo>
                  <a:pt x="970836" y="128244"/>
                  <a:pt x="979874" y="124548"/>
                  <a:pt x="986054" y="117156"/>
                </a:cubicBezTo>
                <a:cubicBezTo>
                  <a:pt x="992235" y="109763"/>
                  <a:pt x="995114" y="100926"/>
                  <a:pt x="994691" y="90644"/>
                </a:cubicBezTo>
                <a:cubicBezTo>
                  <a:pt x="994268" y="80362"/>
                  <a:pt x="990697" y="72834"/>
                  <a:pt x="983979" y="68058"/>
                </a:cubicBezTo>
                <a:cubicBezTo>
                  <a:pt x="977260" y="63283"/>
                  <a:pt x="967921" y="61329"/>
                  <a:pt x="955962" y="62197"/>
                </a:cubicBezTo>
                <a:close/>
                <a:moveTo>
                  <a:pt x="2407592" y="35126"/>
                </a:moveTo>
                <a:lnTo>
                  <a:pt x="2521940" y="35126"/>
                </a:lnTo>
                <a:lnTo>
                  <a:pt x="2521940" y="66295"/>
                </a:lnTo>
                <a:lnTo>
                  <a:pt x="2434802" y="66295"/>
                </a:lnTo>
                <a:cubicBezTo>
                  <a:pt x="2430658" y="88809"/>
                  <a:pt x="2426413" y="105400"/>
                  <a:pt x="2422068" y="116069"/>
                </a:cubicBezTo>
                <a:cubicBezTo>
                  <a:pt x="2431992" y="110692"/>
                  <a:pt x="2443227" y="108243"/>
                  <a:pt x="2455775" y="108724"/>
                </a:cubicBezTo>
                <a:cubicBezTo>
                  <a:pt x="2468322" y="109204"/>
                  <a:pt x="2480336" y="112076"/>
                  <a:pt x="2491815" y="117338"/>
                </a:cubicBezTo>
                <a:cubicBezTo>
                  <a:pt x="2503294" y="122601"/>
                  <a:pt x="2511601" y="129668"/>
                  <a:pt x="2516735" y="138537"/>
                </a:cubicBezTo>
                <a:cubicBezTo>
                  <a:pt x="2521869" y="147406"/>
                  <a:pt x="2525590" y="156218"/>
                  <a:pt x="2527899" y="164973"/>
                </a:cubicBezTo>
                <a:cubicBezTo>
                  <a:pt x="2530208" y="173728"/>
                  <a:pt x="2531125" y="183243"/>
                  <a:pt x="2530652" y="193517"/>
                </a:cubicBezTo>
                <a:cubicBezTo>
                  <a:pt x="2530179" y="203792"/>
                  <a:pt x="2528067" y="214318"/>
                  <a:pt x="2524317" y="225094"/>
                </a:cubicBezTo>
                <a:cubicBezTo>
                  <a:pt x="2520567" y="235871"/>
                  <a:pt x="2514856" y="244859"/>
                  <a:pt x="2507184" y="252058"/>
                </a:cubicBezTo>
                <a:cubicBezTo>
                  <a:pt x="2499512" y="259256"/>
                  <a:pt x="2490256" y="264964"/>
                  <a:pt x="2479415" y="269180"/>
                </a:cubicBezTo>
                <a:cubicBezTo>
                  <a:pt x="2468573" y="273396"/>
                  <a:pt x="2456026" y="275041"/>
                  <a:pt x="2441771" y="274116"/>
                </a:cubicBezTo>
                <a:cubicBezTo>
                  <a:pt x="2427517" y="273192"/>
                  <a:pt x="2413959" y="267965"/>
                  <a:pt x="2401095" y="258435"/>
                </a:cubicBezTo>
                <a:cubicBezTo>
                  <a:pt x="2388232" y="248906"/>
                  <a:pt x="2379420" y="231967"/>
                  <a:pt x="2374659" y="207617"/>
                </a:cubicBezTo>
                <a:lnTo>
                  <a:pt x="2406215" y="198411"/>
                </a:lnTo>
                <a:cubicBezTo>
                  <a:pt x="2412797" y="223979"/>
                  <a:pt x="2422968" y="237796"/>
                  <a:pt x="2436727" y="239861"/>
                </a:cubicBezTo>
                <a:cubicBezTo>
                  <a:pt x="2450487" y="241926"/>
                  <a:pt x="2461658" y="240485"/>
                  <a:pt x="2470240" y="235538"/>
                </a:cubicBezTo>
                <a:cubicBezTo>
                  <a:pt x="2478823" y="230590"/>
                  <a:pt x="2485061" y="223585"/>
                  <a:pt x="2488954" y="214522"/>
                </a:cubicBezTo>
                <a:cubicBezTo>
                  <a:pt x="2492848" y="205459"/>
                  <a:pt x="2494576" y="195364"/>
                  <a:pt x="2494138" y="184236"/>
                </a:cubicBezTo>
                <a:cubicBezTo>
                  <a:pt x="2493701" y="173108"/>
                  <a:pt x="2490818" y="163855"/>
                  <a:pt x="2485491" y="156477"/>
                </a:cubicBezTo>
                <a:cubicBezTo>
                  <a:pt x="2480164" y="149098"/>
                  <a:pt x="2473392" y="144148"/>
                  <a:pt x="2465175" y="141624"/>
                </a:cubicBezTo>
                <a:cubicBezTo>
                  <a:pt x="2456958" y="139100"/>
                  <a:pt x="2447655" y="139114"/>
                  <a:pt x="2437265" y="141667"/>
                </a:cubicBezTo>
                <a:cubicBezTo>
                  <a:pt x="2426876" y="144219"/>
                  <a:pt x="2417902" y="150593"/>
                  <a:pt x="2410345" y="160789"/>
                </a:cubicBezTo>
                <a:lnTo>
                  <a:pt x="2381414" y="157498"/>
                </a:lnTo>
                <a:cubicBezTo>
                  <a:pt x="2383220" y="149482"/>
                  <a:pt x="2391946" y="108691"/>
                  <a:pt x="2407592" y="35126"/>
                </a:cubicBezTo>
                <a:close/>
                <a:moveTo>
                  <a:pt x="369242" y="35126"/>
                </a:moveTo>
                <a:lnTo>
                  <a:pt x="483590" y="35126"/>
                </a:lnTo>
                <a:lnTo>
                  <a:pt x="483590" y="66295"/>
                </a:lnTo>
                <a:lnTo>
                  <a:pt x="396452" y="66295"/>
                </a:lnTo>
                <a:cubicBezTo>
                  <a:pt x="392308" y="88809"/>
                  <a:pt x="388063" y="105400"/>
                  <a:pt x="383718" y="116069"/>
                </a:cubicBezTo>
                <a:cubicBezTo>
                  <a:pt x="393641" y="110692"/>
                  <a:pt x="404877" y="108243"/>
                  <a:pt x="417425" y="108724"/>
                </a:cubicBezTo>
                <a:cubicBezTo>
                  <a:pt x="429972" y="109204"/>
                  <a:pt x="441986" y="112076"/>
                  <a:pt x="453465" y="117338"/>
                </a:cubicBezTo>
                <a:cubicBezTo>
                  <a:pt x="464945" y="122601"/>
                  <a:pt x="473251" y="129668"/>
                  <a:pt x="478385" y="138537"/>
                </a:cubicBezTo>
                <a:cubicBezTo>
                  <a:pt x="483519" y="147406"/>
                  <a:pt x="487240" y="156218"/>
                  <a:pt x="489549" y="164973"/>
                </a:cubicBezTo>
                <a:cubicBezTo>
                  <a:pt x="491858" y="173728"/>
                  <a:pt x="492775" y="183243"/>
                  <a:pt x="492302" y="193517"/>
                </a:cubicBezTo>
                <a:cubicBezTo>
                  <a:pt x="491829" y="203792"/>
                  <a:pt x="489717" y="214318"/>
                  <a:pt x="485967" y="225094"/>
                </a:cubicBezTo>
                <a:cubicBezTo>
                  <a:pt x="482217" y="235871"/>
                  <a:pt x="476506" y="244859"/>
                  <a:pt x="468834" y="252058"/>
                </a:cubicBezTo>
                <a:cubicBezTo>
                  <a:pt x="461162" y="259256"/>
                  <a:pt x="451906" y="264964"/>
                  <a:pt x="441065" y="269180"/>
                </a:cubicBezTo>
                <a:cubicBezTo>
                  <a:pt x="430223" y="273396"/>
                  <a:pt x="417676" y="275041"/>
                  <a:pt x="403421" y="274116"/>
                </a:cubicBezTo>
                <a:cubicBezTo>
                  <a:pt x="389167" y="273192"/>
                  <a:pt x="375609" y="267965"/>
                  <a:pt x="362745" y="258435"/>
                </a:cubicBezTo>
                <a:cubicBezTo>
                  <a:pt x="349882" y="248906"/>
                  <a:pt x="341070" y="231967"/>
                  <a:pt x="336309" y="207617"/>
                </a:cubicBezTo>
                <a:lnTo>
                  <a:pt x="367865" y="198411"/>
                </a:lnTo>
                <a:cubicBezTo>
                  <a:pt x="374447" y="223979"/>
                  <a:pt x="384618" y="237796"/>
                  <a:pt x="398377" y="239861"/>
                </a:cubicBezTo>
                <a:cubicBezTo>
                  <a:pt x="412137" y="241926"/>
                  <a:pt x="423308" y="240485"/>
                  <a:pt x="431890" y="235538"/>
                </a:cubicBezTo>
                <a:cubicBezTo>
                  <a:pt x="440473" y="230590"/>
                  <a:pt x="446711" y="223585"/>
                  <a:pt x="450604" y="214522"/>
                </a:cubicBezTo>
                <a:cubicBezTo>
                  <a:pt x="454498" y="205459"/>
                  <a:pt x="456226" y="195364"/>
                  <a:pt x="455788" y="184236"/>
                </a:cubicBezTo>
                <a:cubicBezTo>
                  <a:pt x="455351" y="173108"/>
                  <a:pt x="452469" y="163855"/>
                  <a:pt x="447141" y="156477"/>
                </a:cubicBezTo>
                <a:cubicBezTo>
                  <a:pt x="441814" y="149098"/>
                  <a:pt x="435042" y="144148"/>
                  <a:pt x="426825" y="141624"/>
                </a:cubicBezTo>
                <a:cubicBezTo>
                  <a:pt x="418608" y="139100"/>
                  <a:pt x="409304" y="139114"/>
                  <a:pt x="398915" y="141667"/>
                </a:cubicBezTo>
                <a:cubicBezTo>
                  <a:pt x="388526" y="144219"/>
                  <a:pt x="379552" y="150593"/>
                  <a:pt x="371995" y="160789"/>
                </a:cubicBezTo>
                <a:lnTo>
                  <a:pt x="343063" y="157498"/>
                </a:lnTo>
                <a:cubicBezTo>
                  <a:pt x="344870" y="149482"/>
                  <a:pt x="353596" y="108691"/>
                  <a:pt x="369242" y="35126"/>
                </a:cubicBezTo>
                <a:close/>
                <a:moveTo>
                  <a:pt x="958876" y="31061"/>
                </a:moveTo>
                <a:cubicBezTo>
                  <a:pt x="968348" y="31061"/>
                  <a:pt x="976938" y="32025"/>
                  <a:pt x="984646" y="33954"/>
                </a:cubicBezTo>
                <a:cubicBezTo>
                  <a:pt x="992353" y="35883"/>
                  <a:pt x="1000524" y="39966"/>
                  <a:pt x="1009157" y="46204"/>
                </a:cubicBezTo>
                <a:cubicBezTo>
                  <a:pt x="1017789" y="52442"/>
                  <a:pt x="1023966" y="61189"/>
                  <a:pt x="1027688" y="72446"/>
                </a:cubicBezTo>
                <a:cubicBezTo>
                  <a:pt x="1031409" y="83704"/>
                  <a:pt x="1031126" y="96993"/>
                  <a:pt x="1026838" y="112316"/>
                </a:cubicBezTo>
                <a:cubicBezTo>
                  <a:pt x="1022550" y="127638"/>
                  <a:pt x="1012096" y="138340"/>
                  <a:pt x="995476" y="144420"/>
                </a:cubicBezTo>
                <a:cubicBezTo>
                  <a:pt x="1010060" y="147604"/>
                  <a:pt x="1020679" y="154186"/>
                  <a:pt x="1027333" y="164166"/>
                </a:cubicBezTo>
                <a:cubicBezTo>
                  <a:pt x="1033987" y="174147"/>
                  <a:pt x="1037314" y="186125"/>
                  <a:pt x="1037314" y="200099"/>
                </a:cubicBezTo>
                <a:cubicBezTo>
                  <a:pt x="1037314" y="214074"/>
                  <a:pt x="1035173" y="225353"/>
                  <a:pt x="1030893" y="233935"/>
                </a:cubicBezTo>
                <a:cubicBezTo>
                  <a:pt x="1026612" y="242518"/>
                  <a:pt x="1021812" y="249702"/>
                  <a:pt x="1016492" y="255489"/>
                </a:cubicBezTo>
                <a:cubicBezTo>
                  <a:pt x="1011171" y="261275"/>
                  <a:pt x="1003998" y="265835"/>
                  <a:pt x="994971" y="269169"/>
                </a:cubicBezTo>
                <a:cubicBezTo>
                  <a:pt x="985943" y="272503"/>
                  <a:pt x="974629" y="274170"/>
                  <a:pt x="961027" y="274170"/>
                </a:cubicBezTo>
                <a:cubicBezTo>
                  <a:pt x="947426" y="274170"/>
                  <a:pt x="935645" y="272507"/>
                  <a:pt x="925686" y="269180"/>
                </a:cubicBezTo>
                <a:cubicBezTo>
                  <a:pt x="915727" y="265853"/>
                  <a:pt x="907366" y="260812"/>
                  <a:pt x="900605" y="254058"/>
                </a:cubicBezTo>
                <a:cubicBezTo>
                  <a:pt x="893843" y="247304"/>
                  <a:pt x="889265" y="239377"/>
                  <a:pt x="886870" y="230278"/>
                </a:cubicBezTo>
                <a:cubicBezTo>
                  <a:pt x="884476" y="221180"/>
                  <a:pt x="883278" y="211073"/>
                  <a:pt x="883278" y="199960"/>
                </a:cubicBezTo>
                <a:cubicBezTo>
                  <a:pt x="883278" y="188832"/>
                  <a:pt x="886089" y="177879"/>
                  <a:pt x="891710" y="167103"/>
                </a:cubicBezTo>
                <a:cubicBezTo>
                  <a:pt x="897332" y="156326"/>
                  <a:pt x="906223" y="148478"/>
                  <a:pt x="918383" y="143560"/>
                </a:cubicBezTo>
                <a:cubicBezTo>
                  <a:pt x="908216" y="138985"/>
                  <a:pt x="901182" y="132550"/>
                  <a:pt x="897282" y="124254"/>
                </a:cubicBezTo>
                <a:cubicBezTo>
                  <a:pt x="893381" y="115958"/>
                  <a:pt x="891198" y="106641"/>
                  <a:pt x="890732" y="96301"/>
                </a:cubicBezTo>
                <a:cubicBezTo>
                  <a:pt x="890265" y="85962"/>
                  <a:pt x="891660" y="77057"/>
                  <a:pt x="894915" y="69586"/>
                </a:cubicBezTo>
                <a:cubicBezTo>
                  <a:pt x="898170" y="62114"/>
                  <a:pt x="903132" y="55045"/>
                  <a:pt x="909800" y="48376"/>
                </a:cubicBezTo>
                <a:cubicBezTo>
                  <a:pt x="916469" y="41708"/>
                  <a:pt x="923947" y="37155"/>
                  <a:pt x="932236" y="34717"/>
                </a:cubicBezTo>
                <a:cubicBezTo>
                  <a:pt x="940524" y="32280"/>
                  <a:pt x="949405" y="31061"/>
                  <a:pt x="958876" y="31061"/>
                </a:cubicBezTo>
                <a:close/>
                <a:moveTo>
                  <a:pt x="788818" y="31061"/>
                </a:moveTo>
                <a:lnTo>
                  <a:pt x="826654" y="31061"/>
                </a:lnTo>
                <a:lnTo>
                  <a:pt x="769953" y="118780"/>
                </a:lnTo>
                <a:cubicBezTo>
                  <a:pt x="791980" y="112484"/>
                  <a:pt x="810658" y="113822"/>
                  <a:pt x="825988" y="122791"/>
                </a:cubicBezTo>
                <a:cubicBezTo>
                  <a:pt x="841317" y="131761"/>
                  <a:pt x="851545" y="141606"/>
                  <a:pt x="856672" y="152325"/>
                </a:cubicBezTo>
                <a:cubicBezTo>
                  <a:pt x="861799" y="163044"/>
                  <a:pt x="864595" y="174667"/>
                  <a:pt x="865061" y="187193"/>
                </a:cubicBezTo>
                <a:cubicBezTo>
                  <a:pt x="865527" y="199719"/>
                  <a:pt x="863638" y="212113"/>
                  <a:pt x="859393" y="224374"/>
                </a:cubicBezTo>
                <a:cubicBezTo>
                  <a:pt x="855148" y="236635"/>
                  <a:pt x="847559" y="247763"/>
                  <a:pt x="836624" y="257758"/>
                </a:cubicBezTo>
                <a:cubicBezTo>
                  <a:pt x="825690" y="267753"/>
                  <a:pt x="810518" y="273209"/>
                  <a:pt x="791109" y="274127"/>
                </a:cubicBezTo>
                <a:cubicBezTo>
                  <a:pt x="771699" y="275045"/>
                  <a:pt x="755090" y="271471"/>
                  <a:pt x="741280" y="263404"/>
                </a:cubicBezTo>
                <a:cubicBezTo>
                  <a:pt x="727470" y="255338"/>
                  <a:pt x="717973" y="243966"/>
                  <a:pt x="712790" y="229289"/>
                </a:cubicBezTo>
                <a:cubicBezTo>
                  <a:pt x="707606" y="214612"/>
                  <a:pt x="705465" y="200562"/>
                  <a:pt x="706369" y="187139"/>
                </a:cubicBezTo>
                <a:cubicBezTo>
                  <a:pt x="707272" y="173717"/>
                  <a:pt x="709746" y="162521"/>
                  <a:pt x="713790" y="153551"/>
                </a:cubicBezTo>
                <a:cubicBezTo>
                  <a:pt x="717834" y="144581"/>
                  <a:pt x="724007" y="133149"/>
                  <a:pt x="732310" y="119253"/>
                </a:cubicBezTo>
                <a:close/>
                <a:moveTo>
                  <a:pt x="1511851" y="30391"/>
                </a:moveTo>
                <a:cubicBezTo>
                  <a:pt x="1519451" y="31479"/>
                  <a:pt x="1526517" y="33699"/>
                  <a:pt x="1533049" y="37051"/>
                </a:cubicBezTo>
                <a:cubicBezTo>
                  <a:pt x="1546113" y="43755"/>
                  <a:pt x="1555208" y="53449"/>
                  <a:pt x="1560335" y="66133"/>
                </a:cubicBezTo>
                <a:cubicBezTo>
                  <a:pt x="1565461" y="78817"/>
                  <a:pt x="1566136" y="92795"/>
                  <a:pt x="1562357" y="108068"/>
                </a:cubicBezTo>
                <a:cubicBezTo>
                  <a:pt x="1558578" y="123340"/>
                  <a:pt x="1548321" y="135515"/>
                  <a:pt x="1531586" y="144592"/>
                </a:cubicBezTo>
                <a:cubicBezTo>
                  <a:pt x="1543589" y="148722"/>
                  <a:pt x="1553111" y="156437"/>
                  <a:pt x="1560152" y="167737"/>
                </a:cubicBezTo>
                <a:cubicBezTo>
                  <a:pt x="1567193" y="179037"/>
                  <a:pt x="1569545" y="193872"/>
                  <a:pt x="1567207" y="212242"/>
                </a:cubicBezTo>
                <a:cubicBezTo>
                  <a:pt x="1564870" y="230612"/>
                  <a:pt x="1556531" y="245526"/>
                  <a:pt x="1542191" y="256984"/>
                </a:cubicBezTo>
                <a:cubicBezTo>
                  <a:pt x="1527851" y="268441"/>
                  <a:pt x="1511646" y="273937"/>
                  <a:pt x="1493578" y="273471"/>
                </a:cubicBezTo>
                <a:cubicBezTo>
                  <a:pt x="1475509" y="273005"/>
                  <a:pt x="1459810" y="267301"/>
                  <a:pt x="1446481" y="256360"/>
                </a:cubicBezTo>
                <a:cubicBezTo>
                  <a:pt x="1433152" y="245418"/>
                  <a:pt x="1424573" y="228590"/>
                  <a:pt x="1420744" y="205875"/>
                </a:cubicBezTo>
                <a:lnTo>
                  <a:pt x="1452299" y="199766"/>
                </a:lnTo>
                <a:cubicBezTo>
                  <a:pt x="1456401" y="213604"/>
                  <a:pt x="1462173" y="223811"/>
                  <a:pt x="1469615" y="230386"/>
                </a:cubicBezTo>
                <a:cubicBezTo>
                  <a:pt x="1477058" y="236961"/>
                  <a:pt x="1486110" y="240277"/>
                  <a:pt x="1496772" y="240335"/>
                </a:cubicBezTo>
                <a:cubicBezTo>
                  <a:pt x="1507434" y="240392"/>
                  <a:pt x="1516099" y="236058"/>
                  <a:pt x="1522767" y="227332"/>
                </a:cubicBezTo>
                <a:cubicBezTo>
                  <a:pt x="1529435" y="218605"/>
                  <a:pt x="1532339" y="208607"/>
                  <a:pt x="1531479" y="197335"/>
                </a:cubicBezTo>
                <a:cubicBezTo>
                  <a:pt x="1530618" y="186064"/>
                  <a:pt x="1526298" y="177352"/>
                  <a:pt x="1518519" y="171200"/>
                </a:cubicBezTo>
                <a:cubicBezTo>
                  <a:pt x="1510739" y="165048"/>
                  <a:pt x="1496589" y="160510"/>
                  <a:pt x="1476068" y="157584"/>
                </a:cubicBezTo>
                <a:lnTo>
                  <a:pt x="1476068" y="134031"/>
                </a:lnTo>
                <a:cubicBezTo>
                  <a:pt x="1496173" y="132123"/>
                  <a:pt x="1510198" y="127416"/>
                  <a:pt x="1518142" y="119909"/>
                </a:cubicBezTo>
                <a:cubicBezTo>
                  <a:pt x="1526087" y="112402"/>
                  <a:pt x="1529640" y="102686"/>
                  <a:pt x="1528801" y="90762"/>
                </a:cubicBezTo>
                <a:cubicBezTo>
                  <a:pt x="1527962" y="78839"/>
                  <a:pt x="1522749" y="70206"/>
                  <a:pt x="1513163" y="64864"/>
                </a:cubicBezTo>
                <a:cubicBezTo>
                  <a:pt x="1503576" y="59522"/>
                  <a:pt x="1493302" y="58956"/>
                  <a:pt x="1482339" y="63165"/>
                </a:cubicBezTo>
                <a:cubicBezTo>
                  <a:pt x="1471375" y="67374"/>
                  <a:pt x="1462130" y="80118"/>
                  <a:pt x="1454601" y="101399"/>
                </a:cubicBezTo>
                <a:lnTo>
                  <a:pt x="1423433" y="96560"/>
                </a:lnTo>
                <a:cubicBezTo>
                  <a:pt x="1428997" y="77487"/>
                  <a:pt x="1436722" y="62301"/>
                  <a:pt x="1446610" y="51001"/>
                </a:cubicBezTo>
                <a:cubicBezTo>
                  <a:pt x="1456498" y="39701"/>
                  <a:pt x="1470110" y="32875"/>
                  <a:pt x="1487447" y="30523"/>
                </a:cubicBezTo>
                <a:cubicBezTo>
                  <a:pt x="1496116" y="29347"/>
                  <a:pt x="1504250" y="29303"/>
                  <a:pt x="1511851" y="30391"/>
                </a:cubicBezTo>
                <a:close/>
                <a:moveTo>
                  <a:pt x="2283657" y="28418"/>
                </a:moveTo>
                <a:cubicBezTo>
                  <a:pt x="2288041" y="28427"/>
                  <a:pt x="2292180" y="28910"/>
                  <a:pt x="2296073" y="29867"/>
                </a:cubicBezTo>
                <a:cubicBezTo>
                  <a:pt x="2303860" y="31781"/>
                  <a:pt x="2311851" y="35391"/>
                  <a:pt x="2320047" y="40697"/>
                </a:cubicBezTo>
                <a:cubicBezTo>
                  <a:pt x="2328242" y="46003"/>
                  <a:pt x="2334903" y="53786"/>
                  <a:pt x="2340030" y="64047"/>
                </a:cubicBezTo>
                <a:cubicBezTo>
                  <a:pt x="2345156" y="74307"/>
                  <a:pt x="2347021" y="86690"/>
                  <a:pt x="2345622" y="101195"/>
                </a:cubicBezTo>
                <a:cubicBezTo>
                  <a:pt x="2344224" y="115700"/>
                  <a:pt x="2337094" y="132826"/>
                  <a:pt x="2324230" y="152572"/>
                </a:cubicBezTo>
                <a:cubicBezTo>
                  <a:pt x="2311367" y="172319"/>
                  <a:pt x="2287254" y="201107"/>
                  <a:pt x="2251891" y="238936"/>
                </a:cubicBezTo>
                <a:lnTo>
                  <a:pt x="2349075" y="238936"/>
                </a:lnTo>
                <a:lnTo>
                  <a:pt x="2349075" y="270105"/>
                </a:lnTo>
                <a:lnTo>
                  <a:pt x="2204482" y="270105"/>
                </a:lnTo>
                <a:lnTo>
                  <a:pt x="2204482" y="260404"/>
                </a:lnTo>
                <a:cubicBezTo>
                  <a:pt x="2205415" y="246436"/>
                  <a:pt x="2211828" y="233960"/>
                  <a:pt x="2223723" y="222976"/>
                </a:cubicBezTo>
                <a:cubicBezTo>
                  <a:pt x="2235619" y="211991"/>
                  <a:pt x="2250504" y="195109"/>
                  <a:pt x="2268379" y="172330"/>
                </a:cubicBezTo>
                <a:cubicBezTo>
                  <a:pt x="2286254" y="149550"/>
                  <a:pt x="2297844" y="132009"/>
                  <a:pt x="2303150" y="119705"/>
                </a:cubicBezTo>
                <a:cubicBezTo>
                  <a:pt x="2308456" y="107401"/>
                  <a:pt x="2310475" y="97130"/>
                  <a:pt x="2309205" y="88891"/>
                </a:cubicBezTo>
                <a:cubicBezTo>
                  <a:pt x="2307936" y="80653"/>
                  <a:pt x="2304129" y="73927"/>
                  <a:pt x="2297783" y="68714"/>
                </a:cubicBezTo>
                <a:cubicBezTo>
                  <a:pt x="2291438" y="63502"/>
                  <a:pt x="2284010" y="61329"/>
                  <a:pt x="2275499" y="62197"/>
                </a:cubicBezTo>
                <a:cubicBezTo>
                  <a:pt x="2266988" y="63064"/>
                  <a:pt x="2258789" y="66402"/>
                  <a:pt x="2250902" y="72210"/>
                </a:cubicBezTo>
                <a:cubicBezTo>
                  <a:pt x="2243015" y="78018"/>
                  <a:pt x="2236569" y="87747"/>
                  <a:pt x="2231564" y="101399"/>
                </a:cubicBezTo>
                <a:lnTo>
                  <a:pt x="2199083" y="96581"/>
                </a:lnTo>
                <a:cubicBezTo>
                  <a:pt x="2206454" y="72877"/>
                  <a:pt x="2216055" y="56056"/>
                  <a:pt x="2227886" y="46118"/>
                </a:cubicBezTo>
                <a:cubicBezTo>
                  <a:pt x="2239716" y="36180"/>
                  <a:pt x="2253677" y="30745"/>
                  <a:pt x="2269766" y="29813"/>
                </a:cubicBezTo>
                <a:cubicBezTo>
                  <a:pt x="2274642" y="28874"/>
                  <a:pt x="2279272" y="28409"/>
                  <a:pt x="2283657" y="28418"/>
                </a:cubicBezTo>
                <a:close/>
                <a:moveTo>
                  <a:pt x="1683582" y="28418"/>
                </a:moveTo>
                <a:cubicBezTo>
                  <a:pt x="1687966" y="28427"/>
                  <a:pt x="1692105" y="28910"/>
                  <a:pt x="1695998" y="29867"/>
                </a:cubicBezTo>
                <a:cubicBezTo>
                  <a:pt x="1703785" y="31781"/>
                  <a:pt x="1711776" y="35391"/>
                  <a:pt x="1719972" y="40697"/>
                </a:cubicBezTo>
                <a:cubicBezTo>
                  <a:pt x="1728167" y="46003"/>
                  <a:pt x="1734828" y="53786"/>
                  <a:pt x="1739955" y="64047"/>
                </a:cubicBezTo>
                <a:cubicBezTo>
                  <a:pt x="1745081" y="74307"/>
                  <a:pt x="1746946" y="86690"/>
                  <a:pt x="1745547" y="101195"/>
                </a:cubicBezTo>
                <a:cubicBezTo>
                  <a:pt x="1744149" y="115700"/>
                  <a:pt x="1737019" y="132826"/>
                  <a:pt x="1724155" y="152572"/>
                </a:cubicBezTo>
                <a:cubicBezTo>
                  <a:pt x="1711292" y="172319"/>
                  <a:pt x="1687179" y="201107"/>
                  <a:pt x="1651816" y="238936"/>
                </a:cubicBezTo>
                <a:lnTo>
                  <a:pt x="1749000" y="238936"/>
                </a:lnTo>
                <a:lnTo>
                  <a:pt x="1749000" y="270105"/>
                </a:lnTo>
                <a:lnTo>
                  <a:pt x="1604408" y="270105"/>
                </a:lnTo>
                <a:lnTo>
                  <a:pt x="1604408" y="260404"/>
                </a:lnTo>
                <a:cubicBezTo>
                  <a:pt x="1605340" y="246436"/>
                  <a:pt x="1611753" y="233960"/>
                  <a:pt x="1623648" y="222976"/>
                </a:cubicBezTo>
                <a:cubicBezTo>
                  <a:pt x="1635544" y="211991"/>
                  <a:pt x="1650429" y="195109"/>
                  <a:pt x="1668304" y="172330"/>
                </a:cubicBezTo>
                <a:cubicBezTo>
                  <a:pt x="1686179" y="149550"/>
                  <a:pt x="1697769" y="132009"/>
                  <a:pt x="1703075" y="119705"/>
                </a:cubicBezTo>
                <a:cubicBezTo>
                  <a:pt x="1708381" y="107401"/>
                  <a:pt x="1710400" y="97130"/>
                  <a:pt x="1709130" y="88891"/>
                </a:cubicBezTo>
                <a:cubicBezTo>
                  <a:pt x="1707861" y="80653"/>
                  <a:pt x="1704054" y="73927"/>
                  <a:pt x="1697709" y="68714"/>
                </a:cubicBezTo>
                <a:cubicBezTo>
                  <a:pt x="1691363" y="63502"/>
                  <a:pt x="1683935" y="61329"/>
                  <a:pt x="1675424" y="62197"/>
                </a:cubicBezTo>
                <a:cubicBezTo>
                  <a:pt x="1666913" y="63064"/>
                  <a:pt x="1658714" y="66402"/>
                  <a:pt x="1650827" y="72210"/>
                </a:cubicBezTo>
                <a:cubicBezTo>
                  <a:pt x="1642940" y="78018"/>
                  <a:pt x="1636494" y="87747"/>
                  <a:pt x="1631489" y="101399"/>
                </a:cubicBezTo>
                <a:lnTo>
                  <a:pt x="1599008" y="96581"/>
                </a:lnTo>
                <a:cubicBezTo>
                  <a:pt x="1606379" y="72877"/>
                  <a:pt x="1615980" y="56056"/>
                  <a:pt x="1627811" y="46118"/>
                </a:cubicBezTo>
                <a:cubicBezTo>
                  <a:pt x="1639641" y="36180"/>
                  <a:pt x="1653602" y="30745"/>
                  <a:pt x="1669691" y="29813"/>
                </a:cubicBezTo>
                <a:cubicBezTo>
                  <a:pt x="1674567" y="28874"/>
                  <a:pt x="1679197" y="28409"/>
                  <a:pt x="1683582" y="28418"/>
                </a:cubicBezTo>
                <a:close/>
                <a:moveTo>
                  <a:pt x="245307" y="28418"/>
                </a:moveTo>
                <a:cubicBezTo>
                  <a:pt x="249691" y="28427"/>
                  <a:pt x="253830" y="28910"/>
                  <a:pt x="257723" y="29867"/>
                </a:cubicBezTo>
                <a:cubicBezTo>
                  <a:pt x="265510" y="31781"/>
                  <a:pt x="273501" y="35391"/>
                  <a:pt x="281697" y="40697"/>
                </a:cubicBezTo>
                <a:cubicBezTo>
                  <a:pt x="289892" y="46003"/>
                  <a:pt x="296553" y="53786"/>
                  <a:pt x="301680" y="64047"/>
                </a:cubicBezTo>
                <a:cubicBezTo>
                  <a:pt x="306806" y="74307"/>
                  <a:pt x="308670" y="86690"/>
                  <a:pt x="307272" y="101195"/>
                </a:cubicBezTo>
                <a:cubicBezTo>
                  <a:pt x="305874" y="115700"/>
                  <a:pt x="298744" y="132826"/>
                  <a:pt x="285880" y="152572"/>
                </a:cubicBezTo>
                <a:cubicBezTo>
                  <a:pt x="273017" y="172319"/>
                  <a:pt x="248904" y="201107"/>
                  <a:pt x="213541" y="238936"/>
                </a:cubicBezTo>
                <a:lnTo>
                  <a:pt x="310725" y="238936"/>
                </a:lnTo>
                <a:lnTo>
                  <a:pt x="310725" y="270105"/>
                </a:lnTo>
                <a:lnTo>
                  <a:pt x="166132" y="270105"/>
                </a:lnTo>
                <a:lnTo>
                  <a:pt x="166132" y="260404"/>
                </a:lnTo>
                <a:cubicBezTo>
                  <a:pt x="167065" y="246436"/>
                  <a:pt x="173478" y="233960"/>
                  <a:pt x="185373" y="222976"/>
                </a:cubicBezTo>
                <a:cubicBezTo>
                  <a:pt x="197269" y="211991"/>
                  <a:pt x="212154" y="195109"/>
                  <a:pt x="230029" y="172330"/>
                </a:cubicBezTo>
                <a:cubicBezTo>
                  <a:pt x="247904" y="149550"/>
                  <a:pt x="259494" y="132009"/>
                  <a:pt x="264800" y="119705"/>
                </a:cubicBezTo>
                <a:cubicBezTo>
                  <a:pt x="270106" y="107401"/>
                  <a:pt x="272125" y="97130"/>
                  <a:pt x="270855" y="88891"/>
                </a:cubicBezTo>
                <a:cubicBezTo>
                  <a:pt x="269586" y="80653"/>
                  <a:pt x="265779" y="73927"/>
                  <a:pt x="259433" y="68714"/>
                </a:cubicBezTo>
                <a:cubicBezTo>
                  <a:pt x="253088" y="63502"/>
                  <a:pt x="245660" y="61329"/>
                  <a:pt x="237149" y="62197"/>
                </a:cubicBezTo>
                <a:cubicBezTo>
                  <a:pt x="228638" y="63064"/>
                  <a:pt x="220439" y="66402"/>
                  <a:pt x="212552" y="72210"/>
                </a:cubicBezTo>
                <a:cubicBezTo>
                  <a:pt x="204665" y="78018"/>
                  <a:pt x="198219" y="87747"/>
                  <a:pt x="193214" y="101399"/>
                </a:cubicBezTo>
                <a:lnTo>
                  <a:pt x="160733" y="96581"/>
                </a:lnTo>
                <a:cubicBezTo>
                  <a:pt x="168104" y="72877"/>
                  <a:pt x="177705" y="56056"/>
                  <a:pt x="189536" y="46118"/>
                </a:cubicBezTo>
                <a:cubicBezTo>
                  <a:pt x="201366" y="36180"/>
                  <a:pt x="215327" y="30745"/>
                  <a:pt x="231416" y="29813"/>
                </a:cubicBezTo>
                <a:cubicBezTo>
                  <a:pt x="236292" y="28874"/>
                  <a:pt x="240922" y="28409"/>
                  <a:pt x="245307" y="28418"/>
                </a:cubicBezTo>
                <a:close/>
                <a:moveTo>
                  <a:pt x="4548949" y="0"/>
                </a:moveTo>
                <a:cubicBezTo>
                  <a:pt x="4573930" y="24478"/>
                  <a:pt x="4592116" y="48574"/>
                  <a:pt x="4603510" y="72285"/>
                </a:cubicBezTo>
                <a:cubicBezTo>
                  <a:pt x="4614903" y="95997"/>
                  <a:pt x="4620600" y="122766"/>
                  <a:pt x="4620600" y="152594"/>
                </a:cubicBezTo>
                <a:cubicBezTo>
                  <a:pt x="4620600" y="182866"/>
                  <a:pt x="4614842" y="209987"/>
                  <a:pt x="4603327" y="233957"/>
                </a:cubicBezTo>
                <a:cubicBezTo>
                  <a:pt x="4591812" y="257926"/>
                  <a:pt x="4573671" y="281226"/>
                  <a:pt x="4548906" y="303854"/>
                </a:cubicBezTo>
                <a:lnTo>
                  <a:pt x="4530020" y="285313"/>
                </a:lnTo>
                <a:cubicBezTo>
                  <a:pt x="4550971" y="265322"/>
                  <a:pt x="4566555" y="244891"/>
                  <a:pt x="4576772" y="224019"/>
                </a:cubicBezTo>
                <a:cubicBezTo>
                  <a:pt x="4586990" y="203147"/>
                  <a:pt x="4592098" y="179338"/>
                  <a:pt x="4592098" y="152594"/>
                </a:cubicBezTo>
                <a:cubicBezTo>
                  <a:pt x="4592098" y="126323"/>
                  <a:pt x="4587044" y="102858"/>
                  <a:pt x="4576934" y="82201"/>
                </a:cubicBezTo>
                <a:cubicBezTo>
                  <a:pt x="4566824" y="61544"/>
                  <a:pt x="4551186" y="40661"/>
                  <a:pt x="4530020" y="19553"/>
                </a:cubicBezTo>
                <a:close/>
                <a:moveTo>
                  <a:pt x="2871548" y="0"/>
                </a:moveTo>
                <a:lnTo>
                  <a:pt x="2890563" y="19553"/>
                </a:lnTo>
                <a:cubicBezTo>
                  <a:pt x="2869339" y="40676"/>
                  <a:pt x="2853687" y="61544"/>
                  <a:pt x="2843606" y="82158"/>
                </a:cubicBezTo>
                <a:cubicBezTo>
                  <a:pt x="2833525" y="102772"/>
                  <a:pt x="2828484" y="126251"/>
                  <a:pt x="2828484" y="152594"/>
                </a:cubicBezTo>
                <a:cubicBezTo>
                  <a:pt x="2828484" y="179410"/>
                  <a:pt x="2833582" y="203236"/>
                  <a:pt x="2843778" y="224073"/>
                </a:cubicBezTo>
                <a:cubicBezTo>
                  <a:pt x="2853974" y="244909"/>
                  <a:pt x="2869569" y="265315"/>
                  <a:pt x="2890563" y="285291"/>
                </a:cubicBezTo>
                <a:lnTo>
                  <a:pt x="2871612" y="303854"/>
                </a:lnTo>
                <a:cubicBezTo>
                  <a:pt x="2846861" y="281240"/>
                  <a:pt x="2828735" y="257966"/>
                  <a:pt x="2817234" y="234032"/>
                </a:cubicBezTo>
                <a:cubicBezTo>
                  <a:pt x="2805733" y="210098"/>
                  <a:pt x="2799983" y="182952"/>
                  <a:pt x="2799983" y="152594"/>
                </a:cubicBezTo>
                <a:cubicBezTo>
                  <a:pt x="2799983" y="122666"/>
                  <a:pt x="2805665" y="95875"/>
                  <a:pt x="2817030" y="72221"/>
                </a:cubicBezTo>
                <a:cubicBezTo>
                  <a:pt x="2828394" y="48566"/>
                  <a:pt x="2846567" y="24493"/>
                  <a:pt x="2871548" y="0"/>
                </a:cubicBezTo>
                <a:close/>
                <a:moveTo>
                  <a:pt x="1081849" y="0"/>
                </a:moveTo>
                <a:cubicBezTo>
                  <a:pt x="1106829" y="24478"/>
                  <a:pt x="1125016" y="48574"/>
                  <a:pt x="1136410" y="72285"/>
                </a:cubicBezTo>
                <a:cubicBezTo>
                  <a:pt x="1147803" y="95997"/>
                  <a:pt x="1153500" y="122766"/>
                  <a:pt x="1153500" y="152594"/>
                </a:cubicBezTo>
                <a:cubicBezTo>
                  <a:pt x="1153500" y="182866"/>
                  <a:pt x="1147742" y="209987"/>
                  <a:pt x="1136227" y="233957"/>
                </a:cubicBezTo>
                <a:cubicBezTo>
                  <a:pt x="1124712" y="257926"/>
                  <a:pt x="1106571" y="281226"/>
                  <a:pt x="1081806" y="303854"/>
                </a:cubicBezTo>
                <a:lnTo>
                  <a:pt x="1062920" y="285313"/>
                </a:lnTo>
                <a:cubicBezTo>
                  <a:pt x="1083871" y="265322"/>
                  <a:pt x="1099455" y="244891"/>
                  <a:pt x="1109672" y="224019"/>
                </a:cubicBezTo>
                <a:cubicBezTo>
                  <a:pt x="1119890" y="203147"/>
                  <a:pt x="1124998" y="179338"/>
                  <a:pt x="1124998" y="152594"/>
                </a:cubicBezTo>
                <a:cubicBezTo>
                  <a:pt x="1124998" y="126323"/>
                  <a:pt x="1119943" y="102858"/>
                  <a:pt x="1109834" y="82201"/>
                </a:cubicBezTo>
                <a:cubicBezTo>
                  <a:pt x="1099724" y="61544"/>
                  <a:pt x="1084086" y="40661"/>
                  <a:pt x="1062920" y="19553"/>
                </a:cubicBezTo>
                <a:close/>
                <a:moveTo>
                  <a:pt x="118823" y="0"/>
                </a:moveTo>
                <a:lnTo>
                  <a:pt x="137838" y="19553"/>
                </a:lnTo>
                <a:cubicBezTo>
                  <a:pt x="116614" y="40676"/>
                  <a:pt x="100962" y="61544"/>
                  <a:pt x="90881" y="82158"/>
                </a:cubicBezTo>
                <a:cubicBezTo>
                  <a:pt x="80799" y="102772"/>
                  <a:pt x="75759" y="126251"/>
                  <a:pt x="75759" y="152594"/>
                </a:cubicBezTo>
                <a:cubicBezTo>
                  <a:pt x="75759" y="179410"/>
                  <a:pt x="80857" y="203236"/>
                  <a:pt x="91053" y="224073"/>
                </a:cubicBezTo>
                <a:cubicBezTo>
                  <a:pt x="101249" y="244909"/>
                  <a:pt x="116844" y="265315"/>
                  <a:pt x="137838" y="285291"/>
                </a:cubicBezTo>
                <a:lnTo>
                  <a:pt x="118887" y="303854"/>
                </a:lnTo>
                <a:cubicBezTo>
                  <a:pt x="94136" y="281240"/>
                  <a:pt x="76010" y="257966"/>
                  <a:pt x="64509" y="234032"/>
                </a:cubicBezTo>
                <a:cubicBezTo>
                  <a:pt x="53008" y="210098"/>
                  <a:pt x="47258" y="182952"/>
                  <a:pt x="47258" y="152594"/>
                </a:cubicBezTo>
                <a:cubicBezTo>
                  <a:pt x="47258" y="122666"/>
                  <a:pt x="52940" y="95875"/>
                  <a:pt x="64305" y="72221"/>
                </a:cubicBezTo>
                <a:cubicBezTo>
                  <a:pt x="75669" y="48566"/>
                  <a:pt x="93842" y="24493"/>
                  <a:pt x="1188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4541478" y="3185575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5436263" y="3190714"/>
            <a:ext cx="61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706204" y="4024923"/>
            <a:ext cx="73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747658" y="4031647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43" y="3986605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/>
          <p:cNvSpPr>
            <a:spLocks noChangeArrowheads="1"/>
          </p:cNvSpPr>
          <p:nvPr/>
        </p:nvSpPr>
        <p:spPr bwMode="auto">
          <a:xfrm>
            <a:off x="1521128" y="1544707"/>
            <a:ext cx="5506184" cy="322689"/>
          </a:xfrm>
          <a:custGeom>
            <a:avLst/>
            <a:gdLst/>
            <a:ahLst/>
            <a:cxnLst/>
            <a:rect l="l" t="t" r="r" b="b"/>
            <a:pathLst>
              <a:path w="5506184" h="322689">
                <a:moveTo>
                  <a:pt x="5412855" y="241201"/>
                </a:moveTo>
                <a:lnTo>
                  <a:pt x="5458908" y="241201"/>
                </a:lnTo>
                <a:lnTo>
                  <a:pt x="5458908" y="287234"/>
                </a:lnTo>
                <a:lnTo>
                  <a:pt x="5412855" y="287234"/>
                </a:lnTo>
                <a:close/>
                <a:moveTo>
                  <a:pt x="4449278" y="181814"/>
                </a:moveTo>
                <a:lnTo>
                  <a:pt x="4390671" y="188437"/>
                </a:lnTo>
                <a:cubicBezTo>
                  <a:pt x="4389338" y="190505"/>
                  <a:pt x="4388057" y="192145"/>
                  <a:pt x="4386828" y="193357"/>
                </a:cubicBezTo>
                <a:lnTo>
                  <a:pt x="4385398" y="194310"/>
                </a:lnTo>
                <a:lnTo>
                  <a:pt x="4392586" y="196148"/>
                </a:lnTo>
                <a:cubicBezTo>
                  <a:pt x="4398508" y="198435"/>
                  <a:pt x="4400996" y="200884"/>
                  <a:pt x="4400050" y="203494"/>
                </a:cubicBezTo>
                <a:cubicBezTo>
                  <a:pt x="4399103" y="206104"/>
                  <a:pt x="4398229" y="208764"/>
                  <a:pt x="4397425" y="211474"/>
                </a:cubicBezTo>
                <a:cubicBezTo>
                  <a:pt x="4410963" y="210686"/>
                  <a:pt x="4429354" y="208628"/>
                  <a:pt x="4452599" y="205301"/>
                </a:cubicBezTo>
                <a:cubicBezTo>
                  <a:pt x="4452599" y="198618"/>
                  <a:pt x="4451477" y="192577"/>
                  <a:pt x="4449233" y="187178"/>
                </a:cubicBezTo>
                <a:close/>
                <a:moveTo>
                  <a:pt x="877403" y="181814"/>
                </a:moveTo>
                <a:lnTo>
                  <a:pt x="818796" y="188437"/>
                </a:lnTo>
                <a:cubicBezTo>
                  <a:pt x="817463" y="190505"/>
                  <a:pt x="816182" y="192145"/>
                  <a:pt x="814953" y="193357"/>
                </a:cubicBezTo>
                <a:lnTo>
                  <a:pt x="813523" y="194310"/>
                </a:lnTo>
                <a:lnTo>
                  <a:pt x="820711" y="196148"/>
                </a:lnTo>
                <a:cubicBezTo>
                  <a:pt x="826633" y="198435"/>
                  <a:pt x="829121" y="200884"/>
                  <a:pt x="828175" y="203494"/>
                </a:cubicBezTo>
                <a:cubicBezTo>
                  <a:pt x="827228" y="206104"/>
                  <a:pt x="826353" y="208764"/>
                  <a:pt x="825550" y="211474"/>
                </a:cubicBezTo>
                <a:cubicBezTo>
                  <a:pt x="839088" y="210686"/>
                  <a:pt x="857479" y="208628"/>
                  <a:pt x="880724" y="205301"/>
                </a:cubicBezTo>
                <a:cubicBezTo>
                  <a:pt x="880724" y="198618"/>
                  <a:pt x="879602" y="192577"/>
                  <a:pt x="877358" y="187178"/>
                </a:cubicBezTo>
                <a:close/>
                <a:moveTo>
                  <a:pt x="4459956" y="180607"/>
                </a:moveTo>
                <a:lnTo>
                  <a:pt x="4452272" y="181475"/>
                </a:lnTo>
                <a:lnTo>
                  <a:pt x="4456149" y="181252"/>
                </a:lnTo>
                <a:lnTo>
                  <a:pt x="4462739" y="183232"/>
                </a:lnTo>
                <a:close/>
                <a:moveTo>
                  <a:pt x="888081" y="180607"/>
                </a:moveTo>
                <a:lnTo>
                  <a:pt x="880397" y="181475"/>
                </a:lnTo>
                <a:lnTo>
                  <a:pt x="884274" y="181252"/>
                </a:lnTo>
                <a:lnTo>
                  <a:pt x="890863" y="183232"/>
                </a:lnTo>
                <a:close/>
                <a:moveTo>
                  <a:pt x="1196976" y="157494"/>
                </a:moveTo>
                <a:cubicBezTo>
                  <a:pt x="1203723" y="155694"/>
                  <a:pt x="1210804" y="157731"/>
                  <a:pt x="1218217" y="163603"/>
                </a:cubicBezTo>
                <a:cubicBezTo>
                  <a:pt x="1225631" y="169475"/>
                  <a:pt x="1223885" y="174889"/>
                  <a:pt x="1212980" y="179843"/>
                </a:cubicBezTo>
                <a:cubicBezTo>
                  <a:pt x="1202074" y="184798"/>
                  <a:pt x="1193581" y="187483"/>
                  <a:pt x="1187501" y="187899"/>
                </a:cubicBezTo>
                <a:cubicBezTo>
                  <a:pt x="1192907" y="191972"/>
                  <a:pt x="1194915" y="195560"/>
                  <a:pt x="1193524" y="198665"/>
                </a:cubicBezTo>
                <a:cubicBezTo>
                  <a:pt x="1192133" y="201770"/>
                  <a:pt x="1191028" y="210090"/>
                  <a:pt x="1190211" y="223628"/>
                </a:cubicBezTo>
                <a:cubicBezTo>
                  <a:pt x="1203877" y="220114"/>
                  <a:pt x="1217640" y="217210"/>
                  <a:pt x="1231500" y="214916"/>
                </a:cubicBezTo>
                <a:cubicBezTo>
                  <a:pt x="1245360" y="212621"/>
                  <a:pt x="1247629" y="215267"/>
                  <a:pt x="1238308" y="222853"/>
                </a:cubicBezTo>
                <a:cubicBezTo>
                  <a:pt x="1228987" y="230439"/>
                  <a:pt x="1209477" y="239180"/>
                  <a:pt x="1179778" y="249074"/>
                </a:cubicBezTo>
                <a:cubicBezTo>
                  <a:pt x="1151829" y="260790"/>
                  <a:pt x="1133700" y="269179"/>
                  <a:pt x="1125389" y="274241"/>
                </a:cubicBezTo>
                <a:cubicBezTo>
                  <a:pt x="1117079" y="279303"/>
                  <a:pt x="1109052" y="278898"/>
                  <a:pt x="1101309" y="273026"/>
                </a:cubicBezTo>
                <a:cubicBezTo>
                  <a:pt x="1093565" y="267154"/>
                  <a:pt x="1088420" y="261783"/>
                  <a:pt x="1085875" y="256915"/>
                </a:cubicBezTo>
                <a:cubicBezTo>
                  <a:pt x="1083330" y="252046"/>
                  <a:pt x="1088625" y="249350"/>
                  <a:pt x="1101760" y="248827"/>
                </a:cubicBezTo>
                <a:cubicBezTo>
                  <a:pt x="1114896" y="248303"/>
                  <a:pt x="1136672" y="242549"/>
                  <a:pt x="1167087" y="231565"/>
                </a:cubicBezTo>
                <a:cubicBezTo>
                  <a:pt x="1167087" y="216063"/>
                  <a:pt x="1165667" y="203573"/>
                  <a:pt x="1162828" y="194094"/>
                </a:cubicBezTo>
                <a:cubicBezTo>
                  <a:pt x="1156117" y="194997"/>
                  <a:pt x="1149470" y="195449"/>
                  <a:pt x="1142888" y="195449"/>
                </a:cubicBezTo>
                <a:cubicBezTo>
                  <a:pt x="1136865" y="195449"/>
                  <a:pt x="1130172" y="193413"/>
                  <a:pt x="1122808" y="189340"/>
                </a:cubicBezTo>
                <a:cubicBezTo>
                  <a:pt x="1115445" y="185268"/>
                  <a:pt x="1117001" y="181435"/>
                  <a:pt x="1127476" y="177843"/>
                </a:cubicBezTo>
                <a:cubicBezTo>
                  <a:pt x="1137952" y="174251"/>
                  <a:pt x="1150467" y="170411"/>
                  <a:pt x="1165022" y="166324"/>
                </a:cubicBezTo>
                <a:cubicBezTo>
                  <a:pt x="1179578" y="162237"/>
                  <a:pt x="1190229" y="159294"/>
                  <a:pt x="1196976" y="157494"/>
                </a:cubicBezTo>
                <a:close/>
                <a:moveTo>
                  <a:pt x="450518" y="145502"/>
                </a:moveTo>
                <a:cubicBezTo>
                  <a:pt x="443778" y="146363"/>
                  <a:pt x="431969" y="147976"/>
                  <a:pt x="415091" y="150342"/>
                </a:cubicBezTo>
                <a:cubicBezTo>
                  <a:pt x="417729" y="173645"/>
                  <a:pt x="419504" y="193022"/>
                  <a:pt x="420415" y="208474"/>
                </a:cubicBezTo>
                <a:cubicBezTo>
                  <a:pt x="421325" y="223925"/>
                  <a:pt x="422167" y="237086"/>
                  <a:pt x="422942" y="247956"/>
                </a:cubicBezTo>
                <a:cubicBezTo>
                  <a:pt x="429424" y="247956"/>
                  <a:pt x="441599" y="247174"/>
                  <a:pt x="459467" y="245611"/>
                </a:cubicBezTo>
                <a:cubicBezTo>
                  <a:pt x="459467" y="203594"/>
                  <a:pt x="458584" y="177517"/>
                  <a:pt x="456821" y="167378"/>
                </a:cubicBezTo>
                <a:cubicBezTo>
                  <a:pt x="455057" y="157240"/>
                  <a:pt x="452956" y="149948"/>
                  <a:pt x="450518" y="145502"/>
                </a:cubicBezTo>
                <a:close/>
                <a:moveTo>
                  <a:pt x="1603896" y="139813"/>
                </a:moveTo>
                <a:cubicBezTo>
                  <a:pt x="1611174" y="138974"/>
                  <a:pt x="1621062" y="142555"/>
                  <a:pt x="1633560" y="150557"/>
                </a:cubicBezTo>
                <a:cubicBezTo>
                  <a:pt x="1647628" y="160753"/>
                  <a:pt x="1651632" y="168927"/>
                  <a:pt x="1645573" y="175079"/>
                </a:cubicBezTo>
                <a:cubicBezTo>
                  <a:pt x="1639515" y="181231"/>
                  <a:pt x="1634851" y="188802"/>
                  <a:pt x="1631581" y="197794"/>
                </a:cubicBezTo>
                <a:cubicBezTo>
                  <a:pt x="1628885" y="232985"/>
                  <a:pt x="1623307" y="258564"/>
                  <a:pt x="1614846" y="274532"/>
                </a:cubicBezTo>
                <a:cubicBezTo>
                  <a:pt x="1606385" y="290500"/>
                  <a:pt x="1594730" y="301556"/>
                  <a:pt x="1579881" y="307701"/>
                </a:cubicBezTo>
                <a:cubicBezTo>
                  <a:pt x="1565032" y="313845"/>
                  <a:pt x="1557345" y="311988"/>
                  <a:pt x="1556822" y="302129"/>
                </a:cubicBezTo>
                <a:cubicBezTo>
                  <a:pt x="1556298" y="292271"/>
                  <a:pt x="1552649" y="281673"/>
                  <a:pt x="1545873" y="270337"/>
                </a:cubicBezTo>
                <a:cubicBezTo>
                  <a:pt x="1539097" y="259001"/>
                  <a:pt x="1539664" y="254982"/>
                  <a:pt x="1547572" y="258281"/>
                </a:cubicBezTo>
                <a:cubicBezTo>
                  <a:pt x="1555481" y="261579"/>
                  <a:pt x="1564497" y="265336"/>
                  <a:pt x="1574622" y="269552"/>
                </a:cubicBezTo>
                <a:cubicBezTo>
                  <a:pt x="1581634" y="269552"/>
                  <a:pt x="1587929" y="261622"/>
                  <a:pt x="1593508" y="245762"/>
                </a:cubicBezTo>
                <a:cubicBezTo>
                  <a:pt x="1599086" y="229901"/>
                  <a:pt x="1602323" y="215135"/>
                  <a:pt x="1603220" y="201461"/>
                </a:cubicBezTo>
                <a:cubicBezTo>
                  <a:pt x="1604116" y="187788"/>
                  <a:pt x="1604202" y="178416"/>
                  <a:pt x="1603478" y="173347"/>
                </a:cubicBezTo>
                <a:cubicBezTo>
                  <a:pt x="1602754" y="168278"/>
                  <a:pt x="1599674" y="165969"/>
                  <a:pt x="1594239" y="166421"/>
                </a:cubicBezTo>
                <a:cubicBezTo>
                  <a:pt x="1588804" y="166873"/>
                  <a:pt x="1572499" y="169120"/>
                  <a:pt x="1545325" y="173164"/>
                </a:cubicBezTo>
                <a:cubicBezTo>
                  <a:pt x="1557026" y="176778"/>
                  <a:pt x="1560543" y="181729"/>
                  <a:pt x="1555875" y="188017"/>
                </a:cubicBezTo>
                <a:cubicBezTo>
                  <a:pt x="1551208" y="194305"/>
                  <a:pt x="1547762" y="200569"/>
                  <a:pt x="1545540" y="206806"/>
                </a:cubicBezTo>
                <a:cubicBezTo>
                  <a:pt x="1543317" y="213044"/>
                  <a:pt x="1536921" y="223742"/>
                  <a:pt x="1526352" y="238900"/>
                </a:cubicBezTo>
                <a:cubicBezTo>
                  <a:pt x="1515784" y="254057"/>
                  <a:pt x="1503501" y="267007"/>
                  <a:pt x="1489505" y="277748"/>
                </a:cubicBezTo>
                <a:cubicBezTo>
                  <a:pt x="1475509" y="288488"/>
                  <a:pt x="1462614" y="294554"/>
                  <a:pt x="1450819" y="295945"/>
                </a:cubicBezTo>
                <a:cubicBezTo>
                  <a:pt x="1439024" y="297336"/>
                  <a:pt x="1437135" y="294784"/>
                  <a:pt x="1445151" y="288288"/>
                </a:cubicBezTo>
                <a:cubicBezTo>
                  <a:pt x="1453167" y="281791"/>
                  <a:pt x="1462915" y="273248"/>
                  <a:pt x="1474394" y="262658"/>
                </a:cubicBezTo>
                <a:cubicBezTo>
                  <a:pt x="1485874" y="252068"/>
                  <a:pt x="1496941" y="237713"/>
                  <a:pt x="1507596" y="219594"/>
                </a:cubicBezTo>
                <a:cubicBezTo>
                  <a:pt x="1518250" y="201476"/>
                  <a:pt x="1522904" y="188028"/>
                  <a:pt x="1521556" y="179252"/>
                </a:cubicBezTo>
                <a:cubicBezTo>
                  <a:pt x="1516723" y="180915"/>
                  <a:pt x="1510324" y="182905"/>
                  <a:pt x="1502358" y="185221"/>
                </a:cubicBezTo>
                <a:cubicBezTo>
                  <a:pt x="1494392" y="187537"/>
                  <a:pt x="1485791" y="185282"/>
                  <a:pt x="1476556" y="178456"/>
                </a:cubicBezTo>
                <a:cubicBezTo>
                  <a:pt x="1468310" y="169249"/>
                  <a:pt x="1471039" y="164370"/>
                  <a:pt x="1484741" y="163818"/>
                </a:cubicBezTo>
                <a:cubicBezTo>
                  <a:pt x="1498443" y="163266"/>
                  <a:pt x="1519727" y="160731"/>
                  <a:pt x="1548594" y="156214"/>
                </a:cubicBezTo>
                <a:cubicBezTo>
                  <a:pt x="1573804" y="151869"/>
                  <a:pt x="1590102" y="147173"/>
                  <a:pt x="1597487" y="142125"/>
                </a:cubicBezTo>
                <a:cubicBezTo>
                  <a:pt x="1599333" y="140863"/>
                  <a:pt x="1601470" y="140092"/>
                  <a:pt x="1603896" y="139813"/>
                </a:cubicBezTo>
                <a:close/>
                <a:moveTo>
                  <a:pt x="517243" y="138748"/>
                </a:moveTo>
                <a:cubicBezTo>
                  <a:pt x="500164" y="140512"/>
                  <a:pt x="485910" y="142025"/>
                  <a:pt x="474481" y="143287"/>
                </a:cubicBezTo>
                <a:cubicBezTo>
                  <a:pt x="477076" y="144247"/>
                  <a:pt x="478625" y="145714"/>
                  <a:pt x="479127" y="147685"/>
                </a:cubicBezTo>
                <a:cubicBezTo>
                  <a:pt x="479629" y="149657"/>
                  <a:pt x="479880" y="153827"/>
                  <a:pt x="479880" y="160194"/>
                </a:cubicBezTo>
                <a:cubicBezTo>
                  <a:pt x="485343" y="160280"/>
                  <a:pt x="491918" y="158950"/>
                  <a:pt x="499605" y="156204"/>
                </a:cubicBezTo>
                <a:cubicBezTo>
                  <a:pt x="507291" y="153457"/>
                  <a:pt x="513350" y="155501"/>
                  <a:pt x="517781" y="162334"/>
                </a:cubicBezTo>
                <a:cubicBezTo>
                  <a:pt x="522212" y="169167"/>
                  <a:pt x="519312" y="173695"/>
                  <a:pt x="509080" y="175918"/>
                </a:cubicBezTo>
                <a:cubicBezTo>
                  <a:pt x="498848" y="178140"/>
                  <a:pt x="489115" y="179252"/>
                  <a:pt x="479880" y="179252"/>
                </a:cubicBezTo>
                <a:lnTo>
                  <a:pt x="479880" y="197987"/>
                </a:lnTo>
                <a:cubicBezTo>
                  <a:pt x="485300" y="198088"/>
                  <a:pt x="491399" y="196987"/>
                  <a:pt x="498174" y="194685"/>
                </a:cubicBezTo>
                <a:cubicBezTo>
                  <a:pt x="504950" y="192384"/>
                  <a:pt x="510568" y="194341"/>
                  <a:pt x="515028" y="200558"/>
                </a:cubicBezTo>
                <a:cubicBezTo>
                  <a:pt x="519487" y="206774"/>
                  <a:pt x="517326" y="211302"/>
                  <a:pt x="508542" y="214142"/>
                </a:cubicBezTo>
                <a:cubicBezTo>
                  <a:pt x="499759" y="216981"/>
                  <a:pt x="490205" y="218401"/>
                  <a:pt x="479880" y="218401"/>
                </a:cubicBezTo>
                <a:lnTo>
                  <a:pt x="479880" y="242535"/>
                </a:lnTo>
                <a:lnTo>
                  <a:pt x="516361" y="238964"/>
                </a:lnTo>
                <a:cubicBezTo>
                  <a:pt x="518025" y="221369"/>
                  <a:pt x="519082" y="201956"/>
                  <a:pt x="519534" y="180725"/>
                </a:cubicBezTo>
                <a:cubicBezTo>
                  <a:pt x="519986" y="159495"/>
                  <a:pt x="519222" y="145502"/>
                  <a:pt x="517243" y="138748"/>
                </a:cubicBezTo>
                <a:close/>
                <a:moveTo>
                  <a:pt x="588270" y="130907"/>
                </a:moveTo>
                <a:cubicBezTo>
                  <a:pt x="584155" y="129839"/>
                  <a:pt x="568717" y="131191"/>
                  <a:pt x="541958" y="134962"/>
                </a:cubicBezTo>
                <a:cubicBezTo>
                  <a:pt x="550964" y="141903"/>
                  <a:pt x="554087" y="147854"/>
                  <a:pt x="551326" y="152816"/>
                </a:cubicBezTo>
                <a:cubicBezTo>
                  <a:pt x="548566" y="157777"/>
                  <a:pt x="546297" y="166711"/>
                  <a:pt x="544518" y="179617"/>
                </a:cubicBezTo>
                <a:cubicBezTo>
                  <a:pt x="542740" y="192524"/>
                  <a:pt x="540990" y="211245"/>
                  <a:pt x="539270" y="235781"/>
                </a:cubicBezTo>
                <a:cubicBezTo>
                  <a:pt x="552950" y="233974"/>
                  <a:pt x="562719" y="234092"/>
                  <a:pt x="568577" y="236136"/>
                </a:cubicBezTo>
                <a:cubicBezTo>
                  <a:pt x="574435" y="238179"/>
                  <a:pt x="577927" y="241105"/>
                  <a:pt x="579053" y="244912"/>
                </a:cubicBezTo>
                <a:cubicBezTo>
                  <a:pt x="580179" y="248719"/>
                  <a:pt x="582351" y="243424"/>
                  <a:pt x="585571" y="229027"/>
                </a:cubicBezTo>
                <a:cubicBezTo>
                  <a:pt x="588790" y="214629"/>
                  <a:pt x="591074" y="199755"/>
                  <a:pt x="592422" y="184404"/>
                </a:cubicBezTo>
                <a:cubicBezTo>
                  <a:pt x="593770" y="169052"/>
                  <a:pt x="594444" y="156057"/>
                  <a:pt x="594444" y="145416"/>
                </a:cubicBezTo>
                <a:cubicBezTo>
                  <a:pt x="594444" y="136812"/>
                  <a:pt x="592386" y="131976"/>
                  <a:pt x="588270" y="130907"/>
                </a:cubicBezTo>
                <a:close/>
                <a:moveTo>
                  <a:pt x="3981725" y="119956"/>
                </a:moveTo>
                <a:cubicBezTo>
                  <a:pt x="3985900" y="120248"/>
                  <a:pt x="3991024" y="121977"/>
                  <a:pt x="3997097" y="125143"/>
                </a:cubicBezTo>
                <a:cubicBezTo>
                  <a:pt x="4009243" y="131474"/>
                  <a:pt x="4011864" y="137515"/>
                  <a:pt x="4004959" y="143265"/>
                </a:cubicBezTo>
                <a:cubicBezTo>
                  <a:pt x="3998054" y="149015"/>
                  <a:pt x="3993555" y="156426"/>
                  <a:pt x="3991461" y="165496"/>
                </a:cubicBezTo>
                <a:cubicBezTo>
                  <a:pt x="3989367" y="174566"/>
                  <a:pt x="3990794" y="183808"/>
                  <a:pt x="3995742" y="193223"/>
                </a:cubicBezTo>
                <a:cubicBezTo>
                  <a:pt x="4000689" y="202637"/>
                  <a:pt x="4001815" y="214034"/>
                  <a:pt x="3999119" y="227413"/>
                </a:cubicBezTo>
                <a:cubicBezTo>
                  <a:pt x="4039429" y="238513"/>
                  <a:pt x="4068063" y="245851"/>
                  <a:pt x="4085020" y="249429"/>
                </a:cubicBezTo>
                <a:cubicBezTo>
                  <a:pt x="4101978" y="253007"/>
                  <a:pt x="4121760" y="255459"/>
                  <a:pt x="4144367" y="256786"/>
                </a:cubicBezTo>
                <a:cubicBezTo>
                  <a:pt x="4166975" y="258112"/>
                  <a:pt x="4190486" y="257191"/>
                  <a:pt x="4214900" y="254022"/>
                </a:cubicBezTo>
                <a:cubicBezTo>
                  <a:pt x="4239314" y="250852"/>
                  <a:pt x="4246775" y="254093"/>
                  <a:pt x="4237281" y="263744"/>
                </a:cubicBezTo>
                <a:lnTo>
                  <a:pt x="4199186" y="282157"/>
                </a:lnTo>
                <a:cubicBezTo>
                  <a:pt x="4179626" y="291837"/>
                  <a:pt x="4165297" y="296221"/>
                  <a:pt x="4156198" y="295311"/>
                </a:cubicBezTo>
                <a:cubicBezTo>
                  <a:pt x="4147099" y="294400"/>
                  <a:pt x="4128274" y="289109"/>
                  <a:pt x="4099723" y="279436"/>
                </a:cubicBezTo>
                <a:cubicBezTo>
                  <a:pt x="4071171" y="269764"/>
                  <a:pt x="4048302" y="262120"/>
                  <a:pt x="4031115" y="256506"/>
                </a:cubicBezTo>
                <a:cubicBezTo>
                  <a:pt x="4013929" y="250892"/>
                  <a:pt x="4001897" y="247185"/>
                  <a:pt x="3995021" y="245385"/>
                </a:cubicBezTo>
                <a:cubicBezTo>
                  <a:pt x="3988145" y="243586"/>
                  <a:pt x="3981265" y="244675"/>
                  <a:pt x="3974382" y="248655"/>
                </a:cubicBezTo>
                <a:cubicBezTo>
                  <a:pt x="3967499" y="252634"/>
                  <a:pt x="3960569" y="256234"/>
                  <a:pt x="3953592" y="259453"/>
                </a:cubicBezTo>
                <a:cubicBezTo>
                  <a:pt x="3946616" y="262672"/>
                  <a:pt x="3938933" y="260335"/>
                  <a:pt x="3930544" y="252441"/>
                </a:cubicBezTo>
                <a:cubicBezTo>
                  <a:pt x="3922155" y="244546"/>
                  <a:pt x="3921184" y="240269"/>
                  <a:pt x="3927629" y="239610"/>
                </a:cubicBezTo>
                <a:cubicBezTo>
                  <a:pt x="3934075" y="238950"/>
                  <a:pt x="3951818" y="234777"/>
                  <a:pt x="3980857" y="227091"/>
                </a:cubicBezTo>
                <a:cubicBezTo>
                  <a:pt x="3981215" y="226589"/>
                  <a:pt x="3980312" y="221900"/>
                  <a:pt x="3978146" y="213023"/>
                </a:cubicBezTo>
                <a:cubicBezTo>
                  <a:pt x="3975981" y="204146"/>
                  <a:pt x="3973059" y="196661"/>
                  <a:pt x="3969381" y="190566"/>
                </a:cubicBezTo>
                <a:cubicBezTo>
                  <a:pt x="3965703" y="184472"/>
                  <a:pt x="3964985" y="176337"/>
                  <a:pt x="3967230" y="166163"/>
                </a:cubicBezTo>
                <a:cubicBezTo>
                  <a:pt x="3969474" y="155988"/>
                  <a:pt x="3967162" y="151575"/>
                  <a:pt x="3960293" y="152923"/>
                </a:cubicBezTo>
                <a:cubicBezTo>
                  <a:pt x="3953424" y="154271"/>
                  <a:pt x="3946003" y="152823"/>
                  <a:pt x="3938030" y="148578"/>
                </a:cubicBezTo>
                <a:cubicBezTo>
                  <a:pt x="3930057" y="144333"/>
                  <a:pt x="3928963" y="141426"/>
                  <a:pt x="3934749" y="139856"/>
                </a:cubicBezTo>
                <a:cubicBezTo>
                  <a:pt x="3940536" y="138285"/>
                  <a:pt x="3947060" y="136439"/>
                  <a:pt x="3954324" y="134317"/>
                </a:cubicBezTo>
                <a:cubicBezTo>
                  <a:pt x="3961587" y="132194"/>
                  <a:pt x="3967495" y="128552"/>
                  <a:pt x="3972048" y="123389"/>
                </a:cubicBezTo>
                <a:cubicBezTo>
                  <a:pt x="3974325" y="120808"/>
                  <a:pt x="3977550" y="119664"/>
                  <a:pt x="3981725" y="119956"/>
                </a:cubicBezTo>
                <a:close/>
                <a:moveTo>
                  <a:pt x="2191025" y="119956"/>
                </a:moveTo>
                <a:cubicBezTo>
                  <a:pt x="2195200" y="120248"/>
                  <a:pt x="2200324" y="121977"/>
                  <a:pt x="2206397" y="125143"/>
                </a:cubicBezTo>
                <a:cubicBezTo>
                  <a:pt x="2218543" y="131474"/>
                  <a:pt x="2221164" y="137515"/>
                  <a:pt x="2214259" y="143265"/>
                </a:cubicBezTo>
                <a:cubicBezTo>
                  <a:pt x="2207354" y="149015"/>
                  <a:pt x="2202855" y="156426"/>
                  <a:pt x="2200761" y="165496"/>
                </a:cubicBezTo>
                <a:cubicBezTo>
                  <a:pt x="2198668" y="174566"/>
                  <a:pt x="2200094" y="183808"/>
                  <a:pt x="2205042" y="193223"/>
                </a:cubicBezTo>
                <a:cubicBezTo>
                  <a:pt x="2209989" y="202637"/>
                  <a:pt x="2211115" y="214034"/>
                  <a:pt x="2208419" y="227413"/>
                </a:cubicBezTo>
                <a:cubicBezTo>
                  <a:pt x="2248729" y="238513"/>
                  <a:pt x="2277363" y="245851"/>
                  <a:pt x="2294320" y="249429"/>
                </a:cubicBezTo>
                <a:cubicBezTo>
                  <a:pt x="2311278" y="253007"/>
                  <a:pt x="2331060" y="255459"/>
                  <a:pt x="2353667" y="256786"/>
                </a:cubicBezTo>
                <a:cubicBezTo>
                  <a:pt x="2376275" y="258112"/>
                  <a:pt x="2399785" y="257191"/>
                  <a:pt x="2424200" y="254022"/>
                </a:cubicBezTo>
                <a:cubicBezTo>
                  <a:pt x="2448614" y="250852"/>
                  <a:pt x="2456074" y="254093"/>
                  <a:pt x="2446581" y="263744"/>
                </a:cubicBezTo>
                <a:lnTo>
                  <a:pt x="2408486" y="282157"/>
                </a:lnTo>
                <a:cubicBezTo>
                  <a:pt x="2388926" y="291837"/>
                  <a:pt x="2374597" y="296221"/>
                  <a:pt x="2365498" y="295311"/>
                </a:cubicBezTo>
                <a:cubicBezTo>
                  <a:pt x="2356399" y="294400"/>
                  <a:pt x="2337574" y="289109"/>
                  <a:pt x="2309023" y="279436"/>
                </a:cubicBezTo>
                <a:cubicBezTo>
                  <a:pt x="2280471" y="269764"/>
                  <a:pt x="2257602" y="262120"/>
                  <a:pt x="2240416" y="256506"/>
                </a:cubicBezTo>
                <a:cubicBezTo>
                  <a:pt x="2223229" y="250892"/>
                  <a:pt x="2211197" y="247185"/>
                  <a:pt x="2204321" y="245385"/>
                </a:cubicBezTo>
                <a:cubicBezTo>
                  <a:pt x="2197445" y="243586"/>
                  <a:pt x="2190565" y="244675"/>
                  <a:pt x="2183682" y="248655"/>
                </a:cubicBezTo>
                <a:cubicBezTo>
                  <a:pt x="2176799" y="252634"/>
                  <a:pt x="2169869" y="256234"/>
                  <a:pt x="2162892" y="259453"/>
                </a:cubicBezTo>
                <a:cubicBezTo>
                  <a:pt x="2155916" y="262672"/>
                  <a:pt x="2148233" y="260335"/>
                  <a:pt x="2139844" y="252441"/>
                </a:cubicBezTo>
                <a:cubicBezTo>
                  <a:pt x="2131455" y="244546"/>
                  <a:pt x="2130484" y="240269"/>
                  <a:pt x="2136929" y="239610"/>
                </a:cubicBezTo>
                <a:cubicBezTo>
                  <a:pt x="2143375" y="238950"/>
                  <a:pt x="2161118" y="234777"/>
                  <a:pt x="2190157" y="227091"/>
                </a:cubicBezTo>
                <a:cubicBezTo>
                  <a:pt x="2190515" y="226589"/>
                  <a:pt x="2189612" y="221900"/>
                  <a:pt x="2187446" y="213023"/>
                </a:cubicBezTo>
                <a:cubicBezTo>
                  <a:pt x="2185281" y="204146"/>
                  <a:pt x="2182359" y="196661"/>
                  <a:pt x="2178681" y="190566"/>
                </a:cubicBezTo>
                <a:cubicBezTo>
                  <a:pt x="2175003" y="184472"/>
                  <a:pt x="2174286" y="176337"/>
                  <a:pt x="2176530" y="166163"/>
                </a:cubicBezTo>
                <a:cubicBezTo>
                  <a:pt x="2178774" y="155988"/>
                  <a:pt x="2176462" y="151575"/>
                  <a:pt x="2169593" y="152923"/>
                </a:cubicBezTo>
                <a:cubicBezTo>
                  <a:pt x="2162724" y="154271"/>
                  <a:pt x="2155303" y="152823"/>
                  <a:pt x="2147330" y="148578"/>
                </a:cubicBezTo>
                <a:cubicBezTo>
                  <a:pt x="2139357" y="144333"/>
                  <a:pt x="2138263" y="141426"/>
                  <a:pt x="2144049" y="139856"/>
                </a:cubicBezTo>
                <a:cubicBezTo>
                  <a:pt x="2149836" y="138285"/>
                  <a:pt x="2156360" y="136439"/>
                  <a:pt x="2163624" y="134317"/>
                </a:cubicBezTo>
                <a:cubicBezTo>
                  <a:pt x="2170887" y="132194"/>
                  <a:pt x="2176795" y="128552"/>
                  <a:pt x="2181348" y="123389"/>
                </a:cubicBezTo>
                <a:cubicBezTo>
                  <a:pt x="2183625" y="120808"/>
                  <a:pt x="2186850" y="119664"/>
                  <a:pt x="2191025" y="119956"/>
                </a:cubicBezTo>
                <a:close/>
                <a:moveTo>
                  <a:pt x="4819553" y="116270"/>
                </a:moveTo>
                <a:cubicBezTo>
                  <a:pt x="4824875" y="116639"/>
                  <a:pt x="4829262" y="118564"/>
                  <a:pt x="4832715" y="122045"/>
                </a:cubicBezTo>
                <a:cubicBezTo>
                  <a:pt x="4839620" y="129007"/>
                  <a:pt x="4837067" y="134657"/>
                  <a:pt x="4825057" y="138995"/>
                </a:cubicBezTo>
                <a:cubicBezTo>
                  <a:pt x="4813047" y="143333"/>
                  <a:pt x="4799255" y="147460"/>
                  <a:pt x="4783682" y="151374"/>
                </a:cubicBezTo>
                <a:cubicBezTo>
                  <a:pt x="4792673" y="156150"/>
                  <a:pt x="4796269" y="160351"/>
                  <a:pt x="4794470" y="163979"/>
                </a:cubicBezTo>
                <a:cubicBezTo>
                  <a:pt x="4792670" y="167608"/>
                  <a:pt x="4791770" y="173996"/>
                  <a:pt x="4791770" y="183145"/>
                </a:cubicBezTo>
                <a:cubicBezTo>
                  <a:pt x="4800747" y="182342"/>
                  <a:pt x="4810613" y="179890"/>
                  <a:pt x="4821368" y="175789"/>
                </a:cubicBezTo>
                <a:cubicBezTo>
                  <a:pt x="4832123" y="171687"/>
                  <a:pt x="4840903" y="173749"/>
                  <a:pt x="4847707" y="181973"/>
                </a:cubicBezTo>
                <a:cubicBezTo>
                  <a:pt x="4854512" y="190197"/>
                  <a:pt x="4850120" y="195625"/>
                  <a:pt x="4834532" y="198256"/>
                </a:cubicBezTo>
                <a:cubicBezTo>
                  <a:pt x="4818945" y="200888"/>
                  <a:pt x="4804690" y="202203"/>
                  <a:pt x="4791770" y="202203"/>
                </a:cubicBezTo>
                <a:lnTo>
                  <a:pt x="4791770" y="242707"/>
                </a:lnTo>
                <a:cubicBezTo>
                  <a:pt x="4817138" y="256244"/>
                  <a:pt x="4840932" y="264791"/>
                  <a:pt x="4863151" y="268348"/>
                </a:cubicBezTo>
                <a:cubicBezTo>
                  <a:pt x="4885372" y="271904"/>
                  <a:pt x="4905352" y="274517"/>
                  <a:pt x="4923090" y="276188"/>
                </a:cubicBezTo>
                <a:cubicBezTo>
                  <a:pt x="4940829" y="277859"/>
                  <a:pt x="4945648" y="281433"/>
                  <a:pt x="4937545" y="286911"/>
                </a:cubicBezTo>
                <a:cubicBezTo>
                  <a:pt x="4929443" y="292389"/>
                  <a:pt x="4913526" y="297412"/>
                  <a:pt x="4889792" y="301979"/>
                </a:cubicBezTo>
                <a:cubicBezTo>
                  <a:pt x="4866059" y="306546"/>
                  <a:pt x="4846435" y="303703"/>
                  <a:pt x="4830919" y="293450"/>
                </a:cubicBezTo>
                <a:cubicBezTo>
                  <a:pt x="4815403" y="283197"/>
                  <a:pt x="4799245" y="272105"/>
                  <a:pt x="4782445" y="260174"/>
                </a:cubicBezTo>
                <a:cubicBezTo>
                  <a:pt x="4765646" y="248243"/>
                  <a:pt x="4747566" y="233866"/>
                  <a:pt x="4728207" y="217045"/>
                </a:cubicBezTo>
                <a:cubicBezTo>
                  <a:pt x="4715932" y="242284"/>
                  <a:pt x="4704184" y="258876"/>
                  <a:pt x="4692962" y="266820"/>
                </a:cubicBezTo>
                <a:cubicBezTo>
                  <a:pt x="4681741" y="274765"/>
                  <a:pt x="4671083" y="280153"/>
                  <a:pt x="4660987" y="282985"/>
                </a:cubicBezTo>
                <a:cubicBezTo>
                  <a:pt x="4650892" y="285817"/>
                  <a:pt x="4651093" y="282064"/>
                  <a:pt x="4661590" y="271725"/>
                </a:cubicBezTo>
                <a:cubicBezTo>
                  <a:pt x="4672087" y="261385"/>
                  <a:pt x="4682215" y="247776"/>
                  <a:pt x="4691973" y="230898"/>
                </a:cubicBezTo>
                <a:cubicBezTo>
                  <a:pt x="4701731" y="214020"/>
                  <a:pt x="4707729" y="202124"/>
                  <a:pt x="4709966" y="195212"/>
                </a:cubicBezTo>
                <a:cubicBezTo>
                  <a:pt x="4712203" y="188300"/>
                  <a:pt x="4712422" y="181636"/>
                  <a:pt x="4710622" y="175219"/>
                </a:cubicBezTo>
                <a:cubicBezTo>
                  <a:pt x="4708823" y="168801"/>
                  <a:pt x="4711934" y="166808"/>
                  <a:pt x="4719958" y="169239"/>
                </a:cubicBezTo>
                <a:cubicBezTo>
                  <a:pt x="4727981" y="171669"/>
                  <a:pt x="4735431" y="175581"/>
                  <a:pt x="4742307" y="180973"/>
                </a:cubicBezTo>
                <a:cubicBezTo>
                  <a:pt x="4749183" y="186365"/>
                  <a:pt x="4750427" y="191036"/>
                  <a:pt x="4746039" y="194987"/>
                </a:cubicBezTo>
                <a:cubicBezTo>
                  <a:pt x="4741651" y="198937"/>
                  <a:pt x="4738446" y="202132"/>
                  <a:pt x="4736424" y="204569"/>
                </a:cubicBezTo>
                <a:cubicBezTo>
                  <a:pt x="4750764" y="215124"/>
                  <a:pt x="4760609" y="222825"/>
                  <a:pt x="4765957" y="227672"/>
                </a:cubicBezTo>
                <a:cubicBezTo>
                  <a:pt x="4765957" y="178298"/>
                  <a:pt x="4764760" y="154278"/>
                  <a:pt x="4762365" y="155612"/>
                </a:cubicBezTo>
                <a:cubicBezTo>
                  <a:pt x="4759971" y="156946"/>
                  <a:pt x="4754460" y="157845"/>
                  <a:pt x="4745835" y="158312"/>
                </a:cubicBezTo>
                <a:cubicBezTo>
                  <a:pt x="4737209" y="158778"/>
                  <a:pt x="4728960" y="156935"/>
                  <a:pt x="4721087" y="152783"/>
                </a:cubicBezTo>
                <a:cubicBezTo>
                  <a:pt x="4713214" y="148632"/>
                  <a:pt x="4714580" y="145061"/>
                  <a:pt x="4725185" y="142071"/>
                </a:cubicBezTo>
                <a:cubicBezTo>
                  <a:pt x="4735789" y="139081"/>
                  <a:pt x="4747445" y="135998"/>
                  <a:pt x="4760150" y="132822"/>
                </a:cubicBezTo>
                <a:cubicBezTo>
                  <a:pt x="4772855" y="129645"/>
                  <a:pt x="4786400" y="125315"/>
                  <a:pt x="4800783" y="119830"/>
                </a:cubicBezTo>
                <a:cubicBezTo>
                  <a:pt x="4807975" y="117087"/>
                  <a:pt x="4814231" y="115900"/>
                  <a:pt x="4819553" y="116270"/>
                </a:cubicBezTo>
                <a:close/>
                <a:moveTo>
                  <a:pt x="5212877" y="103665"/>
                </a:moveTo>
                <a:lnTo>
                  <a:pt x="5188743" y="107257"/>
                </a:lnTo>
                <a:lnTo>
                  <a:pt x="5188743" y="127799"/>
                </a:lnTo>
                <a:lnTo>
                  <a:pt x="5209091" y="124465"/>
                </a:lnTo>
                <a:cubicBezTo>
                  <a:pt x="5210712" y="113882"/>
                  <a:pt x="5211974" y="106948"/>
                  <a:pt x="5212877" y="103665"/>
                </a:cubicBezTo>
                <a:close/>
                <a:moveTo>
                  <a:pt x="4450207" y="94203"/>
                </a:moveTo>
                <a:cubicBezTo>
                  <a:pt x="4445973" y="94438"/>
                  <a:pt x="4440246" y="95118"/>
                  <a:pt x="4433025" y="96243"/>
                </a:cubicBezTo>
                <a:cubicBezTo>
                  <a:pt x="4418584" y="98495"/>
                  <a:pt x="4402667" y="100804"/>
                  <a:pt x="4385272" y="103170"/>
                </a:cubicBezTo>
                <a:cubicBezTo>
                  <a:pt x="4385272" y="109652"/>
                  <a:pt x="4385458" y="113359"/>
                  <a:pt x="4385831" y="114291"/>
                </a:cubicBezTo>
                <a:cubicBezTo>
                  <a:pt x="4395339" y="113502"/>
                  <a:pt x="4405678" y="111057"/>
                  <a:pt x="4416849" y="106956"/>
                </a:cubicBezTo>
                <a:cubicBezTo>
                  <a:pt x="4428020" y="102854"/>
                  <a:pt x="4436574" y="104181"/>
                  <a:pt x="4442511" y="110935"/>
                </a:cubicBezTo>
                <a:cubicBezTo>
                  <a:pt x="4448448" y="117689"/>
                  <a:pt x="4444063" y="122662"/>
                  <a:pt x="4429358" y="125852"/>
                </a:cubicBezTo>
                <a:cubicBezTo>
                  <a:pt x="4414652" y="129043"/>
                  <a:pt x="4400860" y="131004"/>
                  <a:pt x="4387982" y="131735"/>
                </a:cubicBezTo>
                <a:cubicBezTo>
                  <a:pt x="4388886" y="135464"/>
                  <a:pt x="4389338" y="138648"/>
                  <a:pt x="4389338" y="141286"/>
                </a:cubicBezTo>
                <a:cubicBezTo>
                  <a:pt x="4400122" y="138920"/>
                  <a:pt x="4410651" y="136306"/>
                  <a:pt x="4420926" y="133446"/>
                </a:cubicBezTo>
                <a:cubicBezTo>
                  <a:pt x="4431200" y="130585"/>
                  <a:pt x="4439303" y="132266"/>
                  <a:pt x="4445232" y="138490"/>
                </a:cubicBezTo>
                <a:cubicBezTo>
                  <a:pt x="4451162" y="144713"/>
                  <a:pt x="4447717" y="149460"/>
                  <a:pt x="4434896" y="152730"/>
                </a:cubicBezTo>
                <a:cubicBezTo>
                  <a:pt x="4422076" y="155999"/>
                  <a:pt x="4407334" y="158021"/>
                  <a:pt x="4390671" y="158795"/>
                </a:cubicBezTo>
                <a:lnTo>
                  <a:pt x="4391682" y="172347"/>
                </a:lnTo>
                <a:cubicBezTo>
                  <a:pt x="4392700" y="171573"/>
                  <a:pt x="4401484" y="169809"/>
                  <a:pt x="4418032" y="167055"/>
                </a:cubicBezTo>
                <a:cubicBezTo>
                  <a:pt x="4434581" y="164302"/>
                  <a:pt x="4444784" y="162925"/>
                  <a:pt x="4448642" y="162925"/>
                </a:cubicBezTo>
                <a:cubicBezTo>
                  <a:pt x="4453403" y="162925"/>
                  <a:pt x="4457081" y="162911"/>
                  <a:pt x="4459676" y="162882"/>
                </a:cubicBezTo>
                <a:cubicBezTo>
                  <a:pt x="4462157" y="138576"/>
                  <a:pt x="4463193" y="121486"/>
                  <a:pt x="4462785" y="111613"/>
                </a:cubicBezTo>
                <a:cubicBezTo>
                  <a:pt x="4462376" y="101739"/>
                  <a:pt x="4460924" y="96147"/>
                  <a:pt x="4458429" y="94835"/>
                </a:cubicBezTo>
                <a:cubicBezTo>
                  <a:pt x="4457181" y="94179"/>
                  <a:pt x="4454440" y="93968"/>
                  <a:pt x="4450207" y="94203"/>
                </a:cubicBezTo>
                <a:close/>
                <a:moveTo>
                  <a:pt x="878331" y="94203"/>
                </a:moveTo>
                <a:cubicBezTo>
                  <a:pt x="874098" y="94438"/>
                  <a:pt x="868370" y="95118"/>
                  <a:pt x="861150" y="96243"/>
                </a:cubicBezTo>
                <a:cubicBezTo>
                  <a:pt x="846710" y="98495"/>
                  <a:pt x="830792" y="100804"/>
                  <a:pt x="813397" y="103170"/>
                </a:cubicBezTo>
                <a:cubicBezTo>
                  <a:pt x="813397" y="109652"/>
                  <a:pt x="813584" y="113359"/>
                  <a:pt x="813956" y="114291"/>
                </a:cubicBezTo>
                <a:cubicBezTo>
                  <a:pt x="823464" y="113502"/>
                  <a:pt x="833803" y="111057"/>
                  <a:pt x="844974" y="106956"/>
                </a:cubicBezTo>
                <a:cubicBezTo>
                  <a:pt x="856145" y="102854"/>
                  <a:pt x="864699" y="104181"/>
                  <a:pt x="870636" y="110935"/>
                </a:cubicBezTo>
                <a:cubicBezTo>
                  <a:pt x="876573" y="117689"/>
                  <a:pt x="872188" y="122662"/>
                  <a:pt x="857483" y="125852"/>
                </a:cubicBezTo>
                <a:cubicBezTo>
                  <a:pt x="842777" y="129043"/>
                  <a:pt x="828985" y="131004"/>
                  <a:pt x="816107" y="131735"/>
                </a:cubicBezTo>
                <a:cubicBezTo>
                  <a:pt x="817011" y="135464"/>
                  <a:pt x="817463" y="138648"/>
                  <a:pt x="817463" y="141286"/>
                </a:cubicBezTo>
                <a:cubicBezTo>
                  <a:pt x="828246" y="138920"/>
                  <a:pt x="838776" y="136306"/>
                  <a:pt x="849050" y="133446"/>
                </a:cubicBezTo>
                <a:cubicBezTo>
                  <a:pt x="859325" y="130585"/>
                  <a:pt x="867427" y="132266"/>
                  <a:pt x="873357" y="138490"/>
                </a:cubicBezTo>
                <a:cubicBezTo>
                  <a:pt x="879287" y="144713"/>
                  <a:pt x="875842" y="149460"/>
                  <a:pt x="863021" y="152730"/>
                </a:cubicBezTo>
                <a:cubicBezTo>
                  <a:pt x="850201" y="155999"/>
                  <a:pt x="835459" y="158021"/>
                  <a:pt x="818796" y="158795"/>
                </a:cubicBezTo>
                <a:lnTo>
                  <a:pt x="819807" y="172347"/>
                </a:lnTo>
                <a:cubicBezTo>
                  <a:pt x="820825" y="171573"/>
                  <a:pt x="829609" y="169809"/>
                  <a:pt x="846157" y="167055"/>
                </a:cubicBezTo>
                <a:cubicBezTo>
                  <a:pt x="862706" y="164302"/>
                  <a:pt x="872909" y="162925"/>
                  <a:pt x="876766" y="162925"/>
                </a:cubicBezTo>
                <a:cubicBezTo>
                  <a:pt x="881528" y="162925"/>
                  <a:pt x="885206" y="162911"/>
                  <a:pt x="887801" y="162882"/>
                </a:cubicBezTo>
                <a:cubicBezTo>
                  <a:pt x="890282" y="138576"/>
                  <a:pt x="891318" y="121486"/>
                  <a:pt x="890910" y="111613"/>
                </a:cubicBezTo>
                <a:cubicBezTo>
                  <a:pt x="890501" y="101739"/>
                  <a:pt x="889049" y="96147"/>
                  <a:pt x="886554" y="94835"/>
                </a:cubicBezTo>
                <a:cubicBezTo>
                  <a:pt x="885306" y="94179"/>
                  <a:pt x="882565" y="93968"/>
                  <a:pt x="878331" y="94203"/>
                </a:cubicBezTo>
                <a:close/>
                <a:moveTo>
                  <a:pt x="4176375" y="91404"/>
                </a:moveTo>
                <a:cubicBezTo>
                  <a:pt x="4184470" y="90472"/>
                  <a:pt x="4191819" y="93928"/>
                  <a:pt x="4198423" y="101772"/>
                </a:cubicBezTo>
                <a:cubicBezTo>
                  <a:pt x="4205026" y="109616"/>
                  <a:pt x="4201864" y="114366"/>
                  <a:pt x="4188937" y="116022"/>
                </a:cubicBezTo>
                <a:cubicBezTo>
                  <a:pt x="4176009" y="117679"/>
                  <a:pt x="4150975" y="120493"/>
                  <a:pt x="4113834" y="124465"/>
                </a:cubicBezTo>
                <a:cubicBezTo>
                  <a:pt x="4119240" y="128997"/>
                  <a:pt x="4119068" y="134313"/>
                  <a:pt x="4113317" y="140415"/>
                </a:cubicBezTo>
                <a:cubicBezTo>
                  <a:pt x="4107567" y="146517"/>
                  <a:pt x="4101834" y="153741"/>
                  <a:pt x="4096120" y="162087"/>
                </a:cubicBezTo>
                <a:cubicBezTo>
                  <a:pt x="4090405" y="170433"/>
                  <a:pt x="4085182" y="177832"/>
                  <a:pt x="4080449" y="184285"/>
                </a:cubicBezTo>
                <a:cubicBezTo>
                  <a:pt x="4075717" y="190738"/>
                  <a:pt x="4074226" y="193965"/>
                  <a:pt x="4075975" y="193965"/>
                </a:cubicBezTo>
                <a:cubicBezTo>
                  <a:pt x="4081109" y="193965"/>
                  <a:pt x="4103573" y="190215"/>
                  <a:pt x="4143367" y="182715"/>
                </a:cubicBezTo>
                <a:cubicBezTo>
                  <a:pt x="4141015" y="178183"/>
                  <a:pt x="4138180" y="173605"/>
                  <a:pt x="4134860" y="168981"/>
                </a:cubicBezTo>
                <a:cubicBezTo>
                  <a:pt x="4131540" y="164356"/>
                  <a:pt x="4131296" y="160161"/>
                  <a:pt x="4134128" y="156397"/>
                </a:cubicBezTo>
                <a:cubicBezTo>
                  <a:pt x="4136961" y="152633"/>
                  <a:pt x="4145730" y="155515"/>
                  <a:pt x="4160436" y="165044"/>
                </a:cubicBezTo>
                <a:cubicBezTo>
                  <a:pt x="4175141" y="174573"/>
                  <a:pt x="4183427" y="184791"/>
                  <a:pt x="4185291" y="195696"/>
                </a:cubicBezTo>
                <a:cubicBezTo>
                  <a:pt x="4187155" y="206602"/>
                  <a:pt x="4186208" y="216034"/>
                  <a:pt x="4182451" y="223993"/>
                </a:cubicBezTo>
                <a:cubicBezTo>
                  <a:pt x="4178694" y="231952"/>
                  <a:pt x="4173335" y="231748"/>
                  <a:pt x="4166372" y="223380"/>
                </a:cubicBezTo>
                <a:cubicBezTo>
                  <a:pt x="4159410" y="215013"/>
                  <a:pt x="4153348" y="206154"/>
                  <a:pt x="4148185" y="196804"/>
                </a:cubicBezTo>
                <a:cubicBezTo>
                  <a:pt x="4110987" y="207416"/>
                  <a:pt x="4086985" y="215196"/>
                  <a:pt x="4076180" y="220143"/>
                </a:cubicBezTo>
                <a:cubicBezTo>
                  <a:pt x="4065374" y="225090"/>
                  <a:pt x="4057200" y="228736"/>
                  <a:pt x="4051658" y="231081"/>
                </a:cubicBezTo>
                <a:cubicBezTo>
                  <a:pt x="4046115" y="233426"/>
                  <a:pt x="4042244" y="229457"/>
                  <a:pt x="4040042" y="219175"/>
                </a:cubicBezTo>
                <a:cubicBezTo>
                  <a:pt x="4037841" y="208893"/>
                  <a:pt x="4039314" y="202318"/>
                  <a:pt x="4044463" y="199450"/>
                </a:cubicBezTo>
                <a:cubicBezTo>
                  <a:pt x="4049611" y="196582"/>
                  <a:pt x="4057487" y="185429"/>
                  <a:pt x="4068092" y="165991"/>
                </a:cubicBezTo>
                <a:cubicBezTo>
                  <a:pt x="4078696" y="146553"/>
                  <a:pt x="4084443" y="133428"/>
                  <a:pt x="4085332" y="126616"/>
                </a:cubicBezTo>
                <a:cubicBezTo>
                  <a:pt x="4074333" y="130172"/>
                  <a:pt x="4064034" y="132410"/>
                  <a:pt x="4054433" y="133327"/>
                </a:cubicBezTo>
                <a:cubicBezTo>
                  <a:pt x="4044832" y="134245"/>
                  <a:pt x="4035658" y="131642"/>
                  <a:pt x="4026910" y="125519"/>
                </a:cubicBezTo>
                <a:cubicBezTo>
                  <a:pt x="4018163" y="119396"/>
                  <a:pt x="4018826" y="116011"/>
                  <a:pt x="4028900" y="115366"/>
                </a:cubicBezTo>
                <a:cubicBezTo>
                  <a:pt x="4038974" y="114721"/>
                  <a:pt x="4054945" y="112358"/>
                  <a:pt x="4076814" y="108279"/>
                </a:cubicBezTo>
                <a:cubicBezTo>
                  <a:pt x="4098683" y="104199"/>
                  <a:pt x="4118720" y="100599"/>
                  <a:pt x="4136925" y="97480"/>
                </a:cubicBezTo>
                <a:cubicBezTo>
                  <a:pt x="4155130" y="94361"/>
                  <a:pt x="4168280" y="92336"/>
                  <a:pt x="4176375" y="91404"/>
                </a:cubicBezTo>
                <a:close/>
                <a:moveTo>
                  <a:pt x="2385675" y="91404"/>
                </a:moveTo>
                <a:cubicBezTo>
                  <a:pt x="2393769" y="90472"/>
                  <a:pt x="2401119" y="93928"/>
                  <a:pt x="2407723" y="101772"/>
                </a:cubicBezTo>
                <a:cubicBezTo>
                  <a:pt x="2414326" y="109616"/>
                  <a:pt x="2411164" y="114366"/>
                  <a:pt x="2398237" y="116022"/>
                </a:cubicBezTo>
                <a:cubicBezTo>
                  <a:pt x="2385309" y="117679"/>
                  <a:pt x="2360275" y="120493"/>
                  <a:pt x="2323133" y="124465"/>
                </a:cubicBezTo>
                <a:cubicBezTo>
                  <a:pt x="2328540" y="128997"/>
                  <a:pt x="2328367" y="134313"/>
                  <a:pt x="2322617" y="140415"/>
                </a:cubicBezTo>
                <a:cubicBezTo>
                  <a:pt x="2316867" y="146517"/>
                  <a:pt x="2311134" y="153741"/>
                  <a:pt x="2305420" y="162087"/>
                </a:cubicBezTo>
                <a:cubicBezTo>
                  <a:pt x="2299705" y="170433"/>
                  <a:pt x="2294482" y="177832"/>
                  <a:pt x="2289750" y="184285"/>
                </a:cubicBezTo>
                <a:cubicBezTo>
                  <a:pt x="2285017" y="190738"/>
                  <a:pt x="2283526" y="193965"/>
                  <a:pt x="2285275" y="193965"/>
                </a:cubicBezTo>
                <a:cubicBezTo>
                  <a:pt x="2290409" y="193965"/>
                  <a:pt x="2312873" y="190215"/>
                  <a:pt x="2352667" y="182715"/>
                </a:cubicBezTo>
                <a:cubicBezTo>
                  <a:pt x="2350315" y="178183"/>
                  <a:pt x="2347480" y="173605"/>
                  <a:pt x="2344160" y="168981"/>
                </a:cubicBezTo>
                <a:cubicBezTo>
                  <a:pt x="2340840" y="164356"/>
                  <a:pt x="2340596" y="160161"/>
                  <a:pt x="2343428" y="156397"/>
                </a:cubicBezTo>
                <a:cubicBezTo>
                  <a:pt x="2346261" y="152633"/>
                  <a:pt x="2355030" y="155515"/>
                  <a:pt x="2369735" y="165044"/>
                </a:cubicBezTo>
                <a:cubicBezTo>
                  <a:pt x="2384442" y="174573"/>
                  <a:pt x="2392727" y="184791"/>
                  <a:pt x="2394591" y="195696"/>
                </a:cubicBezTo>
                <a:cubicBezTo>
                  <a:pt x="2396455" y="206602"/>
                  <a:pt x="2395509" y="216034"/>
                  <a:pt x="2391751" y="223993"/>
                </a:cubicBezTo>
                <a:cubicBezTo>
                  <a:pt x="2387994" y="231952"/>
                  <a:pt x="2382635" y="231748"/>
                  <a:pt x="2375672" y="223380"/>
                </a:cubicBezTo>
                <a:cubicBezTo>
                  <a:pt x="2368710" y="215013"/>
                  <a:pt x="2362648" y="206154"/>
                  <a:pt x="2357485" y="196804"/>
                </a:cubicBezTo>
                <a:cubicBezTo>
                  <a:pt x="2320287" y="207416"/>
                  <a:pt x="2296285" y="215196"/>
                  <a:pt x="2285480" y="220143"/>
                </a:cubicBezTo>
                <a:cubicBezTo>
                  <a:pt x="2274674" y="225090"/>
                  <a:pt x="2266500" y="228736"/>
                  <a:pt x="2260958" y="231081"/>
                </a:cubicBezTo>
                <a:cubicBezTo>
                  <a:pt x="2255415" y="233426"/>
                  <a:pt x="2251543" y="229457"/>
                  <a:pt x="2249342" y="219175"/>
                </a:cubicBezTo>
                <a:cubicBezTo>
                  <a:pt x="2247141" y="208893"/>
                  <a:pt x="2248615" y="202318"/>
                  <a:pt x="2253763" y="199450"/>
                </a:cubicBezTo>
                <a:cubicBezTo>
                  <a:pt x="2258911" y="196582"/>
                  <a:pt x="2266787" y="185429"/>
                  <a:pt x="2277392" y="165991"/>
                </a:cubicBezTo>
                <a:cubicBezTo>
                  <a:pt x="2287996" y="146553"/>
                  <a:pt x="2293743" y="133428"/>
                  <a:pt x="2294632" y="126616"/>
                </a:cubicBezTo>
                <a:cubicBezTo>
                  <a:pt x="2283633" y="130172"/>
                  <a:pt x="2273333" y="132410"/>
                  <a:pt x="2263733" y="133327"/>
                </a:cubicBezTo>
                <a:cubicBezTo>
                  <a:pt x="2254132" y="134245"/>
                  <a:pt x="2244958" y="131642"/>
                  <a:pt x="2236210" y="125519"/>
                </a:cubicBezTo>
                <a:cubicBezTo>
                  <a:pt x="2227463" y="119396"/>
                  <a:pt x="2228126" y="116011"/>
                  <a:pt x="2238200" y="115366"/>
                </a:cubicBezTo>
                <a:cubicBezTo>
                  <a:pt x="2248274" y="114721"/>
                  <a:pt x="2264245" y="112358"/>
                  <a:pt x="2286114" y="108279"/>
                </a:cubicBezTo>
                <a:cubicBezTo>
                  <a:pt x="2307983" y="104199"/>
                  <a:pt x="2328020" y="100599"/>
                  <a:pt x="2346225" y="97480"/>
                </a:cubicBezTo>
                <a:cubicBezTo>
                  <a:pt x="2364430" y="94361"/>
                  <a:pt x="2377580" y="92336"/>
                  <a:pt x="2385675" y="91404"/>
                </a:cubicBezTo>
                <a:close/>
                <a:moveTo>
                  <a:pt x="5073049" y="85394"/>
                </a:moveTo>
                <a:cubicBezTo>
                  <a:pt x="5074596" y="85606"/>
                  <a:pt x="5076439" y="86135"/>
                  <a:pt x="5078577" y="86983"/>
                </a:cubicBezTo>
                <a:cubicBezTo>
                  <a:pt x="5087131" y="90375"/>
                  <a:pt x="5094359" y="94781"/>
                  <a:pt x="5100260" y="100201"/>
                </a:cubicBezTo>
                <a:cubicBezTo>
                  <a:pt x="5106161" y="105622"/>
                  <a:pt x="5106229" y="110727"/>
                  <a:pt x="5100464" y="115517"/>
                </a:cubicBezTo>
                <a:cubicBezTo>
                  <a:pt x="5094700" y="120306"/>
                  <a:pt x="5083629" y="134869"/>
                  <a:pt x="5067252" y="159204"/>
                </a:cubicBezTo>
                <a:cubicBezTo>
                  <a:pt x="5073562" y="166948"/>
                  <a:pt x="5075817" y="174548"/>
                  <a:pt x="5074017" y="182005"/>
                </a:cubicBezTo>
                <a:cubicBezTo>
                  <a:pt x="5072218" y="189462"/>
                  <a:pt x="5071318" y="204261"/>
                  <a:pt x="5071318" y="226402"/>
                </a:cubicBezTo>
                <a:cubicBezTo>
                  <a:pt x="5071318" y="248200"/>
                  <a:pt x="5070601" y="262432"/>
                  <a:pt x="5069167" y="269100"/>
                </a:cubicBezTo>
                <a:cubicBezTo>
                  <a:pt x="5067733" y="275769"/>
                  <a:pt x="5065008" y="282483"/>
                  <a:pt x="5060993" y="289245"/>
                </a:cubicBezTo>
                <a:cubicBezTo>
                  <a:pt x="5056978" y="296006"/>
                  <a:pt x="5052041" y="293841"/>
                  <a:pt x="5046183" y="282749"/>
                </a:cubicBezTo>
                <a:cubicBezTo>
                  <a:pt x="5040325" y="271657"/>
                  <a:pt x="5039421" y="258553"/>
                  <a:pt x="5043472" y="243439"/>
                </a:cubicBezTo>
                <a:cubicBezTo>
                  <a:pt x="5047524" y="228324"/>
                  <a:pt x="5049549" y="204677"/>
                  <a:pt x="5049549" y="172498"/>
                </a:cubicBezTo>
                <a:cubicBezTo>
                  <a:pt x="5040687" y="187985"/>
                  <a:pt x="5032119" y="198944"/>
                  <a:pt x="5023845" y="205376"/>
                </a:cubicBezTo>
                <a:cubicBezTo>
                  <a:pt x="5015571" y="211808"/>
                  <a:pt x="5004740" y="218060"/>
                  <a:pt x="4991353" y="224133"/>
                </a:cubicBezTo>
                <a:cubicBezTo>
                  <a:pt x="4977967" y="230206"/>
                  <a:pt x="4979440" y="225158"/>
                  <a:pt x="4995774" y="208990"/>
                </a:cubicBezTo>
                <a:cubicBezTo>
                  <a:pt x="5012107" y="192821"/>
                  <a:pt x="5026974" y="175355"/>
                  <a:pt x="5040375" y="156591"/>
                </a:cubicBezTo>
                <a:cubicBezTo>
                  <a:pt x="5053776" y="137827"/>
                  <a:pt x="5061807" y="124078"/>
                  <a:pt x="5064466" y="115345"/>
                </a:cubicBezTo>
                <a:cubicBezTo>
                  <a:pt x="5067127" y="106611"/>
                  <a:pt x="5068005" y="98853"/>
                  <a:pt x="5067102" y="92070"/>
                </a:cubicBezTo>
                <a:cubicBezTo>
                  <a:pt x="5066424" y="86983"/>
                  <a:pt x="5068406" y="84758"/>
                  <a:pt x="5073049" y="85394"/>
                </a:cubicBezTo>
                <a:close/>
                <a:moveTo>
                  <a:pt x="1976505" y="75843"/>
                </a:moveTo>
                <a:cubicBezTo>
                  <a:pt x="1977789" y="75546"/>
                  <a:pt x="1979456" y="75574"/>
                  <a:pt x="1981507" y="75927"/>
                </a:cubicBezTo>
                <a:cubicBezTo>
                  <a:pt x="1989709" y="77340"/>
                  <a:pt x="1996808" y="79551"/>
                  <a:pt x="2002802" y="82563"/>
                </a:cubicBezTo>
                <a:cubicBezTo>
                  <a:pt x="2010201" y="85919"/>
                  <a:pt x="2012775" y="91060"/>
                  <a:pt x="2010524" y="97986"/>
                </a:cubicBezTo>
                <a:cubicBezTo>
                  <a:pt x="2008273" y="104912"/>
                  <a:pt x="2007821" y="120948"/>
                  <a:pt x="2009169" y="146094"/>
                </a:cubicBezTo>
                <a:cubicBezTo>
                  <a:pt x="2010517" y="171239"/>
                  <a:pt x="2009732" y="188899"/>
                  <a:pt x="2006813" y="199074"/>
                </a:cubicBezTo>
                <a:cubicBezTo>
                  <a:pt x="2003895" y="209248"/>
                  <a:pt x="1999672" y="211980"/>
                  <a:pt x="1994144" y="207269"/>
                </a:cubicBezTo>
                <a:cubicBezTo>
                  <a:pt x="1988616" y="202558"/>
                  <a:pt x="1984877" y="197216"/>
                  <a:pt x="1982926" y="191244"/>
                </a:cubicBezTo>
                <a:cubicBezTo>
                  <a:pt x="1980976" y="185271"/>
                  <a:pt x="1980675" y="178814"/>
                  <a:pt x="1982023" y="171874"/>
                </a:cubicBezTo>
                <a:cubicBezTo>
                  <a:pt x="1983371" y="164933"/>
                  <a:pt x="1983604" y="151349"/>
                  <a:pt x="1982722" y="131122"/>
                </a:cubicBezTo>
                <a:cubicBezTo>
                  <a:pt x="1981840" y="110896"/>
                  <a:pt x="1979366" y="96287"/>
                  <a:pt x="1975301" y="87295"/>
                </a:cubicBezTo>
                <a:cubicBezTo>
                  <a:pt x="1972252" y="80552"/>
                  <a:pt x="1972653" y="76734"/>
                  <a:pt x="1976505" y="75843"/>
                </a:cubicBezTo>
                <a:close/>
                <a:moveTo>
                  <a:pt x="5218093" y="66419"/>
                </a:moveTo>
                <a:cubicBezTo>
                  <a:pt x="5217068" y="66054"/>
                  <a:pt x="5207284" y="67477"/>
                  <a:pt x="5188743" y="70689"/>
                </a:cubicBezTo>
                <a:lnTo>
                  <a:pt x="5188743" y="87295"/>
                </a:lnTo>
                <a:lnTo>
                  <a:pt x="5215803" y="83811"/>
                </a:lnTo>
                <a:cubicBezTo>
                  <a:pt x="5216563" y="77773"/>
                  <a:pt x="5217391" y="73457"/>
                  <a:pt x="5218287" y="70861"/>
                </a:cubicBezTo>
                <a:cubicBezTo>
                  <a:pt x="5219183" y="68266"/>
                  <a:pt x="5219119" y="66785"/>
                  <a:pt x="5218093" y="66419"/>
                </a:cubicBezTo>
                <a:close/>
                <a:moveTo>
                  <a:pt x="3759568" y="59749"/>
                </a:moveTo>
                <a:cubicBezTo>
                  <a:pt x="3761869" y="58750"/>
                  <a:pt x="3765435" y="59812"/>
                  <a:pt x="3770264" y="62935"/>
                </a:cubicBezTo>
                <a:cubicBezTo>
                  <a:pt x="3779922" y="69180"/>
                  <a:pt x="3787598" y="75884"/>
                  <a:pt x="3793290" y="83047"/>
                </a:cubicBezTo>
                <a:cubicBezTo>
                  <a:pt x="3798984" y="90210"/>
                  <a:pt x="3798704" y="96369"/>
                  <a:pt x="3792452" y="101524"/>
                </a:cubicBezTo>
                <a:cubicBezTo>
                  <a:pt x="3786200" y="106680"/>
                  <a:pt x="3775401" y="117646"/>
                  <a:pt x="3760057" y="134424"/>
                </a:cubicBezTo>
                <a:cubicBezTo>
                  <a:pt x="3744713" y="151202"/>
                  <a:pt x="3727423" y="170730"/>
                  <a:pt x="3708185" y="193008"/>
                </a:cubicBezTo>
                <a:cubicBezTo>
                  <a:pt x="3688948" y="215285"/>
                  <a:pt x="3676801" y="228432"/>
                  <a:pt x="3671746" y="232447"/>
                </a:cubicBezTo>
                <a:cubicBezTo>
                  <a:pt x="3666691" y="236462"/>
                  <a:pt x="3666774" y="238484"/>
                  <a:pt x="3671994" y="238513"/>
                </a:cubicBezTo>
                <a:cubicBezTo>
                  <a:pt x="3677214" y="238541"/>
                  <a:pt x="3692092" y="237215"/>
                  <a:pt x="3716628" y="234533"/>
                </a:cubicBezTo>
                <a:cubicBezTo>
                  <a:pt x="3741164" y="231852"/>
                  <a:pt x="3760516" y="229414"/>
                  <a:pt x="3774684" y="227220"/>
                </a:cubicBezTo>
                <a:cubicBezTo>
                  <a:pt x="3770483" y="220810"/>
                  <a:pt x="3765607" y="211636"/>
                  <a:pt x="3760057" y="199697"/>
                </a:cubicBezTo>
                <a:cubicBezTo>
                  <a:pt x="3754507" y="187759"/>
                  <a:pt x="3758544" y="185099"/>
                  <a:pt x="3772167" y="191717"/>
                </a:cubicBezTo>
                <a:cubicBezTo>
                  <a:pt x="3785791" y="198335"/>
                  <a:pt x="3798156" y="206968"/>
                  <a:pt x="3809262" y="217615"/>
                </a:cubicBezTo>
                <a:cubicBezTo>
                  <a:pt x="3820369" y="228263"/>
                  <a:pt x="3827080" y="239258"/>
                  <a:pt x="3829396" y="250601"/>
                </a:cubicBezTo>
                <a:cubicBezTo>
                  <a:pt x="3831712" y="261945"/>
                  <a:pt x="3830507" y="271786"/>
                  <a:pt x="3825782" y="280124"/>
                </a:cubicBezTo>
                <a:cubicBezTo>
                  <a:pt x="3821057" y="288463"/>
                  <a:pt x="3814625" y="288076"/>
                  <a:pt x="3806487" y="278963"/>
                </a:cubicBezTo>
                <a:cubicBezTo>
                  <a:pt x="3798349" y="269850"/>
                  <a:pt x="3790186" y="257757"/>
                  <a:pt x="3781998" y="242686"/>
                </a:cubicBezTo>
                <a:cubicBezTo>
                  <a:pt x="3756056" y="247189"/>
                  <a:pt x="3728150" y="253229"/>
                  <a:pt x="3698279" y="260808"/>
                </a:cubicBezTo>
                <a:cubicBezTo>
                  <a:pt x="3668409" y="268387"/>
                  <a:pt x="3647286" y="275586"/>
                  <a:pt x="3634910" y="282404"/>
                </a:cubicBezTo>
                <a:cubicBezTo>
                  <a:pt x="3622535" y="289223"/>
                  <a:pt x="3615289" y="285921"/>
                  <a:pt x="3613174" y="272499"/>
                </a:cubicBezTo>
                <a:cubicBezTo>
                  <a:pt x="3611059" y="259077"/>
                  <a:pt x="3614010" y="249981"/>
                  <a:pt x="3622025" y="245213"/>
                </a:cubicBezTo>
                <a:cubicBezTo>
                  <a:pt x="3630042" y="240445"/>
                  <a:pt x="3639599" y="232956"/>
                  <a:pt x="3650699" y="222746"/>
                </a:cubicBezTo>
                <a:cubicBezTo>
                  <a:pt x="3661798" y="212535"/>
                  <a:pt x="3677659" y="194424"/>
                  <a:pt x="3698279" y="168411"/>
                </a:cubicBezTo>
                <a:cubicBezTo>
                  <a:pt x="3718901" y="142397"/>
                  <a:pt x="3733865" y="121873"/>
                  <a:pt x="3743171" y="106837"/>
                </a:cubicBezTo>
                <a:cubicBezTo>
                  <a:pt x="3752478" y="91802"/>
                  <a:pt x="3756906" y="79164"/>
                  <a:pt x="3756454" y="68925"/>
                </a:cubicBezTo>
                <a:cubicBezTo>
                  <a:pt x="3756228" y="63806"/>
                  <a:pt x="3757266" y="60747"/>
                  <a:pt x="3759568" y="59749"/>
                </a:cubicBezTo>
                <a:close/>
                <a:moveTo>
                  <a:pt x="1909662" y="55040"/>
                </a:moveTo>
                <a:cubicBezTo>
                  <a:pt x="1905059" y="55922"/>
                  <a:pt x="1891213" y="59231"/>
                  <a:pt x="1868126" y="64967"/>
                </a:cubicBezTo>
                <a:cubicBezTo>
                  <a:pt x="1868958" y="76798"/>
                  <a:pt x="1870549" y="90092"/>
                  <a:pt x="1872901" y="104848"/>
                </a:cubicBezTo>
                <a:cubicBezTo>
                  <a:pt x="1887586" y="100503"/>
                  <a:pt x="1901302" y="96738"/>
                  <a:pt x="1914050" y="93555"/>
                </a:cubicBezTo>
                <a:cubicBezTo>
                  <a:pt x="1915728" y="79301"/>
                  <a:pt x="1916567" y="68696"/>
                  <a:pt x="1916567" y="61741"/>
                </a:cubicBezTo>
                <a:cubicBezTo>
                  <a:pt x="1916567" y="56392"/>
                  <a:pt x="1914265" y="54159"/>
                  <a:pt x="1909662" y="55040"/>
                </a:cubicBezTo>
                <a:close/>
                <a:moveTo>
                  <a:pt x="4859939" y="52365"/>
                </a:moveTo>
                <a:cubicBezTo>
                  <a:pt x="4863830" y="53088"/>
                  <a:pt x="4868375" y="54764"/>
                  <a:pt x="4873573" y="57396"/>
                </a:cubicBezTo>
                <a:cubicBezTo>
                  <a:pt x="4883971" y="62659"/>
                  <a:pt x="4893406" y="70657"/>
                  <a:pt x="4901881" y="81391"/>
                </a:cubicBezTo>
                <a:cubicBezTo>
                  <a:pt x="4910356" y="92124"/>
                  <a:pt x="4907847" y="98276"/>
                  <a:pt x="4894352" y="99846"/>
                </a:cubicBezTo>
                <a:cubicBezTo>
                  <a:pt x="4880858" y="101417"/>
                  <a:pt x="4867335" y="106045"/>
                  <a:pt x="4853784" y="113731"/>
                </a:cubicBezTo>
                <a:cubicBezTo>
                  <a:pt x="4840232" y="121418"/>
                  <a:pt x="4837730" y="118370"/>
                  <a:pt x="4846277" y="104589"/>
                </a:cubicBezTo>
                <a:cubicBezTo>
                  <a:pt x="4854824" y="90809"/>
                  <a:pt x="4857717" y="82258"/>
                  <a:pt x="4854956" y="78938"/>
                </a:cubicBezTo>
                <a:cubicBezTo>
                  <a:pt x="4852196" y="75619"/>
                  <a:pt x="4844097" y="75508"/>
                  <a:pt x="4830660" y="78605"/>
                </a:cubicBezTo>
                <a:cubicBezTo>
                  <a:pt x="4817224" y="81703"/>
                  <a:pt x="4796631" y="85754"/>
                  <a:pt x="4768883" y="90758"/>
                </a:cubicBezTo>
                <a:cubicBezTo>
                  <a:pt x="4741135" y="95763"/>
                  <a:pt x="4722327" y="98265"/>
                  <a:pt x="4712461" y="98265"/>
                </a:cubicBezTo>
                <a:cubicBezTo>
                  <a:pt x="4707385" y="116893"/>
                  <a:pt x="4700355" y="129649"/>
                  <a:pt x="4691371" y="136532"/>
                </a:cubicBezTo>
                <a:cubicBezTo>
                  <a:pt x="4682387" y="143416"/>
                  <a:pt x="4676152" y="142559"/>
                  <a:pt x="4672667" y="133962"/>
                </a:cubicBezTo>
                <a:cubicBezTo>
                  <a:pt x="4669183" y="125365"/>
                  <a:pt x="4670154" y="116918"/>
                  <a:pt x="4675582" y="108623"/>
                </a:cubicBezTo>
                <a:cubicBezTo>
                  <a:pt x="4681010" y="100327"/>
                  <a:pt x="4684957" y="90877"/>
                  <a:pt x="4687423" y="80272"/>
                </a:cubicBezTo>
                <a:cubicBezTo>
                  <a:pt x="4689890" y="69667"/>
                  <a:pt x="4693342" y="64914"/>
                  <a:pt x="4697781" y="66011"/>
                </a:cubicBezTo>
                <a:cubicBezTo>
                  <a:pt x="4702219" y="67108"/>
                  <a:pt x="4707027" y="72403"/>
                  <a:pt x="4712203" y="81896"/>
                </a:cubicBezTo>
                <a:cubicBezTo>
                  <a:pt x="4725038" y="81982"/>
                  <a:pt x="4741762" y="80007"/>
                  <a:pt x="4762376" y="75970"/>
                </a:cubicBezTo>
                <a:cubicBezTo>
                  <a:pt x="4782990" y="71933"/>
                  <a:pt x="4801492" y="67699"/>
                  <a:pt x="4817883" y="63268"/>
                </a:cubicBezTo>
                <a:cubicBezTo>
                  <a:pt x="4834274" y="58837"/>
                  <a:pt x="4845054" y="55435"/>
                  <a:pt x="4850224" y="53062"/>
                </a:cubicBezTo>
                <a:cubicBezTo>
                  <a:pt x="4852809" y="51875"/>
                  <a:pt x="4856047" y="51643"/>
                  <a:pt x="4859939" y="52365"/>
                </a:cubicBezTo>
                <a:close/>
                <a:moveTo>
                  <a:pt x="1511510" y="49545"/>
                </a:moveTo>
                <a:cubicBezTo>
                  <a:pt x="1516616" y="49545"/>
                  <a:pt x="1524879" y="51939"/>
                  <a:pt x="1536301" y="56729"/>
                </a:cubicBezTo>
                <a:cubicBezTo>
                  <a:pt x="1547723" y="61519"/>
                  <a:pt x="1550598" y="66907"/>
                  <a:pt x="1544927" y="72894"/>
                </a:cubicBezTo>
                <a:cubicBezTo>
                  <a:pt x="1539255" y="78881"/>
                  <a:pt x="1534684" y="85345"/>
                  <a:pt x="1531214" y="92286"/>
                </a:cubicBezTo>
                <a:cubicBezTo>
                  <a:pt x="1518365" y="111530"/>
                  <a:pt x="1505326" y="127537"/>
                  <a:pt x="1492097" y="140307"/>
                </a:cubicBezTo>
                <a:cubicBezTo>
                  <a:pt x="1478868" y="153077"/>
                  <a:pt x="1466242" y="163399"/>
                  <a:pt x="1454218" y="171271"/>
                </a:cubicBezTo>
                <a:cubicBezTo>
                  <a:pt x="1442193" y="179144"/>
                  <a:pt x="1432524" y="183790"/>
                  <a:pt x="1425211" y="185210"/>
                </a:cubicBezTo>
                <a:cubicBezTo>
                  <a:pt x="1417898" y="186630"/>
                  <a:pt x="1416940" y="184138"/>
                  <a:pt x="1422339" y="177735"/>
                </a:cubicBezTo>
                <a:cubicBezTo>
                  <a:pt x="1427738" y="171332"/>
                  <a:pt x="1436371" y="162786"/>
                  <a:pt x="1448238" y="152095"/>
                </a:cubicBezTo>
                <a:cubicBezTo>
                  <a:pt x="1460104" y="141404"/>
                  <a:pt x="1471820" y="127831"/>
                  <a:pt x="1483386" y="111376"/>
                </a:cubicBezTo>
                <a:cubicBezTo>
                  <a:pt x="1494951" y="94921"/>
                  <a:pt x="1501390" y="83280"/>
                  <a:pt x="1502702" y="76454"/>
                </a:cubicBezTo>
                <a:cubicBezTo>
                  <a:pt x="1504014" y="69628"/>
                  <a:pt x="1503996" y="63437"/>
                  <a:pt x="1502648" y="57880"/>
                </a:cubicBezTo>
                <a:cubicBezTo>
                  <a:pt x="1501300" y="52323"/>
                  <a:pt x="1504254" y="49545"/>
                  <a:pt x="1511510" y="49545"/>
                </a:cubicBezTo>
                <a:close/>
                <a:moveTo>
                  <a:pt x="4477912" y="47867"/>
                </a:moveTo>
                <a:cubicBezTo>
                  <a:pt x="4480640" y="47157"/>
                  <a:pt x="4485955" y="48146"/>
                  <a:pt x="4493856" y="50835"/>
                </a:cubicBezTo>
                <a:cubicBezTo>
                  <a:pt x="4509659" y="56213"/>
                  <a:pt x="4516378" y="64111"/>
                  <a:pt x="4514011" y="74529"/>
                </a:cubicBezTo>
                <a:cubicBezTo>
                  <a:pt x="4511645" y="84947"/>
                  <a:pt x="4504999" y="86105"/>
                  <a:pt x="4494071" y="78003"/>
                </a:cubicBezTo>
                <a:cubicBezTo>
                  <a:pt x="4487905" y="70947"/>
                  <a:pt x="4482377" y="63311"/>
                  <a:pt x="4477487" y="55094"/>
                </a:cubicBezTo>
                <a:cubicBezTo>
                  <a:pt x="4475042" y="50986"/>
                  <a:pt x="4475184" y="48577"/>
                  <a:pt x="4477912" y="47867"/>
                </a:cubicBezTo>
                <a:close/>
                <a:moveTo>
                  <a:pt x="906037" y="47867"/>
                </a:moveTo>
                <a:cubicBezTo>
                  <a:pt x="908765" y="47157"/>
                  <a:pt x="914080" y="48146"/>
                  <a:pt x="921981" y="50835"/>
                </a:cubicBezTo>
                <a:cubicBezTo>
                  <a:pt x="937784" y="56213"/>
                  <a:pt x="944502" y="64111"/>
                  <a:pt x="942136" y="74529"/>
                </a:cubicBezTo>
                <a:cubicBezTo>
                  <a:pt x="939770" y="84947"/>
                  <a:pt x="933124" y="86105"/>
                  <a:pt x="922196" y="78003"/>
                </a:cubicBezTo>
                <a:cubicBezTo>
                  <a:pt x="916030" y="70947"/>
                  <a:pt x="910502" y="63311"/>
                  <a:pt x="905612" y="55094"/>
                </a:cubicBezTo>
                <a:cubicBezTo>
                  <a:pt x="903167" y="50986"/>
                  <a:pt x="903308" y="48577"/>
                  <a:pt x="906037" y="47867"/>
                </a:cubicBezTo>
                <a:close/>
                <a:moveTo>
                  <a:pt x="3967802" y="37458"/>
                </a:moveTo>
                <a:cubicBezTo>
                  <a:pt x="3971941" y="36933"/>
                  <a:pt x="3978749" y="38237"/>
                  <a:pt x="3988224" y="41371"/>
                </a:cubicBezTo>
                <a:cubicBezTo>
                  <a:pt x="4007174" y="47637"/>
                  <a:pt x="4015295" y="58686"/>
                  <a:pt x="4012584" y="74518"/>
                </a:cubicBezTo>
                <a:cubicBezTo>
                  <a:pt x="4009874" y="90350"/>
                  <a:pt x="4000703" y="91490"/>
                  <a:pt x="3985073" y="77938"/>
                </a:cubicBezTo>
                <a:cubicBezTo>
                  <a:pt x="3973013" y="64028"/>
                  <a:pt x="3965785" y="52889"/>
                  <a:pt x="3963390" y="44522"/>
                </a:cubicBezTo>
                <a:cubicBezTo>
                  <a:pt x="3962193" y="40338"/>
                  <a:pt x="3963663" y="37984"/>
                  <a:pt x="3967802" y="37458"/>
                </a:cubicBezTo>
                <a:close/>
                <a:moveTo>
                  <a:pt x="2177103" y="37458"/>
                </a:moveTo>
                <a:cubicBezTo>
                  <a:pt x="2181242" y="36933"/>
                  <a:pt x="2188049" y="38237"/>
                  <a:pt x="2197524" y="41371"/>
                </a:cubicBezTo>
                <a:cubicBezTo>
                  <a:pt x="2216474" y="47637"/>
                  <a:pt x="2224595" y="58686"/>
                  <a:pt x="2221884" y="74518"/>
                </a:cubicBezTo>
                <a:cubicBezTo>
                  <a:pt x="2219174" y="90350"/>
                  <a:pt x="2210004" y="91490"/>
                  <a:pt x="2194373" y="77938"/>
                </a:cubicBezTo>
                <a:cubicBezTo>
                  <a:pt x="2182313" y="64028"/>
                  <a:pt x="2175085" y="52889"/>
                  <a:pt x="2172690" y="44522"/>
                </a:cubicBezTo>
                <a:cubicBezTo>
                  <a:pt x="2171493" y="40338"/>
                  <a:pt x="2172964" y="37984"/>
                  <a:pt x="2177103" y="37458"/>
                </a:cubicBezTo>
                <a:close/>
                <a:moveTo>
                  <a:pt x="4139546" y="35429"/>
                </a:moveTo>
                <a:cubicBezTo>
                  <a:pt x="4146616" y="35151"/>
                  <a:pt x="4152676" y="38053"/>
                  <a:pt x="4157725" y="44135"/>
                </a:cubicBezTo>
                <a:cubicBezTo>
                  <a:pt x="4164458" y="52244"/>
                  <a:pt x="4154033" y="59242"/>
                  <a:pt x="4126449" y="65129"/>
                </a:cubicBezTo>
                <a:cubicBezTo>
                  <a:pt x="4098866" y="71015"/>
                  <a:pt x="4081131" y="72510"/>
                  <a:pt x="4073244" y="69614"/>
                </a:cubicBezTo>
                <a:cubicBezTo>
                  <a:pt x="4065356" y="66717"/>
                  <a:pt x="4060226" y="63537"/>
                  <a:pt x="4057853" y="60074"/>
                </a:cubicBezTo>
                <a:cubicBezTo>
                  <a:pt x="4055479" y="56611"/>
                  <a:pt x="4064926" y="52750"/>
                  <a:pt x="4086193" y="48491"/>
                </a:cubicBezTo>
                <a:cubicBezTo>
                  <a:pt x="4106498" y="43873"/>
                  <a:pt x="4121814" y="39965"/>
                  <a:pt x="4132139" y="36767"/>
                </a:cubicBezTo>
                <a:cubicBezTo>
                  <a:pt x="4134720" y="35968"/>
                  <a:pt x="4137189" y="35522"/>
                  <a:pt x="4139546" y="35429"/>
                </a:cubicBezTo>
                <a:close/>
                <a:moveTo>
                  <a:pt x="2348845" y="35429"/>
                </a:moveTo>
                <a:cubicBezTo>
                  <a:pt x="2355916" y="35151"/>
                  <a:pt x="2361975" y="38053"/>
                  <a:pt x="2367025" y="44135"/>
                </a:cubicBezTo>
                <a:cubicBezTo>
                  <a:pt x="2373758" y="52244"/>
                  <a:pt x="2363333" y="59242"/>
                  <a:pt x="2335749" y="65129"/>
                </a:cubicBezTo>
                <a:cubicBezTo>
                  <a:pt x="2308166" y="71015"/>
                  <a:pt x="2290431" y="72510"/>
                  <a:pt x="2282543" y="69614"/>
                </a:cubicBezTo>
                <a:cubicBezTo>
                  <a:pt x="2274656" y="66717"/>
                  <a:pt x="2269526" y="63537"/>
                  <a:pt x="2267153" y="60074"/>
                </a:cubicBezTo>
                <a:cubicBezTo>
                  <a:pt x="2264780" y="56611"/>
                  <a:pt x="2274226" y="52750"/>
                  <a:pt x="2295493" y="48491"/>
                </a:cubicBezTo>
                <a:cubicBezTo>
                  <a:pt x="2315798" y="43873"/>
                  <a:pt x="2331114" y="39965"/>
                  <a:pt x="2341439" y="36767"/>
                </a:cubicBezTo>
                <a:cubicBezTo>
                  <a:pt x="2344020" y="35968"/>
                  <a:pt x="2346489" y="35522"/>
                  <a:pt x="2348845" y="35429"/>
                </a:cubicBezTo>
                <a:close/>
                <a:moveTo>
                  <a:pt x="244691" y="32537"/>
                </a:moveTo>
                <a:cubicBezTo>
                  <a:pt x="261610" y="31620"/>
                  <a:pt x="273788" y="34417"/>
                  <a:pt x="281225" y="40930"/>
                </a:cubicBezTo>
                <a:cubicBezTo>
                  <a:pt x="291142" y="49613"/>
                  <a:pt x="294332" y="55940"/>
                  <a:pt x="290797" y="59913"/>
                </a:cubicBezTo>
                <a:cubicBezTo>
                  <a:pt x="287262" y="63885"/>
                  <a:pt x="277364" y="65419"/>
                  <a:pt x="261103" y="64516"/>
                </a:cubicBezTo>
                <a:cubicBezTo>
                  <a:pt x="244841" y="63612"/>
                  <a:pt x="229550" y="63612"/>
                  <a:pt x="215232" y="64516"/>
                </a:cubicBezTo>
                <a:cubicBezTo>
                  <a:pt x="200913" y="65419"/>
                  <a:pt x="179729" y="67018"/>
                  <a:pt x="151680" y="69313"/>
                </a:cubicBezTo>
                <a:cubicBezTo>
                  <a:pt x="159767" y="78031"/>
                  <a:pt x="162689" y="84122"/>
                  <a:pt x="160445" y="87586"/>
                </a:cubicBezTo>
                <a:cubicBezTo>
                  <a:pt x="158201" y="91049"/>
                  <a:pt x="157078" y="105364"/>
                  <a:pt x="157078" y="130531"/>
                </a:cubicBezTo>
                <a:cubicBezTo>
                  <a:pt x="177270" y="130531"/>
                  <a:pt x="194868" y="132951"/>
                  <a:pt x="209876" y="137791"/>
                </a:cubicBezTo>
                <a:cubicBezTo>
                  <a:pt x="224883" y="142631"/>
                  <a:pt x="233555" y="152324"/>
                  <a:pt x="235892" y="166873"/>
                </a:cubicBezTo>
                <a:cubicBezTo>
                  <a:pt x="238230" y="181421"/>
                  <a:pt x="227883" y="183034"/>
                  <a:pt x="204853" y="171712"/>
                </a:cubicBezTo>
                <a:cubicBezTo>
                  <a:pt x="181822" y="160391"/>
                  <a:pt x="165898" y="151202"/>
                  <a:pt x="157078" y="144147"/>
                </a:cubicBezTo>
                <a:cubicBezTo>
                  <a:pt x="157925" y="211933"/>
                  <a:pt x="156924" y="257453"/>
                  <a:pt x="154078" y="280705"/>
                </a:cubicBezTo>
                <a:cubicBezTo>
                  <a:pt x="151231" y="303958"/>
                  <a:pt x="146804" y="315584"/>
                  <a:pt x="140795" y="315584"/>
                </a:cubicBezTo>
                <a:cubicBezTo>
                  <a:pt x="136335" y="315584"/>
                  <a:pt x="131607" y="310257"/>
                  <a:pt x="126609" y="299602"/>
                </a:cubicBezTo>
                <a:cubicBezTo>
                  <a:pt x="121612" y="288947"/>
                  <a:pt x="120038" y="279777"/>
                  <a:pt x="121888" y="272090"/>
                </a:cubicBezTo>
                <a:cubicBezTo>
                  <a:pt x="123738" y="264404"/>
                  <a:pt x="125537" y="256194"/>
                  <a:pt x="127287" y="247461"/>
                </a:cubicBezTo>
                <a:cubicBezTo>
                  <a:pt x="129036" y="238728"/>
                  <a:pt x="130363" y="209036"/>
                  <a:pt x="131266" y="158387"/>
                </a:cubicBezTo>
                <a:cubicBezTo>
                  <a:pt x="132170" y="107737"/>
                  <a:pt x="129452" y="79150"/>
                  <a:pt x="123114" y="72625"/>
                </a:cubicBezTo>
                <a:cubicBezTo>
                  <a:pt x="78487" y="79824"/>
                  <a:pt x="50513" y="84545"/>
                  <a:pt x="39191" y="86790"/>
                </a:cubicBezTo>
                <a:cubicBezTo>
                  <a:pt x="27870" y="89034"/>
                  <a:pt x="17215" y="84958"/>
                  <a:pt x="7227" y="74561"/>
                </a:cubicBezTo>
                <a:cubicBezTo>
                  <a:pt x="-2761" y="64164"/>
                  <a:pt x="-2395" y="59421"/>
                  <a:pt x="8324" y="60332"/>
                </a:cubicBezTo>
                <a:cubicBezTo>
                  <a:pt x="19043" y="61243"/>
                  <a:pt x="37542" y="60364"/>
                  <a:pt x="63821" y="57697"/>
                </a:cubicBezTo>
                <a:cubicBezTo>
                  <a:pt x="90099" y="55030"/>
                  <a:pt x="117037" y="51660"/>
                  <a:pt x="144635" y="47587"/>
                </a:cubicBezTo>
                <a:cubicBezTo>
                  <a:pt x="172232" y="43515"/>
                  <a:pt x="199418" y="39216"/>
                  <a:pt x="226191" y="34692"/>
                </a:cubicBezTo>
                <a:cubicBezTo>
                  <a:pt x="232884" y="33561"/>
                  <a:pt x="239051" y="32842"/>
                  <a:pt x="244691" y="32537"/>
                </a:cubicBezTo>
                <a:close/>
                <a:moveTo>
                  <a:pt x="5441420" y="32121"/>
                </a:moveTo>
                <a:cubicBezTo>
                  <a:pt x="5467405" y="28421"/>
                  <a:pt x="5488033" y="41242"/>
                  <a:pt x="5503305" y="70582"/>
                </a:cubicBezTo>
                <a:cubicBezTo>
                  <a:pt x="5512397" y="102546"/>
                  <a:pt x="5499957" y="134267"/>
                  <a:pt x="5465985" y="165743"/>
                </a:cubicBezTo>
                <a:cubicBezTo>
                  <a:pt x="5455861" y="180944"/>
                  <a:pt x="5450799" y="198941"/>
                  <a:pt x="5450799" y="219734"/>
                </a:cubicBezTo>
                <a:lnTo>
                  <a:pt x="5418361" y="219734"/>
                </a:lnTo>
                <a:cubicBezTo>
                  <a:pt x="5417386" y="183224"/>
                  <a:pt x="5432336" y="149976"/>
                  <a:pt x="5463210" y="119991"/>
                </a:cubicBezTo>
                <a:cubicBezTo>
                  <a:pt x="5470136" y="109637"/>
                  <a:pt x="5473162" y="98631"/>
                  <a:pt x="5472288" y="86973"/>
                </a:cubicBezTo>
                <a:cubicBezTo>
                  <a:pt x="5467570" y="71098"/>
                  <a:pt x="5458614" y="63612"/>
                  <a:pt x="5445421" y="64516"/>
                </a:cubicBezTo>
                <a:lnTo>
                  <a:pt x="5440130" y="64516"/>
                </a:lnTo>
                <a:cubicBezTo>
                  <a:pt x="5423853" y="65290"/>
                  <a:pt x="5416167" y="79236"/>
                  <a:pt x="5417071" y="106353"/>
                </a:cubicBezTo>
                <a:lnTo>
                  <a:pt x="5383256" y="106353"/>
                </a:lnTo>
                <a:cubicBezTo>
                  <a:pt x="5382295" y="69241"/>
                  <a:pt x="5394033" y="46454"/>
                  <a:pt x="5418469" y="37994"/>
                </a:cubicBezTo>
                <a:cubicBezTo>
                  <a:pt x="5422441" y="35011"/>
                  <a:pt x="5430091" y="33053"/>
                  <a:pt x="5441420" y="32121"/>
                </a:cubicBezTo>
                <a:close/>
                <a:moveTo>
                  <a:pt x="567556" y="30013"/>
                </a:moveTo>
                <a:cubicBezTo>
                  <a:pt x="574711" y="28608"/>
                  <a:pt x="582133" y="31393"/>
                  <a:pt x="589819" y="38370"/>
                </a:cubicBezTo>
                <a:cubicBezTo>
                  <a:pt x="597505" y="45346"/>
                  <a:pt x="596304" y="50541"/>
                  <a:pt x="586216" y="53954"/>
                </a:cubicBezTo>
                <a:cubicBezTo>
                  <a:pt x="576128" y="57367"/>
                  <a:pt x="550132" y="61892"/>
                  <a:pt x="508230" y="67527"/>
                </a:cubicBezTo>
                <a:cubicBezTo>
                  <a:pt x="517222" y="75228"/>
                  <a:pt x="517885" y="81663"/>
                  <a:pt x="510220" y="86833"/>
                </a:cubicBezTo>
                <a:cubicBezTo>
                  <a:pt x="502555" y="92002"/>
                  <a:pt x="489294" y="105206"/>
                  <a:pt x="470437" y="126444"/>
                </a:cubicBezTo>
                <a:cubicBezTo>
                  <a:pt x="498744" y="122888"/>
                  <a:pt x="523370" y="119550"/>
                  <a:pt x="544314" y="116431"/>
                </a:cubicBezTo>
                <a:cubicBezTo>
                  <a:pt x="565258" y="113312"/>
                  <a:pt x="579322" y="110376"/>
                  <a:pt x="586506" y="107622"/>
                </a:cubicBezTo>
                <a:cubicBezTo>
                  <a:pt x="593691" y="104869"/>
                  <a:pt x="600639" y="104962"/>
                  <a:pt x="607350" y="107902"/>
                </a:cubicBezTo>
                <a:cubicBezTo>
                  <a:pt x="614061" y="110842"/>
                  <a:pt x="622163" y="116542"/>
                  <a:pt x="631656" y="125003"/>
                </a:cubicBezTo>
                <a:cubicBezTo>
                  <a:pt x="641150" y="133464"/>
                  <a:pt x="643355" y="140465"/>
                  <a:pt x="638271" y="146008"/>
                </a:cubicBezTo>
                <a:cubicBezTo>
                  <a:pt x="633187" y="151550"/>
                  <a:pt x="629348" y="160595"/>
                  <a:pt x="626752" y="173143"/>
                </a:cubicBezTo>
                <a:cubicBezTo>
                  <a:pt x="624157" y="185691"/>
                  <a:pt x="621948" y="201504"/>
                  <a:pt x="620127" y="220584"/>
                </a:cubicBezTo>
                <a:cubicBezTo>
                  <a:pt x="618306" y="239664"/>
                  <a:pt x="614574" y="255319"/>
                  <a:pt x="608931" y="267552"/>
                </a:cubicBezTo>
                <a:cubicBezTo>
                  <a:pt x="603288" y="279784"/>
                  <a:pt x="596304" y="288370"/>
                  <a:pt x="587980" y="293310"/>
                </a:cubicBezTo>
                <a:cubicBezTo>
                  <a:pt x="579655" y="298250"/>
                  <a:pt x="574174" y="294371"/>
                  <a:pt x="571535" y="281673"/>
                </a:cubicBezTo>
                <a:cubicBezTo>
                  <a:pt x="568897" y="268975"/>
                  <a:pt x="566581" y="259966"/>
                  <a:pt x="564587" y="254645"/>
                </a:cubicBezTo>
                <a:cubicBezTo>
                  <a:pt x="553976" y="253871"/>
                  <a:pt x="532964" y="254835"/>
                  <a:pt x="501551" y="257539"/>
                </a:cubicBezTo>
                <a:cubicBezTo>
                  <a:pt x="470139" y="260242"/>
                  <a:pt x="443685" y="262418"/>
                  <a:pt x="422189" y="264067"/>
                </a:cubicBezTo>
                <a:cubicBezTo>
                  <a:pt x="415005" y="282207"/>
                  <a:pt x="408853" y="286015"/>
                  <a:pt x="403733" y="275489"/>
                </a:cubicBezTo>
                <a:cubicBezTo>
                  <a:pt x="398614" y="264963"/>
                  <a:pt x="395599" y="250182"/>
                  <a:pt x="394688" y="231145"/>
                </a:cubicBezTo>
                <a:cubicBezTo>
                  <a:pt x="393777" y="212109"/>
                  <a:pt x="392010" y="195567"/>
                  <a:pt x="389386" y="181521"/>
                </a:cubicBezTo>
                <a:cubicBezTo>
                  <a:pt x="386761" y="167475"/>
                  <a:pt x="382940" y="154558"/>
                  <a:pt x="377921" y="142770"/>
                </a:cubicBezTo>
                <a:cubicBezTo>
                  <a:pt x="372902" y="130983"/>
                  <a:pt x="374666" y="125791"/>
                  <a:pt x="383212" y="127197"/>
                </a:cubicBezTo>
                <a:cubicBezTo>
                  <a:pt x="391759" y="128602"/>
                  <a:pt x="398402" y="129954"/>
                  <a:pt x="403142" y="131252"/>
                </a:cubicBezTo>
                <a:cubicBezTo>
                  <a:pt x="407881" y="132549"/>
                  <a:pt x="423931" y="131965"/>
                  <a:pt x="451293" y="129498"/>
                </a:cubicBezTo>
                <a:cubicBezTo>
                  <a:pt x="463998" y="110024"/>
                  <a:pt x="471462" y="96502"/>
                  <a:pt x="473685" y="88930"/>
                </a:cubicBezTo>
                <a:cubicBezTo>
                  <a:pt x="475907" y="81358"/>
                  <a:pt x="477019" y="75472"/>
                  <a:pt x="477019" y="71270"/>
                </a:cubicBezTo>
                <a:cubicBezTo>
                  <a:pt x="472401" y="72116"/>
                  <a:pt x="467006" y="73002"/>
                  <a:pt x="460832" y="73927"/>
                </a:cubicBezTo>
                <a:cubicBezTo>
                  <a:pt x="454659" y="74851"/>
                  <a:pt x="449270" y="75070"/>
                  <a:pt x="444667" y="74583"/>
                </a:cubicBezTo>
                <a:cubicBezTo>
                  <a:pt x="440064" y="74095"/>
                  <a:pt x="433955" y="70248"/>
                  <a:pt x="426341" y="63042"/>
                </a:cubicBezTo>
                <a:cubicBezTo>
                  <a:pt x="418726" y="55836"/>
                  <a:pt x="423494" y="52233"/>
                  <a:pt x="440645" y="52233"/>
                </a:cubicBezTo>
                <a:cubicBezTo>
                  <a:pt x="454741" y="52233"/>
                  <a:pt x="473323" y="50237"/>
                  <a:pt x="496389" y="46243"/>
                </a:cubicBezTo>
                <a:cubicBezTo>
                  <a:pt x="519455" y="42249"/>
                  <a:pt x="535294" y="38897"/>
                  <a:pt x="543905" y="36187"/>
                </a:cubicBezTo>
                <a:cubicBezTo>
                  <a:pt x="552516" y="33476"/>
                  <a:pt x="560400" y="31419"/>
                  <a:pt x="567556" y="30013"/>
                </a:cubicBezTo>
                <a:close/>
                <a:moveTo>
                  <a:pt x="3072291" y="27951"/>
                </a:moveTo>
                <a:cubicBezTo>
                  <a:pt x="3076331" y="28609"/>
                  <a:pt x="3080644" y="30630"/>
                  <a:pt x="3085229" y="34014"/>
                </a:cubicBezTo>
                <a:cubicBezTo>
                  <a:pt x="3094400" y="40783"/>
                  <a:pt x="3100889" y="47562"/>
                  <a:pt x="3104696" y="54352"/>
                </a:cubicBezTo>
                <a:cubicBezTo>
                  <a:pt x="3108503" y="61142"/>
                  <a:pt x="3106169" y="65620"/>
                  <a:pt x="3097694" y="67785"/>
                </a:cubicBezTo>
                <a:cubicBezTo>
                  <a:pt x="3089219" y="69951"/>
                  <a:pt x="3077195" y="75927"/>
                  <a:pt x="3061621" y="85714"/>
                </a:cubicBezTo>
                <a:cubicBezTo>
                  <a:pt x="3046048" y="95501"/>
                  <a:pt x="3030811" y="105894"/>
                  <a:pt x="3015912" y="116893"/>
                </a:cubicBezTo>
                <a:cubicBezTo>
                  <a:pt x="3027614" y="121912"/>
                  <a:pt x="3032091" y="126820"/>
                  <a:pt x="3029346" y="131617"/>
                </a:cubicBezTo>
                <a:cubicBezTo>
                  <a:pt x="3026599" y="136414"/>
                  <a:pt x="3024792" y="144896"/>
                  <a:pt x="3023925" y="157064"/>
                </a:cubicBezTo>
                <a:cubicBezTo>
                  <a:pt x="3023057" y="169232"/>
                  <a:pt x="3023294" y="186978"/>
                  <a:pt x="3024635" y="210302"/>
                </a:cubicBezTo>
                <a:cubicBezTo>
                  <a:pt x="3025975" y="233626"/>
                  <a:pt x="3026416" y="251172"/>
                  <a:pt x="3025957" y="262938"/>
                </a:cubicBezTo>
                <a:cubicBezTo>
                  <a:pt x="3025498" y="274704"/>
                  <a:pt x="3020010" y="287320"/>
                  <a:pt x="3009491" y="300785"/>
                </a:cubicBezTo>
                <a:cubicBezTo>
                  <a:pt x="2998973" y="314251"/>
                  <a:pt x="2990778" y="316018"/>
                  <a:pt x="2984905" y="306087"/>
                </a:cubicBezTo>
                <a:cubicBezTo>
                  <a:pt x="2979033" y="296157"/>
                  <a:pt x="2970558" y="285556"/>
                  <a:pt x="2959480" y="274284"/>
                </a:cubicBezTo>
                <a:cubicBezTo>
                  <a:pt x="2948402" y="263013"/>
                  <a:pt x="2948793" y="258951"/>
                  <a:pt x="2960652" y="262099"/>
                </a:cubicBezTo>
                <a:cubicBezTo>
                  <a:pt x="2972511" y="265246"/>
                  <a:pt x="2980678" y="266688"/>
                  <a:pt x="2985152" y="266422"/>
                </a:cubicBezTo>
                <a:cubicBezTo>
                  <a:pt x="2989626" y="266157"/>
                  <a:pt x="2992473" y="262769"/>
                  <a:pt x="2993692" y="256259"/>
                </a:cubicBezTo>
                <a:cubicBezTo>
                  <a:pt x="2994911" y="249748"/>
                  <a:pt x="2995743" y="233784"/>
                  <a:pt x="2996187" y="208366"/>
                </a:cubicBezTo>
                <a:cubicBezTo>
                  <a:pt x="2996632" y="182948"/>
                  <a:pt x="2995979" y="163248"/>
                  <a:pt x="2994230" y="149266"/>
                </a:cubicBezTo>
                <a:cubicBezTo>
                  <a:pt x="2992480" y="135285"/>
                  <a:pt x="2989107" y="124386"/>
                  <a:pt x="2984109" y="116571"/>
                </a:cubicBezTo>
                <a:cubicBezTo>
                  <a:pt x="2979111" y="108755"/>
                  <a:pt x="2979739" y="105324"/>
                  <a:pt x="2985991" y="106278"/>
                </a:cubicBezTo>
                <a:cubicBezTo>
                  <a:pt x="2992243" y="107232"/>
                  <a:pt x="2998087" y="108103"/>
                  <a:pt x="3003522" y="108892"/>
                </a:cubicBezTo>
                <a:cubicBezTo>
                  <a:pt x="3025592" y="88227"/>
                  <a:pt x="3040796" y="73417"/>
                  <a:pt x="3049135" y="64462"/>
                </a:cubicBezTo>
                <a:cubicBezTo>
                  <a:pt x="3057473" y="55507"/>
                  <a:pt x="3052992" y="52603"/>
                  <a:pt x="3035691" y="55750"/>
                </a:cubicBezTo>
                <a:cubicBezTo>
                  <a:pt x="3018389" y="58898"/>
                  <a:pt x="2998815" y="62691"/>
                  <a:pt x="2976968" y="67129"/>
                </a:cubicBezTo>
                <a:cubicBezTo>
                  <a:pt x="2955120" y="71568"/>
                  <a:pt x="2940841" y="75167"/>
                  <a:pt x="2934130" y="77927"/>
                </a:cubicBezTo>
                <a:cubicBezTo>
                  <a:pt x="2927419" y="80688"/>
                  <a:pt x="2920288" y="80620"/>
                  <a:pt x="2912738" y="77723"/>
                </a:cubicBezTo>
                <a:cubicBezTo>
                  <a:pt x="2905188" y="74826"/>
                  <a:pt x="2898649" y="69624"/>
                  <a:pt x="2893121" y="62117"/>
                </a:cubicBezTo>
                <a:cubicBezTo>
                  <a:pt x="2887593" y="54610"/>
                  <a:pt x="2890639" y="51316"/>
                  <a:pt x="2902263" y="52233"/>
                </a:cubicBezTo>
                <a:cubicBezTo>
                  <a:pt x="2913885" y="53151"/>
                  <a:pt x="2931280" y="52495"/>
                  <a:pt x="2954447" y="50265"/>
                </a:cubicBezTo>
                <a:cubicBezTo>
                  <a:pt x="2977613" y="48035"/>
                  <a:pt x="2999414" y="45146"/>
                  <a:pt x="3019848" y="41597"/>
                </a:cubicBezTo>
                <a:cubicBezTo>
                  <a:pt x="3040283" y="38047"/>
                  <a:pt x="3053996" y="34204"/>
                  <a:pt x="3060987" y="30067"/>
                </a:cubicBezTo>
                <a:cubicBezTo>
                  <a:pt x="3064483" y="27998"/>
                  <a:pt x="3068250" y="27293"/>
                  <a:pt x="3072291" y="27951"/>
                </a:cubicBezTo>
                <a:close/>
                <a:moveTo>
                  <a:pt x="3696846" y="27396"/>
                </a:moveTo>
                <a:cubicBezTo>
                  <a:pt x="3698671" y="27406"/>
                  <a:pt x="3700837" y="27955"/>
                  <a:pt x="3703345" y="29045"/>
                </a:cubicBezTo>
                <a:cubicBezTo>
                  <a:pt x="3713376" y="33405"/>
                  <a:pt x="3720826" y="38488"/>
                  <a:pt x="3725694" y="44296"/>
                </a:cubicBezTo>
                <a:cubicBezTo>
                  <a:pt x="3730563" y="50104"/>
                  <a:pt x="3730574" y="55367"/>
                  <a:pt x="3725727" y="60085"/>
                </a:cubicBezTo>
                <a:cubicBezTo>
                  <a:pt x="3720880" y="64803"/>
                  <a:pt x="3711473" y="75952"/>
                  <a:pt x="3697505" y="93533"/>
                </a:cubicBezTo>
                <a:cubicBezTo>
                  <a:pt x="3683538" y="111114"/>
                  <a:pt x="3668993" y="126322"/>
                  <a:pt x="3653871" y="139157"/>
                </a:cubicBezTo>
                <a:cubicBezTo>
                  <a:pt x="3638750" y="151991"/>
                  <a:pt x="3624284" y="160982"/>
                  <a:pt x="3610474" y="166130"/>
                </a:cubicBezTo>
                <a:cubicBezTo>
                  <a:pt x="3596665" y="171279"/>
                  <a:pt x="3597292" y="166855"/>
                  <a:pt x="3612356" y="152859"/>
                </a:cubicBezTo>
                <a:cubicBezTo>
                  <a:pt x="3627421" y="138863"/>
                  <a:pt x="3644292" y="119202"/>
                  <a:pt x="3662970" y="93877"/>
                </a:cubicBezTo>
                <a:cubicBezTo>
                  <a:pt x="3681649" y="68553"/>
                  <a:pt x="3690536" y="51222"/>
                  <a:pt x="3689632" y="41887"/>
                </a:cubicBezTo>
                <a:cubicBezTo>
                  <a:pt x="3688965" y="32197"/>
                  <a:pt x="3691370" y="27366"/>
                  <a:pt x="3696846" y="27396"/>
                </a:cubicBezTo>
                <a:close/>
                <a:moveTo>
                  <a:pt x="1929820" y="26518"/>
                </a:moveTo>
                <a:cubicBezTo>
                  <a:pt x="1932790" y="26199"/>
                  <a:pt x="1935883" y="26765"/>
                  <a:pt x="1939099" y="28217"/>
                </a:cubicBezTo>
                <a:cubicBezTo>
                  <a:pt x="1945531" y="31121"/>
                  <a:pt x="1951959" y="35057"/>
                  <a:pt x="1958383" y="40026"/>
                </a:cubicBezTo>
                <a:cubicBezTo>
                  <a:pt x="1964808" y="44995"/>
                  <a:pt x="1964736" y="50086"/>
                  <a:pt x="1958168" y="55299"/>
                </a:cubicBezTo>
                <a:cubicBezTo>
                  <a:pt x="1951600" y="60511"/>
                  <a:pt x="1944538" y="72453"/>
                  <a:pt x="1936980" y="91124"/>
                </a:cubicBezTo>
                <a:cubicBezTo>
                  <a:pt x="1944179" y="100173"/>
                  <a:pt x="1944645" y="105615"/>
                  <a:pt x="1938379" y="107450"/>
                </a:cubicBezTo>
                <a:cubicBezTo>
                  <a:pt x="1932112" y="109286"/>
                  <a:pt x="1915893" y="112061"/>
                  <a:pt x="1889722" y="115775"/>
                </a:cubicBezTo>
                <a:cubicBezTo>
                  <a:pt x="1898169" y="116219"/>
                  <a:pt x="1903431" y="118747"/>
                  <a:pt x="1905511" y="123357"/>
                </a:cubicBezTo>
                <a:cubicBezTo>
                  <a:pt x="1907590" y="127968"/>
                  <a:pt x="1907418" y="131599"/>
                  <a:pt x="1904995" y="134252"/>
                </a:cubicBezTo>
                <a:cubicBezTo>
                  <a:pt x="1902571" y="136905"/>
                  <a:pt x="1899732" y="141953"/>
                  <a:pt x="1896476" y="149396"/>
                </a:cubicBezTo>
                <a:cubicBezTo>
                  <a:pt x="1909368" y="146958"/>
                  <a:pt x="1919059" y="143423"/>
                  <a:pt x="1925548" y="138791"/>
                </a:cubicBezTo>
                <a:cubicBezTo>
                  <a:pt x="1932037" y="134159"/>
                  <a:pt x="1938074" y="133589"/>
                  <a:pt x="1943659" y="137081"/>
                </a:cubicBezTo>
                <a:cubicBezTo>
                  <a:pt x="1949245" y="140573"/>
                  <a:pt x="1954475" y="144681"/>
                  <a:pt x="1959351" y="149406"/>
                </a:cubicBezTo>
                <a:cubicBezTo>
                  <a:pt x="1964227" y="154131"/>
                  <a:pt x="1964618" y="158982"/>
                  <a:pt x="1960523" y="163958"/>
                </a:cubicBezTo>
                <a:cubicBezTo>
                  <a:pt x="1956429" y="168934"/>
                  <a:pt x="1954163" y="175781"/>
                  <a:pt x="1953726" y="184500"/>
                </a:cubicBezTo>
                <a:cubicBezTo>
                  <a:pt x="1953289" y="193219"/>
                  <a:pt x="1952167" y="205735"/>
                  <a:pt x="1950360" y="222047"/>
                </a:cubicBezTo>
                <a:cubicBezTo>
                  <a:pt x="1948553" y="238359"/>
                  <a:pt x="1945036" y="251498"/>
                  <a:pt x="1939809" y="261464"/>
                </a:cubicBezTo>
                <a:cubicBezTo>
                  <a:pt x="1934582" y="271431"/>
                  <a:pt x="1927426" y="279791"/>
                  <a:pt x="1918342" y="286545"/>
                </a:cubicBezTo>
                <a:cubicBezTo>
                  <a:pt x="1909257" y="293299"/>
                  <a:pt x="1903600" y="292543"/>
                  <a:pt x="1901370" y="284276"/>
                </a:cubicBezTo>
                <a:cubicBezTo>
                  <a:pt x="1899140" y="276009"/>
                  <a:pt x="1893691" y="267207"/>
                  <a:pt x="1885022" y="257872"/>
                </a:cubicBezTo>
                <a:cubicBezTo>
                  <a:pt x="1876353" y="248537"/>
                  <a:pt x="1877307" y="245224"/>
                  <a:pt x="1887883" y="247934"/>
                </a:cubicBezTo>
                <a:cubicBezTo>
                  <a:pt x="1898459" y="250645"/>
                  <a:pt x="1905346" y="252000"/>
                  <a:pt x="1908544" y="252000"/>
                </a:cubicBezTo>
                <a:cubicBezTo>
                  <a:pt x="1910150" y="252000"/>
                  <a:pt x="1912337" y="249038"/>
                  <a:pt x="1915104" y="243116"/>
                </a:cubicBezTo>
                <a:cubicBezTo>
                  <a:pt x="1917872" y="237193"/>
                  <a:pt x="1920382" y="227693"/>
                  <a:pt x="1922633" y="214615"/>
                </a:cubicBezTo>
                <a:cubicBezTo>
                  <a:pt x="1924884" y="201536"/>
                  <a:pt x="1926010" y="189268"/>
                  <a:pt x="1926010" y="177811"/>
                </a:cubicBezTo>
                <a:cubicBezTo>
                  <a:pt x="1926010" y="168676"/>
                  <a:pt x="1923859" y="163933"/>
                  <a:pt x="1919557" y="163582"/>
                </a:cubicBezTo>
                <a:cubicBezTo>
                  <a:pt x="1915255" y="163230"/>
                  <a:pt x="1906342" y="165069"/>
                  <a:pt x="1892820" y="169099"/>
                </a:cubicBezTo>
                <a:cubicBezTo>
                  <a:pt x="1883284" y="195055"/>
                  <a:pt x="1871632" y="217443"/>
                  <a:pt x="1857865" y="236265"/>
                </a:cubicBezTo>
                <a:cubicBezTo>
                  <a:pt x="1844099" y="255086"/>
                  <a:pt x="1831307" y="268512"/>
                  <a:pt x="1819491" y="276543"/>
                </a:cubicBezTo>
                <a:cubicBezTo>
                  <a:pt x="1807675" y="284573"/>
                  <a:pt x="1800017" y="288589"/>
                  <a:pt x="1796518" y="288589"/>
                </a:cubicBezTo>
                <a:cubicBezTo>
                  <a:pt x="1791958" y="288589"/>
                  <a:pt x="1794496" y="282953"/>
                  <a:pt x="1804133" y="271682"/>
                </a:cubicBezTo>
                <a:cubicBezTo>
                  <a:pt x="1813769" y="260410"/>
                  <a:pt x="1825249" y="244342"/>
                  <a:pt x="1838571" y="223477"/>
                </a:cubicBezTo>
                <a:cubicBezTo>
                  <a:pt x="1851893" y="202612"/>
                  <a:pt x="1860791" y="186522"/>
                  <a:pt x="1865265" y="175208"/>
                </a:cubicBezTo>
                <a:cubicBezTo>
                  <a:pt x="1855341" y="178678"/>
                  <a:pt x="1847203" y="181568"/>
                  <a:pt x="1840851" y="183877"/>
                </a:cubicBezTo>
                <a:cubicBezTo>
                  <a:pt x="1834498" y="186185"/>
                  <a:pt x="1828253" y="185877"/>
                  <a:pt x="1822115" y="182952"/>
                </a:cubicBezTo>
                <a:cubicBezTo>
                  <a:pt x="1815978" y="180026"/>
                  <a:pt x="1811063" y="175957"/>
                  <a:pt x="1807370" y="170744"/>
                </a:cubicBezTo>
                <a:cubicBezTo>
                  <a:pt x="1803677" y="165532"/>
                  <a:pt x="1808607" y="162925"/>
                  <a:pt x="1822158" y="162925"/>
                </a:cubicBezTo>
                <a:cubicBezTo>
                  <a:pt x="1832555" y="162925"/>
                  <a:pt x="1848408" y="160466"/>
                  <a:pt x="1869718" y="155547"/>
                </a:cubicBezTo>
                <a:cubicBezTo>
                  <a:pt x="1873948" y="136547"/>
                  <a:pt x="1875353" y="125103"/>
                  <a:pt x="1873934" y="121217"/>
                </a:cubicBezTo>
                <a:lnTo>
                  <a:pt x="1872213" y="123131"/>
                </a:lnTo>
                <a:cubicBezTo>
                  <a:pt x="1866419" y="129943"/>
                  <a:pt x="1861827" y="130438"/>
                  <a:pt x="1858435" y="124616"/>
                </a:cubicBezTo>
                <a:cubicBezTo>
                  <a:pt x="1855044" y="118793"/>
                  <a:pt x="1851097" y="108239"/>
                  <a:pt x="1846594" y="92952"/>
                </a:cubicBezTo>
                <a:cubicBezTo>
                  <a:pt x="1842091" y="77666"/>
                  <a:pt x="1838004" y="66158"/>
                  <a:pt x="1834333" y="58428"/>
                </a:cubicBezTo>
                <a:cubicBezTo>
                  <a:pt x="1830662" y="50699"/>
                  <a:pt x="1832455" y="46834"/>
                  <a:pt x="1839711" y="46834"/>
                </a:cubicBezTo>
                <a:cubicBezTo>
                  <a:pt x="1845332" y="46834"/>
                  <a:pt x="1850301" y="47057"/>
                  <a:pt x="1854617" y="47501"/>
                </a:cubicBezTo>
                <a:cubicBezTo>
                  <a:pt x="1858934" y="47946"/>
                  <a:pt x="1865240" y="47286"/>
                  <a:pt x="1873536" y="45522"/>
                </a:cubicBezTo>
                <a:cubicBezTo>
                  <a:pt x="1881832" y="43758"/>
                  <a:pt x="1890500" y="41797"/>
                  <a:pt x="1899542" y="39639"/>
                </a:cubicBezTo>
                <a:cubicBezTo>
                  <a:pt x="1908583" y="37481"/>
                  <a:pt x="1915829" y="34312"/>
                  <a:pt x="1921278" y="30132"/>
                </a:cubicBezTo>
                <a:cubicBezTo>
                  <a:pt x="1924002" y="28041"/>
                  <a:pt x="1926850" y="26837"/>
                  <a:pt x="1929820" y="26518"/>
                </a:cubicBezTo>
                <a:close/>
                <a:moveTo>
                  <a:pt x="2723076" y="25327"/>
                </a:moveTo>
                <a:cubicBezTo>
                  <a:pt x="2726916" y="25820"/>
                  <a:pt x="2731309" y="27253"/>
                  <a:pt x="2736256" y="29626"/>
                </a:cubicBezTo>
                <a:cubicBezTo>
                  <a:pt x="2746151" y="34373"/>
                  <a:pt x="2754494" y="39535"/>
                  <a:pt x="2761284" y="45113"/>
                </a:cubicBezTo>
                <a:cubicBezTo>
                  <a:pt x="2768074" y="50692"/>
                  <a:pt x="2769640" y="56460"/>
                  <a:pt x="2765984" y="62419"/>
                </a:cubicBezTo>
                <a:cubicBezTo>
                  <a:pt x="2762327" y="68377"/>
                  <a:pt x="2760079" y="75153"/>
                  <a:pt x="2759240" y="82746"/>
                </a:cubicBezTo>
                <a:cubicBezTo>
                  <a:pt x="2758401" y="90339"/>
                  <a:pt x="2757982" y="107185"/>
                  <a:pt x="2757982" y="133284"/>
                </a:cubicBezTo>
                <a:cubicBezTo>
                  <a:pt x="2757982" y="160057"/>
                  <a:pt x="2758638" y="185321"/>
                  <a:pt x="2759950" y="209076"/>
                </a:cubicBezTo>
                <a:cubicBezTo>
                  <a:pt x="2761262" y="232830"/>
                  <a:pt x="2762610" y="249910"/>
                  <a:pt x="2763994" y="260313"/>
                </a:cubicBezTo>
                <a:cubicBezTo>
                  <a:pt x="2765378" y="270717"/>
                  <a:pt x="2761162" y="283430"/>
                  <a:pt x="2751346" y="298451"/>
                </a:cubicBezTo>
                <a:cubicBezTo>
                  <a:pt x="2741530" y="313473"/>
                  <a:pt x="2734195" y="314691"/>
                  <a:pt x="2729341" y="302108"/>
                </a:cubicBezTo>
                <a:cubicBezTo>
                  <a:pt x="2724487" y="289524"/>
                  <a:pt x="2715198" y="278249"/>
                  <a:pt x="2701474" y="268283"/>
                </a:cubicBezTo>
                <a:cubicBezTo>
                  <a:pt x="2687751" y="258317"/>
                  <a:pt x="2688833" y="255133"/>
                  <a:pt x="2704722" y="258732"/>
                </a:cubicBezTo>
                <a:cubicBezTo>
                  <a:pt x="2720611" y="262332"/>
                  <a:pt x="2729158" y="259589"/>
                  <a:pt x="2730363" y="250505"/>
                </a:cubicBezTo>
                <a:cubicBezTo>
                  <a:pt x="2731567" y="241420"/>
                  <a:pt x="2732169" y="229787"/>
                  <a:pt x="2732169" y="215604"/>
                </a:cubicBezTo>
                <a:cubicBezTo>
                  <a:pt x="2732169" y="200447"/>
                  <a:pt x="2731503" y="171734"/>
                  <a:pt x="2730169" y="129466"/>
                </a:cubicBezTo>
                <a:cubicBezTo>
                  <a:pt x="2728835" y="87198"/>
                  <a:pt x="2725842" y="63333"/>
                  <a:pt x="2721188" y="57869"/>
                </a:cubicBezTo>
                <a:cubicBezTo>
                  <a:pt x="2716535" y="52405"/>
                  <a:pt x="2709695" y="49896"/>
                  <a:pt x="2700668" y="50340"/>
                </a:cubicBezTo>
                <a:cubicBezTo>
                  <a:pt x="2691641" y="50785"/>
                  <a:pt x="2676551" y="52248"/>
                  <a:pt x="2655399" y="54729"/>
                </a:cubicBezTo>
                <a:cubicBezTo>
                  <a:pt x="2667990" y="58873"/>
                  <a:pt x="2672711" y="64175"/>
                  <a:pt x="2669564" y="70635"/>
                </a:cubicBezTo>
                <a:cubicBezTo>
                  <a:pt x="2666416" y="77096"/>
                  <a:pt x="2664842" y="88048"/>
                  <a:pt x="2664842" y="103492"/>
                </a:cubicBezTo>
                <a:cubicBezTo>
                  <a:pt x="2671740" y="102618"/>
                  <a:pt x="2677110" y="102180"/>
                  <a:pt x="2680953" y="102180"/>
                </a:cubicBezTo>
                <a:cubicBezTo>
                  <a:pt x="2686718" y="102180"/>
                  <a:pt x="2691999" y="104823"/>
                  <a:pt x="2696796" y="110107"/>
                </a:cubicBezTo>
                <a:cubicBezTo>
                  <a:pt x="2701593" y="115391"/>
                  <a:pt x="2698344" y="119654"/>
                  <a:pt x="2687052" y="122895"/>
                </a:cubicBezTo>
                <a:cubicBezTo>
                  <a:pt x="2675759" y="126136"/>
                  <a:pt x="2668298" y="128366"/>
                  <a:pt x="2664670" y="129584"/>
                </a:cubicBezTo>
                <a:lnTo>
                  <a:pt x="2663487" y="161549"/>
                </a:lnTo>
                <a:cubicBezTo>
                  <a:pt x="2674414" y="158939"/>
                  <a:pt x="2683359" y="157161"/>
                  <a:pt x="2690321" y="156214"/>
                </a:cubicBezTo>
                <a:cubicBezTo>
                  <a:pt x="2697284" y="155268"/>
                  <a:pt x="2702650" y="157885"/>
                  <a:pt x="2706422" y="164066"/>
                </a:cubicBezTo>
                <a:cubicBezTo>
                  <a:pt x="2710193" y="170246"/>
                  <a:pt x="2707526" y="174975"/>
                  <a:pt x="2698420" y="178252"/>
                </a:cubicBezTo>
                <a:cubicBezTo>
                  <a:pt x="2689314" y="181528"/>
                  <a:pt x="2677670" y="185138"/>
                  <a:pt x="2663487" y="189082"/>
                </a:cubicBezTo>
                <a:cubicBezTo>
                  <a:pt x="2663487" y="209531"/>
                  <a:pt x="2662064" y="230690"/>
                  <a:pt x="2659217" y="252559"/>
                </a:cubicBezTo>
                <a:cubicBezTo>
                  <a:pt x="2656371" y="274428"/>
                  <a:pt x="2652352" y="285674"/>
                  <a:pt x="2647161" y="286298"/>
                </a:cubicBezTo>
                <a:cubicBezTo>
                  <a:pt x="2641969" y="286922"/>
                  <a:pt x="2638868" y="280723"/>
                  <a:pt x="2637857" y="267702"/>
                </a:cubicBezTo>
                <a:cubicBezTo>
                  <a:pt x="2636846" y="254681"/>
                  <a:pt x="2636793" y="229693"/>
                  <a:pt x="2637696" y="192739"/>
                </a:cubicBezTo>
                <a:cubicBezTo>
                  <a:pt x="2630082" y="194546"/>
                  <a:pt x="2622904" y="195449"/>
                  <a:pt x="2616164" y="195449"/>
                </a:cubicBezTo>
                <a:cubicBezTo>
                  <a:pt x="2610170" y="195449"/>
                  <a:pt x="2603262" y="193341"/>
                  <a:pt x="2595439" y="189125"/>
                </a:cubicBezTo>
                <a:cubicBezTo>
                  <a:pt x="2587617" y="184909"/>
                  <a:pt x="2587584" y="181758"/>
                  <a:pt x="2595342" y="179671"/>
                </a:cubicBezTo>
                <a:cubicBezTo>
                  <a:pt x="2603100" y="177585"/>
                  <a:pt x="2617663" y="173666"/>
                  <a:pt x="2639030" y="167916"/>
                </a:cubicBezTo>
                <a:lnTo>
                  <a:pt x="2639030" y="133349"/>
                </a:lnTo>
                <a:cubicBezTo>
                  <a:pt x="2628949" y="136059"/>
                  <a:pt x="2619230" y="135105"/>
                  <a:pt x="2609873" y="130488"/>
                </a:cubicBezTo>
                <a:cubicBezTo>
                  <a:pt x="2600516" y="125870"/>
                  <a:pt x="2599526" y="122486"/>
                  <a:pt x="2606904" y="120335"/>
                </a:cubicBezTo>
                <a:cubicBezTo>
                  <a:pt x="2614282" y="118184"/>
                  <a:pt x="2624991" y="115545"/>
                  <a:pt x="2639030" y="112419"/>
                </a:cubicBezTo>
                <a:cubicBezTo>
                  <a:pt x="2639030" y="92558"/>
                  <a:pt x="2637876" y="74791"/>
                  <a:pt x="2635567" y="59117"/>
                </a:cubicBezTo>
                <a:cubicBezTo>
                  <a:pt x="2620237" y="60924"/>
                  <a:pt x="2606563" y="62573"/>
                  <a:pt x="2594546" y="64064"/>
                </a:cubicBezTo>
                <a:cubicBezTo>
                  <a:pt x="2593672" y="125842"/>
                  <a:pt x="2592102" y="166260"/>
                  <a:pt x="2589836" y="185318"/>
                </a:cubicBezTo>
                <a:cubicBezTo>
                  <a:pt x="2587570" y="204376"/>
                  <a:pt x="2583436" y="224069"/>
                  <a:pt x="2577435" y="244396"/>
                </a:cubicBezTo>
                <a:cubicBezTo>
                  <a:pt x="2571434" y="264723"/>
                  <a:pt x="2559054" y="280770"/>
                  <a:pt x="2540297" y="292536"/>
                </a:cubicBezTo>
                <a:cubicBezTo>
                  <a:pt x="2521540" y="304302"/>
                  <a:pt x="2518253" y="301950"/>
                  <a:pt x="2530435" y="285480"/>
                </a:cubicBezTo>
                <a:cubicBezTo>
                  <a:pt x="2542617" y="269011"/>
                  <a:pt x="2551841" y="246224"/>
                  <a:pt x="2558108" y="217121"/>
                </a:cubicBezTo>
                <a:cubicBezTo>
                  <a:pt x="2564375" y="188017"/>
                  <a:pt x="2567508" y="163671"/>
                  <a:pt x="2567508" y="144082"/>
                </a:cubicBezTo>
                <a:lnTo>
                  <a:pt x="2567508" y="88736"/>
                </a:lnTo>
                <a:cubicBezTo>
                  <a:pt x="2567508" y="72647"/>
                  <a:pt x="2565031" y="60511"/>
                  <a:pt x="2560076" y="52330"/>
                </a:cubicBezTo>
                <a:cubicBezTo>
                  <a:pt x="2555122" y="44149"/>
                  <a:pt x="2558775" y="41410"/>
                  <a:pt x="2571036" y="44113"/>
                </a:cubicBezTo>
                <a:cubicBezTo>
                  <a:pt x="2583297" y="46816"/>
                  <a:pt x="2598264" y="47053"/>
                  <a:pt x="2615938" y="44823"/>
                </a:cubicBezTo>
                <a:cubicBezTo>
                  <a:pt x="2633613" y="42593"/>
                  <a:pt x="2652879" y="39704"/>
                  <a:pt x="2673737" y="36154"/>
                </a:cubicBezTo>
                <a:cubicBezTo>
                  <a:pt x="2694595" y="32605"/>
                  <a:pt x="2707755" y="29443"/>
                  <a:pt x="2713219" y="26668"/>
                </a:cubicBezTo>
                <a:cubicBezTo>
                  <a:pt x="2715951" y="25281"/>
                  <a:pt x="2719237" y="24834"/>
                  <a:pt x="2723076" y="25327"/>
                </a:cubicBezTo>
                <a:close/>
                <a:moveTo>
                  <a:pt x="1267408" y="21935"/>
                </a:moveTo>
                <a:cubicBezTo>
                  <a:pt x="1269812" y="21706"/>
                  <a:pt x="1273112" y="21940"/>
                  <a:pt x="1277306" y="22635"/>
                </a:cubicBezTo>
                <a:cubicBezTo>
                  <a:pt x="1292421" y="23553"/>
                  <a:pt x="1303502" y="26550"/>
                  <a:pt x="1310550" y="31627"/>
                </a:cubicBezTo>
                <a:cubicBezTo>
                  <a:pt x="1317598" y="36703"/>
                  <a:pt x="1320549" y="43905"/>
                  <a:pt x="1319402" y="53234"/>
                </a:cubicBezTo>
                <a:cubicBezTo>
                  <a:pt x="1318255" y="62562"/>
                  <a:pt x="1312691" y="65100"/>
                  <a:pt x="1302710" y="60848"/>
                </a:cubicBezTo>
                <a:cubicBezTo>
                  <a:pt x="1292729" y="56596"/>
                  <a:pt x="1281805" y="48469"/>
                  <a:pt x="1269939" y="36466"/>
                </a:cubicBezTo>
                <a:cubicBezTo>
                  <a:pt x="1261039" y="27464"/>
                  <a:pt x="1260195" y="22620"/>
                  <a:pt x="1267408" y="21935"/>
                </a:cubicBezTo>
                <a:close/>
                <a:moveTo>
                  <a:pt x="3308048" y="20853"/>
                </a:moveTo>
                <a:cubicBezTo>
                  <a:pt x="3311548" y="21095"/>
                  <a:pt x="3317024" y="23481"/>
                  <a:pt x="3324473" y="28013"/>
                </a:cubicBezTo>
                <a:cubicBezTo>
                  <a:pt x="3339373" y="37076"/>
                  <a:pt x="3344639" y="43834"/>
                  <a:pt x="3340272" y="48286"/>
                </a:cubicBezTo>
                <a:cubicBezTo>
                  <a:pt x="3335906" y="52739"/>
                  <a:pt x="3329052" y="62530"/>
                  <a:pt x="3319709" y="77659"/>
                </a:cubicBezTo>
                <a:cubicBezTo>
                  <a:pt x="3310366" y="92787"/>
                  <a:pt x="3301859" y="106389"/>
                  <a:pt x="3294187" y="118464"/>
                </a:cubicBezTo>
                <a:cubicBezTo>
                  <a:pt x="3303178" y="127914"/>
                  <a:pt x="3307226" y="140049"/>
                  <a:pt x="3306329" y="154870"/>
                </a:cubicBezTo>
                <a:cubicBezTo>
                  <a:pt x="3305433" y="169690"/>
                  <a:pt x="3304985" y="194438"/>
                  <a:pt x="3304985" y="229113"/>
                </a:cubicBezTo>
                <a:cubicBezTo>
                  <a:pt x="3304985" y="264146"/>
                  <a:pt x="3302085" y="285065"/>
                  <a:pt x="3296284" y="291869"/>
                </a:cubicBezTo>
                <a:cubicBezTo>
                  <a:pt x="3290484" y="298673"/>
                  <a:pt x="3285055" y="296024"/>
                  <a:pt x="3280001" y="283921"/>
                </a:cubicBezTo>
                <a:cubicBezTo>
                  <a:pt x="3274946" y="271818"/>
                  <a:pt x="3273773" y="262522"/>
                  <a:pt x="3276484" y="256033"/>
                </a:cubicBezTo>
                <a:cubicBezTo>
                  <a:pt x="3279194" y="249544"/>
                  <a:pt x="3281446" y="228385"/>
                  <a:pt x="3283238" y="192556"/>
                </a:cubicBezTo>
                <a:cubicBezTo>
                  <a:pt x="3285031" y="156727"/>
                  <a:pt x="3284571" y="136547"/>
                  <a:pt x="3281861" y="132015"/>
                </a:cubicBezTo>
                <a:cubicBezTo>
                  <a:pt x="3262918" y="154873"/>
                  <a:pt x="3244462" y="171386"/>
                  <a:pt x="3226494" y="181553"/>
                </a:cubicBezTo>
                <a:cubicBezTo>
                  <a:pt x="3208526" y="191721"/>
                  <a:pt x="3207253" y="188272"/>
                  <a:pt x="3222676" y="171207"/>
                </a:cubicBezTo>
                <a:cubicBezTo>
                  <a:pt x="3238098" y="154142"/>
                  <a:pt x="3253869" y="132854"/>
                  <a:pt x="3269988" y="107343"/>
                </a:cubicBezTo>
                <a:cubicBezTo>
                  <a:pt x="3286106" y="81832"/>
                  <a:pt x="3295940" y="64014"/>
                  <a:pt x="3299489" y="53890"/>
                </a:cubicBezTo>
                <a:cubicBezTo>
                  <a:pt x="3303038" y="43765"/>
                  <a:pt x="3304365" y="34656"/>
                  <a:pt x="3303468" y="26561"/>
                </a:cubicBezTo>
                <a:cubicBezTo>
                  <a:pt x="3303020" y="22513"/>
                  <a:pt x="3304547" y="20611"/>
                  <a:pt x="3308048" y="20853"/>
                </a:cubicBezTo>
                <a:close/>
                <a:moveTo>
                  <a:pt x="5072643" y="20191"/>
                </a:moveTo>
                <a:cubicBezTo>
                  <a:pt x="5074364" y="20537"/>
                  <a:pt x="5076428" y="21259"/>
                  <a:pt x="5078835" y="22356"/>
                </a:cubicBezTo>
                <a:cubicBezTo>
                  <a:pt x="5088465" y="26744"/>
                  <a:pt x="5095531" y="31641"/>
                  <a:pt x="5100034" y="37047"/>
                </a:cubicBezTo>
                <a:cubicBezTo>
                  <a:pt x="5105183" y="44819"/>
                  <a:pt x="5105013" y="50097"/>
                  <a:pt x="5099528" y="52879"/>
                </a:cubicBezTo>
                <a:cubicBezTo>
                  <a:pt x="5094043" y="55661"/>
                  <a:pt x="5085475" y="64222"/>
                  <a:pt x="5073823" y="78562"/>
                </a:cubicBezTo>
                <a:cubicBezTo>
                  <a:pt x="5062172" y="92902"/>
                  <a:pt x="5047567" y="104496"/>
                  <a:pt x="5030007" y="113344"/>
                </a:cubicBezTo>
                <a:cubicBezTo>
                  <a:pt x="5012448" y="122192"/>
                  <a:pt x="5010268" y="119421"/>
                  <a:pt x="5023468" y="105030"/>
                </a:cubicBezTo>
                <a:cubicBezTo>
                  <a:pt x="5036668" y="90640"/>
                  <a:pt x="5047466" y="75981"/>
                  <a:pt x="5055862" y="61053"/>
                </a:cubicBezTo>
                <a:cubicBezTo>
                  <a:pt x="5064259" y="46124"/>
                  <a:pt x="5067779" y="34846"/>
                  <a:pt x="5066424" y="27217"/>
                </a:cubicBezTo>
                <a:cubicBezTo>
                  <a:pt x="5065408" y="21495"/>
                  <a:pt x="5067481" y="19153"/>
                  <a:pt x="5072643" y="20191"/>
                </a:cubicBezTo>
                <a:close/>
                <a:moveTo>
                  <a:pt x="4764688" y="18527"/>
                </a:moveTo>
                <a:cubicBezTo>
                  <a:pt x="4776433" y="19473"/>
                  <a:pt x="4786357" y="21976"/>
                  <a:pt x="4794459" y="26034"/>
                </a:cubicBezTo>
                <a:cubicBezTo>
                  <a:pt x="4802561" y="30092"/>
                  <a:pt x="4806340" y="37746"/>
                  <a:pt x="4805794" y="48996"/>
                </a:cubicBezTo>
                <a:cubicBezTo>
                  <a:pt x="4805250" y="60246"/>
                  <a:pt x="4800794" y="64892"/>
                  <a:pt x="4792426" y="62935"/>
                </a:cubicBezTo>
                <a:cubicBezTo>
                  <a:pt x="4784059" y="60977"/>
                  <a:pt x="4774454" y="53660"/>
                  <a:pt x="4763613" y="40983"/>
                </a:cubicBezTo>
                <a:cubicBezTo>
                  <a:pt x="4752586" y="25066"/>
                  <a:pt x="4752944" y="17580"/>
                  <a:pt x="4764688" y="18527"/>
                </a:cubicBezTo>
                <a:close/>
                <a:moveTo>
                  <a:pt x="3402387" y="17245"/>
                </a:moveTo>
                <a:cubicBezTo>
                  <a:pt x="3405434" y="17619"/>
                  <a:pt x="3409157" y="18484"/>
                  <a:pt x="3413558" y="19839"/>
                </a:cubicBezTo>
                <a:cubicBezTo>
                  <a:pt x="3431161" y="25259"/>
                  <a:pt x="3437937" y="32412"/>
                  <a:pt x="3433885" y="41295"/>
                </a:cubicBezTo>
                <a:cubicBezTo>
                  <a:pt x="3429834" y="50179"/>
                  <a:pt x="3427809" y="78110"/>
                  <a:pt x="3427809" y="125089"/>
                </a:cubicBezTo>
                <a:cubicBezTo>
                  <a:pt x="3443640" y="123325"/>
                  <a:pt x="3455998" y="121554"/>
                  <a:pt x="3464882" y="119776"/>
                </a:cubicBezTo>
                <a:cubicBezTo>
                  <a:pt x="3473765" y="117998"/>
                  <a:pt x="3482227" y="116191"/>
                  <a:pt x="3490264" y="114355"/>
                </a:cubicBezTo>
                <a:cubicBezTo>
                  <a:pt x="3498302" y="112520"/>
                  <a:pt x="3506099" y="116352"/>
                  <a:pt x="3513656" y="125852"/>
                </a:cubicBezTo>
                <a:cubicBezTo>
                  <a:pt x="3521214" y="135353"/>
                  <a:pt x="3516417" y="140103"/>
                  <a:pt x="3499266" y="140103"/>
                </a:cubicBezTo>
                <a:cubicBezTo>
                  <a:pt x="3485127" y="140103"/>
                  <a:pt x="3461308" y="141781"/>
                  <a:pt x="3427809" y="145136"/>
                </a:cubicBezTo>
                <a:cubicBezTo>
                  <a:pt x="3427809" y="201565"/>
                  <a:pt x="3426862" y="244697"/>
                  <a:pt x="3424969" y="274532"/>
                </a:cubicBezTo>
                <a:cubicBezTo>
                  <a:pt x="3423076" y="304367"/>
                  <a:pt x="3418552" y="319567"/>
                  <a:pt x="3411396" y="320134"/>
                </a:cubicBezTo>
                <a:cubicBezTo>
                  <a:pt x="3404241" y="320700"/>
                  <a:pt x="3400663" y="306557"/>
                  <a:pt x="3400663" y="277704"/>
                </a:cubicBezTo>
                <a:lnTo>
                  <a:pt x="3400663" y="149546"/>
                </a:lnTo>
                <a:cubicBezTo>
                  <a:pt x="3378436" y="154795"/>
                  <a:pt x="3363095" y="158358"/>
                  <a:pt x="3354641" y="160237"/>
                </a:cubicBezTo>
                <a:cubicBezTo>
                  <a:pt x="3346188" y="162115"/>
                  <a:pt x="3336447" y="158756"/>
                  <a:pt x="3325420" y="150159"/>
                </a:cubicBezTo>
                <a:cubicBezTo>
                  <a:pt x="3314392" y="141562"/>
                  <a:pt x="3316550" y="137264"/>
                  <a:pt x="3331894" y="137264"/>
                </a:cubicBezTo>
                <a:cubicBezTo>
                  <a:pt x="3344141" y="137264"/>
                  <a:pt x="3367064" y="134324"/>
                  <a:pt x="3400663" y="128444"/>
                </a:cubicBezTo>
                <a:cubicBezTo>
                  <a:pt x="3400663" y="98502"/>
                  <a:pt x="3400441" y="76698"/>
                  <a:pt x="3399996" y="63032"/>
                </a:cubicBezTo>
                <a:cubicBezTo>
                  <a:pt x="3399552" y="49365"/>
                  <a:pt x="3397300" y="37395"/>
                  <a:pt x="3393242" y="27120"/>
                </a:cubicBezTo>
                <a:cubicBezTo>
                  <a:pt x="3390198" y="19414"/>
                  <a:pt x="3393247" y="16122"/>
                  <a:pt x="3402387" y="17245"/>
                </a:cubicBezTo>
                <a:close/>
                <a:moveTo>
                  <a:pt x="1205644" y="13235"/>
                </a:moveTo>
                <a:cubicBezTo>
                  <a:pt x="1220551" y="15142"/>
                  <a:pt x="1229127" y="17820"/>
                  <a:pt x="1231371" y="21269"/>
                </a:cubicBezTo>
                <a:cubicBezTo>
                  <a:pt x="1233615" y="24718"/>
                  <a:pt x="1234289" y="28368"/>
                  <a:pt x="1233393" y="32218"/>
                </a:cubicBezTo>
                <a:cubicBezTo>
                  <a:pt x="1232497" y="36068"/>
                  <a:pt x="1232479" y="43665"/>
                  <a:pt x="1233339" y="55008"/>
                </a:cubicBezTo>
                <a:cubicBezTo>
                  <a:pt x="1234199" y="66351"/>
                  <a:pt x="1236150" y="78017"/>
                  <a:pt x="1239190" y="90006"/>
                </a:cubicBezTo>
                <a:cubicBezTo>
                  <a:pt x="1248540" y="87510"/>
                  <a:pt x="1256043" y="85087"/>
                  <a:pt x="1261700" y="82735"/>
                </a:cubicBezTo>
                <a:cubicBezTo>
                  <a:pt x="1267358" y="80383"/>
                  <a:pt x="1274402" y="82115"/>
                  <a:pt x="1282834" y="87930"/>
                </a:cubicBezTo>
                <a:cubicBezTo>
                  <a:pt x="1291266" y="93745"/>
                  <a:pt x="1289356" y="99377"/>
                  <a:pt x="1277102" y="104826"/>
                </a:cubicBezTo>
                <a:cubicBezTo>
                  <a:pt x="1264848" y="110275"/>
                  <a:pt x="1254326" y="114018"/>
                  <a:pt x="1245535" y="116054"/>
                </a:cubicBezTo>
                <a:cubicBezTo>
                  <a:pt x="1256276" y="147933"/>
                  <a:pt x="1265877" y="171440"/>
                  <a:pt x="1274338" y="186576"/>
                </a:cubicBezTo>
                <a:cubicBezTo>
                  <a:pt x="1282798" y="201712"/>
                  <a:pt x="1291008" y="214808"/>
                  <a:pt x="1298967" y="225865"/>
                </a:cubicBezTo>
                <a:cubicBezTo>
                  <a:pt x="1306926" y="236921"/>
                  <a:pt x="1316168" y="247056"/>
                  <a:pt x="1326694" y="256269"/>
                </a:cubicBezTo>
                <a:cubicBezTo>
                  <a:pt x="1337219" y="265483"/>
                  <a:pt x="1343827" y="270445"/>
                  <a:pt x="1346516" y="271155"/>
                </a:cubicBezTo>
                <a:cubicBezTo>
                  <a:pt x="1349204" y="271864"/>
                  <a:pt x="1351692" y="269047"/>
                  <a:pt x="1353980" y="262701"/>
                </a:cubicBezTo>
                <a:cubicBezTo>
                  <a:pt x="1356267" y="256356"/>
                  <a:pt x="1360139" y="247131"/>
                  <a:pt x="1365595" y="235028"/>
                </a:cubicBezTo>
                <a:cubicBezTo>
                  <a:pt x="1371052" y="222925"/>
                  <a:pt x="1373547" y="223613"/>
                  <a:pt x="1373081" y="237093"/>
                </a:cubicBezTo>
                <a:cubicBezTo>
                  <a:pt x="1372615" y="250573"/>
                  <a:pt x="1373052" y="263354"/>
                  <a:pt x="1374393" y="275435"/>
                </a:cubicBezTo>
                <a:cubicBezTo>
                  <a:pt x="1375734" y="287517"/>
                  <a:pt x="1377315" y="297229"/>
                  <a:pt x="1379136" y="304571"/>
                </a:cubicBezTo>
                <a:cubicBezTo>
                  <a:pt x="1380957" y="311913"/>
                  <a:pt x="1374318" y="313724"/>
                  <a:pt x="1359218" y="310002"/>
                </a:cubicBezTo>
                <a:cubicBezTo>
                  <a:pt x="1344117" y="306281"/>
                  <a:pt x="1329634" y="298408"/>
                  <a:pt x="1315767" y="286384"/>
                </a:cubicBezTo>
                <a:cubicBezTo>
                  <a:pt x="1301900" y="274360"/>
                  <a:pt x="1288782" y="258725"/>
                  <a:pt x="1276414" y="239481"/>
                </a:cubicBezTo>
                <a:cubicBezTo>
                  <a:pt x="1264045" y="220236"/>
                  <a:pt x="1253792" y="201798"/>
                  <a:pt x="1245654" y="184167"/>
                </a:cubicBezTo>
                <a:cubicBezTo>
                  <a:pt x="1237516" y="166536"/>
                  <a:pt x="1230156" y="145552"/>
                  <a:pt x="1223573" y="121217"/>
                </a:cubicBezTo>
                <a:cubicBezTo>
                  <a:pt x="1204501" y="125662"/>
                  <a:pt x="1188017" y="129247"/>
                  <a:pt x="1174121" y="131972"/>
                </a:cubicBezTo>
                <a:cubicBezTo>
                  <a:pt x="1160225" y="134697"/>
                  <a:pt x="1147481" y="133456"/>
                  <a:pt x="1135886" y="128251"/>
                </a:cubicBezTo>
                <a:cubicBezTo>
                  <a:pt x="1124293" y="123045"/>
                  <a:pt x="1126845" y="118994"/>
                  <a:pt x="1143544" y="116097"/>
                </a:cubicBezTo>
                <a:cubicBezTo>
                  <a:pt x="1160243" y="113201"/>
                  <a:pt x="1184740" y="106705"/>
                  <a:pt x="1217034" y="96609"/>
                </a:cubicBezTo>
                <a:cubicBezTo>
                  <a:pt x="1214525" y="86342"/>
                  <a:pt x="1211266" y="72733"/>
                  <a:pt x="1207258" y="55783"/>
                </a:cubicBezTo>
                <a:cubicBezTo>
                  <a:pt x="1203250" y="38832"/>
                  <a:pt x="1198252" y="27027"/>
                  <a:pt x="1192265" y="20366"/>
                </a:cubicBezTo>
                <a:cubicBezTo>
                  <a:pt x="1186278" y="13705"/>
                  <a:pt x="1190738" y="11328"/>
                  <a:pt x="1205644" y="13235"/>
                </a:cubicBezTo>
                <a:close/>
                <a:moveTo>
                  <a:pt x="4364230" y="11022"/>
                </a:moveTo>
                <a:cubicBezTo>
                  <a:pt x="4366054" y="10393"/>
                  <a:pt x="4369017" y="10432"/>
                  <a:pt x="4373119" y="11138"/>
                </a:cubicBezTo>
                <a:cubicBezTo>
                  <a:pt x="4381322" y="12550"/>
                  <a:pt x="4388097" y="14734"/>
                  <a:pt x="4393446" y="17688"/>
                </a:cubicBezTo>
                <a:cubicBezTo>
                  <a:pt x="4398795" y="20642"/>
                  <a:pt x="4400240" y="23926"/>
                  <a:pt x="4397780" y="27540"/>
                </a:cubicBezTo>
                <a:cubicBezTo>
                  <a:pt x="4395321" y="31153"/>
                  <a:pt x="4392507" y="34889"/>
                  <a:pt x="4389338" y="38746"/>
                </a:cubicBezTo>
                <a:cubicBezTo>
                  <a:pt x="4392263" y="38746"/>
                  <a:pt x="4399272" y="36717"/>
                  <a:pt x="4410364" y="32659"/>
                </a:cubicBezTo>
                <a:cubicBezTo>
                  <a:pt x="4421456" y="28601"/>
                  <a:pt x="4429723" y="29884"/>
                  <a:pt x="4435165" y="36509"/>
                </a:cubicBezTo>
                <a:cubicBezTo>
                  <a:pt x="4440607" y="43135"/>
                  <a:pt x="4438973" y="47874"/>
                  <a:pt x="4430261" y="50728"/>
                </a:cubicBezTo>
                <a:cubicBezTo>
                  <a:pt x="4421549" y="53581"/>
                  <a:pt x="4412465" y="55467"/>
                  <a:pt x="4403007" y="56385"/>
                </a:cubicBezTo>
                <a:cubicBezTo>
                  <a:pt x="4393550" y="57303"/>
                  <a:pt x="4386398" y="56865"/>
                  <a:pt x="4381551" y="55073"/>
                </a:cubicBezTo>
                <a:cubicBezTo>
                  <a:pt x="4371570" y="70503"/>
                  <a:pt x="4357972" y="83133"/>
                  <a:pt x="4340757" y="92963"/>
                </a:cubicBezTo>
                <a:cubicBezTo>
                  <a:pt x="4323541" y="102793"/>
                  <a:pt x="4318830" y="102783"/>
                  <a:pt x="4326624" y="92931"/>
                </a:cubicBezTo>
                <a:cubicBezTo>
                  <a:pt x="4334418" y="83079"/>
                  <a:pt x="4340757" y="74601"/>
                  <a:pt x="4345639" y="67495"/>
                </a:cubicBezTo>
                <a:cubicBezTo>
                  <a:pt x="4350522" y="60389"/>
                  <a:pt x="4354724" y="53101"/>
                  <a:pt x="4358244" y="45630"/>
                </a:cubicBezTo>
                <a:cubicBezTo>
                  <a:pt x="4361765" y="38158"/>
                  <a:pt x="4363525" y="32279"/>
                  <a:pt x="4363525" y="27991"/>
                </a:cubicBezTo>
                <a:cubicBezTo>
                  <a:pt x="4363525" y="23202"/>
                  <a:pt x="4363074" y="18842"/>
                  <a:pt x="4362170" y="14913"/>
                </a:cubicBezTo>
                <a:cubicBezTo>
                  <a:pt x="4361718" y="12948"/>
                  <a:pt x="4362405" y="11651"/>
                  <a:pt x="4364230" y="11022"/>
                </a:cubicBezTo>
                <a:close/>
                <a:moveTo>
                  <a:pt x="792355" y="11022"/>
                </a:moveTo>
                <a:cubicBezTo>
                  <a:pt x="794179" y="10393"/>
                  <a:pt x="797143" y="10432"/>
                  <a:pt x="801244" y="11138"/>
                </a:cubicBezTo>
                <a:cubicBezTo>
                  <a:pt x="809446" y="12550"/>
                  <a:pt x="816222" y="14734"/>
                  <a:pt x="821571" y="17688"/>
                </a:cubicBezTo>
                <a:cubicBezTo>
                  <a:pt x="826920" y="20642"/>
                  <a:pt x="828365" y="23926"/>
                  <a:pt x="825905" y="27540"/>
                </a:cubicBezTo>
                <a:cubicBezTo>
                  <a:pt x="823446" y="31153"/>
                  <a:pt x="820632" y="34889"/>
                  <a:pt x="817463" y="38746"/>
                </a:cubicBezTo>
                <a:cubicBezTo>
                  <a:pt x="820388" y="38746"/>
                  <a:pt x="827397" y="36717"/>
                  <a:pt x="838489" y="32659"/>
                </a:cubicBezTo>
                <a:cubicBezTo>
                  <a:pt x="849581" y="28601"/>
                  <a:pt x="857848" y="29884"/>
                  <a:pt x="863290" y="36509"/>
                </a:cubicBezTo>
                <a:cubicBezTo>
                  <a:pt x="868733" y="43135"/>
                  <a:pt x="867098" y="47874"/>
                  <a:pt x="858386" y="50728"/>
                </a:cubicBezTo>
                <a:cubicBezTo>
                  <a:pt x="849674" y="53581"/>
                  <a:pt x="840590" y="55467"/>
                  <a:pt x="831133" y="56385"/>
                </a:cubicBezTo>
                <a:cubicBezTo>
                  <a:pt x="821675" y="57303"/>
                  <a:pt x="814523" y="56865"/>
                  <a:pt x="809676" y="55073"/>
                </a:cubicBezTo>
                <a:cubicBezTo>
                  <a:pt x="799695" y="70503"/>
                  <a:pt x="786097" y="83133"/>
                  <a:pt x="768881" y="92963"/>
                </a:cubicBezTo>
                <a:cubicBezTo>
                  <a:pt x="751666" y="102793"/>
                  <a:pt x="746956" y="102783"/>
                  <a:pt x="754749" y="92931"/>
                </a:cubicBezTo>
                <a:cubicBezTo>
                  <a:pt x="762543" y="83079"/>
                  <a:pt x="768881" y="74601"/>
                  <a:pt x="773765" y="67495"/>
                </a:cubicBezTo>
                <a:cubicBezTo>
                  <a:pt x="778647" y="60389"/>
                  <a:pt x="782849" y="53101"/>
                  <a:pt x="786369" y="45630"/>
                </a:cubicBezTo>
                <a:cubicBezTo>
                  <a:pt x="789890" y="38158"/>
                  <a:pt x="791650" y="32279"/>
                  <a:pt x="791650" y="27991"/>
                </a:cubicBezTo>
                <a:cubicBezTo>
                  <a:pt x="791650" y="23202"/>
                  <a:pt x="791198" y="18842"/>
                  <a:pt x="790295" y="14913"/>
                </a:cubicBezTo>
                <a:cubicBezTo>
                  <a:pt x="789843" y="12948"/>
                  <a:pt x="790530" y="11651"/>
                  <a:pt x="792355" y="11022"/>
                </a:cubicBezTo>
                <a:close/>
                <a:moveTo>
                  <a:pt x="2032321" y="9375"/>
                </a:moveTo>
                <a:cubicBezTo>
                  <a:pt x="2033899" y="9122"/>
                  <a:pt x="2035965" y="9293"/>
                  <a:pt x="2038520" y="9890"/>
                </a:cubicBezTo>
                <a:cubicBezTo>
                  <a:pt x="2048737" y="12278"/>
                  <a:pt x="2057158" y="15845"/>
                  <a:pt x="2063784" y="20592"/>
                </a:cubicBezTo>
                <a:cubicBezTo>
                  <a:pt x="2071929" y="24994"/>
                  <a:pt x="2074413" y="30451"/>
                  <a:pt x="2071237" y="36961"/>
                </a:cubicBezTo>
                <a:cubicBezTo>
                  <a:pt x="2068061" y="43472"/>
                  <a:pt x="2066250" y="62487"/>
                  <a:pt x="2065806" y="94006"/>
                </a:cubicBezTo>
                <a:cubicBezTo>
                  <a:pt x="2065361" y="125526"/>
                  <a:pt x="2065816" y="160739"/>
                  <a:pt x="2067171" y="199644"/>
                </a:cubicBezTo>
                <a:cubicBezTo>
                  <a:pt x="2068527" y="238549"/>
                  <a:pt x="2067792" y="263196"/>
                  <a:pt x="2064967" y="273585"/>
                </a:cubicBezTo>
                <a:cubicBezTo>
                  <a:pt x="2062142" y="283975"/>
                  <a:pt x="2056997" y="292894"/>
                  <a:pt x="2049533" y="300344"/>
                </a:cubicBezTo>
                <a:cubicBezTo>
                  <a:pt x="2042069" y="307794"/>
                  <a:pt x="2035702" y="306310"/>
                  <a:pt x="2030432" y="295891"/>
                </a:cubicBezTo>
                <a:cubicBezTo>
                  <a:pt x="2025162" y="285473"/>
                  <a:pt x="2017013" y="274650"/>
                  <a:pt x="2005985" y="263422"/>
                </a:cubicBezTo>
                <a:cubicBezTo>
                  <a:pt x="1994958" y="252193"/>
                  <a:pt x="1995596" y="247927"/>
                  <a:pt x="2007900" y="250623"/>
                </a:cubicBezTo>
                <a:cubicBezTo>
                  <a:pt x="2020204" y="253319"/>
                  <a:pt x="2027707" y="254739"/>
                  <a:pt x="2030410" y="254882"/>
                </a:cubicBezTo>
                <a:cubicBezTo>
                  <a:pt x="2033114" y="255025"/>
                  <a:pt x="2035286" y="251390"/>
                  <a:pt x="2036928" y="243976"/>
                </a:cubicBezTo>
                <a:cubicBezTo>
                  <a:pt x="2038570" y="236562"/>
                  <a:pt x="2039391" y="218558"/>
                  <a:pt x="2039391" y="189964"/>
                </a:cubicBezTo>
                <a:lnTo>
                  <a:pt x="2039391" y="92780"/>
                </a:lnTo>
                <a:cubicBezTo>
                  <a:pt x="2039391" y="57561"/>
                  <a:pt x="2036691" y="34344"/>
                  <a:pt x="2031292" y="23130"/>
                </a:cubicBezTo>
                <a:cubicBezTo>
                  <a:pt x="2027243" y="14719"/>
                  <a:pt x="2027586" y="10134"/>
                  <a:pt x="2032321" y="9375"/>
                </a:cubicBezTo>
                <a:close/>
                <a:moveTo>
                  <a:pt x="1550638" y="6352"/>
                </a:moveTo>
                <a:cubicBezTo>
                  <a:pt x="1565924" y="6352"/>
                  <a:pt x="1576877" y="11783"/>
                  <a:pt x="1583495" y="22646"/>
                </a:cubicBezTo>
                <a:cubicBezTo>
                  <a:pt x="1590113" y="33509"/>
                  <a:pt x="1601488" y="47454"/>
                  <a:pt x="1617621" y="64484"/>
                </a:cubicBezTo>
                <a:cubicBezTo>
                  <a:pt x="1633754" y="81513"/>
                  <a:pt x="1649331" y="96433"/>
                  <a:pt x="1664352" y="109246"/>
                </a:cubicBezTo>
                <a:cubicBezTo>
                  <a:pt x="1679373" y="122059"/>
                  <a:pt x="1696359" y="132664"/>
                  <a:pt x="1715310" y="141060"/>
                </a:cubicBezTo>
                <a:cubicBezTo>
                  <a:pt x="1734261" y="149456"/>
                  <a:pt x="1739308" y="154995"/>
                  <a:pt x="1730453" y="157677"/>
                </a:cubicBezTo>
                <a:cubicBezTo>
                  <a:pt x="1721598" y="160359"/>
                  <a:pt x="1706806" y="161233"/>
                  <a:pt x="1686077" y="160301"/>
                </a:cubicBezTo>
                <a:cubicBezTo>
                  <a:pt x="1665349" y="159369"/>
                  <a:pt x="1652797" y="155770"/>
                  <a:pt x="1648424" y="149503"/>
                </a:cubicBezTo>
                <a:cubicBezTo>
                  <a:pt x="1644050" y="143236"/>
                  <a:pt x="1636059" y="131818"/>
                  <a:pt x="1624450" y="115248"/>
                </a:cubicBezTo>
                <a:cubicBezTo>
                  <a:pt x="1612842" y="98678"/>
                  <a:pt x="1603155" y="85133"/>
                  <a:pt x="1595390" y="74615"/>
                </a:cubicBezTo>
                <a:cubicBezTo>
                  <a:pt x="1587625" y="64096"/>
                  <a:pt x="1580240" y="54012"/>
                  <a:pt x="1573234" y="44361"/>
                </a:cubicBezTo>
                <a:cubicBezTo>
                  <a:pt x="1566229" y="34710"/>
                  <a:pt x="1560436" y="28637"/>
                  <a:pt x="1555854" y="26141"/>
                </a:cubicBezTo>
                <a:cubicBezTo>
                  <a:pt x="1551272" y="23646"/>
                  <a:pt x="1547164" y="21879"/>
                  <a:pt x="1543529" y="20839"/>
                </a:cubicBezTo>
                <a:cubicBezTo>
                  <a:pt x="1539893" y="19799"/>
                  <a:pt x="1537459" y="17125"/>
                  <a:pt x="1536226" y="12816"/>
                </a:cubicBezTo>
                <a:cubicBezTo>
                  <a:pt x="1534993" y="8507"/>
                  <a:pt x="1539797" y="6352"/>
                  <a:pt x="1550638" y="6352"/>
                </a:cubicBezTo>
                <a:close/>
                <a:moveTo>
                  <a:pt x="5157015" y="687"/>
                </a:moveTo>
                <a:cubicBezTo>
                  <a:pt x="5158550" y="446"/>
                  <a:pt x="5160564" y="560"/>
                  <a:pt x="5163059" y="1028"/>
                </a:cubicBezTo>
                <a:cubicBezTo>
                  <a:pt x="5173040" y="2899"/>
                  <a:pt x="5180942" y="5230"/>
                  <a:pt x="5186764" y="8019"/>
                </a:cubicBezTo>
                <a:cubicBezTo>
                  <a:pt x="5192586" y="10808"/>
                  <a:pt x="5194371" y="14773"/>
                  <a:pt x="5192120" y="19914"/>
                </a:cubicBezTo>
                <a:cubicBezTo>
                  <a:pt x="5189869" y="25055"/>
                  <a:pt x="5188743" y="35821"/>
                  <a:pt x="5188743" y="52212"/>
                </a:cubicBezTo>
                <a:cubicBezTo>
                  <a:pt x="5200100" y="50577"/>
                  <a:pt x="5208209" y="48143"/>
                  <a:pt x="5213071" y="44909"/>
                </a:cubicBezTo>
                <a:cubicBezTo>
                  <a:pt x="5217932" y="41675"/>
                  <a:pt x="5223736" y="41252"/>
                  <a:pt x="5230483" y="43640"/>
                </a:cubicBezTo>
                <a:cubicBezTo>
                  <a:pt x="5237230" y="46028"/>
                  <a:pt x="5244107" y="49398"/>
                  <a:pt x="5251111" y="53750"/>
                </a:cubicBezTo>
                <a:cubicBezTo>
                  <a:pt x="5258117" y="58102"/>
                  <a:pt x="5259752" y="62454"/>
                  <a:pt x="5256016" y="66807"/>
                </a:cubicBezTo>
                <a:cubicBezTo>
                  <a:pt x="5252281" y="71159"/>
                  <a:pt x="5249653" y="75292"/>
                  <a:pt x="5248133" y="79207"/>
                </a:cubicBezTo>
                <a:cubicBezTo>
                  <a:pt x="5257368" y="78376"/>
                  <a:pt x="5267628" y="76594"/>
                  <a:pt x="5278914" y="73862"/>
                </a:cubicBezTo>
                <a:cubicBezTo>
                  <a:pt x="5290200" y="71130"/>
                  <a:pt x="5298915" y="74514"/>
                  <a:pt x="5305059" y="84015"/>
                </a:cubicBezTo>
                <a:cubicBezTo>
                  <a:pt x="5311204" y="93515"/>
                  <a:pt x="5308398" y="98265"/>
                  <a:pt x="5296638" y="98265"/>
                </a:cubicBezTo>
                <a:cubicBezTo>
                  <a:pt x="5287862" y="98265"/>
                  <a:pt x="5269586" y="99527"/>
                  <a:pt x="5241809" y="102051"/>
                </a:cubicBezTo>
                <a:lnTo>
                  <a:pt x="5235979" y="123196"/>
                </a:lnTo>
                <a:cubicBezTo>
                  <a:pt x="5245874" y="133679"/>
                  <a:pt x="5247254" y="139544"/>
                  <a:pt x="5240120" y="140791"/>
                </a:cubicBezTo>
                <a:cubicBezTo>
                  <a:pt x="5232986" y="142039"/>
                  <a:pt x="5215860" y="144362"/>
                  <a:pt x="5188743" y="147761"/>
                </a:cubicBezTo>
                <a:lnTo>
                  <a:pt x="5188743" y="166948"/>
                </a:lnTo>
                <a:cubicBezTo>
                  <a:pt x="5197605" y="166174"/>
                  <a:pt x="5206001" y="163954"/>
                  <a:pt x="5213931" y="160290"/>
                </a:cubicBezTo>
                <a:cubicBezTo>
                  <a:pt x="5221862" y="156627"/>
                  <a:pt x="5229770" y="158641"/>
                  <a:pt x="5237657" y="166335"/>
                </a:cubicBezTo>
                <a:cubicBezTo>
                  <a:pt x="5245544" y="174028"/>
                  <a:pt x="5243733" y="179001"/>
                  <a:pt x="5232225" y="181252"/>
                </a:cubicBezTo>
                <a:cubicBezTo>
                  <a:pt x="5220717" y="183504"/>
                  <a:pt x="5206224" y="186207"/>
                  <a:pt x="5188743" y="189362"/>
                </a:cubicBezTo>
                <a:lnTo>
                  <a:pt x="5188743" y="204742"/>
                </a:lnTo>
                <a:cubicBezTo>
                  <a:pt x="5226601" y="202146"/>
                  <a:pt x="5249337" y="199697"/>
                  <a:pt x="5256952" y="197396"/>
                </a:cubicBezTo>
                <a:cubicBezTo>
                  <a:pt x="5264566" y="195094"/>
                  <a:pt x="5271740" y="195177"/>
                  <a:pt x="5278473" y="197643"/>
                </a:cubicBezTo>
                <a:cubicBezTo>
                  <a:pt x="5285205" y="200110"/>
                  <a:pt x="5290831" y="204634"/>
                  <a:pt x="5295348" y="211216"/>
                </a:cubicBezTo>
                <a:cubicBezTo>
                  <a:pt x="5299865" y="217798"/>
                  <a:pt x="5294444" y="221089"/>
                  <a:pt x="5279086" y="221089"/>
                </a:cubicBezTo>
                <a:cubicBezTo>
                  <a:pt x="5267528" y="221089"/>
                  <a:pt x="5254202" y="221534"/>
                  <a:pt x="5239109" y="222423"/>
                </a:cubicBezTo>
                <a:cubicBezTo>
                  <a:pt x="5224016" y="223312"/>
                  <a:pt x="5207228" y="224961"/>
                  <a:pt x="5188743" y="227370"/>
                </a:cubicBezTo>
                <a:cubicBezTo>
                  <a:pt x="5188743" y="250028"/>
                  <a:pt x="5187811" y="269964"/>
                  <a:pt x="5185946" y="287180"/>
                </a:cubicBezTo>
                <a:cubicBezTo>
                  <a:pt x="5184082" y="304395"/>
                  <a:pt x="5180368" y="315681"/>
                  <a:pt x="5174804" y="321037"/>
                </a:cubicBezTo>
                <a:cubicBezTo>
                  <a:pt x="5169240" y="326393"/>
                  <a:pt x="5165644" y="318732"/>
                  <a:pt x="5164016" y="298053"/>
                </a:cubicBezTo>
                <a:cubicBezTo>
                  <a:pt x="5162389" y="277375"/>
                  <a:pt x="5162027" y="254423"/>
                  <a:pt x="5162930" y="229199"/>
                </a:cubicBezTo>
                <a:cubicBezTo>
                  <a:pt x="5134623" y="232784"/>
                  <a:pt x="5116153" y="235480"/>
                  <a:pt x="5107520" y="237287"/>
                </a:cubicBezTo>
                <a:cubicBezTo>
                  <a:pt x="5098887" y="239093"/>
                  <a:pt x="5089767" y="235469"/>
                  <a:pt x="5080159" y="226413"/>
                </a:cubicBezTo>
                <a:cubicBezTo>
                  <a:pt x="5070551" y="217357"/>
                  <a:pt x="5072899" y="213288"/>
                  <a:pt x="5087203" y="214206"/>
                </a:cubicBezTo>
                <a:cubicBezTo>
                  <a:pt x="5101507" y="215124"/>
                  <a:pt x="5126750" y="213482"/>
                  <a:pt x="5162930" y="209280"/>
                </a:cubicBezTo>
                <a:lnTo>
                  <a:pt x="5162930" y="191405"/>
                </a:lnTo>
                <a:cubicBezTo>
                  <a:pt x="5148892" y="194101"/>
                  <a:pt x="5138473" y="196123"/>
                  <a:pt x="5131676" y="197471"/>
                </a:cubicBezTo>
                <a:cubicBezTo>
                  <a:pt x="5124878" y="198819"/>
                  <a:pt x="5117590" y="195646"/>
                  <a:pt x="5109810" y="187953"/>
                </a:cubicBezTo>
                <a:cubicBezTo>
                  <a:pt x="5102031" y="180259"/>
                  <a:pt x="5104917" y="176412"/>
                  <a:pt x="5118468" y="176412"/>
                </a:cubicBezTo>
                <a:cubicBezTo>
                  <a:pt x="5129855" y="176412"/>
                  <a:pt x="5144676" y="174828"/>
                  <a:pt x="5162930" y="171659"/>
                </a:cubicBezTo>
                <a:lnTo>
                  <a:pt x="5162930" y="150901"/>
                </a:lnTo>
                <a:cubicBezTo>
                  <a:pt x="5150813" y="154501"/>
                  <a:pt x="5140416" y="156974"/>
                  <a:pt x="5131740" y="158322"/>
                </a:cubicBezTo>
                <a:cubicBezTo>
                  <a:pt x="5123065" y="159670"/>
                  <a:pt x="5114848" y="156497"/>
                  <a:pt x="5107089" y="148804"/>
                </a:cubicBezTo>
                <a:cubicBezTo>
                  <a:pt x="5099332" y="141110"/>
                  <a:pt x="5102673" y="137264"/>
                  <a:pt x="5117113" y="137264"/>
                </a:cubicBezTo>
                <a:cubicBezTo>
                  <a:pt x="5128514" y="137264"/>
                  <a:pt x="5143786" y="135665"/>
                  <a:pt x="5162930" y="132467"/>
                </a:cubicBezTo>
                <a:lnTo>
                  <a:pt x="5162930" y="111752"/>
                </a:lnTo>
                <a:cubicBezTo>
                  <a:pt x="5149264" y="113516"/>
                  <a:pt x="5138993" y="115757"/>
                  <a:pt x="5132116" y="118474"/>
                </a:cubicBezTo>
                <a:cubicBezTo>
                  <a:pt x="5125241" y="121192"/>
                  <a:pt x="5117633" y="118550"/>
                  <a:pt x="5109294" y="110548"/>
                </a:cubicBezTo>
                <a:cubicBezTo>
                  <a:pt x="5100956" y="102546"/>
                  <a:pt x="5102970" y="98262"/>
                  <a:pt x="5115338" y="97695"/>
                </a:cubicBezTo>
                <a:cubicBezTo>
                  <a:pt x="5127707" y="97129"/>
                  <a:pt x="5143571" y="95641"/>
                  <a:pt x="5162930" y="93232"/>
                </a:cubicBezTo>
                <a:lnTo>
                  <a:pt x="5162930" y="73959"/>
                </a:lnTo>
                <a:cubicBezTo>
                  <a:pt x="5157238" y="74834"/>
                  <a:pt x="5152099" y="75952"/>
                  <a:pt x="5147518" y="77314"/>
                </a:cubicBezTo>
                <a:cubicBezTo>
                  <a:pt x="5142936" y="78677"/>
                  <a:pt x="5136935" y="75963"/>
                  <a:pt x="5129514" y="69173"/>
                </a:cubicBezTo>
                <a:cubicBezTo>
                  <a:pt x="5122093" y="62383"/>
                  <a:pt x="5124262" y="58988"/>
                  <a:pt x="5136021" y="58988"/>
                </a:cubicBezTo>
                <a:cubicBezTo>
                  <a:pt x="5144769" y="58988"/>
                  <a:pt x="5153767" y="58271"/>
                  <a:pt x="5163016" y="56837"/>
                </a:cubicBezTo>
                <a:cubicBezTo>
                  <a:pt x="5163863" y="36674"/>
                  <a:pt x="5161586" y="21864"/>
                  <a:pt x="5156186" y="12407"/>
                </a:cubicBezTo>
                <a:cubicBezTo>
                  <a:pt x="5152137" y="5314"/>
                  <a:pt x="5152413" y="1407"/>
                  <a:pt x="5157015" y="687"/>
                </a:cubicBezTo>
                <a:close/>
                <a:moveTo>
                  <a:pt x="4463199" y="1"/>
                </a:moveTo>
                <a:cubicBezTo>
                  <a:pt x="4466586" y="-17"/>
                  <a:pt x="4471507" y="1010"/>
                  <a:pt x="4477960" y="3082"/>
                </a:cubicBezTo>
                <a:cubicBezTo>
                  <a:pt x="4490866" y="7227"/>
                  <a:pt x="4495520" y="12540"/>
                  <a:pt x="4491920" y="19021"/>
                </a:cubicBezTo>
                <a:lnTo>
                  <a:pt x="4483811" y="25216"/>
                </a:lnTo>
                <a:cubicBezTo>
                  <a:pt x="4490350" y="25288"/>
                  <a:pt x="4500116" y="23732"/>
                  <a:pt x="4513108" y="20549"/>
                </a:cubicBezTo>
                <a:cubicBezTo>
                  <a:pt x="4526100" y="17365"/>
                  <a:pt x="4535489" y="19434"/>
                  <a:pt x="4541276" y="26754"/>
                </a:cubicBezTo>
                <a:cubicBezTo>
                  <a:pt x="4547062" y="34075"/>
                  <a:pt x="4540713" y="39273"/>
                  <a:pt x="4522228" y="42349"/>
                </a:cubicBezTo>
                <a:cubicBezTo>
                  <a:pt x="4503744" y="45425"/>
                  <a:pt x="4489318" y="46067"/>
                  <a:pt x="4478950" y="44275"/>
                </a:cubicBezTo>
                <a:cubicBezTo>
                  <a:pt x="4471507" y="56105"/>
                  <a:pt x="4461433" y="66036"/>
                  <a:pt x="4448728" y="74066"/>
                </a:cubicBezTo>
                <a:lnTo>
                  <a:pt x="4443326" y="76961"/>
                </a:lnTo>
                <a:lnTo>
                  <a:pt x="4456418" y="73948"/>
                </a:lnTo>
                <a:cubicBezTo>
                  <a:pt x="4461860" y="71159"/>
                  <a:pt x="4467951" y="71216"/>
                  <a:pt x="4474691" y="74120"/>
                </a:cubicBezTo>
                <a:cubicBezTo>
                  <a:pt x="4481431" y="77024"/>
                  <a:pt x="4488009" y="80566"/>
                  <a:pt x="4494426" y="84746"/>
                </a:cubicBezTo>
                <a:cubicBezTo>
                  <a:pt x="4500844" y="88926"/>
                  <a:pt x="4502220" y="94042"/>
                  <a:pt x="4498556" y="100094"/>
                </a:cubicBezTo>
                <a:cubicBezTo>
                  <a:pt x="4494892" y="106145"/>
                  <a:pt x="4491723" y="118309"/>
                  <a:pt x="4489049" y="136586"/>
                </a:cubicBezTo>
                <a:cubicBezTo>
                  <a:pt x="4486374" y="154863"/>
                  <a:pt x="4482692" y="169016"/>
                  <a:pt x="4478003" y="179047"/>
                </a:cubicBezTo>
                <a:cubicBezTo>
                  <a:pt x="4476831" y="181555"/>
                  <a:pt x="4475576" y="183468"/>
                  <a:pt x="4474237" y="184787"/>
                </a:cubicBezTo>
                <a:lnTo>
                  <a:pt x="4471894" y="185982"/>
                </a:lnTo>
                <a:lnTo>
                  <a:pt x="4474443" y="186748"/>
                </a:lnTo>
                <a:cubicBezTo>
                  <a:pt x="4479785" y="188964"/>
                  <a:pt x="4482201" y="191147"/>
                  <a:pt x="4481692" y="193298"/>
                </a:cubicBezTo>
                <a:cubicBezTo>
                  <a:pt x="4481183" y="195449"/>
                  <a:pt x="4480090" y="197908"/>
                  <a:pt x="4478412" y="200676"/>
                </a:cubicBezTo>
                <a:cubicBezTo>
                  <a:pt x="4506217" y="198095"/>
                  <a:pt x="4526839" y="195650"/>
                  <a:pt x="4540275" y="193341"/>
                </a:cubicBezTo>
                <a:cubicBezTo>
                  <a:pt x="4553712" y="191032"/>
                  <a:pt x="4564532" y="192703"/>
                  <a:pt x="4572735" y="198353"/>
                </a:cubicBezTo>
                <a:cubicBezTo>
                  <a:pt x="4580937" y="204003"/>
                  <a:pt x="4584117" y="209205"/>
                  <a:pt x="4582274" y="213959"/>
                </a:cubicBezTo>
                <a:cubicBezTo>
                  <a:pt x="4580432" y="218712"/>
                  <a:pt x="4573444" y="220863"/>
                  <a:pt x="4561313" y="220412"/>
                </a:cubicBezTo>
                <a:cubicBezTo>
                  <a:pt x="4549181" y="219960"/>
                  <a:pt x="4538619" y="219734"/>
                  <a:pt x="4529628" y="219734"/>
                </a:cubicBezTo>
                <a:cubicBezTo>
                  <a:pt x="4521698" y="219734"/>
                  <a:pt x="4504626" y="220559"/>
                  <a:pt x="4478412" y="222208"/>
                </a:cubicBezTo>
                <a:cubicBezTo>
                  <a:pt x="4478412" y="261902"/>
                  <a:pt x="4478168" y="283695"/>
                  <a:pt x="4477680" y="287588"/>
                </a:cubicBezTo>
                <a:cubicBezTo>
                  <a:pt x="4477193" y="291482"/>
                  <a:pt x="4475458" y="298021"/>
                  <a:pt x="4472475" y="307206"/>
                </a:cubicBezTo>
                <a:cubicBezTo>
                  <a:pt x="4469492" y="316391"/>
                  <a:pt x="4466137" y="319445"/>
                  <a:pt x="4462408" y="316369"/>
                </a:cubicBezTo>
                <a:cubicBezTo>
                  <a:pt x="4458680" y="313293"/>
                  <a:pt x="4456342" y="308679"/>
                  <a:pt x="4455396" y="302527"/>
                </a:cubicBezTo>
                <a:cubicBezTo>
                  <a:pt x="4454449" y="296375"/>
                  <a:pt x="4453747" y="287327"/>
                  <a:pt x="4453288" y="275381"/>
                </a:cubicBezTo>
                <a:cubicBezTo>
                  <a:pt x="4452829" y="263436"/>
                  <a:pt x="4452599" y="246242"/>
                  <a:pt x="4452599" y="223800"/>
                </a:cubicBezTo>
                <a:lnTo>
                  <a:pt x="4395361" y="231500"/>
                </a:lnTo>
                <a:cubicBezTo>
                  <a:pt x="4391991" y="248321"/>
                  <a:pt x="4383953" y="263558"/>
                  <a:pt x="4371247" y="277210"/>
                </a:cubicBezTo>
                <a:cubicBezTo>
                  <a:pt x="4358542" y="290862"/>
                  <a:pt x="4342829" y="299771"/>
                  <a:pt x="4324108" y="303936"/>
                </a:cubicBezTo>
                <a:cubicBezTo>
                  <a:pt x="4305386" y="308102"/>
                  <a:pt x="4302701" y="305611"/>
                  <a:pt x="4316052" y="296461"/>
                </a:cubicBezTo>
                <a:cubicBezTo>
                  <a:pt x="4329403" y="287312"/>
                  <a:pt x="4340674" y="277486"/>
                  <a:pt x="4349866" y="266982"/>
                </a:cubicBezTo>
                <a:cubicBezTo>
                  <a:pt x="4359058" y="256477"/>
                  <a:pt x="4365411" y="245231"/>
                  <a:pt x="4368924" y="233243"/>
                </a:cubicBezTo>
                <a:cubicBezTo>
                  <a:pt x="4338150" y="238635"/>
                  <a:pt x="4318138" y="242230"/>
                  <a:pt x="4308889" y="244030"/>
                </a:cubicBezTo>
                <a:cubicBezTo>
                  <a:pt x="4299640" y="245830"/>
                  <a:pt x="4290462" y="242205"/>
                  <a:pt x="4281356" y="233157"/>
                </a:cubicBezTo>
                <a:cubicBezTo>
                  <a:pt x="4272250" y="224108"/>
                  <a:pt x="4275089" y="220261"/>
                  <a:pt x="4289874" y="221616"/>
                </a:cubicBezTo>
                <a:cubicBezTo>
                  <a:pt x="4304659" y="222971"/>
                  <a:pt x="4331461" y="221118"/>
                  <a:pt x="4370279" y="216056"/>
                </a:cubicBezTo>
                <a:cubicBezTo>
                  <a:pt x="4370279" y="209402"/>
                  <a:pt x="4369154" y="203376"/>
                  <a:pt x="4366902" y="197977"/>
                </a:cubicBezTo>
                <a:cubicBezTo>
                  <a:pt x="4364651" y="192577"/>
                  <a:pt x="4366888" y="190351"/>
                  <a:pt x="4373614" y="191298"/>
                </a:cubicBezTo>
                <a:lnTo>
                  <a:pt x="4376924" y="192144"/>
                </a:lnTo>
                <a:lnTo>
                  <a:pt x="4372570" y="183282"/>
                </a:lnTo>
                <a:cubicBezTo>
                  <a:pt x="4371312" y="179724"/>
                  <a:pt x="4370337" y="175746"/>
                  <a:pt x="4369645" y="171347"/>
                </a:cubicBezTo>
                <a:cubicBezTo>
                  <a:pt x="4368261" y="162549"/>
                  <a:pt x="4366465" y="149987"/>
                  <a:pt x="4364257" y="133661"/>
                </a:cubicBezTo>
                <a:cubicBezTo>
                  <a:pt x="4362048" y="117334"/>
                  <a:pt x="4358901" y="105532"/>
                  <a:pt x="4354814" y="98255"/>
                </a:cubicBezTo>
                <a:cubicBezTo>
                  <a:pt x="4350727" y="90977"/>
                  <a:pt x="4352756" y="87338"/>
                  <a:pt x="4360901" y="87338"/>
                </a:cubicBezTo>
                <a:cubicBezTo>
                  <a:pt x="4366537" y="87338"/>
                  <a:pt x="4371549" y="87557"/>
                  <a:pt x="4375937" y="87994"/>
                </a:cubicBezTo>
                <a:cubicBezTo>
                  <a:pt x="4378131" y="88213"/>
                  <a:pt x="4382515" y="87939"/>
                  <a:pt x="4389090" y="87172"/>
                </a:cubicBezTo>
                <a:lnTo>
                  <a:pt x="4389562" y="87104"/>
                </a:lnTo>
                <a:lnTo>
                  <a:pt x="4383637" y="83617"/>
                </a:lnTo>
                <a:cubicBezTo>
                  <a:pt x="4374732" y="72589"/>
                  <a:pt x="4372180" y="65498"/>
                  <a:pt x="4375980" y="62343"/>
                </a:cubicBezTo>
                <a:cubicBezTo>
                  <a:pt x="4379780" y="59188"/>
                  <a:pt x="4386556" y="59407"/>
                  <a:pt x="4396307" y="62999"/>
                </a:cubicBezTo>
                <a:cubicBezTo>
                  <a:pt x="4406058" y="66592"/>
                  <a:pt x="4409468" y="73141"/>
                  <a:pt x="4406535" y="82649"/>
                </a:cubicBezTo>
                <a:lnTo>
                  <a:pt x="4405285" y="84843"/>
                </a:lnTo>
                <a:lnTo>
                  <a:pt x="4415387" y="83391"/>
                </a:lnTo>
                <a:lnTo>
                  <a:pt x="4437155" y="78381"/>
                </a:lnTo>
                <a:lnTo>
                  <a:pt x="4436989" y="74857"/>
                </a:lnTo>
                <a:cubicBezTo>
                  <a:pt x="4437557" y="73025"/>
                  <a:pt x="4438749" y="70553"/>
                  <a:pt x="4440564" y="67441"/>
                </a:cubicBezTo>
                <a:cubicBezTo>
                  <a:pt x="4447828" y="54994"/>
                  <a:pt x="4453001" y="44016"/>
                  <a:pt x="4456084" y="34509"/>
                </a:cubicBezTo>
                <a:cubicBezTo>
                  <a:pt x="4459167" y="25001"/>
                  <a:pt x="4460035" y="18459"/>
                  <a:pt x="4458687" y="14881"/>
                </a:cubicBezTo>
                <a:cubicBezTo>
                  <a:pt x="4457339" y="11303"/>
                  <a:pt x="4456988" y="7406"/>
                  <a:pt x="4457633" y="3190"/>
                </a:cubicBezTo>
                <a:cubicBezTo>
                  <a:pt x="4457956" y="1082"/>
                  <a:pt x="4459811" y="19"/>
                  <a:pt x="4463199" y="1"/>
                </a:cubicBezTo>
                <a:close/>
                <a:moveTo>
                  <a:pt x="891324" y="1"/>
                </a:moveTo>
                <a:cubicBezTo>
                  <a:pt x="894711" y="-17"/>
                  <a:pt x="899632" y="1010"/>
                  <a:pt x="906085" y="3082"/>
                </a:cubicBezTo>
                <a:cubicBezTo>
                  <a:pt x="918991" y="7227"/>
                  <a:pt x="923645" y="12540"/>
                  <a:pt x="920045" y="19021"/>
                </a:cubicBezTo>
                <a:lnTo>
                  <a:pt x="911936" y="25216"/>
                </a:lnTo>
                <a:cubicBezTo>
                  <a:pt x="918475" y="25288"/>
                  <a:pt x="928241" y="23732"/>
                  <a:pt x="941233" y="20549"/>
                </a:cubicBezTo>
                <a:cubicBezTo>
                  <a:pt x="954225" y="17365"/>
                  <a:pt x="963614" y="19434"/>
                  <a:pt x="969401" y="26754"/>
                </a:cubicBezTo>
                <a:cubicBezTo>
                  <a:pt x="975187" y="34075"/>
                  <a:pt x="968838" y="39273"/>
                  <a:pt x="950353" y="42349"/>
                </a:cubicBezTo>
                <a:cubicBezTo>
                  <a:pt x="931869" y="45425"/>
                  <a:pt x="917443" y="46067"/>
                  <a:pt x="907075" y="44275"/>
                </a:cubicBezTo>
                <a:cubicBezTo>
                  <a:pt x="899632" y="56105"/>
                  <a:pt x="889558" y="66036"/>
                  <a:pt x="876853" y="74066"/>
                </a:cubicBezTo>
                <a:lnTo>
                  <a:pt x="871451" y="76961"/>
                </a:lnTo>
                <a:lnTo>
                  <a:pt x="884543" y="73948"/>
                </a:lnTo>
                <a:cubicBezTo>
                  <a:pt x="889985" y="71159"/>
                  <a:pt x="896076" y="71216"/>
                  <a:pt x="902815" y="74120"/>
                </a:cubicBezTo>
                <a:cubicBezTo>
                  <a:pt x="909556" y="77024"/>
                  <a:pt x="916134" y="80566"/>
                  <a:pt x="922551" y="84746"/>
                </a:cubicBezTo>
                <a:cubicBezTo>
                  <a:pt x="928969" y="88926"/>
                  <a:pt x="930345" y="94042"/>
                  <a:pt x="926681" y="100094"/>
                </a:cubicBezTo>
                <a:cubicBezTo>
                  <a:pt x="923017" y="106145"/>
                  <a:pt x="919848" y="118309"/>
                  <a:pt x="917174" y="136586"/>
                </a:cubicBezTo>
                <a:cubicBezTo>
                  <a:pt x="914499" y="154863"/>
                  <a:pt x="910817" y="169016"/>
                  <a:pt x="906128" y="179047"/>
                </a:cubicBezTo>
                <a:cubicBezTo>
                  <a:pt x="904956" y="181555"/>
                  <a:pt x="903701" y="183468"/>
                  <a:pt x="902363" y="184787"/>
                </a:cubicBezTo>
                <a:lnTo>
                  <a:pt x="900019" y="185982"/>
                </a:lnTo>
                <a:lnTo>
                  <a:pt x="902568" y="186748"/>
                </a:lnTo>
                <a:cubicBezTo>
                  <a:pt x="907910" y="188964"/>
                  <a:pt x="910326" y="191147"/>
                  <a:pt x="909817" y="193298"/>
                </a:cubicBezTo>
                <a:cubicBezTo>
                  <a:pt x="909308" y="195449"/>
                  <a:pt x="908215" y="197908"/>
                  <a:pt x="906537" y="200676"/>
                </a:cubicBezTo>
                <a:cubicBezTo>
                  <a:pt x="934343" y="198095"/>
                  <a:pt x="954964" y="195650"/>
                  <a:pt x="968401" y="193341"/>
                </a:cubicBezTo>
                <a:cubicBezTo>
                  <a:pt x="981837" y="191032"/>
                  <a:pt x="992657" y="192703"/>
                  <a:pt x="1000859" y="198353"/>
                </a:cubicBezTo>
                <a:cubicBezTo>
                  <a:pt x="1009062" y="204003"/>
                  <a:pt x="1012242" y="209205"/>
                  <a:pt x="1010399" y="213959"/>
                </a:cubicBezTo>
                <a:cubicBezTo>
                  <a:pt x="1008557" y="218712"/>
                  <a:pt x="1001569" y="220863"/>
                  <a:pt x="989438" y="220412"/>
                </a:cubicBezTo>
                <a:cubicBezTo>
                  <a:pt x="977306" y="219960"/>
                  <a:pt x="966744" y="219734"/>
                  <a:pt x="957753" y="219734"/>
                </a:cubicBezTo>
                <a:cubicBezTo>
                  <a:pt x="949823" y="219734"/>
                  <a:pt x="932751" y="220559"/>
                  <a:pt x="906537" y="222208"/>
                </a:cubicBezTo>
                <a:cubicBezTo>
                  <a:pt x="906537" y="261902"/>
                  <a:pt x="906293" y="283695"/>
                  <a:pt x="905805" y="287588"/>
                </a:cubicBezTo>
                <a:cubicBezTo>
                  <a:pt x="905318" y="291482"/>
                  <a:pt x="903583" y="298021"/>
                  <a:pt x="900600" y="307206"/>
                </a:cubicBezTo>
                <a:cubicBezTo>
                  <a:pt x="897617" y="316391"/>
                  <a:pt x="894262" y="319445"/>
                  <a:pt x="890533" y="316369"/>
                </a:cubicBezTo>
                <a:cubicBezTo>
                  <a:pt x="886805" y="313293"/>
                  <a:pt x="884467" y="308679"/>
                  <a:pt x="883521" y="302527"/>
                </a:cubicBezTo>
                <a:cubicBezTo>
                  <a:pt x="882574" y="296375"/>
                  <a:pt x="881872" y="287327"/>
                  <a:pt x="881413" y="275381"/>
                </a:cubicBezTo>
                <a:cubicBezTo>
                  <a:pt x="880954" y="263436"/>
                  <a:pt x="880724" y="246242"/>
                  <a:pt x="880724" y="223800"/>
                </a:cubicBezTo>
                <a:lnTo>
                  <a:pt x="823485" y="231500"/>
                </a:lnTo>
                <a:cubicBezTo>
                  <a:pt x="820115" y="248321"/>
                  <a:pt x="812078" y="263558"/>
                  <a:pt x="799372" y="277210"/>
                </a:cubicBezTo>
                <a:cubicBezTo>
                  <a:pt x="786667" y="290862"/>
                  <a:pt x="770954" y="299771"/>
                  <a:pt x="752233" y="303936"/>
                </a:cubicBezTo>
                <a:cubicBezTo>
                  <a:pt x="733511" y="308102"/>
                  <a:pt x="730826" y="305611"/>
                  <a:pt x="744177" y="296461"/>
                </a:cubicBezTo>
                <a:cubicBezTo>
                  <a:pt x="757528" y="287312"/>
                  <a:pt x="768799" y="277486"/>
                  <a:pt x="777991" y="266982"/>
                </a:cubicBezTo>
                <a:cubicBezTo>
                  <a:pt x="787183" y="256477"/>
                  <a:pt x="793536" y="245231"/>
                  <a:pt x="797049" y="233243"/>
                </a:cubicBezTo>
                <a:cubicBezTo>
                  <a:pt x="766275" y="238635"/>
                  <a:pt x="746263" y="242230"/>
                  <a:pt x="737014" y="244030"/>
                </a:cubicBezTo>
                <a:cubicBezTo>
                  <a:pt x="727765" y="245830"/>
                  <a:pt x="718587" y="242205"/>
                  <a:pt x="709481" y="233157"/>
                </a:cubicBezTo>
                <a:cubicBezTo>
                  <a:pt x="700375" y="224108"/>
                  <a:pt x="703214" y="220261"/>
                  <a:pt x="717999" y="221616"/>
                </a:cubicBezTo>
                <a:cubicBezTo>
                  <a:pt x="732784" y="222971"/>
                  <a:pt x="759585" y="221118"/>
                  <a:pt x="798404" y="216056"/>
                </a:cubicBezTo>
                <a:cubicBezTo>
                  <a:pt x="798404" y="209402"/>
                  <a:pt x="797279" y="203376"/>
                  <a:pt x="795027" y="197977"/>
                </a:cubicBezTo>
                <a:cubicBezTo>
                  <a:pt x="792776" y="192577"/>
                  <a:pt x="795013" y="190351"/>
                  <a:pt x="801739" y="191298"/>
                </a:cubicBezTo>
                <a:lnTo>
                  <a:pt x="805049" y="192144"/>
                </a:lnTo>
                <a:lnTo>
                  <a:pt x="800695" y="183282"/>
                </a:lnTo>
                <a:cubicBezTo>
                  <a:pt x="799437" y="179724"/>
                  <a:pt x="798462" y="175746"/>
                  <a:pt x="797770" y="171347"/>
                </a:cubicBezTo>
                <a:cubicBezTo>
                  <a:pt x="796386" y="162549"/>
                  <a:pt x="794590" y="149987"/>
                  <a:pt x="792381" y="133661"/>
                </a:cubicBezTo>
                <a:cubicBezTo>
                  <a:pt x="790173" y="117334"/>
                  <a:pt x="787026" y="105532"/>
                  <a:pt x="782939" y="98255"/>
                </a:cubicBezTo>
                <a:cubicBezTo>
                  <a:pt x="778852" y="90977"/>
                  <a:pt x="780881" y="87338"/>
                  <a:pt x="789026" y="87338"/>
                </a:cubicBezTo>
                <a:cubicBezTo>
                  <a:pt x="794662" y="87338"/>
                  <a:pt x="799673" y="87557"/>
                  <a:pt x="804062" y="87994"/>
                </a:cubicBezTo>
                <a:cubicBezTo>
                  <a:pt x="806256" y="88213"/>
                  <a:pt x="810640" y="87939"/>
                  <a:pt x="817215" y="87172"/>
                </a:cubicBezTo>
                <a:lnTo>
                  <a:pt x="817687" y="87104"/>
                </a:lnTo>
                <a:lnTo>
                  <a:pt x="811762" y="83617"/>
                </a:lnTo>
                <a:cubicBezTo>
                  <a:pt x="802857" y="72589"/>
                  <a:pt x="800304" y="65498"/>
                  <a:pt x="804105" y="62343"/>
                </a:cubicBezTo>
                <a:cubicBezTo>
                  <a:pt x="807905" y="59188"/>
                  <a:pt x="814681" y="59407"/>
                  <a:pt x="824432" y="62999"/>
                </a:cubicBezTo>
                <a:cubicBezTo>
                  <a:pt x="834183" y="66592"/>
                  <a:pt x="837593" y="73141"/>
                  <a:pt x="834660" y="82649"/>
                </a:cubicBezTo>
                <a:lnTo>
                  <a:pt x="833410" y="84843"/>
                </a:lnTo>
                <a:lnTo>
                  <a:pt x="843512" y="83391"/>
                </a:lnTo>
                <a:lnTo>
                  <a:pt x="865280" y="78381"/>
                </a:lnTo>
                <a:lnTo>
                  <a:pt x="865114" y="74857"/>
                </a:lnTo>
                <a:cubicBezTo>
                  <a:pt x="865682" y="73025"/>
                  <a:pt x="866874" y="70553"/>
                  <a:pt x="868689" y="67441"/>
                </a:cubicBezTo>
                <a:cubicBezTo>
                  <a:pt x="875953" y="54994"/>
                  <a:pt x="881126" y="44016"/>
                  <a:pt x="884209" y="34509"/>
                </a:cubicBezTo>
                <a:cubicBezTo>
                  <a:pt x="887292" y="25001"/>
                  <a:pt x="888160" y="18459"/>
                  <a:pt x="886812" y="14881"/>
                </a:cubicBezTo>
                <a:cubicBezTo>
                  <a:pt x="885464" y="11303"/>
                  <a:pt x="885113" y="7406"/>
                  <a:pt x="885758" y="3190"/>
                </a:cubicBezTo>
                <a:cubicBezTo>
                  <a:pt x="886081" y="1082"/>
                  <a:pt x="887936" y="19"/>
                  <a:pt x="89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757781" y="2254677"/>
            <a:ext cx="239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76+18=18+76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757910" y="3038006"/>
            <a:ext cx="4300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56+72+28=56+(72+28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728151" y="3815072"/>
            <a:ext cx="433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31+67+19=31+19+67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738994" y="4604664"/>
            <a:ext cx="563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24+42+76+58=(24+58)+(42+76）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80618" y="2335020"/>
            <a:ext cx="1499128" cy="40011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80620" y="3109425"/>
            <a:ext cx="149912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加法结合律</a:t>
            </a:r>
          </a:p>
        </p:txBody>
      </p:sp>
      <p:sp>
        <p:nvSpPr>
          <p:cNvPr id="20" name="矩形 19"/>
          <p:cNvSpPr/>
          <p:nvPr/>
        </p:nvSpPr>
        <p:spPr>
          <a:xfrm>
            <a:off x="7780619" y="3889152"/>
            <a:ext cx="149912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6011" y="4666218"/>
            <a:ext cx="255069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加法交换律和结合律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40082" y="2535076"/>
            <a:ext cx="3960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585976" y="3302960"/>
            <a:ext cx="2514355" cy="15704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256082" y="4089208"/>
            <a:ext cx="2844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53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18961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28502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380433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8673427" y="19993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8673427" y="295343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8673427" y="390910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/>
          <p:cNvSpPr/>
          <p:nvPr/>
        </p:nvSpPr>
        <p:spPr>
          <a:xfrm>
            <a:off x="1987810" y="1976328"/>
            <a:ext cx="2612529" cy="318387"/>
          </a:xfrm>
          <a:custGeom>
            <a:avLst/>
            <a:gdLst/>
            <a:ahLst/>
            <a:cxnLst/>
            <a:rect l="l" t="t" r="r" b="b"/>
            <a:pathLst>
              <a:path w="2612529" h="318387">
                <a:moveTo>
                  <a:pt x="1998797" y="243111"/>
                </a:moveTo>
                <a:cubicBezTo>
                  <a:pt x="2002165" y="242885"/>
                  <a:pt x="2008168" y="244651"/>
                  <a:pt x="2016804" y="248408"/>
                </a:cubicBezTo>
                <a:cubicBezTo>
                  <a:pt x="2034077" y="255922"/>
                  <a:pt x="2045578" y="263526"/>
                  <a:pt x="2051307" y="271220"/>
                </a:cubicBezTo>
                <a:cubicBezTo>
                  <a:pt x="2057036" y="278913"/>
                  <a:pt x="2058459" y="288679"/>
                  <a:pt x="2055576" y="300517"/>
                </a:cubicBezTo>
                <a:cubicBezTo>
                  <a:pt x="2052694" y="312355"/>
                  <a:pt x="2046632" y="313660"/>
                  <a:pt x="2037389" y="304432"/>
                </a:cubicBezTo>
                <a:cubicBezTo>
                  <a:pt x="2028147" y="295204"/>
                  <a:pt x="2019532" y="285599"/>
                  <a:pt x="2011545" y="275619"/>
                </a:cubicBezTo>
                <a:cubicBezTo>
                  <a:pt x="2005378" y="266799"/>
                  <a:pt x="2000395" y="258181"/>
                  <a:pt x="1996595" y="249763"/>
                </a:cubicBezTo>
                <a:cubicBezTo>
                  <a:pt x="1994695" y="245554"/>
                  <a:pt x="1995429" y="243337"/>
                  <a:pt x="1998797" y="243111"/>
                </a:cubicBezTo>
                <a:close/>
                <a:moveTo>
                  <a:pt x="2566913" y="225715"/>
                </a:moveTo>
                <a:cubicBezTo>
                  <a:pt x="2563541" y="225905"/>
                  <a:pt x="2560262" y="227184"/>
                  <a:pt x="2557075" y="229554"/>
                </a:cubicBezTo>
                <a:cubicBezTo>
                  <a:pt x="2550700" y="234294"/>
                  <a:pt x="2547513" y="240610"/>
                  <a:pt x="2547513" y="248505"/>
                </a:cubicBezTo>
                <a:cubicBezTo>
                  <a:pt x="2547513" y="256399"/>
                  <a:pt x="2551062" y="262325"/>
                  <a:pt x="2558161" y="266283"/>
                </a:cubicBezTo>
                <a:cubicBezTo>
                  <a:pt x="2565259" y="270241"/>
                  <a:pt x="2572207" y="270040"/>
                  <a:pt x="2579004" y="265681"/>
                </a:cubicBezTo>
                <a:cubicBezTo>
                  <a:pt x="2585802" y="261307"/>
                  <a:pt x="2588996" y="254997"/>
                  <a:pt x="2588587" y="246752"/>
                </a:cubicBezTo>
                <a:cubicBezTo>
                  <a:pt x="2588179" y="238506"/>
                  <a:pt x="2584418" y="232394"/>
                  <a:pt x="2577305" y="228414"/>
                </a:cubicBezTo>
                <a:cubicBezTo>
                  <a:pt x="2573749" y="226424"/>
                  <a:pt x="2570285" y="225525"/>
                  <a:pt x="2566913" y="225715"/>
                </a:cubicBezTo>
                <a:close/>
                <a:moveTo>
                  <a:pt x="1089983" y="211475"/>
                </a:moveTo>
                <a:cubicBezTo>
                  <a:pt x="1113945" y="217096"/>
                  <a:pt x="1131784" y="223420"/>
                  <a:pt x="1143500" y="230447"/>
                </a:cubicBezTo>
                <a:cubicBezTo>
                  <a:pt x="1155216" y="237474"/>
                  <a:pt x="1163673" y="243826"/>
                  <a:pt x="1168872" y="249505"/>
                </a:cubicBezTo>
                <a:cubicBezTo>
                  <a:pt x="1174070" y="255184"/>
                  <a:pt x="1177365" y="262942"/>
                  <a:pt x="1178756" y="272779"/>
                </a:cubicBezTo>
                <a:cubicBezTo>
                  <a:pt x="1180147" y="282617"/>
                  <a:pt x="1176486" y="290633"/>
                  <a:pt x="1167775" y="296828"/>
                </a:cubicBezTo>
                <a:cubicBezTo>
                  <a:pt x="1159063" y="303023"/>
                  <a:pt x="1150394" y="296229"/>
                  <a:pt x="1141769" y="276447"/>
                </a:cubicBezTo>
                <a:cubicBezTo>
                  <a:pt x="1133143" y="256664"/>
                  <a:pt x="1115071" y="238377"/>
                  <a:pt x="1087552" y="221585"/>
                </a:cubicBezTo>
                <a:close/>
                <a:moveTo>
                  <a:pt x="2569395" y="202795"/>
                </a:moveTo>
                <a:cubicBezTo>
                  <a:pt x="2574916" y="202917"/>
                  <a:pt x="2580560" y="204190"/>
                  <a:pt x="2586329" y="206613"/>
                </a:cubicBezTo>
                <a:cubicBezTo>
                  <a:pt x="2597865" y="211460"/>
                  <a:pt x="2605527" y="219140"/>
                  <a:pt x="2609312" y="229651"/>
                </a:cubicBezTo>
                <a:cubicBezTo>
                  <a:pt x="2613098" y="240162"/>
                  <a:pt x="2613543" y="250559"/>
                  <a:pt x="2610646" y="260841"/>
                </a:cubicBezTo>
                <a:cubicBezTo>
                  <a:pt x="2607749" y="271123"/>
                  <a:pt x="2602329" y="278992"/>
                  <a:pt x="2594384" y="284449"/>
                </a:cubicBezTo>
                <a:cubicBezTo>
                  <a:pt x="2586440" y="289905"/>
                  <a:pt x="2577000" y="292633"/>
                  <a:pt x="2566066" y="292633"/>
                </a:cubicBezTo>
                <a:cubicBezTo>
                  <a:pt x="2555131" y="292633"/>
                  <a:pt x="2545230" y="288195"/>
                  <a:pt x="2536360" y="279318"/>
                </a:cubicBezTo>
                <a:cubicBezTo>
                  <a:pt x="2527491" y="270442"/>
                  <a:pt x="2523056" y="260898"/>
                  <a:pt x="2523056" y="250688"/>
                </a:cubicBezTo>
                <a:cubicBezTo>
                  <a:pt x="2523056" y="240478"/>
                  <a:pt x="2525444" y="231547"/>
                  <a:pt x="2530219" y="223897"/>
                </a:cubicBezTo>
                <a:cubicBezTo>
                  <a:pt x="2534994" y="216246"/>
                  <a:pt x="2542655" y="210241"/>
                  <a:pt x="2553203" y="205882"/>
                </a:cubicBezTo>
                <a:cubicBezTo>
                  <a:pt x="2558477" y="203702"/>
                  <a:pt x="2563874" y="202673"/>
                  <a:pt x="2569395" y="202795"/>
                </a:cubicBezTo>
                <a:close/>
                <a:moveTo>
                  <a:pt x="882897" y="181814"/>
                </a:moveTo>
                <a:lnTo>
                  <a:pt x="824291" y="188437"/>
                </a:lnTo>
                <a:cubicBezTo>
                  <a:pt x="822958" y="190506"/>
                  <a:pt x="821676" y="192146"/>
                  <a:pt x="820448" y="193358"/>
                </a:cubicBezTo>
                <a:lnTo>
                  <a:pt x="819018" y="194311"/>
                </a:lnTo>
                <a:lnTo>
                  <a:pt x="826206" y="196149"/>
                </a:lnTo>
                <a:cubicBezTo>
                  <a:pt x="832128" y="198436"/>
                  <a:pt x="834616" y="200885"/>
                  <a:pt x="833670" y="203494"/>
                </a:cubicBezTo>
                <a:cubicBezTo>
                  <a:pt x="832723" y="206104"/>
                  <a:pt x="831848" y="208764"/>
                  <a:pt x="831045" y="211475"/>
                </a:cubicBezTo>
                <a:cubicBezTo>
                  <a:pt x="844583" y="210686"/>
                  <a:pt x="862974" y="208628"/>
                  <a:pt x="886219" y="205301"/>
                </a:cubicBezTo>
                <a:cubicBezTo>
                  <a:pt x="886219" y="198619"/>
                  <a:pt x="885097" y="192578"/>
                  <a:pt x="882853" y="187179"/>
                </a:cubicBezTo>
                <a:close/>
                <a:moveTo>
                  <a:pt x="893576" y="180607"/>
                </a:moveTo>
                <a:lnTo>
                  <a:pt x="885892" y="181476"/>
                </a:lnTo>
                <a:lnTo>
                  <a:pt x="889769" y="181253"/>
                </a:lnTo>
                <a:lnTo>
                  <a:pt x="896358" y="183232"/>
                </a:lnTo>
                <a:close/>
                <a:moveTo>
                  <a:pt x="1995659" y="112430"/>
                </a:moveTo>
                <a:cubicBezTo>
                  <a:pt x="1986718" y="113771"/>
                  <a:pt x="1972138" y="116865"/>
                  <a:pt x="1951918" y="121712"/>
                </a:cubicBezTo>
                <a:lnTo>
                  <a:pt x="1951918" y="134554"/>
                </a:lnTo>
                <a:cubicBezTo>
                  <a:pt x="1961770" y="133751"/>
                  <a:pt x="1970152" y="131973"/>
                  <a:pt x="1977064" y="129219"/>
                </a:cubicBezTo>
                <a:cubicBezTo>
                  <a:pt x="1983976" y="126466"/>
                  <a:pt x="1990286" y="127212"/>
                  <a:pt x="1995993" y="131456"/>
                </a:cubicBezTo>
                <a:cubicBezTo>
                  <a:pt x="2001700" y="135701"/>
                  <a:pt x="2002091" y="139756"/>
                  <a:pt x="1997165" y="143620"/>
                </a:cubicBezTo>
                <a:cubicBezTo>
                  <a:pt x="1992239" y="147485"/>
                  <a:pt x="1985051" y="150117"/>
                  <a:pt x="1975601" y="151515"/>
                </a:cubicBezTo>
                <a:cubicBezTo>
                  <a:pt x="1966151" y="152913"/>
                  <a:pt x="1958257" y="153160"/>
                  <a:pt x="1951918" y="152257"/>
                </a:cubicBezTo>
                <a:lnTo>
                  <a:pt x="1951918" y="162883"/>
                </a:lnTo>
                <a:cubicBezTo>
                  <a:pt x="1958199" y="162998"/>
                  <a:pt x="1965965" y="161453"/>
                  <a:pt x="1975214" y="158247"/>
                </a:cubicBezTo>
                <a:cubicBezTo>
                  <a:pt x="1984463" y="155042"/>
                  <a:pt x="1991892" y="155949"/>
                  <a:pt x="1997499" y="160969"/>
                </a:cubicBezTo>
                <a:cubicBezTo>
                  <a:pt x="2003106" y="165988"/>
                  <a:pt x="2002432" y="170060"/>
                  <a:pt x="1995477" y="173186"/>
                </a:cubicBezTo>
                <a:cubicBezTo>
                  <a:pt x="1988522" y="176313"/>
                  <a:pt x="1981043" y="178553"/>
                  <a:pt x="1973041" y="179908"/>
                </a:cubicBezTo>
                <a:cubicBezTo>
                  <a:pt x="1965040" y="181264"/>
                  <a:pt x="1957999" y="180593"/>
                  <a:pt x="1951918" y="177897"/>
                </a:cubicBezTo>
                <a:lnTo>
                  <a:pt x="1951918" y="192589"/>
                </a:lnTo>
                <a:cubicBezTo>
                  <a:pt x="1960064" y="192675"/>
                  <a:pt x="1968746" y="191122"/>
                  <a:pt x="1977967" y="187932"/>
                </a:cubicBezTo>
                <a:cubicBezTo>
                  <a:pt x="1987188" y="184741"/>
                  <a:pt x="1994598" y="185641"/>
                  <a:pt x="2000198" y="190631"/>
                </a:cubicBezTo>
                <a:cubicBezTo>
                  <a:pt x="2005798" y="195622"/>
                  <a:pt x="2005397" y="199687"/>
                  <a:pt x="1998994" y="202828"/>
                </a:cubicBezTo>
                <a:cubicBezTo>
                  <a:pt x="1992591" y="205968"/>
                  <a:pt x="1984463" y="207997"/>
                  <a:pt x="1974612" y="208915"/>
                </a:cubicBezTo>
                <a:cubicBezTo>
                  <a:pt x="1964760" y="209833"/>
                  <a:pt x="1957081" y="209840"/>
                  <a:pt x="1951574" y="208937"/>
                </a:cubicBezTo>
                <a:cubicBezTo>
                  <a:pt x="1950871" y="219806"/>
                  <a:pt x="1950535" y="224704"/>
                  <a:pt x="1950563" y="223628"/>
                </a:cubicBezTo>
                <a:cubicBezTo>
                  <a:pt x="1975271" y="220975"/>
                  <a:pt x="1995039" y="218487"/>
                  <a:pt x="2009867" y="216164"/>
                </a:cubicBezTo>
                <a:cubicBezTo>
                  <a:pt x="2010713" y="186996"/>
                  <a:pt x="2011136" y="164317"/>
                  <a:pt x="2011136" y="148127"/>
                </a:cubicBezTo>
                <a:cubicBezTo>
                  <a:pt x="2011136" y="132353"/>
                  <a:pt x="2010792" y="122124"/>
                  <a:pt x="2010104" y="117442"/>
                </a:cubicBezTo>
                <a:cubicBezTo>
                  <a:pt x="2009415" y="112760"/>
                  <a:pt x="2004601" y="111090"/>
                  <a:pt x="1995659" y="112430"/>
                </a:cubicBezTo>
                <a:close/>
                <a:moveTo>
                  <a:pt x="1556068" y="106354"/>
                </a:moveTo>
                <a:cubicBezTo>
                  <a:pt x="1546847" y="108118"/>
                  <a:pt x="1534751" y="109788"/>
                  <a:pt x="1519780" y="111366"/>
                </a:cubicBezTo>
                <a:lnTo>
                  <a:pt x="1519780" y="184479"/>
                </a:lnTo>
                <a:cubicBezTo>
                  <a:pt x="1535253" y="183662"/>
                  <a:pt x="1547349" y="182529"/>
                  <a:pt x="1556068" y="181081"/>
                </a:cubicBezTo>
                <a:lnTo>
                  <a:pt x="1556068" y="154946"/>
                </a:lnTo>
                <a:cubicBezTo>
                  <a:pt x="1551967" y="155849"/>
                  <a:pt x="1547493" y="156301"/>
                  <a:pt x="1542646" y="156301"/>
                </a:cubicBezTo>
                <a:cubicBezTo>
                  <a:pt x="1537067" y="156301"/>
                  <a:pt x="1531833" y="153530"/>
                  <a:pt x="1526943" y="147987"/>
                </a:cubicBezTo>
                <a:cubicBezTo>
                  <a:pt x="1522053" y="142445"/>
                  <a:pt x="1523473" y="139071"/>
                  <a:pt x="1531202" y="137866"/>
                </a:cubicBezTo>
                <a:cubicBezTo>
                  <a:pt x="1538931" y="136662"/>
                  <a:pt x="1547220" y="134948"/>
                  <a:pt x="1556068" y="132725"/>
                </a:cubicBezTo>
                <a:close/>
                <a:moveTo>
                  <a:pt x="434683" y="102829"/>
                </a:moveTo>
                <a:cubicBezTo>
                  <a:pt x="438083" y="102469"/>
                  <a:pt x="442419" y="103235"/>
                  <a:pt x="447689" y="105128"/>
                </a:cubicBezTo>
                <a:cubicBezTo>
                  <a:pt x="462014" y="109788"/>
                  <a:pt x="466618" y="114911"/>
                  <a:pt x="461498" y="120497"/>
                </a:cubicBezTo>
                <a:cubicBezTo>
                  <a:pt x="456379" y="126082"/>
                  <a:pt x="452758" y="132478"/>
                  <a:pt x="450635" y="139684"/>
                </a:cubicBezTo>
                <a:cubicBezTo>
                  <a:pt x="448513" y="146890"/>
                  <a:pt x="445244" y="170820"/>
                  <a:pt x="440827" y="211475"/>
                </a:cubicBezTo>
                <a:cubicBezTo>
                  <a:pt x="452428" y="204821"/>
                  <a:pt x="464101" y="198884"/>
                  <a:pt x="475846" y="193664"/>
                </a:cubicBezTo>
                <a:cubicBezTo>
                  <a:pt x="487590" y="188444"/>
                  <a:pt x="490989" y="188333"/>
                  <a:pt x="486041" y="193331"/>
                </a:cubicBezTo>
                <a:cubicBezTo>
                  <a:pt x="481094" y="198328"/>
                  <a:pt x="471716" y="207789"/>
                  <a:pt x="457906" y="221714"/>
                </a:cubicBezTo>
                <a:cubicBezTo>
                  <a:pt x="444096" y="235638"/>
                  <a:pt x="433678" y="247565"/>
                  <a:pt x="426651" y="257496"/>
                </a:cubicBezTo>
                <a:cubicBezTo>
                  <a:pt x="419625" y="267427"/>
                  <a:pt x="412781" y="266487"/>
                  <a:pt x="406120" y="254678"/>
                </a:cubicBezTo>
                <a:cubicBezTo>
                  <a:pt x="399459" y="242869"/>
                  <a:pt x="398649" y="234570"/>
                  <a:pt x="403689" y="229780"/>
                </a:cubicBezTo>
                <a:cubicBezTo>
                  <a:pt x="408730" y="224990"/>
                  <a:pt x="412777" y="217795"/>
                  <a:pt x="415832" y="208194"/>
                </a:cubicBezTo>
                <a:cubicBezTo>
                  <a:pt x="418886" y="198594"/>
                  <a:pt x="421091" y="186379"/>
                  <a:pt x="422446" y="171552"/>
                </a:cubicBezTo>
                <a:cubicBezTo>
                  <a:pt x="423801" y="156724"/>
                  <a:pt x="424701" y="146650"/>
                  <a:pt x="425146" y="141330"/>
                </a:cubicBezTo>
                <a:cubicBezTo>
                  <a:pt x="425590" y="136009"/>
                  <a:pt x="422249" y="134665"/>
                  <a:pt x="415122" y="137296"/>
                </a:cubicBezTo>
                <a:cubicBezTo>
                  <a:pt x="407995" y="139928"/>
                  <a:pt x="401029" y="142853"/>
                  <a:pt x="394225" y="146073"/>
                </a:cubicBezTo>
                <a:cubicBezTo>
                  <a:pt x="387420" y="149292"/>
                  <a:pt x="379063" y="147758"/>
                  <a:pt x="369154" y="141469"/>
                </a:cubicBezTo>
                <a:cubicBezTo>
                  <a:pt x="359245" y="135181"/>
                  <a:pt x="359729" y="131130"/>
                  <a:pt x="370606" y="129316"/>
                </a:cubicBezTo>
                <a:cubicBezTo>
                  <a:pt x="381483" y="127502"/>
                  <a:pt x="392884" y="124684"/>
                  <a:pt x="404808" y="120863"/>
                </a:cubicBezTo>
                <a:cubicBezTo>
                  <a:pt x="416732" y="117041"/>
                  <a:pt x="424224" y="112517"/>
                  <a:pt x="427286" y="107290"/>
                </a:cubicBezTo>
                <a:cubicBezTo>
                  <a:pt x="428817" y="104676"/>
                  <a:pt x="431282" y="103189"/>
                  <a:pt x="434683" y="102829"/>
                </a:cubicBezTo>
                <a:close/>
                <a:moveTo>
                  <a:pt x="1608080" y="98266"/>
                </a:moveTo>
                <a:cubicBezTo>
                  <a:pt x="1601699" y="99169"/>
                  <a:pt x="1593302" y="100367"/>
                  <a:pt x="1582891" y="101858"/>
                </a:cubicBezTo>
                <a:cubicBezTo>
                  <a:pt x="1582203" y="110735"/>
                  <a:pt x="1581859" y="119382"/>
                  <a:pt x="1581859" y="127800"/>
                </a:cubicBezTo>
                <a:cubicBezTo>
                  <a:pt x="1583737" y="127900"/>
                  <a:pt x="1588230" y="126799"/>
                  <a:pt x="1595335" y="124498"/>
                </a:cubicBezTo>
                <a:cubicBezTo>
                  <a:pt x="1602441" y="122196"/>
                  <a:pt x="1608722" y="124078"/>
                  <a:pt x="1614178" y="130144"/>
                </a:cubicBezTo>
                <a:cubicBezTo>
                  <a:pt x="1619635" y="136210"/>
                  <a:pt x="1618018" y="140950"/>
                  <a:pt x="1609328" y="144363"/>
                </a:cubicBezTo>
                <a:cubicBezTo>
                  <a:pt x="1600637" y="147776"/>
                  <a:pt x="1591388" y="150242"/>
                  <a:pt x="1581579" y="151762"/>
                </a:cubicBezTo>
                <a:cubicBezTo>
                  <a:pt x="1580877" y="162388"/>
                  <a:pt x="1580525" y="171494"/>
                  <a:pt x="1580525" y="179080"/>
                </a:cubicBezTo>
                <a:cubicBezTo>
                  <a:pt x="1592714" y="178234"/>
                  <a:pt x="1608403" y="176614"/>
                  <a:pt x="1627590" y="174219"/>
                </a:cubicBezTo>
                <a:cubicBezTo>
                  <a:pt x="1627590" y="131714"/>
                  <a:pt x="1625934" y="108204"/>
                  <a:pt x="1622621" y="103687"/>
                </a:cubicBezTo>
                <a:cubicBezTo>
                  <a:pt x="1619308" y="99169"/>
                  <a:pt x="1614461" y="97363"/>
                  <a:pt x="1608080" y="98266"/>
                </a:cubicBezTo>
                <a:close/>
                <a:moveTo>
                  <a:pt x="883826" y="94203"/>
                </a:moveTo>
                <a:cubicBezTo>
                  <a:pt x="879592" y="94438"/>
                  <a:pt x="873865" y="95118"/>
                  <a:pt x="866645" y="96244"/>
                </a:cubicBezTo>
                <a:cubicBezTo>
                  <a:pt x="852204" y="98495"/>
                  <a:pt x="836287" y="100804"/>
                  <a:pt x="818892" y="103170"/>
                </a:cubicBezTo>
                <a:cubicBezTo>
                  <a:pt x="818892" y="109652"/>
                  <a:pt x="819078" y="113359"/>
                  <a:pt x="819451" y="114291"/>
                </a:cubicBezTo>
                <a:cubicBezTo>
                  <a:pt x="828959" y="113502"/>
                  <a:pt x="839298" y="111057"/>
                  <a:pt x="850469" y="106956"/>
                </a:cubicBezTo>
                <a:cubicBezTo>
                  <a:pt x="861640" y="102855"/>
                  <a:pt x="870194" y="104181"/>
                  <a:pt x="876131" y="110936"/>
                </a:cubicBezTo>
                <a:cubicBezTo>
                  <a:pt x="882068" y="117690"/>
                  <a:pt x="877683" y="122662"/>
                  <a:pt x="862977" y="125853"/>
                </a:cubicBezTo>
                <a:cubicBezTo>
                  <a:pt x="848272" y="129044"/>
                  <a:pt x="834480" y="131005"/>
                  <a:pt x="821602" y="131736"/>
                </a:cubicBezTo>
                <a:cubicBezTo>
                  <a:pt x="822506" y="135464"/>
                  <a:pt x="822957" y="138648"/>
                  <a:pt x="822957" y="141287"/>
                </a:cubicBezTo>
                <a:cubicBezTo>
                  <a:pt x="833741" y="138920"/>
                  <a:pt x="844271" y="136307"/>
                  <a:pt x="854545" y="133446"/>
                </a:cubicBezTo>
                <a:cubicBezTo>
                  <a:pt x="864820" y="130585"/>
                  <a:pt x="872922" y="132267"/>
                  <a:pt x="878852" y="138490"/>
                </a:cubicBezTo>
                <a:cubicBezTo>
                  <a:pt x="884782" y="144714"/>
                  <a:pt x="881337" y="149461"/>
                  <a:pt x="868516" y="152730"/>
                </a:cubicBezTo>
                <a:cubicBezTo>
                  <a:pt x="855696" y="156000"/>
                  <a:pt x="840954" y="158022"/>
                  <a:pt x="824291" y="158796"/>
                </a:cubicBezTo>
                <a:lnTo>
                  <a:pt x="825302" y="172347"/>
                </a:lnTo>
                <a:cubicBezTo>
                  <a:pt x="826320" y="171573"/>
                  <a:pt x="835104" y="169809"/>
                  <a:pt x="851652" y="167056"/>
                </a:cubicBezTo>
                <a:cubicBezTo>
                  <a:pt x="868201" y="164303"/>
                  <a:pt x="878404" y="162926"/>
                  <a:pt x="882261" y="162926"/>
                </a:cubicBezTo>
                <a:cubicBezTo>
                  <a:pt x="887022" y="162926"/>
                  <a:pt x="890701" y="162912"/>
                  <a:pt x="893296" y="162883"/>
                </a:cubicBezTo>
                <a:cubicBezTo>
                  <a:pt x="895777" y="138576"/>
                  <a:pt x="896813" y="121486"/>
                  <a:pt x="896404" y="111613"/>
                </a:cubicBezTo>
                <a:cubicBezTo>
                  <a:pt x="895996" y="101740"/>
                  <a:pt x="894544" y="96147"/>
                  <a:pt x="892049" y="94835"/>
                </a:cubicBezTo>
                <a:cubicBezTo>
                  <a:pt x="890801" y="94179"/>
                  <a:pt x="888060" y="93968"/>
                  <a:pt x="883826" y="94203"/>
                </a:cubicBezTo>
                <a:close/>
                <a:moveTo>
                  <a:pt x="911532" y="47867"/>
                </a:moveTo>
                <a:cubicBezTo>
                  <a:pt x="914260" y="47157"/>
                  <a:pt x="919575" y="48147"/>
                  <a:pt x="927476" y="50836"/>
                </a:cubicBezTo>
                <a:cubicBezTo>
                  <a:pt x="943279" y="56213"/>
                  <a:pt x="949997" y="64111"/>
                  <a:pt x="947631" y="74529"/>
                </a:cubicBezTo>
                <a:cubicBezTo>
                  <a:pt x="945265" y="84947"/>
                  <a:pt x="938618" y="86105"/>
                  <a:pt x="927691" y="78003"/>
                </a:cubicBezTo>
                <a:cubicBezTo>
                  <a:pt x="921525" y="70948"/>
                  <a:pt x="915997" y="63312"/>
                  <a:pt x="911107" y="55095"/>
                </a:cubicBezTo>
                <a:cubicBezTo>
                  <a:pt x="908662" y="50986"/>
                  <a:pt x="908803" y="48577"/>
                  <a:pt x="911532" y="47867"/>
                </a:cubicBezTo>
                <a:close/>
                <a:moveTo>
                  <a:pt x="1836460" y="26335"/>
                </a:moveTo>
                <a:cubicBezTo>
                  <a:pt x="1838060" y="26095"/>
                  <a:pt x="1840115" y="26210"/>
                  <a:pt x="1842624" y="26680"/>
                </a:cubicBezTo>
                <a:cubicBezTo>
                  <a:pt x="1852663" y="28558"/>
                  <a:pt x="1861238" y="31609"/>
                  <a:pt x="1868351" y="35832"/>
                </a:cubicBezTo>
                <a:cubicBezTo>
                  <a:pt x="1875464" y="40055"/>
                  <a:pt x="1877446" y="45587"/>
                  <a:pt x="1874298" y="52427"/>
                </a:cubicBezTo>
                <a:cubicBezTo>
                  <a:pt x="1871151" y="59268"/>
                  <a:pt x="1869577" y="82140"/>
                  <a:pt x="1869577" y="121045"/>
                </a:cubicBezTo>
                <a:cubicBezTo>
                  <a:pt x="1871269" y="121174"/>
                  <a:pt x="1876184" y="119859"/>
                  <a:pt x="1884322" y="117098"/>
                </a:cubicBezTo>
                <a:cubicBezTo>
                  <a:pt x="1892460" y="114338"/>
                  <a:pt x="1899010" y="116044"/>
                  <a:pt x="1903972" y="122218"/>
                </a:cubicBezTo>
                <a:cubicBezTo>
                  <a:pt x="1908934" y="128391"/>
                  <a:pt x="1907087" y="132894"/>
                  <a:pt x="1898433" y="135726"/>
                </a:cubicBezTo>
                <a:cubicBezTo>
                  <a:pt x="1889779" y="138558"/>
                  <a:pt x="1880095" y="141122"/>
                  <a:pt x="1869383" y="143416"/>
                </a:cubicBezTo>
                <a:cubicBezTo>
                  <a:pt x="1868609" y="163449"/>
                  <a:pt x="1868222" y="180737"/>
                  <a:pt x="1868222" y="195277"/>
                </a:cubicBezTo>
                <a:cubicBezTo>
                  <a:pt x="1880067" y="188982"/>
                  <a:pt x="1891578" y="183361"/>
                  <a:pt x="1902756" y="178413"/>
                </a:cubicBezTo>
                <a:cubicBezTo>
                  <a:pt x="1913935" y="173466"/>
                  <a:pt x="1918481" y="174412"/>
                  <a:pt x="1916394" y="181253"/>
                </a:cubicBezTo>
                <a:cubicBezTo>
                  <a:pt x="1914308" y="188093"/>
                  <a:pt x="1899437" y="199673"/>
                  <a:pt x="1871782" y="215992"/>
                </a:cubicBezTo>
                <a:cubicBezTo>
                  <a:pt x="1844126" y="232311"/>
                  <a:pt x="1827413" y="243314"/>
                  <a:pt x="1821641" y="248999"/>
                </a:cubicBezTo>
                <a:cubicBezTo>
                  <a:pt x="1815869" y="254685"/>
                  <a:pt x="1807993" y="252638"/>
                  <a:pt x="1798012" y="242858"/>
                </a:cubicBezTo>
                <a:cubicBezTo>
                  <a:pt x="1788031" y="233078"/>
                  <a:pt x="1785106" y="227453"/>
                  <a:pt x="1789236" y="225983"/>
                </a:cubicBezTo>
                <a:cubicBezTo>
                  <a:pt x="1793366" y="224514"/>
                  <a:pt x="1797184" y="223564"/>
                  <a:pt x="1800690" y="223133"/>
                </a:cubicBezTo>
                <a:cubicBezTo>
                  <a:pt x="1804196" y="222703"/>
                  <a:pt x="1810907" y="220330"/>
                  <a:pt x="1820824" y="216013"/>
                </a:cubicBezTo>
                <a:cubicBezTo>
                  <a:pt x="1830740" y="211697"/>
                  <a:pt x="1838387" y="207617"/>
                  <a:pt x="1843764" y="203774"/>
                </a:cubicBezTo>
                <a:lnTo>
                  <a:pt x="1843764" y="149547"/>
                </a:lnTo>
                <a:cubicBezTo>
                  <a:pt x="1841771" y="150407"/>
                  <a:pt x="1837985" y="151522"/>
                  <a:pt x="1832407" y="152891"/>
                </a:cubicBezTo>
                <a:cubicBezTo>
                  <a:pt x="1826829" y="154261"/>
                  <a:pt x="1821200" y="154702"/>
                  <a:pt x="1815521" y="154214"/>
                </a:cubicBezTo>
                <a:cubicBezTo>
                  <a:pt x="1809843" y="153727"/>
                  <a:pt x="1804358" y="150421"/>
                  <a:pt x="1799066" y="144298"/>
                </a:cubicBezTo>
                <a:cubicBezTo>
                  <a:pt x="1793774" y="138175"/>
                  <a:pt x="1795481" y="134812"/>
                  <a:pt x="1804185" y="134210"/>
                </a:cubicBezTo>
                <a:cubicBezTo>
                  <a:pt x="1812890" y="133607"/>
                  <a:pt x="1826083" y="131291"/>
                  <a:pt x="1843764" y="127262"/>
                </a:cubicBezTo>
                <a:cubicBezTo>
                  <a:pt x="1843764" y="117009"/>
                  <a:pt x="1843323" y="101948"/>
                  <a:pt x="1842442" y="82079"/>
                </a:cubicBezTo>
                <a:cubicBezTo>
                  <a:pt x="1841560" y="62211"/>
                  <a:pt x="1838860" y="47541"/>
                  <a:pt x="1834343" y="38069"/>
                </a:cubicBezTo>
                <a:cubicBezTo>
                  <a:pt x="1830955" y="30966"/>
                  <a:pt x="1831661" y="27054"/>
                  <a:pt x="1836460" y="26335"/>
                </a:cubicBezTo>
                <a:close/>
                <a:moveTo>
                  <a:pt x="429094" y="19076"/>
                </a:moveTo>
                <a:cubicBezTo>
                  <a:pt x="432965" y="18929"/>
                  <a:pt x="437858" y="19198"/>
                  <a:pt x="443774" y="19882"/>
                </a:cubicBezTo>
                <a:cubicBezTo>
                  <a:pt x="455819" y="20901"/>
                  <a:pt x="464639" y="23980"/>
                  <a:pt x="470231" y="29121"/>
                </a:cubicBezTo>
                <a:cubicBezTo>
                  <a:pt x="475824" y="34262"/>
                  <a:pt x="477498" y="41672"/>
                  <a:pt x="475254" y="51352"/>
                </a:cubicBezTo>
                <a:cubicBezTo>
                  <a:pt x="473010" y="61032"/>
                  <a:pt x="465811" y="62806"/>
                  <a:pt x="453658" y="56676"/>
                </a:cubicBezTo>
                <a:cubicBezTo>
                  <a:pt x="441504" y="50545"/>
                  <a:pt x="430903" y="42196"/>
                  <a:pt x="421855" y="31627"/>
                </a:cubicBezTo>
                <a:cubicBezTo>
                  <a:pt x="415068" y="23700"/>
                  <a:pt x="417481" y="19517"/>
                  <a:pt x="429094" y="19076"/>
                </a:cubicBezTo>
                <a:close/>
                <a:moveTo>
                  <a:pt x="1654952" y="13743"/>
                </a:moveTo>
                <a:cubicBezTo>
                  <a:pt x="1662968" y="13317"/>
                  <a:pt x="1670051" y="15833"/>
                  <a:pt x="1676203" y="21291"/>
                </a:cubicBezTo>
                <a:cubicBezTo>
                  <a:pt x="1684406" y="28569"/>
                  <a:pt x="1685732" y="33534"/>
                  <a:pt x="1680183" y="36187"/>
                </a:cubicBezTo>
                <a:cubicBezTo>
                  <a:pt x="1674633" y="38840"/>
                  <a:pt x="1667932" y="40625"/>
                  <a:pt x="1660081" y="41543"/>
                </a:cubicBezTo>
                <a:cubicBezTo>
                  <a:pt x="1652230" y="42461"/>
                  <a:pt x="1641905" y="43580"/>
                  <a:pt x="1629106" y="44899"/>
                </a:cubicBezTo>
                <a:cubicBezTo>
                  <a:pt x="1616308" y="46218"/>
                  <a:pt x="1598314" y="48233"/>
                  <a:pt x="1575126" y="50943"/>
                </a:cubicBezTo>
                <a:cubicBezTo>
                  <a:pt x="1584117" y="54041"/>
                  <a:pt x="1587921" y="57662"/>
                  <a:pt x="1586537" y="61806"/>
                </a:cubicBezTo>
                <a:cubicBezTo>
                  <a:pt x="1585154" y="65950"/>
                  <a:pt x="1584046" y="73551"/>
                  <a:pt x="1583214" y="84607"/>
                </a:cubicBezTo>
                <a:cubicBezTo>
                  <a:pt x="1597382" y="82958"/>
                  <a:pt x="1607610" y="80520"/>
                  <a:pt x="1613899" y="77293"/>
                </a:cubicBezTo>
                <a:cubicBezTo>
                  <a:pt x="1620187" y="74067"/>
                  <a:pt x="1626919" y="73895"/>
                  <a:pt x="1634097" y="76777"/>
                </a:cubicBezTo>
                <a:cubicBezTo>
                  <a:pt x="1641274" y="79660"/>
                  <a:pt x="1648086" y="83678"/>
                  <a:pt x="1654532" y="88834"/>
                </a:cubicBezTo>
                <a:cubicBezTo>
                  <a:pt x="1660977" y="93989"/>
                  <a:pt x="1662175" y="100166"/>
                  <a:pt x="1658124" y="107365"/>
                </a:cubicBezTo>
                <a:cubicBezTo>
                  <a:pt x="1654073" y="114564"/>
                  <a:pt x="1652879" y="135321"/>
                  <a:pt x="1654542" y="169637"/>
                </a:cubicBezTo>
                <a:lnTo>
                  <a:pt x="1662867" y="169788"/>
                </a:lnTo>
                <a:cubicBezTo>
                  <a:pt x="1676605" y="167967"/>
                  <a:pt x="1689066" y="165686"/>
                  <a:pt x="1700252" y="162947"/>
                </a:cubicBezTo>
                <a:cubicBezTo>
                  <a:pt x="1711437" y="160208"/>
                  <a:pt x="1721497" y="164267"/>
                  <a:pt x="1730431" y="175122"/>
                </a:cubicBezTo>
                <a:cubicBezTo>
                  <a:pt x="1739365" y="185978"/>
                  <a:pt x="1734812" y="191406"/>
                  <a:pt x="1716772" y="191406"/>
                </a:cubicBezTo>
                <a:cubicBezTo>
                  <a:pt x="1701600" y="191406"/>
                  <a:pt x="1680928" y="192223"/>
                  <a:pt x="1654757" y="193858"/>
                </a:cubicBezTo>
                <a:cubicBezTo>
                  <a:pt x="1654757" y="212557"/>
                  <a:pt x="1655202" y="228998"/>
                  <a:pt x="1656091" y="243181"/>
                </a:cubicBezTo>
                <a:cubicBezTo>
                  <a:pt x="1656980" y="257363"/>
                  <a:pt x="1656471" y="269449"/>
                  <a:pt x="1654564" y="279437"/>
                </a:cubicBezTo>
                <a:cubicBezTo>
                  <a:pt x="1652656" y="289425"/>
                  <a:pt x="1647519" y="299068"/>
                  <a:pt x="1639152" y="308368"/>
                </a:cubicBezTo>
                <a:cubicBezTo>
                  <a:pt x="1630784" y="317668"/>
                  <a:pt x="1624202" y="317384"/>
                  <a:pt x="1619405" y="307518"/>
                </a:cubicBezTo>
                <a:cubicBezTo>
                  <a:pt x="1614608" y="297652"/>
                  <a:pt x="1606226" y="287955"/>
                  <a:pt x="1594260" y="278426"/>
                </a:cubicBezTo>
                <a:cubicBezTo>
                  <a:pt x="1582293" y="268897"/>
                  <a:pt x="1583816" y="265706"/>
                  <a:pt x="1598831" y="268854"/>
                </a:cubicBezTo>
                <a:cubicBezTo>
                  <a:pt x="1613845" y="272001"/>
                  <a:pt x="1622617" y="271722"/>
                  <a:pt x="1625148" y="268015"/>
                </a:cubicBezTo>
                <a:cubicBezTo>
                  <a:pt x="1627680" y="264308"/>
                  <a:pt x="1628719" y="255098"/>
                  <a:pt x="1628267" y="240385"/>
                </a:cubicBezTo>
                <a:cubicBezTo>
                  <a:pt x="1627816" y="225672"/>
                  <a:pt x="1627590" y="210693"/>
                  <a:pt x="1627590" y="195450"/>
                </a:cubicBezTo>
                <a:cubicBezTo>
                  <a:pt x="1584139" y="199020"/>
                  <a:pt x="1548124" y="202906"/>
                  <a:pt x="1519544" y="207108"/>
                </a:cubicBezTo>
                <a:cubicBezTo>
                  <a:pt x="1518755" y="222079"/>
                  <a:pt x="1517676" y="236434"/>
                  <a:pt x="1516306" y="250172"/>
                </a:cubicBezTo>
                <a:cubicBezTo>
                  <a:pt x="1514937" y="263910"/>
                  <a:pt x="1511545" y="275769"/>
                  <a:pt x="1506132" y="285750"/>
                </a:cubicBezTo>
                <a:cubicBezTo>
                  <a:pt x="1500718" y="295731"/>
                  <a:pt x="1495090" y="294924"/>
                  <a:pt x="1489246" y="283330"/>
                </a:cubicBezTo>
                <a:cubicBezTo>
                  <a:pt x="1483403" y="271736"/>
                  <a:pt x="1482503" y="260432"/>
                  <a:pt x="1486547" y="249419"/>
                </a:cubicBezTo>
                <a:cubicBezTo>
                  <a:pt x="1490591" y="238406"/>
                  <a:pt x="1493516" y="225363"/>
                  <a:pt x="1495323" y="210292"/>
                </a:cubicBezTo>
                <a:cubicBezTo>
                  <a:pt x="1479162" y="212916"/>
                  <a:pt x="1466617" y="214924"/>
                  <a:pt x="1457691" y="216315"/>
                </a:cubicBezTo>
                <a:cubicBezTo>
                  <a:pt x="1448764" y="217706"/>
                  <a:pt x="1440206" y="214328"/>
                  <a:pt x="1432018" y="206183"/>
                </a:cubicBezTo>
                <a:cubicBezTo>
                  <a:pt x="1423830" y="198038"/>
                  <a:pt x="1425163" y="193965"/>
                  <a:pt x="1436019" y="193965"/>
                </a:cubicBezTo>
                <a:cubicBezTo>
                  <a:pt x="1443949" y="193965"/>
                  <a:pt x="1464197" y="191879"/>
                  <a:pt x="1496764" y="187706"/>
                </a:cubicBezTo>
                <a:cubicBezTo>
                  <a:pt x="1497596" y="164016"/>
                  <a:pt x="1498012" y="146320"/>
                  <a:pt x="1498012" y="134618"/>
                </a:cubicBezTo>
                <a:cubicBezTo>
                  <a:pt x="1498012" y="122802"/>
                  <a:pt x="1495990" y="112638"/>
                  <a:pt x="1491946" y="104128"/>
                </a:cubicBezTo>
                <a:cubicBezTo>
                  <a:pt x="1487902" y="95617"/>
                  <a:pt x="1488956" y="91827"/>
                  <a:pt x="1495108" y="92759"/>
                </a:cubicBezTo>
                <a:cubicBezTo>
                  <a:pt x="1501260" y="93691"/>
                  <a:pt x="1506243" y="94365"/>
                  <a:pt x="1510057" y="94781"/>
                </a:cubicBezTo>
                <a:cubicBezTo>
                  <a:pt x="1513872" y="95197"/>
                  <a:pt x="1529209" y="93390"/>
                  <a:pt x="1556068" y="89361"/>
                </a:cubicBezTo>
                <a:cubicBezTo>
                  <a:pt x="1556068" y="72454"/>
                  <a:pt x="1554742" y="60573"/>
                  <a:pt x="1552089" y="53718"/>
                </a:cubicBezTo>
                <a:cubicBezTo>
                  <a:pt x="1536745" y="55453"/>
                  <a:pt x="1525237" y="56998"/>
                  <a:pt x="1517565" y="58354"/>
                </a:cubicBezTo>
                <a:cubicBezTo>
                  <a:pt x="1509893" y="59709"/>
                  <a:pt x="1502529" y="60849"/>
                  <a:pt x="1495473" y="61774"/>
                </a:cubicBezTo>
                <a:cubicBezTo>
                  <a:pt x="1488418" y="62699"/>
                  <a:pt x="1480556" y="59390"/>
                  <a:pt x="1471887" y="51847"/>
                </a:cubicBezTo>
                <a:cubicBezTo>
                  <a:pt x="1463219" y="44304"/>
                  <a:pt x="1465062" y="40249"/>
                  <a:pt x="1477416" y="39683"/>
                </a:cubicBezTo>
                <a:cubicBezTo>
                  <a:pt x="1489770" y="39116"/>
                  <a:pt x="1507365" y="37485"/>
                  <a:pt x="1530202" y="34789"/>
                </a:cubicBezTo>
                <a:cubicBezTo>
                  <a:pt x="1553039" y="32093"/>
                  <a:pt x="1575273" y="28942"/>
                  <a:pt x="1596905" y="25335"/>
                </a:cubicBezTo>
                <a:cubicBezTo>
                  <a:pt x="1618538" y="21729"/>
                  <a:pt x="1635111" y="18334"/>
                  <a:pt x="1646626" y="15150"/>
                </a:cubicBezTo>
                <a:cubicBezTo>
                  <a:pt x="1649505" y="14354"/>
                  <a:pt x="1652280" y="13885"/>
                  <a:pt x="1654952" y="13743"/>
                </a:cubicBezTo>
                <a:close/>
                <a:moveTo>
                  <a:pt x="797850" y="11023"/>
                </a:moveTo>
                <a:cubicBezTo>
                  <a:pt x="799674" y="10394"/>
                  <a:pt x="802637" y="10432"/>
                  <a:pt x="806739" y="11138"/>
                </a:cubicBezTo>
                <a:cubicBezTo>
                  <a:pt x="814941" y="12551"/>
                  <a:pt x="821717" y="14734"/>
                  <a:pt x="827066" y="17688"/>
                </a:cubicBezTo>
                <a:cubicBezTo>
                  <a:pt x="832415" y="20642"/>
                  <a:pt x="833860" y="23926"/>
                  <a:pt x="831400" y="27540"/>
                </a:cubicBezTo>
                <a:cubicBezTo>
                  <a:pt x="828941" y="31154"/>
                  <a:pt x="826127" y="34889"/>
                  <a:pt x="822957" y="38747"/>
                </a:cubicBezTo>
                <a:cubicBezTo>
                  <a:pt x="825883" y="38747"/>
                  <a:pt x="832892" y="36718"/>
                  <a:pt x="843984" y="32659"/>
                </a:cubicBezTo>
                <a:cubicBezTo>
                  <a:pt x="855076" y="28601"/>
                  <a:pt x="863343" y="29885"/>
                  <a:pt x="868785" y="36510"/>
                </a:cubicBezTo>
                <a:cubicBezTo>
                  <a:pt x="874227" y="43135"/>
                  <a:pt x="872593" y="47874"/>
                  <a:pt x="863881" y="50728"/>
                </a:cubicBezTo>
                <a:cubicBezTo>
                  <a:pt x="855169" y="53582"/>
                  <a:pt x="846085" y="55468"/>
                  <a:pt x="836627" y="56385"/>
                </a:cubicBezTo>
                <a:cubicBezTo>
                  <a:pt x="827170" y="57303"/>
                  <a:pt x="820018" y="56866"/>
                  <a:pt x="815171" y="55073"/>
                </a:cubicBezTo>
                <a:cubicBezTo>
                  <a:pt x="805190" y="70503"/>
                  <a:pt x="791592" y="83133"/>
                  <a:pt x="774376" y="92964"/>
                </a:cubicBezTo>
                <a:cubicBezTo>
                  <a:pt x="757161" y="102794"/>
                  <a:pt x="752450" y="102783"/>
                  <a:pt x="760244" y="92931"/>
                </a:cubicBezTo>
                <a:cubicBezTo>
                  <a:pt x="768038" y="83080"/>
                  <a:pt x="774376" y="74601"/>
                  <a:pt x="779259" y="67495"/>
                </a:cubicBezTo>
                <a:cubicBezTo>
                  <a:pt x="784142" y="60390"/>
                  <a:pt x="788344" y="53101"/>
                  <a:pt x="791864" y="45630"/>
                </a:cubicBezTo>
                <a:cubicBezTo>
                  <a:pt x="795385" y="38159"/>
                  <a:pt x="797145" y="32279"/>
                  <a:pt x="797145" y="27992"/>
                </a:cubicBezTo>
                <a:cubicBezTo>
                  <a:pt x="797145" y="23202"/>
                  <a:pt x="796693" y="18843"/>
                  <a:pt x="795790" y="14913"/>
                </a:cubicBezTo>
                <a:cubicBezTo>
                  <a:pt x="795338" y="12949"/>
                  <a:pt x="796025" y="11652"/>
                  <a:pt x="797850" y="11023"/>
                </a:cubicBezTo>
                <a:close/>
                <a:moveTo>
                  <a:pt x="1976096" y="7751"/>
                </a:moveTo>
                <a:cubicBezTo>
                  <a:pt x="1982420" y="8711"/>
                  <a:pt x="1990095" y="11314"/>
                  <a:pt x="1999123" y="15559"/>
                </a:cubicBezTo>
                <a:cubicBezTo>
                  <a:pt x="2008150" y="19803"/>
                  <a:pt x="2010996" y="24414"/>
                  <a:pt x="2007662" y="29390"/>
                </a:cubicBezTo>
                <a:cubicBezTo>
                  <a:pt x="2004328" y="34366"/>
                  <a:pt x="1999693" y="42870"/>
                  <a:pt x="1993756" y="54901"/>
                </a:cubicBezTo>
                <a:cubicBezTo>
                  <a:pt x="2003378" y="53295"/>
                  <a:pt x="2012244" y="51094"/>
                  <a:pt x="2020353" y="48297"/>
                </a:cubicBezTo>
                <a:cubicBezTo>
                  <a:pt x="2028463" y="45501"/>
                  <a:pt x="2035507" y="47086"/>
                  <a:pt x="2041487" y="53051"/>
                </a:cubicBezTo>
                <a:cubicBezTo>
                  <a:pt x="2047467" y="59017"/>
                  <a:pt x="2047718" y="63294"/>
                  <a:pt x="2042240" y="65882"/>
                </a:cubicBezTo>
                <a:cubicBezTo>
                  <a:pt x="2036762" y="68471"/>
                  <a:pt x="2029384" y="70697"/>
                  <a:pt x="2020106" y="72561"/>
                </a:cubicBezTo>
                <a:lnTo>
                  <a:pt x="1988658" y="78821"/>
                </a:lnTo>
                <a:cubicBezTo>
                  <a:pt x="1985431" y="87712"/>
                  <a:pt x="1982635" y="94136"/>
                  <a:pt x="1980269" y="98094"/>
                </a:cubicBezTo>
                <a:cubicBezTo>
                  <a:pt x="1992171" y="95685"/>
                  <a:pt x="2000155" y="92835"/>
                  <a:pt x="2004221" y="89544"/>
                </a:cubicBezTo>
                <a:cubicBezTo>
                  <a:pt x="2008286" y="86252"/>
                  <a:pt x="2014542" y="86310"/>
                  <a:pt x="2022988" y="89716"/>
                </a:cubicBezTo>
                <a:cubicBezTo>
                  <a:pt x="2031435" y="93121"/>
                  <a:pt x="2038347" y="97696"/>
                  <a:pt x="2043724" y="103439"/>
                </a:cubicBezTo>
                <a:cubicBezTo>
                  <a:pt x="2049102" y="109182"/>
                  <a:pt x="2049744" y="114528"/>
                  <a:pt x="2045649" y="119475"/>
                </a:cubicBezTo>
                <a:cubicBezTo>
                  <a:pt x="2041555" y="124422"/>
                  <a:pt x="2039071" y="134281"/>
                  <a:pt x="2038196" y="149052"/>
                </a:cubicBezTo>
                <a:cubicBezTo>
                  <a:pt x="2037321" y="163822"/>
                  <a:pt x="2036454" y="185082"/>
                  <a:pt x="2035593" y="212830"/>
                </a:cubicBezTo>
                <a:cubicBezTo>
                  <a:pt x="2049317" y="210206"/>
                  <a:pt x="2060671" y="208202"/>
                  <a:pt x="2069655" y="206818"/>
                </a:cubicBezTo>
                <a:cubicBezTo>
                  <a:pt x="2078639" y="205434"/>
                  <a:pt x="2086906" y="209094"/>
                  <a:pt x="2094456" y="217799"/>
                </a:cubicBezTo>
                <a:cubicBezTo>
                  <a:pt x="2102006" y="226503"/>
                  <a:pt x="2101773" y="231479"/>
                  <a:pt x="2093757" y="232727"/>
                </a:cubicBezTo>
                <a:cubicBezTo>
                  <a:pt x="2085741" y="233975"/>
                  <a:pt x="2075194" y="234372"/>
                  <a:pt x="2062116" y="233921"/>
                </a:cubicBezTo>
                <a:cubicBezTo>
                  <a:pt x="2049037" y="233469"/>
                  <a:pt x="2031843" y="234358"/>
                  <a:pt x="2010534" y="236588"/>
                </a:cubicBezTo>
                <a:cubicBezTo>
                  <a:pt x="1989224" y="238818"/>
                  <a:pt x="1969327" y="241281"/>
                  <a:pt x="1950843" y="243977"/>
                </a:cubicBezTo>
                <a:lnTo>
                  <a:pt x="1949426" y="244221"/>
                </a:lnTo>
                <a:lnTo>
                  <a:pt x="1949800" y="244343"/>
                </a:lnTo>
                <a:cubicBezTo>
                  <a:pt x="1957651" y="248257"/>
                  <a:pt x="1963950" y="252581"/>
                  <a:pt x="1968696" y="257313"/>
                </a:cubicBezTo>
                <a:cubicBezTo>
                  <a:pt x="1973701" y="262519"/>
                  <a:pt x="1973034" y="267305"/>
                  <a:pt x="1966696" y="271671"/>
                </a:cubicBezTo>
                <a:cubicBezTo>
                  <a:pt x="1960357" y="276038"/>
                  <a:pt x="1951488" y="283007"/>
                  <a:pt x="1940088" y="292579"/>
                </a:cubicBezTo>
                <a:cubicBezTo>
                  <a:pt x="1928687" y="302152"/>
                  <a:pt x="1914960" y="309727"/>
                  <a:pt x="1898906" y="315305"/>
                </a:cubicBezTo>
                <a:cubicBezTo>
                  <a:pt x="1882852" y="320883"/>
                  <a:pt x="1880135" y="318890"/>
                  <a:pt x="1890754" y="309325"/>
                </a:cubicBezTo>
                <a:cubicBezTo>
                  <a:pt x="1901373" y="299760"/>
                  <a:pt x="1910837" y="289948"/>
                  <a:pt x="1919147" y="279888"/>
                </a:cubicBezTo>
                <a:cubicBezTo>
                  <a:pt x="1927457" y="269829"/>
                  <a:pt x="1932681" y="260411"/>
                  <a:pt x="1934818" y="251634"/>
                </a:cubicBezTo>
                <a:lnTo>
                  <a:pt x="1936904" y="246374"/>
                </a:lnTo>
                <a:lnTo>
                  <a:pt x="1911436" y="250753"/>
                </a:lnTo>
                <a:cubicBezTo>
                  <a:pt x="1903649" y="252574"/>
                  <a:pt x="1895149" y="249638"/>
                  <a:pt x="1885935" y="241944"/>
                </a:cubicBezTo>
                <a:cubicBezTo>
                  <a:pt x="1876722" y="234251"/>
                  <a:pt x="1879342" y="230404"/>
                  <a:pt x="1893797" y="230404"/>
                </a:cubicBezTo>
                <a:cubicBezTo>
                  <a:pt x="1905384" y="230404"/>
                  <a:pt x="1917093" y="229665"/>
                  <a:pt x="1928924" y="228188"/>
                </a:cubicBezTo>
                <a:cubicBezTo>
                  <a:pt x="1929741" y="213504"/>
                  <a:pt x="1930150" y="192668"/>
                  <a:pt x="1930150" y="165679"/>
                </a:cubicBezTo>
                <a:cubicBezTo>
                  <a:pt x="1930150" y="139652"/>
                  <a:pt x="1927902" y="122558"/>
                  <a:pt x="1923406" y="114399"/>
                </a:cubicBezTo>
                <a:cubicBezTo>
                  <a:pt x="1918911" y="106239"/>
                  <a:pt x="1920474" y="102862"/>
                  <a:pt x="1928096" y="104267"/>
                </a:cubicBezTo>
                <a:cubicBezTo>
                  <a:pt x="1935717" y="105673"/>
                  <a:pt x="1940249" y="106347"/>
                  <a:pt x="1941690" y="106289"/>
                </a:cubicBezTo>
                <a:cubicBezTo>
                  <a:pt x="1943131" y="106232"/>
                  <a:pt x="1948935" y="105529"/>
                  <a:pt x="1959103" y="104181"/>
                </a:cubicBezTo>
                <a:cubicBezTo>
                  <a:pt x="1960537" y="99937"/>
                  <a:pt x="1962587" y="92566"/>
                  <a:pt x="1965255" y="82069"/>
                </a:cubicBezTo>
                <a:cubicBezTo>
                  <a:pt x="1956909" y="83861"/>
                  <a:pt x="1950438" y="85209"/>
                  <a:pt x="1945842" y="86113"/>
                </a:cubicBezTo>
                <a:cubicBezTo>
                  <a:pt x="1941246" y="87016"/>
                  <a:pt x="1934782" y="84560"/>
                  <a:pt x="1926450" y="78745"/>
                </a:cubicBezTo>
                <a:cubicBezTo>
                  <a:pt x="1918118" y="72930"/>
                  <a:pt x="1918900" y="68854"/>
                  <a:pt x="1928795" y="66517"/>
                </a:cubicBezTo>
                <a:cubicBezTo>
                  <a:pt x="1938689" y="64179"/>
                  <a:pt x="1951918" y="61878"/>
                  <a:pt x="1968481" y="59612"/>
                </a:cubicBezTo>
                <a:cubicBezTo>
                  <a:pt x="1969930" y="54521"/>
                  <a:pt x="1971102" y="47233"/>
                  <a:pt x="1971998" y="37747"/>
                </a:cubicBezTo>
                <a:cubicBezTo>
                  <a:pt x="1972894" y="28261"/>
                  <a:pt x="1972220" y="20650"/>
                  <a:pt x="1969976" y="14913"/>
                </a:cubicBezTo>
                <a:cubicBezTo>
                  <a:pt x="1967732" y="9177"/>
                  <a:pt x="1969772" y="6790"/>
                  <a:pt x="1976096" y="7751"/>
                </a:cubicBezTo>
                <a:close/>
                <a:moveTo>
                  <a:pt x="544170" y="7038"/>
                </a:moveTo>
                <a:cubicBezTo>
                  <a:pt x="545798" y="6900"/>
                  <a:pt x="547885" y="7188"/>
                  <a:pt x="550433" y="7901"/>
                </a:cubicBezTo>
                <a:cubicBezTo>
                  <a:pt x="560621" y="10755"/>
                  <a:pt x="569871" y="14731"/>
                  <a:pt x="578181" y="19829"/>
                </a:cubicBezTo>
                <a:cubicBezTo>
                  <a:pt x="586491" y="24927"/>
                  <a:pt x="588165" y="31591"/>
                  <a:pt x="583204" y="39822"/>
                </a:cubicBezTo>
                <a:cubicBezTo>
                  <a:pt x="578242" y="48054"/>
                  <a:pt x="576184" y="74232"/>
                  <a:pt x="577030" y="118357"/>
                </a:cubicBezTo>
                <a:cubicBezTo>
                  <a:pt x="597149" y="115732"/>
                  <a:pt x="611504" y="113277"/>
                  <a:pt x="620094" y="110989"/>
                </a:cubicBezTo>
                <a:cubicBezTo>
                  <a:pt x="628683" y="108702"/>
                  <a:pt x="638073" y="110520"/>
                  <a:pt x="648261" y="116442"/>
                </a:cubicBezTo>
                <a:cubicBezTo>
                  <a:pt x="658450" y="122365"/>
                  <a:pt x="658698" y="126882"/>
                  <a:pt x="649004" y="129994"/>
                </a:cubicBezTo>
                <a:cubicBezTo>
                  <a:pt x="639310" y="133105"/>
                  <a:pt x="615361" y="136361"/>
                  <a:pt x="577159" y="139759"/>
                </a:cubicBezTo>
                <a:cubicBezTo>
                  <a:pt x="577159" y="191642"/>
                  <a:pt x="576679" y="234089"/>
                  <a:pt x="575718" y="267100"/>
                </a:cubicBezTo>
                <a:cubicBezTo>
                  <a:pt x="574757" y="300112"/>
                  <a:pt x="570229" y="316893"/>
                  <a:pt x="562134" y="317445"/>
                </a:cubicBezTo>
                <a:cubicBezTo>
                  <a:pt x="554039" y="317997"/>
                  <a:pt x="549992" y="301603"/>
                  <a:pt x="549992" y="268262"/>
                </a:cubicBezTo>
                <a:lnTo>
                  <a:pt x="549992" y="142814"/>
                </a:lnTo>
                <a:cubicBezTo>
                  <a:pt x="530274" y="147188"/>
                  <a:pt x="515321" y="150529"/>
                  <a:pt x="505132" y="152838"/>
                </a:cubicBezTo>
                <a:cubicBezTo>
                  <a:pt x="494943" y="155146"/>
                  <a:pt x="485027" y="152321"/>
                  <a:pt x="475383" y="144363"/>
                </a:cubicBezTo>
                <a:cubicBezTo>
                  <a:pt x="465739" y="136404"/>
                  <a:pt x="466040" y="132116"/>
                  <a:pt x="476287" y="131499"/>
                </a:cubicBezTo>
                <a:cubicBezTo>
                  <a:pt x="486533" y="130883"/>
                  <a:pt x="496503" y="130130"/>
                  <a:pt x="506197" y="129241"/>
                </a:cubicBezTo>
                <a:cubicBezTo>
                  <a:pt x="515891" y="128352"/>
                  <a:pt x="530489" y="126280"/>
                  <a:pt x="549992" y="123024"/>
                </a:cubicBezTo>
                <a:cubicBezTo>
                  <a:pt x="549992" y="91289"/>
                  <a:pt x="549777" y="68840"/>
                  <a:pt x="549346" y="55676"/>
                </a:cubicBezTo>
                <a:cubicBezTo>
                  <a:pt x="548916" y="42511"/>
                  <a:pt x="546442" y="30544"/>
                  <a:pt x="541925" y="19775"/>
                </a:cubicBezTo>
                <a:cubicBezTo>
                  <a:pt x="538537" y="11698"/>
                  <a:pt x="539286" y="7452"/>
                  <a:pt x="544170" y="7038"/>
                </a:cubicBezTo>
                <a:close/>
                <a:moveTo>
                  <a:pt x="2271336" y="5094"/>
                </a:moveTo>
                <a:cubicBezTo>
                  <a:pt x="2280936" y="6980"/>
                  <a:pt x="2288164" y="9306"/>
                  <a:pt x="2293018" y="12074"/>
                </a:cubicBezTo>
                <a:cubicBezTo>
                  <a:pt x="2297872" y="14842"/>
                  <a:pt x="2299607" y="18986"/>
                  <a:pt x="2298224" y="24507"/>
                </a:cubicBezTo>
                <a:cubicBezTo>
                  <a:pt x="2296840" y="30028"/>
                  <a:pt x="2295732" y="38811"/>
                  <a:pt x="2294900" y="50857"/>
                </a:cubicBezTo>
                <a:cubicBezTo>
                  <a:pt x="2310775" y="47444"/>
                  <a:pt x="2321999" y="44117"/>
                  <a:pt x="2328575" y="40876"/>
                </a:cubicBezTo>
                <a:cubicBezTo>
                  <a:pt x="2335149" y="37636"/>
                  <a:pt x="2343101" y="39848"/>
                  <a:pt x="2352430" y="47512"/>
                </a:cubicBezTo>
                <a:cubicBezTo>
                  <a:pt x="2361758" y="55177"/>
                  <a:pt x="2358857" y="60379"/>
                  <a:pt x="2343729" y="63118"/>
                </a:cubicBezTo>
                <a:cubicBezTo>
                  <a:pt x="2328600" y="65857"/>
                  <a:pt x="2312324" y="69206"/>
                  <a:pt x="2294900" y="73163"/>
                </a:cubicBezTo>
                <a:lnTo>
                  <a:pt x="2294900" y="91361"/>
                </a:lnTo>
                <a:cubicBezTo>
                  <a:pt x="2303963" y="88766"/>
                  <a:pt x="2312937" y="86091"/>
                  <a:pt x="2321820" y="83338"/>
                </a:cubicBezTo>
                <a:cubicBezTo>
                  <a:pt x="2330704" y="80584"/>
                  <a:pt x="2338337" y="82538"/>
                  <a:pt x="2344718" y="89199"/>
                </a:cubicBezTo>
                <a:cubicBezTo>
                  <a:pt x="2351099" y="95860"/>
                  <a:pt x="2348239" y="100801"/>
                  <a:pt x="2336135" y="104020"/>
                </a:cubicBezTo>
                <a:cubicBezTo>
                  <a:pt x="2324032" y="107239"/>
                  <a:pt x="2310216" y="110477"/>
                  <a:pt x="2294685" y="113732"/>
                </a:cubicBezTo>
                <a:lnTo>
                  <a:pt x="2293545" y="134554"/>
                </a:lnTo>
                <a:cubicBezTo>
                  <a:pt x="2321551" y="129248"/>
                  <a:pt x="2341054" y="124996"/>
                  <a:pt x="2352053" y="121798"/>
                </a:cubicBezTo>
                <a:cubicBezTo>
                  <a:pt x="2363052" y="118600"/>
                  <a:pt x="2372922" y="120371"/>
                  <a:pt x="2381662" y="127111"/>
                </a:cubicBezTo>
                <a:cubicBezTo>
                  <a:pt x="2390402" y="133851"/>
                  <a:pt x="2392675" y="138365"/>
                  <a:pt x="2388481" y="140652"/>
                </a:cubicBezTo>
                <a:cubicBezTo>
                  <a:pt x="2384286" y="142939"/>
                  <a:pt x="2378059" y="144545"/>
                  <a:pt x="2369799" y="145470"/>
                </a:cubicBezTo>
                <a:cubicBezTo>
                  <a:pt x="2361539" y="146395"/>
                  <a:pt x="2348741" y="147969"/>
                  <a:pt x="2331403" y="150192"/>
                </a:cubicBezTo>
                <a:cubicBezTo>
                  <a:pt x="2314066" y="152415"/>
                  <a:pt x="2293796" y="155383"/>
                  <a:pt x="2270594" y="159097"/>
                </a:cubicBezTo>
                <a:cubicBezTo>
                  <a:pt x="2274279" y="160388"/>
                  <a:pt x="2277247" y="162166"/>
                  <a:pt x="2279499" y="164432"/>
                </a:cubicBezTo>
                <a:cubicBezTo>
                  <a:pt x="2281664" y="168906"/>
                  <a:pt x="2281395" y="171982"/>
                  <a:pt x="2278692" y="173660"/>
                </a:cubicBezTo>
                <a:cubicBezTo>
                  <a:pt x="2275989" y="175337"/>
                  <a:pt x="2276064" y="177302"/>
                  <a:pt x="2278918" y="179553"/>
                </a:cubicBezTo>
                <a:cubicBezTo>
                  <a:pt x="2281772" y="181805"/>
                  <a:pt x="2290405" y="187950"/>
                  <a:pt x="2304816" y="197988"/>
                </a:cubicBezTo>
                <a:cubicBezTo>
                  <a:pt x="2317163" y="183920"/>
                  <a:pt x="2324197" y="175162"/>
                  <a:pt x="2325918" y="171713"/>
                </a:cubicBezTo>
                <a:cubicBezTo>
                  <a:pt x="2327639" y="168264"/>
                  <a:pt x="2328807" y="163908"/>
                  <a:pt x="2329424" y="158645"/>
                </a:cubicBezTo>
                <a:cubicBezTo>
                  <a:pt x="2330041" y="153383"/>
                  <a:pt x="2337487" y="154268"/>
                  <a:pt x="2351763" y="161302"/>
                </a:cubicBezTo>
                <a:cubicBezTo>
                  <a:pt x="2366038" y="168336"/>
                  <a:pt x="2368118" y="174344"/>
                  <a:pt x="2358001" y="179328"/>
                </a:cubicBezTo>
                <a:cubicBezTo>
                  <a:pt x="2347884" y="184311"/>
                  <a:pt x="2334049" y="193406"/>
                  <a:pt x="2316497" y="206613"/>
                </a:cubicBezTo>
                <a:cubicBezTo>
                  <a:pt x="2325187" y="212020"/>
                  <a:pt x="2334518" y="218125"/>
                  <a:pt x="2344492" y="224929"/>
                </a:cubicBezTo>
                <a:cubicBezTo>
                  <a:pt x="2354466" y="231734"/>
                  <a:pt x="2366465" y="238427"/>
                  <a:pt x="2380490" y="245009"/>
                </a:cubicBezTo>
                <a:cubicBezTo>
                  <a:pt x="2394514" y="251591"/>
                  <a:pt x="2409048" y="255822"/>
                  <a:pt x="2424091" y="257700"/>
                </a:cubicBezTo>
                <a:cubicBezTo>
                  <a:pt x="2439134" y="259579"/>
                  <a:pt x="2447007" y="262146"/>
                  <a:pt x="2447709" y="265401"/>
                </a:cubicBezTo>
                <a:cubicBezTo>
                  <a:pt x="2448412" y="268656"/>
                  <a:pt x="2441256" y="271524"/>
                  <a:pt x="2426242" y="274005"/>
                </a:cubicBezTo>
                <a:cubicBezTo>
                  <a:pt x="2411228" y="276486"/>
                  <a:pt x="2398411" y="278185"/>
                  <a:pt x="2387792" y="279103"/>
                </a:cubicBezTo>
                <a:cubicBezTo>
                  <a:pt x="2377173" y="280021"/>
                  <a:pt x="2367784" y="277382"/>
                  <a:pt x="2359625" y="271187"/>
                </a:cubicBezTo>
                <a:cubicBezTo>
                  <a:pt x="2351465" y="264992"/>
                  <a:pt x="2340186" y="255374"/>
                  <a:pt x="2325789" y="242331"/>
                </a:cubicBezTo>
                <a:cubicBezTo>
                  <a:pt x="2311391" y="229289"/>
                  <a:pt x="2291236" y="210514"/>
                  <a:pt x="2265324" y="186007"/>
                </a:cubicBezTo>
                <a:lnTo>
                  <a:pt x="2251707" y="200375"/>
                </a:lnTo>
                <a:cubicBezTo>
                  <a:pt x="2264298" y="206456"/>
                  <a:pt x="2269439" y="211654"/>
                  <a:pt x="2267130" y="215970"/>
                </a:cubicBezTo>
                <a:cubicBezTo>
                  <a:pt x="2264822" y="220287"/>
                  <a:pt x="2263241" y="226091"/>
                  <a:pt x="2262387" y="233383"/>
                </a:cubicBezTo>
                <a:cubicBezTo>
                  <a:pt x="2261534" y="240675"/>
                  <a:pt x="2261283" y="247623"/>
                  <a:pt x="2261635" y="254226"/>
                </a:cubicBezTo>
                <a:cubicBezTo>
                  <a:pt x="2261986" y="260830"/>
                  <a:pt x="2268037" y="261113"/>
                  <a:pt x="2279789" y="255076"/>
                </a:cubicBezTo>
                <a:cubicBezTo>
                  <a:pt x="2291541" y="249039"/>
                  <a:pt x="2301497" y="244088"/>
                  <a:pt x="2309656" y="240223"/>
                </a:cubicBezTo>
                <a:cubicBezTo>
                  <a:pt x="2317816" y="236359"/>
                  <a:pt x="2318949" y="238352"/>
                  <a:pt x="2313055" y="246203"/>
                </a:cubicBezTo>
                <a:cubicBezTo>
                  <a:pt x="2307161" y="254054"/>
                  <a:pt x="2297338" y="263748"/>
                  <a:pt x="2283586" y="275285"/>
                </a:cubicBezTo>
                <a:cubicBezTo>
                  <a:pt x="2269834" y="286822"/>
                  <a:pt x="2260774" y="296423"/>
                  <a:pt x="2256407" y="304087"/>
                </a:cubicBezTo>
                <a:cubicBezTo>
                  <a:pt x="2252041" y="311752"/>
                  <a:pt x="2246968" y="312928"/>
                  <a:pt x="2241189" y="307615"/>
                </a:cubicBezTo>
                <a:cubicBezTo>
                  <a:pt x="2235410" y="302302"/>
                  <a:pt x="2231416" y="298129"/>
                  <a:pt x="2229208" y="295096"/>
                </a:cubicBezTo>
                <a:cubicBezTo>
                  <a:pt x="2226999" y="292063"/>
                  <a:pt x="2228372" y="286069"/>
                  <a:pt x="2233327" y="277114"/>
                </a:cubicBezTo>
                <a:cubicBezTo>
                  <a:pt x="2238281" y="268158"/>
                  <a:pt x="2240981" y="255546"/>
                  <a:pt x="2241426" y="239277"/>
                </a:cubicBezTo>
                <a:cubicBezTo>
                  <a:pt x="2241870" y="223008"/>
                  <a:pt x="2241863" y="212894"/>
                  <a:pt x="2241404" y="208937"/>
                </a:cubicBezTo>
                <a:cubicBezTo>
                  <a:pt x="2213598" y="238363"/>
                  <a:pt x="2186739" y="256743"/>
                  <a:pt x="2160826" y="264078"/>
                </a:cubicBezTo>
                <a:cubicBezTo>
                  <a:pt x="2134914" y="271413"/>
                  <a:pt x="2131798" y="268699"/>
                  <a:pt x="2151480" y="255937"/>
                </a:cubicBezTo>
                <a:cubicBezTo>
                  <a:pt x="2171162" y="243174"/>
                  <a:pt x="2192776" y="225471"/>
                  <a:pt x="2216323" y="202828"/>
                </a:cubicBezTo>
                <a:cubicBezTo>
                  <a:pt x="2232660" y="187147"/>
                  <a:pt x="2243347" y="175515"/>
                  <a:pt x="2248383" y="167932"/>
                </a:cubicBezTo>
                <a:lnTo>
                  <a:pt x="2251090" y="162580"/>
                </a:lnTo>
                <a:lnTo>
                  <a:pt x="2221112" y="169444"/>
                </a:lnTo>
                <a:cubicBezTo>
                  <a:pt x="2212474" y="171466"/>
                  <a:pt x="2206471" y="172928"/>
                  <a:pt x="2203105" y="173832"/>
                </a:cubicBezTo>
                <a:cubicBezTo>
                  <a:pt x="2196372" y="175639"/>
                  <a:pt x="2187915" y="172778"/>
                  <a:pt x="2177734" y="165249"/>
                </a:cubicBezTo>
                <a:cubicBezTo>
                  <a:pt x="2167552" y="157720"/>
                  <a:pt x="2168878" y="153662"/>
                  <a:pt x="2181713" y="153074"/>
                </a:cubicBezTo>
                <a:cubicBezTo>
                  <a:pt x="2194547" y="152486"/>
                  <a:pt x="2223221" y="147905"/>
                  <a:pt x="2267733" y="139329"/>
                </a:cubicBezTo>
                <a:lnTo>
                  <a:pt x="2267733" y="118507"/>
                </a:lnTo>
                <a:cubicBezTo>
                  <a:pt x="2259129" y="120314"/>
                  <a:pt x="2251256" y="121666"/>
                  <a:pt x="2244114" y="122562"/>
                </a:cubicBezTo>
                <a:cubicBezTo>
                  <a:pt x="2236973" y="123458"/>
                  <a:pt x="2229451" y="121508"/>
                  <a:pt x="2221550" y="116711"/>
                </a:cubicBezTo>
                <a:cubicBezTo>
                  <a:pt x="2213649" y="111914"/>
                  <a:pt x="2215341" y="108318"/>
                  <a:pt x="2226626" y="105924"/>
                </a:cubicBezTo>
                <a:cubicBezTo>
                  <a:pt x="2237912" y="103529"/>
                  <a:pt x="2251614" y="100317"/>
                  <a:pt x="2267733" y="96287"/>
                </a:cubicBezTo>
                <a:lnTo>
                  <a:pt x="2267733" y="76670"/>
                </a:lnTo>
                <a:cubicBezTo>
                  <a:pt x="2255744" y="78419"/>
                  <a:pt x="2245480" y="80430"/>
                  <a:pt x="2236941" y="82703"/>
                </a:cubicBezTo>
                <a:cubicBezTo>
                  <a:pt x="2228401" y="84976"/>
                  <a:pt x="2219700" y="83227"/>
                  <a:pt x="2210838" y="77455"/>
                </a:cubicBezTo>
                <a:cubicBezTo>
                  <a:pt x="2201976" y="71683"/>
                  <a:pt x="2205303" y="67158"/>
                  <a:pt x="2220819" y="63882"/>
                </a:cubicBezTo>
                <a:cubicBezTo>
                  <a:pt x="2236335" y="60605"/>
                  <a:pt x="2251973" y="57855"/>
                  <a:pt x="2267733" y="55633"/>
                </a:cubicBezTo>
                <a:cubicBezTo>
                  <a:pt x="2267733" y="45695"/>
                  <a:pt x="2267302" y="37481"/>
                  <a:pt x="2266442" y="30992"/>
                </a:cubicBezTo>
                <a:cubicBezTo>
                  <a:pt x="2265582" y="24503"/>
                  <a:pt x="2263782" y="18093"/>
                  <a:pt x="2261043" y="11762"/>
                </a:cubicBezTo>
                <a:cubicBezTo>
                  <a:pt x="2258304" y="5431"/>
                  <a:pt x="2261735" y="3208"/>
                  <a:pt x="2271336" y="5094"/>
                </a:cubicBezTo>
                <a:close/>
                <a:moveTo>
                  <a:pt x="136863" y="4201"/>
                </a:moveTo>
                <a:cubicBezTo>
                  <a:pt x="140925" y="4746"/>
                  <a:pt x="146484" y="6388"/>
                  <a:pt x="153539" y="9127"/>
                </a:cubicBezTo>
                <a:cubicBezTo>
                  <a:pt x="167650" y="14605"/>
                  <a:pt x="173110" y="21130"/>
                  <a:pt x="169919" y="28702"/>
                </a:cubicBezTo>
                <a:cubicBezTo>
                  <a:pt x="166728" y="36273"/>
                  <a:pt x="164280" y="53109"/>
                  <a:pt x="162573" y="79208"/>
                </a:cubicBezTo>
                <a:cubicBezTo>
                  <a:pt x="167951" y="78433"/>
                  <a:pt x="176587" y="75988"/>
                  <a:pt x="188483" y="71873"/>
                </a:cubicBezTo>
                <a:cubicBezTo>
                  <a:pt x="200378" y="67757"/>
                  <a:pt x="210731" y="68922"/>
                  <a:pt x="219543" y="75368"/>
                </a:cubicBezTo>
                <a:cubicBezTo>
                  <a:pt x="228356" y="81814"/>
                  <a:pt x="224555" y="87686"/>
                  <a:pt x="208143" y="92985"/>
                </a:cubicBezTo>
                <a:cubicBezTo>
                  <a:pt x="191731" y="98284"/>
                  <a:pt x="175996" y="102131"/>
                  <a:pt x="160939" y="104525"/>
                </a:cubicBezTo>
                <a:cubicBezTo>
                  <a:pt x="160222" y="116041"/>
                  <a:pt x="159863" y="126495"/>
                  <a:pt x="159863" y="135887"/>
                </a:cubicBezTo>
                <a:cubicBezTo>
                  <a:pt x="190709" y="131471"/>
                  <a:pt x="212345" y="127445"/>
                  <a:pt x="224770" y="123809"/>
                </a:cubicBezTo>
                <a:cubicBezTo>
                  <a:pt x="237196" y="120174"/>
                  <a:pt x="247933" y="123229"/>
                  <a:pt x="256982" y="132973"/>
                </a:cubicBezTo>
                <a:cubicBezTo>
                  <a:pt x="266031" y="142717"/>
                  <a:pt x="263733" y="148130"/>
                  <a:pt x="250088" y="149213"/>
                </a:cubicBezTo>
                <a:cubicBezTo>
                  <a:pt x="236443" y="150296"/>
                  <a:pt x="210419" y="152823"/>
                  <a:pt x="172016" y="156796"/>
                </a:cubicBezTo>
                <a:cubicBezTo>
                  <a:pt x="180119" y="162675"/>
                  <a:pt x="183241" y="167422"/>
                  <a:pt x="181384" y="171035"/>
                </a:cubicBezTo>
                <a:cubicBezTo>
                  <a:pt x="179527" y="174649"/>
                  <a:pt x="177276" y="187000"/>
                  <a:pt x="174630" y="208087"/>
                </a:cubicBezTo>
                <a:cubicBezTo>
                  <a:pt x="171984" y="229174"/>
                  <a:pt x="172945" y="244690"/>
                  <a:pt x="177512" y="254635"/>
                </a:cubicBezTo>
                <a:cubicBezTo>
                  <a:pt x="182080" y="264580"/>
                  <a:pt x="196416" y="269553"/>
                  <a:pt x="220522" y="269553"/>
                </a:cubicBezTo>
                <a:cubicBezTo>
                  <a:pt x="246263" y="269553"/>
                  <a:pt x="261696" y="267384"/>
                  <a:pt x="266823" y="263046"/>
                </a:cubicBezTo>
                <a:cubicBezTo>
                  <a:pt x="271950" y="258708"/>
                  <a:pt x="276646" y="246329"/>
                  <a:pt x="280912" y="225908"/>
                </a:cubicBezTo>
                <a:cubicBezTo>
                  <a:pt x="285179" y="205488"/>
                  <a:pt x="288545" y="202587"/>
                  <a:pt x="291011" y="217207"/>
                </a:cubicBezTo>
                <a:cubicBezTo>
                  <a:pt x="293478" y="231827"/>
                  <a:pt x="295170" y="242088"/>
                  <a:pt x="296088" y="247989"/>
                </a:cubicBezTo>
                <a:cubicBezTo>
                  <a:pt x="297006" y="253890"/>
                  <a:pt x="299727" y="260138"/>
                  <a:pt x="304251" y="266735"/>
                </a:cubicBezTo>
                <a:cubicBezTo>
                  <a:pt x="308775" y="273331"/>
                  <a:pt x="304900" y="279967"/>
                  <a:pt x="292625" y="286643"/>
                </a:cubicBezTo>
                <a:cubicBezTo>
                  <a:pt x="280349" y="293318"/>
                  <a:pt x="260083" y="297111"/>
                  <a:pt x="231826" y="298022"/>
                </a:cubicBezTo>
                <a:cubicBezTo>
                  <a:pt x="203568" y="298932"/>
                  <a:pt x="182908" y="294544"/>
                  <a:pt x="169844" y="284857"/>
                </a:cubicBezTo>
                <a:cubicBezTo>
                  <a:pt x="156780" y="275170"/>
                  <a:pt x="150926" y="258493"/>
                  <a:pt x="152281" y="234824"/>
                </a:cubicBezTo>
                <a:cubicBezTo>
                  <a:pt x="153636" y="211156"/>
                  <a:pt x="154536" y="193510"/>
                  <a:pt x="154980" y="181887"/>
                </a:cubicBezTo>
                <a:cubicBezTo>
                  <a:pt x="155425" y="170265"/>
                  <a:pt x="154206" y="162639"/>
                  <a:pt x="151324" y="159011"/>
                </a:cubicBezTo>
                <a:cubicBezTo>
                  <a:pt x="140267" y="160804"/>
                  <a:pt x="133219" y="161750"/>
                  <a:pt x="130179" y="161850"/>
                </a:cubicBezTo>
                <a:cubicBezTo>
                  <a:pt x="137378" y="167314"/>
                  <a:pt x="139697" y="171785"/>
                  <a:pt x="137137" y="175262"/>
                </a:cubicBezTo>
                <a:cubicBezTo>
                  <a:pt x="134578" y="178740"/>
                  <a:pt x="127443" y="190158"/>
                  <a:pt x="115735" y="209517"/>
                </a:cubicBezTo>
                <a:cubicBezTo>
                  <a:pt x="104026" y="228877"/>
                  <a:pt x="88936" y="245945"/>
                  <a:pt x="70466" y="260723"/>
                </a:cubicBezTo>
                <a:cubicBezTo>
                  <a:pt x="51996" y="275500"/>
                  <a:pt x="34132" y="285187"/>
                  <a:pt x="16873" y="289783"/>
                </a:cubicBezTo>
                <a:cubicBezTo>
                  <a:pt x="-385" y="294379"/>
                  <a:pt x="-4404" y="292812"/>
                  <a:pt x="4817" y="285083"/>
                </a:cubicBezTo>
                <a:cubicBezTo>
                  <a:pt x="14037" y="277354"/>
                  <a:pt x="25642" y="268301"/>
                  <a:pt x="39631" y="257926"/>
                </a:cubicBezTo>
                <a:cubicBezTo>
                  <a:pt x="53620" y="247551"/>
                  <a:pt x="67684" y="233089"/>
                  <a:pt x="81824" y="214540"/>
                </a:cubicBezTo>
                <a:cubicBezTo>
                  <a:pt x="95963" y="195991"/>
                  <a:pt x="103477" y="179281"/>
                  <a:pt x="104366" y="164410"/>
                </a:cubicBezTo>
                <a:cubicBezTo>
                  <a:pt x="79802" y="170662"/>
                  <a:pt x="63171" y="174699"/>
                  <a:pt x="54473" y="176520"/>
                </a:cubicBezTo>
                <a:cubicBezTo>
                  <a:pt x="45776" y="178342"/>
                  <a:pt x="36394" y="174954"/>
                  <a:pt x="26327" y="166357"/>
                </a:cubicBezTo>
                <a:cubicBezTo>
                  <a:pt x="16260" y="157760"/>
                  <a:pt x="16655" y="153461"/>
                  <a:pt x="27510" y="153461"/>
                </a:cubicBezTo>
                <a:cubicBezTo>
                  <a:pt x="35455" y="153461"/>
                  <a:pt x="48142" y="152346"/>
                  <a:pt x="65573" y="150117"/>
                </a:cubicBezTo>
                <a:cubicBezTo>
                  <a:pt x="83003" y="147887"/>
                  <a:pt x="106733" y="144685"/>
                  <a:pt x="136761" y="140512"/>
                </a:cubicBezTo>
                <a:lnTo>
                  <a:pt x="136761" y="107709"/>
                </a:lnTo>
                <a:cubicBezTo>
                  <a:pt x="124013" y="110362"/>
                  <a:pt x="115165" y="111925"/>
                  <a:pt x="110217" y="112398"/>
                </a:cubicBezTo>
                <a:cubicBezTo>
                  <a:pt x="105270" y="112871"/>
                  <a:pt x="99412" y="112212"/>
                  <a:pt x="92643" y="110419"/>
                </a:cubicBezTo>
                <a:cubicBezTo>
                  <a:pt x="82577" y="124186"/>
                  <a:pt x="71441" y="134149"/>
                  <a:pt x="59238" y="140308"/>
                </a:cubicBezTo>
                <a:cubicBezTo>
                  <a:pt x="47034" y="146467"/>
                  <a:pt x="43912" y="145087"/>
                  <a:pt x="49870" y="136167"/>
                </a:cubicBezTo>
                <a:cubicBezTo>
                  <a:pt x="55828" y="127248"/>
                  <a:pt x="61694" y="117238"/>
                  <a:pt x="67466" y="106139"/>
                </a:cubicBezTo>
                <a:cubicBezTo>
                  <a:pt x="73237" y="95039"/>
                  <a:pt x="77005" y="86231"/>
                  <a:pt x="78769" y="79713"/>
                </a:cubicBezTo>
                <a:cubicBezTo>
                  <a:pt x="80533" y="73196"/>
                  <a:pt x="80741" y="65857"/>
                  <a:pt x="79393" y="57697"/>
                </a:cubicBezTo>
                <a:cubicBezTo>
                  <a:pt x="78045" y="49538"/>
                  <a:pt x="81877" y="46917"/>
                  <a:pt x="90890" y="49835"/>
                </a:cubicBezTo>
                <a:cubicBezTo>
                  <a:pt x="99903" y="52754"/>
                  <a:pt x="107353" y="57153"/>
                  <a:pt x="113239" y="63032"/>
                </a:cubicBezTo>
                <a:cubicBezTo>
                  <a:pt x="119126" y="68912"/>
                  <a:pt x="120528" y="73357"/>
                  <a:pt x="117445" y="76368"/>
                </a:cubicBezTo>
                <a:cubicBezTo>
                  <a:pt x="114362" y="79380"/>
                  <a:pt x="109156" y="84377"/>
                  <a:pt x="101828" y="91361"/>
                </a:cubicBezTo>
                <a:cubicBezTo>
                  <a:pt x="111924" y="90529"/>
                  <a:pt x="123568" y="88565"/>
                  <a:pt x="136761" y="85467"/>
                </a:cubicBezTo>
                <a:cubicBezTo>
                  <a:pt x="136761" y="69779"/>
                  <a:pt x="136542" y="55844"/>
                  <a:pt x="136105" y="43662"/>
                </a:cubicBezTo>
                <a:cubicBezTo>
                  <a:pt x="135668" y="31480"/>
                  <a:pt x="133868" y="22958"/>
                  <a:pt x="130706" y="18097"/>
                </a:cubicBezTo>
                <a:cubicBezTo>
                  <a:pt x="127544" y="13236"/>
                  <a:pt x="127031" y="9156"/>
                  <a:pt x="129168" y="5858"/>
                </a:cubicBezTo>
                <a:cubicBezTo>
                  <a:pt x="130236" y="4209"/>
                  <a:pt x="132801" y="3656"/>
                  <a:pt x="136863" y="4201"/>
                </a:cubicBezTo>
                <a:close/>
                <a:moveTo>
                  <a:pt x="896818" y="1"/>
                </a:moveTo>
                <a:cubicBezTo>
                  <a:pt x="900206" y="-16"/>
                  <a:pt x="905127" y="1011"/>
                  <a:pt x="911580" y="3083"/>
                </a:cubicBezTo>
                <a:cubicBezTo>
                  <a:pt x="924486" y="7227"/>
                  <a:pt x="929140" y="12540"/>
                  <a:pt x="925540" y="19022"/>
                </a:cubicBezTo>
                <a:lnTo>
                  <a:pt x="917431" y="25217"/>
                </a:lnTo>
                <a:cubicBezTo>
                  <a:pt x="923970" y="25289"/>
                  <a:pt x="933736" y="23733"/>
                  <a:pt x="946728" y="20549"/>
                </a:cubicBezTo>
                <a:cubicBezTo>
                  <a:pt x="959720" y="17366"/>
                  <a:pt x="969109" y="19434"/>
                  <a:pt x="974896" y="26755"/>
                </a:cubicBezTo>
                <a:cubicBezTo>
                  <a:pt x="980682" y="34076"/>
                  <a:pt x="974333" y="39274"/>
                  <a:pt x="955848" y="42350"/>
                </a:cubicBezTo>
                <a:cubicBezTo>
                  <a:pt x="937364" y="45426"/>
                  <a:pt x="922937" y="46068"/>
                  <a:pt x="912569" y="44275"/>
                </a:cubicBezTo>
                <a:cubicBezTo>
                  <a:pt x="905127" y="56106"/>
                  <a:pt x="895053" y="66036"/>
                  <a:pt x="882347" y="74067"/>
                </a:cubicBezTo>
                <a:lnTo>
                  <a:pt x="876945" y="76962"/>
                </a:lnTo>
                <a:lnTo>
                  <a:pt x="890037" y="73949"/>
                </a:lnTo>
                <a:cubicBezTo>
                  <a:pt x="895480" y="71159"/>
                  <a:pt x="901570" y="71217"/>
                  <a:pt x="908310" y="74121"/>
                </a:cubicBezTo>
                <a:cubicBezTo>
                  <a:pt x="915050" y="77025"/>
                  <a:pt x="921629" y="80567"/>
                  <a:pt x="928046" y="84747"/>
                </a:cubicBezTo>
                <a:cubicBezTo>
                  <a:pt x="934463" y="88927"/>
                  <a:pt x="935840" y="94043"/>
                  <a:pt x="932176" y="100094"/>
                </a:cubicBezTo>
                <a:cubicBezTo>
                  <a:pt x="928512" y="106146"/>
                  <a:pt x="925343" y="118310"/>
                  <a:pt x="922669" y="136587"/>
                </a:cubicBezTo>
                <a:cubicBezTo>
                  <a:pt x="919994" y="154863"/>
                  <a:pt x="916312" y="169017"/>
                  <a:pt x="911623" y="179048"/>
                </a:cubicBezTo>
                <a:cubicBezTo>
                  <a:pt x="910451" y="181556"/>
                  <a:pt x="909196" y="183469"/>
                  <a:pt x="907857" y="184788"/>
                </a:cubicBezTo>
                <a:lnTo>
                  <a:pt x="905513" y="185983"/>
                </a:lnTo>
                <a:lnTo>
                  <a:pt x="908063" y="186749"/>
                </a:lnTo>
                <a:cubicBezTo>
                  <a:pt x="913405" y="188964"/>
                  <a:pt x="915821" y="191147"/>
                  <a:pt x="915312" y="193299"/>
                </a:cubicBezTo>
                <a:cubicBezTo>
                  <a:pt x="914803" y="195450"/>
                  <a:pt x="913709" y="197909"/>
                  <a:pt x="912032" y="200677"/>
                </a:cubicBezTo>
                <a:cubicBezTo>
                  <a:pt x="939837" y="198095"/>
                  <a:pt x="960459" y="195650"/>
                  <a:pt x="973895" y="193342"/>
                </a:cubicBezTo>
                <a:cubicBezTo>
                  <a:pt x="987332" y="191033"/>
                  <a:pt x="998152" y="192703"/>
                  <a:pt x="1006354" y="198353"/>
                </a:cubicBezTo>
                <a:cubicBezTo>
                  <a:pt x="1014557" y="204004"/>
                  <a:pt x="1017737" y="209205"/>
                  <a:pt x="1015894" y="213959"/>
                </a:cubicBezTo>
                <a:cubicBezTo>
                  <a:pt x="1014052" y="218713"/>
                  <a:pt x="1007064" y="220864"/>
                  <a:pt x="994933" y="220412"/>
                </a:cubicBezTo>
                <a:cubicBezTo>
                  <a:pt x="982801" y="219961"/>
                  <a:pt x="972239" y="219735"/>
                  <a:pt x="963248" y="219735"/>
                </a:cubicBezTo>
                <a:cubicBezTo>
                  <a:pt x="955318" y="219735"/>
                  <a:pt x="938246" y="220559"/>
                  <a:pt x="912032" y="222208"/>
                </a:cubicBezTo>
                <a:cubicBezTo>
                  <a:pt x="912032" y="261902"/>
                  <a:pt x="911788" y="283696"/>
                  <a:pt x="911300" y="287589"/>
                </a:cubicBezTo>
                <a:cubicBezTo>
                  <a:pt x="910813" y="291482"/>
                  <a:pt x="909078" y="298022"/>
                  <a:pt x="906095" y="307206"/>
                </a:cubicBezTo>
                <a:cubicBezTo>
                  <a:pt x="903112" y="316391"/>
                  <a:pt x="899757" y="319446"/>
                  <a:pt x="896028" y="316370"/>
                </a:cubicBezTo>
                <a:cubicBezTo>
                  <a:pt x="892300" y="313294"/>
                  <a:pt x="889962" y="308680"/>
                  <a:pt x="889016" y="302528"/>
                </a:cubicBezTo>
                <a:cubicBezTo>
                  <a:pt x="888069" y="296376"/>
                  <a:pt x="887367" y="287327"/>
                  <a:pt x="886908" y="275382"/>
                </a:cubicBezTo>
                <a:cubicBezTo>
                  <a:pt x="886449" y="263437"/>
                  <a:pt x="886219" y="246243"/>
                  <a:pt x="886219" y="223800"/>
                </a:cubicBezTo>
                <a:lnTo>
                  <a:pt x="828980" y="231501"/>
                </a:lnTo>
                <a:cubicBezTo>
                  <a:pt x="825610" y="248322"/>
                  <a:pt x="817573" y="263558"/>
                  <a:pt x="804867" y="277210"/>
                </a:cubicBezTo>
                <a:cubicBezTo>
                  <a:pt x="792162" y="290862"/>
                  <a:pt x="776449" y="299771"/>
                  <a:pt x="757727" y="303937"/>
                </a:cubicBezTo>
                <a:cubicBezTo>
                  <a:pt x="739006" y="308103"/>
                  <a:pt x="736321" y="305611"/>
                  <a:pt x="749672" y="296462"/>
                </a:cubicBezTo>
                <a:cubicBezTo>
                  <a:pt x="763023" y="287313"/>
                  <a:pt x="774294" y="277486"/>
                  <a:pt x="783486" y="266982"/>
                </a:cubicBezTo>
                <a:cubicBezTo>
                  <a:pt x="792678" y="256478"/>
                  <a:pt x="799031" y="245232"/>
                  <a:pt x="802544" y="233243"/>
                </a:cubicBezTo>
                <a:cubicBezTo>
                  <a:pt x="771770" y="238635"/>
                  <a:pt x="751758" y="242231"/>
                  <a:pt x="742509" y="244031"/>
                </a:cubicBezTo>
                <a:cubicBezTo>
                  <a:pt x="733260" y="245830"/>
                  <a:pt x="724082" y="242206"/>
                  <a:pt x="714976" y="233157"/>
                </a:cubicBezTo>
                <a:cubicBezTo>
                  <a:pt x="705870" y="224108"/>
                  <a:pt x="708709" y="220262"/>
                  <a:pt x="723494" y="221617"/>
                </a:cubicBezTo>
                <a:cubicBezTo>
                  <a:pt x="738279" y="222972"/>
                  <a:pt x="765080" y="221119"/>
                  <a:pt x="803899" y="216056"/>
                </a:cubicBezTo>
                <a:cubicBezTo>
                  <a:pt x="803899" y="209403"/>
                  <a:pt x="802774" y="203376"/>
                  <a:pt x="800522" y="197977"/>
                </a:cubicBezTo>
                <a:cubicBezTo>
                  <a:pt x="798271" y="192578"/>
                  <a:pt x="800508" y="190352"/>
                  <a:pt x="807233" y="191298"/>
                </a:cubicBezTo>
                <a:lnTo>
                  <a:pt x="810544" y="192144"/>
                </a:lnTo>
                <a:lnTo>
                  <a:pt x="806190" y="183283"/>
                </a:lnTo>
                <a:cubicBezTo>
                  <a:pt x="804932" y="179725"/>
                  <a:pt x="803957" y="175746"/>
                  <a:pt x="803265" y="171347"/>
                </a:cubicBezTo>
                <a:cubicBezTo>
                  <a:pt x="801881" y="162550"/>
                  <a:pt x="800085" y="149988"/>
                  <a:pt x="797876" y="133661"/>
                </a:cubicBezTo>
                <a:cubicBezTo>
                  <a:pt x="795668" y="117335"/>
                  <a:pt x="792520" y="105533"/>
                  <a:pt x="788433" y="98255"/>
                </a:cubicBezTo>
                <a:cubicBezTo>
                  <a:pt x="784347" y="90978"/>
                  <a:pt x="786376" y="87339"/>
                  <a:pt x="794521" y="87339"/>
                </a:cubicBezTo>
                <a:cubicBezTo>
                  <a:pt x="800157" y="87339"/>
                  <a:pt x="805168" y="87557"/>
                  <a:pt x="809557" y="87995"/>
                </a:cubicBezTo>
                <a:cubicBezTo>
                  <a:pt x="811751" y="88213"/>
                  <a:pt x="816135" y="87939"/>
                  <a:pt x="822710" y="87172"/>
                </a:cubicBezTo>
                <a:lnTo>
                  <a:pt x="823182" y="87104"/>
                </a:lnTo>
                <a:lnTo>
                  <a:pt x="817257" y="83617"/>
                </a:lnTo>
                <a:cubicBezTo>
                  <a:pt x="808352" y="72590"/>
                  <a:pt x="805799" y="65499"/>
                  <a:pt x="809600" y="62344"/>
                </a:cubicBezTo>
                <a:cubicBezTo>
                  <a:pt x="813400" y="59189"/>
                  <a:pt x="820175" y="59408"/>
                  <a:pt x="829927" y="63000"/>
                </a:cubicBezTo>
                <a:cubicBezTo>
                  <a:pt x="839678" y="66592"/>
                  <a:pt x="843088" y="73142"/>
                  <a:pt x="840155" y="82649"/>
                </a:cubicBezTo>
                <a:lnTo>
                  <a:pt x="838905" y="84844"/>
                </a:lnTo>
                <a:lnTo>
                  <a:pt x="849007" y="83392"/>
                </a:lnTo>
                <a:lnTo>
                  <a:pt x="870775" y="78382"/>
                </a:lnTo>
                <a:lnTo>
                  <a:pt x="870609" y="74857"/>
                </a:lnTo>
                <a:cubicBezTo>
                  <a:pt x="871177" y="73025"/>
                  <a:pt x="872368" y="70554"/>
                  <a:pt x="874184" y="67442"/>
                </a:cubicBezTo>
                <a:cubicBezTo>
                  <a:pt x="881448" y="54994"/>
                  <a:pt x="886621" y="44017"/>
                  <a:pt x="889704" y="34509"/>
                </a:cubicBezTo>
                <a:cubicBezTo>
                  <a:pt x="892787" y="25002"/>
                  <a:pt x="893655" y="18459"/>
                  <a:pt x="892307" y="14881"/>
                </a:cubicBezTo>
                <a:cubicBezTo>
                  <a:pt x="890959" y="11303"/>
                  <a:pt x="890607" y="7406"/>
                  <a:pt x="891253" y="3190"/>
                </a:cubicBezTo>
                <a:cubicBezTo>
                  <a:pt x="891575" y="1082"/>
                  <a:pt x="893431" y="19"/>
                  <a:pt x="89681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62" y="2822189"/>
            <a:ext cx="4517585" cy="2141609"/>
          </a:xfrm>
          <a:prstGeom prst="rect">
            <a:avLst/>
          </a:prstGeom>
          <a:solidFill>
            <a:srgbClr val="CCFFFF"/>
          </a:solidFill>
          <a:ln>
            <a:noFill/>
          </a:ln>
        </p:spPr>
      </p:pic>
      <p:grpSp>
        <p:nvGrpSpPr>
          <p:cNvPr id="5" name="组合 16"/>
          <p:cNvGrpSpPr/>
          <p:nvPr/>
        </p:nvGrpSpPr>
        <p:grpSpPr bwMode="auto">
          <a:xfrm>
            <a:off x="1449182" y="2879044"/>
            <a:ext cx="4320459" cy="2138501"/>
            <a:chOff x="1317474" y="2420442"/>
            <a:chExt cx="4583113" cy="254899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25092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36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0342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78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15592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135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10842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296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31747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317474" y="34110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78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317474" y="392539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135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317474" y="442069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296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317474" y="29157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36</a:t>
              </a: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71567" y="3302392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132482" y="3302392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171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41131" y="3302392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332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54034" y="3723073"/>
            <a:ext cx="7451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213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62681" y="372307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374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085749" y="4115488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431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71567" y="4115488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213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375696" y="3302392"/>
            <a:ext cx="64793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72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357956" y="372307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336406" y="4115488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171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57956" y="453316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332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93117" y="372307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156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85549" y="4557132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374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132482" y="4115488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270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154034" y="4533163"/>
            <a:ext cx="7451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431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062681" y="453316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592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837444" y="1976328"/>
            <a:ext cx="3233072" cy="1452029"/>
            <a:chOff x="3203848" y="3591626"/>
            <a:chExt cx="3421959" cy="1452029"/>
          </a:xfrm>
        </p:grpSpPr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3203848" y="3591626"/>
              <a:ext cx="3421959" cy="1452029"/>
            </a:xfrm>
            <a:prstGeom prst="cloudCallout">
              <a:avLst>
                <a:gd name="adj1" fmla="val -4997"/>
                <a:gd name="adj2" fmla="val 111256"/>
              </a:avLst>
            </a:prstGeom>
            <a:solidFill>
              <a:srgbClr val="CCFF99"/>
            </a:solidFill>
            <a:ln w="9525">
              <a:solidFill>
                <a:srgbClr val="CC00FF"/>
              </a:solidFill>
              <a:rou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671815" y="3994474"/>
              <a:ext cx="2486025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有些题可以利用加法交换律直接得出答案。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50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87287" y="1866327"/>
            <a:ext cx="138564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26"/>
          <p:cNvSpPr txBox="1"/>
          <p:nvPr/>
        </p:nvSpPr>
        <p:spPr>
          <a:xfrm>
            <a:off x="1891052" y="253727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40+56=56+40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1231696" y="3295976"/>
            <a:ext cx="3779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两个数相加，交换加数的位置，和不变。这叫做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加法交换律。</a:t>
            </a:r>
          </a:p>
        </p:txBody>
      </p:sp>
      <p:sp>
        <p:nvSpPr>
          <p:cNvPr id="5" name="矩形 4"/>
          <p:cNvSpPr/>
          <p:nvPr/>
        </p:nvSpPr>
        <p:spPr>
          <a:xfrm>
            <a:off x="1260647" y="5001792"/>
            <a:ext cx="2395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a+b=b+a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5349985" y="2429550"/>
            <a:ext cx="4301328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88+104+96=88+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104+96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533650" y="3169903"/>
            <a:ext cx="418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三个数相加，先把前两个数相加，或者先把后两个数相加，和不变。这叫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加法结合律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5533649" y="4999439"/>
            <a:ext cx="4358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325508" y="2667464"/>
            <a:ext cx="0" cy="316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12" name="组合 11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5" name="矩形: 圆角 14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/>
        </p:nvSpPr>
        <p:spPr>
          <a:xfrm>
            <a:off x="1891986" y="1683008"/>
            <a:ext cx="2913181" cy="1060450"/>
          </a:xfrm>
          <a:custGeom>
            <a:avLst/>
            <a:gdLst>
              <a:gd name="connsiteX0" fmla="*/ 176745 w 2913181"/>
              <a:gd name="connsiteY0" fmla="*/ 0 h 1060450"/>
              <a:gd name="connsiteX1" fmla="*/ 485530 w 2913181"/>
              <a:gd name="connsiteY1" fmla="*/ 0 h 1060450"/>
              <a:gd name="connsiteX2" fmla="*/ 1213825 w 2913181"/>
              <a:gd name="connsiteY2" fmla="*/ 0 h 1060450"/>
              <a:gd name="connsiteX3" fmla="*/ 2736436 w 2913181"/>
              <a:gd name="connsiteY3" fmla="*/ 0 h 1060450"/>
              <a:gd name="connsiteX4" fmla="*/ 2913181 w 2913181"/>
              <a:gd name="connsiteY4" fmla="*/ 176745 h 1060450"/>
              <a:gd name="connsiteX5" fmla="*/ 2913181 w 2913181"/>
              <a:gd name="connsiteY5" fmla="*/ 618596 h 1060450"/>
              <a:gd name="connsiteX6" fmla="*/ 2913181 w 2913181"/>
              <a:gd name="connsiteY6" fmla="*/ 883705 h 1060450"/>
              <a:gd name="connsiteX7" fmla="*/ 2736436 w 2913181"/>
              <a:gd name="connsiteY7" fmla="*/ 1060450 h 1060450"/>
              <a:gd name="connsiteX8" fmla="*/ 1213825 w 2913181"/>
              <a:gd name="connsiteY8" fmla="*/ 1060450 h 1060450"/>
              <a:gd name="connsiteX9" fmla="*/ 485530 w 2913181"/>
              <a:gd name="connsiteY9" fmla="*/ 1060450 h 1060450"/>
              <a:gd name="connsiteX10" fmla="*/ 176745 w 2913181"/>
              <a:gd name="connsiteY10" fmla="*/ 1060450 h 1060450"/>
              <a:gd name="connsiteX11" fmla="*/ 0 w 2913181"/>
              <a:gd name="connsiteY11" fmla="*/ 883705 h 1060450"/>
              <a:gd name="connsiteX12" fmla="*/ 0 w 2913181"/>
              <a:gd name="connsiteY12" fmla="*/ 618596 h 1060450"/>
              <a:gd name="connsiteX13" fmla="*/ 0 w 2913181"/>
              <a:gd name="connsiteY13" fmla="*/ 176745 h 1060450"/>
              <a:gd name="connsiteX14" fmla="*/ 176745 w 2913181"/>
              <a:gd name="connsiteY14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3181" h="1060450">
                <a:moveTo>
                  <a:pt x="176745" y="0"/>
                </a:moveTo>
                <a:lnTo>
                  <a:pt x="485530" y="0"/>
                </a:lnTo>
                <a:lnTo>
                  <a:pt x="1213825" y="0"/>
                </a:lnTo>
                <a:lnTo>
                  <a:pt x="2736436" y="0"/>
                </a:lnTo>
                <a:cubicBezTo>
                  <a:pt x="2834050" y="0"/>
                  <a:pt x="2913181" y="79131"/>
                  <a:pt x="2913181" y="176745"/>
                </a:cubicBezTo>
                <a:lnTo>
                  <a:pt x="2913181" y="618596"/>
                </a:lnTo>
                <a:lnTo>
                  <a:pt x="2913181" y="883705"/>
                </a:lnTo>
                <a:cubicBezTo>
                  <a:pt x="2913181" y="981319"/>
                  <a:pt x="2834050" y="1060450"/>
                  <a:pt x="2736436" y="1060450"/>
                </a:cubicBezTo>
                <a:lnTo>
                  <a:pt x="1213825" y="1060450"/>
                </a:lnTo>
                <a:lnTo>
                  <a:pt x="485530" y="1060450"/>
                </a:lnTo>
                <a:lnTo>
                  <a:pt x="176745" y="1060450"/>
                </a:lnTo>
                <a:cubicBezTo>
                  <a:pt x="79131" y="1060450"/>
                  <a:pt x="0" y="981319"/>
                  <a:pt x="0" y="883705"/>
                </a:cubicBezTo>
                <a:lnTo>
                  <a:pt x="0" y="618596"/>
                </a:lnTo>
                <a:lnTo>
                  <a:pt x="0" y="176745"/>
                </a:lnTo>
                <a:cubicBezTo>
                  <a:pt x="0" y="79131"/>
                  <a:pt x="79131" y="0"/>
                  <a:pt x="17674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这儿风景好美哟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我想骑车去旅行。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1" y="1699819"/>
            <a:ext cx="5189628" cy="389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47" y="3218996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27" y="2510191"/>
            <a:ext cx="6072709" cy="189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2117" y="5275287"/>
            <a:ext cx="5647765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李叔叔今天一共骑了多少千米？</a:t>
            </a:r>
          </a:p>
        </p:txBody>
      </p:sp>
      <p:sp>
        <p:nvSpPr>
          <p:cNvPr id="7" name="文本框 24"/>
          <p:cNvSpPr txBox="1"/>
          <p:nvPr/>
        </p:nvSpPr>
        <p:spPr>
          <a:xfrm>
            <a:off x="589692" y="1178280"/>
            <a:ext cx="885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从题中你了解到哪些信息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需要解决什么问题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066036" y="2710570"/>
            <a:ext cx="1944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66036" y="2927706"/>
            <a:ext cx="828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41287" y="5817730"/>
            <a:ext cx="471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33" y="2504480"/>
            <a:ext cx="6072709" cy="189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7177" y="5143115"/>
            <a:ext cx="5647765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李叔叔今天一共骑了多少千米？</a:t>
            </a:r>
          </a:p>
        </p:txBody>
      </p:sp>
      <p:sp>
        <p:nvSpPr>
          <p:cNvPr id="7" name="文本框 24"/>
          <p:cNvSpPr txBox="1"/>
          <p:nvPr/>
        </p:nvSpPr>
        <p:spPr>
          <a:xfrm>
            <a:off x="796927" y="1329960"/>
            <a:ext cx="595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62752" y="2740027"/>
            <a:ext cx="1944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62752" y="2957163"/>
            <a:ext cx="828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76347" y="5685558"/>
            <a:ext cx="471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/>
          <p:nvPr/>
        </p:nvSpPr>
        <p:spPr>
          <a:xfrm>
            <a:off x="644719" y="1137554"/>
            <a:ext cx="885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06595" y="3054332"/>
            <a:ext cx="2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40+56=96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179339" y="2551702"/>
            <a:ext cx="4866365" cy="518301"/>
            <a:chOff x="869573" y="1497917"/>
            <a:chExt cx="6162334" cy="518301"/>
          </a:xfrm>
        </p:grpSpPr>
        <p:sp>
          <p:nvSpPr>
            <p:cNvPr id="14" name="圆角矩形 13"/>
            <p:cNvSpPr/>
            <p:nvPr/>
          </p:nvSpPr>
          <p:spPr>
            <a:xfrm>
              <a:off x="899590" y="1512218"/>
              <a:ext cx="6063100" cy="504000"/>
            </a:xfrm>
            <a:prstGeom prst="roundRect">
              <a:avLst>
                <a:gd name="adj" fmla="val 11699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33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869573" y="1497917"/>
              <a:ext cx="6162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上午行程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下午行程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=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全天行程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06593" y="4567787"/>
            <a:ext cx="278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56+40=96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996227" y="5144501"/>
            <a:ext cx="5594737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答：李叔叔今天一共骑了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千米。</a:t>
            </a:r>
          </a:p>
        </p:txBody>
      </p:sp>
      <p:sp>
        <p:nvSpPr>
          <p:cNvPr id="18" name="TextBox 31"/>
          <p:cNvSpPr txBox="1"/>
          <p:nvPr/>
        </p:nvSpPr>
        <p:spPr>
          <a:xfrm flipH="1">
            <a:off x="4160465" y="2095996"/>
            <a:ext cx="1479459" cy="39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</a:p>
        </p:txBody>
      </p:sp>
      <p:sp>
        <p:nvSpPr>
          <p:cNvPr id="19" name="TextBox 31"/>
          <p:cNvSpPr txBox="1"/>
          <p:nvPr/>
        </p:nvSpPr>
        <p:spPr>
          <a:xfrm flipH="1">
            <a:off x="4160465" y="3618375"/>
            <a:ext cx="1677067" cy="39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160463" y="4058243"/>
            <a:ext cx="4830578" cy="526411"/>
            <a:chOff x="813513" y="2839486"/>
            <a:chExt cx="4830578" cy="526411"/>
          </a:xfrm>
        </p:grpSpPr>
        <p:sp>
          <p:nvSpPr>
            <p:cNvPr id="21" name="圆角矩形 20"/>
            <p:cNvSpPr/>
            <p:nvPr/>
          </p:nvSpPr>
          <p:spPr>
            <a:xfrm>
              <a:off x="853973" y="2861897"/>
              <a:ext cx="4788000" cy="504000"/>
            </a:xfrm>
            <a:prstGeom prst="roundRect">
              <a:avLst>
                <a:gd name="adj" fmla="val 11699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33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813513" y="2839486"/>
              <a:ext cx="4830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下午行程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上午行程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=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全天行程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" y="307000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2983868" y="2117122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40+56=96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2983868" y="2723661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56+40=96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2996620" y="2723661"/>
            <a:ext cx="164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56+40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26958" y="1242376"/>
            <a:ext cx="733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观察两个算式，你发现了什么？</a:t>
            </a:r>
          </a:p>
        </p:txBody>
      </p:sp>
      <p:sp>
        <p:nvSpPr>
          <p:cNvPr id="341" name="TextBox 26"/>
          <p:cNvSpPr txBox="1"/>
          <p:nvPr/>
        </p:nvSpPr>
        <p:spPr>
          <a:xfrm>
            <a:off x="2524817" y="327009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717F1"/>
                </a:solidFill>
                <a:effectLst/>
                <a:uLnTx/>
                <a:uFillTx/>
                <a:cs typeface="+mn-ea"/>
                <a:sym typeface="+mn-lt"/>
              </a:rPr>
              <a:t>20+40=40+20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717F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2" name="矩形 341"/>
          <p:cNvSpPr/>
          <p:nvPr/>
        </p:nvSpPr>
        <p:spPr>
          <a:xfrm>
            <a:off x="2430196" y="3774108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717F1"/>
                </a:solidFill>
                <a:effectLst/>
                <a:uLnTx/>
                <a:uFillTx/>
                <a:cs typeface="+mn-ea"/>
                <a:sym typeface="+mn-lt"/>
              </a:rPr>
              <a:t>123+456=456+123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717F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3" name="矩形 342"/>
          <p:cNvSpPr/>
          <p:nvPr/>
        </p:nvSpPr>
        <p:spPr>
          <a:xfrm>
            <a:off x="3378372" y="418273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717F1"/>
                </a:solidFill>
                <a:effectLst/>
                <a:uLnTx/>
                <a:uFillTx/>
                <a:cs typeface="+mn-ea"/>
                <a:sym typeface="+mn-lt"/>
              </a:rPr>
              <a:t>… 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717F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7" name="横卷形 346"/>
          <p:cNvSpPr/>
          <p:nvPr/>
        </p:nvSpPr>
        <p:spPr>
          <a:xfrm>
            <a:off x="996057" y="5111568"/>
            <a:ext cx="6534987" cy="100811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两个加数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交换加数的位置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和不变。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20" y="3185326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08177 -0.107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341" grpId="0"/>
      <p:bldP spid="342" grpId="0"/>
      <p:bldP spid="343" grpId="0"/>
      <p:bldP spid="3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4qrt1ag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宽屏</PresentationFormat>
  <Paragraphs>211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22</cp:revision>
  <dcterms:created xsi:type="dcterms:W3CDTF">2020-06-25T17:51:00Z</dcterms:created>
  <dcterms:modified xsi:type="dcterms:W3CDTF">2021-01-08T23:22:42Z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