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310" r:id="rId5"/>
    <p:sldId id="311" r:id="rId6"/>
    <p:sldId id="261" r:id="rId7"/>
    <p:sldId id="312" r:id="rId8"/>
    <p:sldId id="313" r:id="rId9"/>
    <p:sldId id="314" r:id="rId10"/>
    <p:sldId id="315" r:id="rId11"/>
    <p:sldId id="316" r:id="rId12"/>
    <p:sldId id="317" r:id="rId13"/>
    <p:sldId id="262" r:id="rId14"/>
    <p:sldId id="318" r:id="rId15"/>
    <p:sldId id="287" r:id="rId16"/>
    <p:sldId id="25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8593BFC-8A37-4EC9-8811-7A467D62D16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83BCB78-352D-48C9-8C87-9E115C466BF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2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.png"/><Relationship Id="rId5" Type="http://schemas.openxmlformats.org/officeDocument/2006/relationships/tags" Target="../tags/tag21.xml"/><Relationship Id="rId10" Type="http://schemas.openxmlformats.org/officeDocument/2006/relationships/notesSlide" Target="../notesSlides/notesSlide16.xml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.png"/><Relationship Id="rId5" Type="http://schemas.openxmlformats.org/officeDocument/2006/relationships/tags" Target="../tags/tag13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30"/>
          <p:cNvGrpSpPr/>
          <p:nvPr/>
        </p:nvGrpSpPr>
        <p:grpSpPr bwMode="auto">
          <a:xfrm>
            <a:off x="6350821" y="4470798"/>
            <a:ext cx="5068887" cy="399494"/>
            <a:chOff x="7206155" y="5040852"/>
            <a:chExt cx="5067096" cy="398488"/>
          </a:xfrm>
        </p:grpSpPr>
        <p:sp>
          <p:nvSpPr>
            <p:cNvPr id="13" name="文本框 12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4844566" y="3130097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3.2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加法运算定律练习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126136" y="1321420"/>
            <a:ext cx="7652700" cy="1598958"/>
          </a:xfrm>
          <a:custGeom>
            <a:avLst/>
            <a:gdLst/>
            <a:ahLst/>
            <a:cxnLst/>
            <a:rect l="l" t="t" r="r" b="b"/>
            <a:pathLst>
              <a:path w="7652700" h="1598958">
                <a:moveTo>
                  <a:pt x="4345278" y="1522633"/>
                </a:moveTo>
                <a:lnTo>
                  <a:pt x="4391331" y="1522633"/>
                </a:lnTo>
                <a:lnTo>
                  <a:pt x="4391331" y="1568665"/>
                </a:lnTo>
                <a:lnTo>
                  <a:pt x="4345278" y="1568665"/>
                </a:lnTo>
                <a:close/>
                <a:moveTo>
                  <a:pt x="2306091" y="1479569"/>
                </a:moveTo>
                <a:lnTo>
                  <a:pt x="2269501" y="1483441"/>
                </a:lnTo>
                <a:cubicBezTo>
                  <a:pt x="2266806" y="1488159"/>
                  <a:pt x="2264608" y="1491794"/>
                  <a:pt x="2262909" y="1494347"/>
                </a:cubicBezTo>
                <a:cubicBezTo>
                  <a:pt x="2261209" y="1496900"/>
                  <a:pt x="2261665" y="1498448"/>
                  <a:pt x="2264274" y="1498993"/>
                </a:cubicBezTo>
                <a:cubicBezTo>
                  <a:pt x="2266884" y="1499538"/>
                  <a:pt x="2276163" y="1502012"/>
                  <a:pt x="2292109" y="1506414"/>
                </a:cubicBezTo>
                <a:cubicBezTo>
                  <a:pt x="2296153" y="1501395"/>
                  <a:pt x="2300813" y="1492447"/>
                  <a:pt x="2306091" y="1479569"/>
                </a:cubicBezTo>
                <a:close/>
                <a:moveTo>
                  <a:pt x="4147649" y="1470301"/>
                </a:moveTo>
                <a:cubicBezTo>
                  <a:pt x="4156377" y="1469772"/>
                  <a:pt x="4163967" y="1473106"/>
                  <a:pt x="4170420" y="1480301"/>
                </a:cubicBezTo>
                <a:cubicBezTo>
                  <a:pt x="4179025" y="1489894"/>
                  <a:pt x="4178110" y="1495534"/>
                  <a:pt x="4167678" y="1497219"/>
                </a:cubicBezTo>
                <a:cubicBezTo>
                  <a:pt x="4157245" y="1498904"/>
                  <a:pt x="4142238" y="1500657"/>
                  <a:pt x="4122657" y="1502478"/>
                </a:cubicBezTo>
                <a:cubicBezTo>
                  <a:pt x="4103075" y="1504299"/>
                  <a:pt x="4086007" y="1506529"/>
                  <a:pt x="4071451" y="1509168"/>
                </a:cubicBezTo>
                <a:cubicBezTo>
                  <a:pt x="4056896" y="1511806"/>
                  <a:pt x="4045427" y="1514284"/>
                  <a:pt x="4037046" y="1516599"/>
                </a:cubicBezTo>
                <a:cubicBezTo>
                  <a:pt x="4028664" y="1518915"/>
                  <a:pt x="4019429" y="1515553"/>
                  <a:pt x="4009340" y="1506511"/>
                </a:cubicBezTo>
                <a:cubicBezTo>
                  <a:pt x="3999252" y="1497470"/>
                  <a:pt x="4001428" y="1492949"/>
                  <a:pt x="4015869" y="1492949"/>
                </a:cubicBezTo>
                <a:cubicBezTo>
                  <a:pt x="4028230" y="1492949"/>
                  <a:pt x="4048901" y="1490239"/>
                  <a:pt x="4077883" y="1484818"/>
                </a:cubicBezTo>
                <a:cubicBezTo>
                  <a:pt x="4105674" y="1480487"/>
                  <a:pt x="4125894" y="1476253"/>
                  <a:pt x="4138542" y="1472116"/>
                </a:cubicBezTo>
                <a:cubicBezTo>
                  <a:pt x="4141704" y="1471082"/>
                  <a:pt x="4144740" y="1470477"/>
                  <a:pt x="4147649" y="1470301"/>
                </a:cubicBezTo>
                <a:close/>
                <a:moveTo>
                  <a:pt x="240430" y="1467506"/>
                </a:moveTo>
                <a:cubicBezTo>
                  <a:pt x="244169" y="1468127"/>
                  <a:pt x="248971" y="1469467"/>
                  <a:pt x="254836" y="1471525"/>
                </a:cubicBezTo>
                <a:cubicBezTo>
                  <a:pt x="276002" y="1479225"/>
                  <a:pt x="288730" y="1487905"/>
                  <a:pt x="293017" y="1497563"/>
                </a:cubicBezTo>
                <a:cubicBezTo>
                  <a:pt x="297305" y="1507221"/>
                  <a:pt x="297699" y="1516987"/>
                  <a:pt x="294200" y="1526860"/>
                </a:cubicBezTo>
                <a:cubicBezTo>
                  <a:pt x="290701" y="1536733"/>
                  <a:pt x="282681" y="1535295"/>
                  <a:pt x="270141" y="1522547"/>
                </a:cubicBezTo>
                <a:cubicBezTo>
                  <a:pt x="257601" y="1509799"/>
                  <a:pt x="246050" y="1496050"/>
                  <a:pt x="235488" y="1481301"/>
                </a:cubicBezTo>
                <a:cubicBezTo>
                  <a:pt x="227567" y="1470239"/>
                  <a:pt x="229214" y="1465641"/>
                  <a:pt x="240430" y="1467506"/>
                </a:cubicBezTo>
                <a:close/>
                <a:moveTo>
                  <a:pt x="1600526" y="1463245"/>
                </a:moveTo>
                <a:lnTo>
                  <a:pt x="1541920" y="1469868"/>
                </a:lnTo>
                <a:cubicBezTo>
                  <a:pt x="1540586" y="1471937"/>
                  <a:pt x="1539305" y="1473577"/>
                  <a:pt x="1538076" y="1474789"/>
                </a:cubicBezTo>
                <a:lnTo>
                  <a:pt x="1536646" y="1475742"/>
                </a:lnTo>
                <a:lnTo>
                  <a:pt x="1543834" y="1477580"/>
                </a:lnTo>
                <a:cubicBezTo>
                  <a:pt x="1549757" y="1479867"/>
                  <a:pt x="1552244" y="1482316"/>
                  <a:pt x="1551298" y="1484926"/>
                </a:cubicBezTo>
                <a:cubicBezTo>
                  <a:pt x="1550351" y="1487535"/>
                  <a:pt x="1549477" y="1490196"/>
                  <a:pt x="1548674" y="1492906"/>
                </a:cubicBezTo>
                <a:cubicBezTo>
                  <a:pt x="1562211" y="1492117"/>
                  <a:pt x="1580602" y="1490059"/>
                  <a:pt x="1603848" y="1486732"/>
                </a:cubicBezTo>
                <a:cubicBezTo>
                  <a:pt x="1603848" y="1480050"/>
                  <a:pt x="1602725" y="1474009"/>
                  <a:pt x="1600481" y="1468610"/>
                </a:cubicBezTo>
                <a:close/>
                <a:moveTo>
                  <a:pt x="1611204" y="1462039"/>
                </a:moveTo>
                <a:lnTo>
                  <a:pt x="1603520" y="1462907"/>
                </a:lnTo>
                <a:lnTo>
                  <a:pt x="1607397" y="1462684"/>
                </a:lnTo>
                <a:lnTo>
                  <a:pt x="1613987" y="1464664"/>
                </a:lnTo>
                <a:close/>
                <a:moveTo>
                  <a:pt x="143077" y="1454698"/>
                </a:moveTo>
                <a:cubicBezTo>
                  <a:pt x="145549" y="1455856"/>
                  <a:pt x="146948" y="1460920"/>
                  <a:pt x="147274" y="1469890"/>
                </a:cubicBezTo>
                <a:cubicBezTo>
                  <a:pt x="147926" y="1487829"/>
                  <a:pt x="143108" y="1504726"/>
                  <a:pt x="132819" y="1520579"/>
                </a:cubicBezTo>
                <a:cubicBezTo>
                  <a:pt x="122530" y="1536432"/>
                  <a:pt x="115306" y="1538701"/>
                  <a:pt x="111148" y="1527387"/>
                </a:cubicBezTo>
                <a:cubicBezTo>
                  <a:pt x="106988" y="1516072"/>
                  <a:pt x="108301" y="1505382"/>
                  <a:pt x="115084" y="1495315"/>
                </a:cubicBezTo>
                <a:cubicBezTo>
                  <a:pt x="121867" y="1485248"/>
                  <a:pt x="127653" y="1474457"/>
                  <a:pt x="132442" y="1462942"/>
                </a:cubicBezTo>
                <a:cubicBezTo>
                  <a:pt x="137060" y="1456288"/>
                  <a:pt x="140605" y="1453540"/>
                  <a:pt x="143077" y="1454698"/>
                </a:cubicBezTo>
                <a:close/>
                <a:moveTo>
                  <a:pt x="522586" y="1431928"/>
                </a:moveTo>
                <a:cubicBezTo>
                  <a:pt x="525071" y="1432257"/>
                  <a:pt x="528121" y="1433048"/>
                  <a:pt x="531734" y="1434301"/>
                </a:cubicBezTo>
                <a:cubicBezTo>
                  <a:pt x="546189" y="1439313"/>
                  <a:pt x="552040" y="1444934"/>
                  <a:pt x="549287" y="1451165"/>
                </a:cubicBezTo>
                <a:cubicBezTo>
                  <a:pt x="546534" y="1457396"/>
                  <a:pt x="544311" y="1469065"/>
                  <a:pt x="542619" y="1486173"/>
                </a:cubicBezTo>
                <a:cubicBezTo>
                  <a:pt x="543565" y="1485657"/>
                  <a:pt x="549685" y="1481057"/>
                  <a:pt x="560978" y="1472374"/>
                </a:cubicBezTo>
                <a:cubicBezTo>
                  <a:pt x="572271" y="1463691"/>
                  <a:pt x="579695" y="1455496"/>
                  <a:pt x="583252" y="1447788"/>
                </a:cubicBezTo>
                <a:cubicBezTo>
                  <a:pt x="586808" y="1440080"/>
                  <a:pt x="593297" y="1442547"/>
                  <a:pt x="602718" y="1455188"/>
                </a:cubicBezTo>
                <a:cubicBezTo>
                  <a:pt x="612140" y="1467828"/>
                  <a:pt x="612570" y="1475246"/>
                  <a:pt x="604009" y="1477440"/>
                </a:cubicBezTo>
                <a:cubicBezTo>
                  <a:pt x="595448" y="1479634"/>
                  <a:pt x="585905" y="1483366"/>
                  <a:pt x="575379" y="1488636"/>
                </a:cubicBezTo>
                <a:cubicBezTo>
                  <a:pt x="564853" y="1493906"/>
                  <a:pt x="553869" y="1499000"/>
                  <a:pt x="542425" y="1503919"/>
                </a:cubicBezTo>
                <a:cubicBezTo>
                  <a:pt x="541622" y="1518905"/>
                  <a:pt x="542676" y="1529929"/>
                  <a:pt x="545587" y="1536991"/>
                </a:cubicBezTo>
                <a:cubicBezTo>
                  <a:pt x="548498" y="1544054"/>
                  <a:pt x="555475" y="1548596"/>
                  <a:pt x="566517" y="1550618"/>
                </a:cubicBezTo>
                <a:cubicBezTo>
                  <a:pt x="577559" y="1552640"/>
                  <a:pt x="590157" y="1552615"/>
                  <a:pt x="604311" y="1550543"/>
                </a:cubicBezTo>
                <a:cubicBezTo>
                  <a:pt x="618464" y="1548471"/>
                  <a:pt x="626774" y="1544143"/>
                  <a:pt x="629241" y="1537561"/>
                </a:cubicBezTo>
                <a:cubicBezTo>
                  <a:pt x="631707" y="1530979"/>
                  <a:pt x="635343" y="1520091"/>
                  <a:pt x="640146" y="1504898"/>
                </a:cubicBezTo>
                <a:cubicBezTo>
                  <a:pt x="644950" y="1489704"/>
                  <a:pt x="648106" y="1490823"/>
                  <a:pt x="649611" y="1508253"/>
                </a:cubicBezTo>
                <a:cubicBezTo>
                  <a:pt x="651117" y="1525684"/>
                  <a:pt x="653906" y="1538644"/>
                  <a:pt x="657978" y="1547133"/>
                </a:cubicBezTo>
                <a:cubicBezTo>
                  <a:pt x="662051" y="1555623"/>
                  <a:pt x="657258" y="1563133"/>
                  <a:pt x="643599" y="1569665"/>
                </a:cubicBezTo>
                <a:cubicBezTo>
                  <a:pt x="629940" y="1576197"/>
                  <a:pt x="610767" y="1579234"/>
                  <a:pt x="586080" y="1578775"/>
                </a:cubicBezTo>
                <a:cubicBezTo>
                  <a:pt x="561394" y="1578316"/>
                  <a:pt x="544372" y="1574147"/>
                  <a:pt x="535015" y="1566267"/>
                </a:cubicBezTo>
                <a:cubicBezTo>
                  <a:pt x="525658" y="1558387"/>
                  <a:pt x="520510" y="1547822"/>
                  <a:pt x="519571" y="1534571"/>
                </a:cubicBezTo>
                <a:cubicBezTo>
                  <a:pt x="518631" y="1521321"/>
                  <a:pt x="518610" y="1504930"/>
                  <a:pt x="519506" y="1485399"/>
                </a:cubicBezTo>
                <a:cubicBezTo>
                  <a:pt x="520402" y="1465867"/>
                  <a:pt x="519051" y="1451215"/>
                  <a:pt x="515451" y="1441442"/>
                </a:cubicBezTo>
                <a:cubicBezTo>
                  <a:pt x="512752" y="1434113"/>
                  <a:pt x="515130" y="1430941"/>
                  <a:pt x="522586" y="1431928"/>
                </a:cubicBezTo>
                <a:close/>
                <a:moveTo>
                  <a:pt x="462257" y="1413960"/>
                </a:moveTo>
                <a:cubicBezTo>
                  <a:pt x="466937" y="1413383"/>
                  <a:pt x="472812" y="1415603"/>
                  <a:pt x="479884" y="1420620"/>
                </a:cubicBezTo>
                <a:cubicBezTo>
                  <a:pt x="489312" y="1427310"/>
                  <a:pt x="492883" y="1432523"/>
                  <a:pt x="490596" y="1436258"/>
                </a:cubicBezTo>
                <a:cubicBezTo>
                  <a:pt x="488309" y="1439994"/>
                  <a:pt x="486946" y="1450129"/>
                  <a:pt x="486509" y="1466663"/>
                </a:cubicBezTo>
                <a:cubicBezTo>
                  <a:pt x="486072" y="1483197"/>
                  <a:pt x="486315" y="1497437"/>
                  <a:pt x="487240" y="1509383"/>
                </a:cubicBezTo>
                <a:cubicBezTo>
                  <a:pt x="488165" y="1521328"/>
                  <a:pt x="488628" y="1532965"/>
                  <a:pt x="488628" y="1544294"/>
                </a:cubicBezTo>
                <a:cubicBezTo>
                  <a:pt x="488628" y="1556827"/>
                  <a:pt x="484602" y="1568296"/>
                  <a:pt x="476550" y="1578700"/>
                </a:cubicBezTo>
                <a:cubicBezTo>
                  <a:pt x="468498" y="1589104"/>
                  <a:pt x="462278" y="1589111"/>
                  <a:pt x="457890" y="1578721"/>
                </a:cubicBezTo>
                <a:cubicBezTo>
                  <a:pt x="453502" y="1568332"/>
                  <a:pt x="447378" y="1559308"/>
                  <a:pt x="439520" y="1551651"/>
                </a:cubicBezTo>
                <a:cubicBezTo>
                  <a:pt x="431661" y="1543993"/>
                  <a:pt x="431819" y="1540842"/>
                  <a:pt x="439993" y="1542197"/>
                </a:cubicBezTo>
                <a:cubicBezTo>
                  <a:pt x="448167" y="1543552"/>
                  <a:pt x="454455" y="1544229"/>
                  <a:pt x="458858" y="1544229"/>
                </a:cubicBezTo>
                <a:cubicBezTo>
                  <a:pt x="461496" y="1544229"/>
                  <a:pt x="462815" y="1536600"/>
                  <a:pt x="462815" y="1521343"/>
                </a:cubicBezTo>
                <a:cubicBezTo>
                  <a:pt x="462815" y="1503432"/>
                  <a:pt x="462600" y="1485266"/>
                  <a:pt x="462170" y="1466846"/>
                </a:cubicBezTo>
                <a:cubicBezTo>
                  <a:pt x="461740" y="1448426"/>
                  <a:pt x="460352" y="1438743"/>
                  <a:pt x="458008" y="1437796"/>
                </a:cubicBezTo>
                <a:cubicBezTo>
                  <a:pt x="455664" y="1436850"/>
                  <a:pt x="450927" y="1437036"/>
                  <a:pt x="443800" y="1438356"/>
                </a:cubicBezTo>
                <a:cubicBezTo>
                  <a:pt x="436673" y="1439675"/>
                  <a:pt x="430471" y="1440664"/>
                  <a:pt x="425194" y="1441324"/>
                </a:cubicBezTo>
                <a:lnTo>
                  <a:pt x="425194" y="1460511"/>
                </a:lnTo>
                <a:cubicBezTo>
                  <a:pt x="431819" y="1460597"/>
                  <a:pt x="438021" y="1459945"/>
                  <a:pt x="443800" y="1458554"/>
                </a:cubicBezTo>
                <a:cubicBezTo>
                  <a:pt x="449579" y="1457163"/>
                  <a:pt x="454222" y="1458780"/>
                  <a:pt x="457728" y="1463404"/>
                </a:cubicBezTo>
                <a:cubicBezTo>
                  <a:pt x="461234" y="1468029"/>
                  <a:pt x="459933" y="1471880"/>
                  <a:pt x="453824" y="1474956"/>
                </a:cubicBezTo>
                <a:cubicBezTo>
                  <a:pt x="447715" y="1478032"/>
                  <a:pt x="437526" y="1478673"/>
                  <a:pt x="423258" y="1476881"/>
                </a:cubicBezTo>
                <a:cubicBezTo>
                  <a:pt x="422684" y="1481785"/>
                  <a:pt x="421975" y="1489378"/>
                  <a:pt x="421128" y="1499660"/>
                </a:cubicBezTo>
                <a:cubicBezTo>
                  <a:pt x="427510" y="1499760"/>
                  <a:pt x="433873" y="1498886"/>
                  <a:pt x="440219" y="1497036"/>
                </a:cubicBezTo>
                <a:cubicBezTo>
                  <a:pt x="446564" y="1495186"/>
                  <a:pt x="451946" y="1497452"/>
                  <a:pt x="456363" y="1503833"/>
                </a:cubicBezTo>
                <a:cubicBezTo>
                  <a:pt x="460779" y="1510214"/>
                  <a:pt x="458707" y="1514291"/>
                  <a:pt x="450146" y="1516062"/>
                </a:cubicBezTo>
                <a:cubicBezTo>
                  <a:pt x="441585" y="1517833"/>
                  <a:pt x="431303" y="1517822"/>
                  <a:pt x="419300" y="1516029"/>
                </a:cubicBezTo>
                <a:cubicBezTo>
                  <a:pt x="416819" y="1540236"/>
                  <a:pt x="411797" y="1558208"/>
                  <a:pt x="404232" y="1569945"/>
                </a:cubicBezTo>
                <a:cubicBezTo>
                  <a:pt x="396667" y="1581682"/>
                  <a:pt x="390817" y="1581453"/>
                  <a:pt x="386679" y="1569257"/>
                </a:cubicBezTo>
                <a:cubicBezTo>
                  <a:pt x="382543" y="1557060"/>
                  <a:pt x="383177" y="1545943"/>
                  <a:pt x="388583" y="1535905"/>
                </a:cubicBezTo>
                <a:cubicBezTo>
                  <a:pt x="393990" y="1525867"/>
                  <a:pt x="398266" y="1509548"/>
                  <a:pt x="401414" y="1486948"/>
                </a:cubicBezTo>
                <a:cubicBezTo>
                  <a:pt x="404562" y="1464347"/>
                  <a:pt x="404336" y="1447992"/>
                  <a:pt x="400737" y="1437883"/>
                </a:cubicBezTo>
                <a:cubicBezTo>
                  <a:pt x="397137" y="1427773"/>
                  <a:pt x="398733" y="1423169"/>
                  <a:pt x="405523" y="1424073"/>
                </a:cubicBezTo>
                <a:cubicBezTo>
                  <a:pt x="412313" y="1424976"/>
                  <a:pt x="418687" y="1425220"/>
                  <a:pt x="424645" y="1424804"/>
                </a:cubicBezTo>
                <a:cubicBezTo>
                  <a:pt x="430604" y="1424388"/>
                  <a:pt x="436354" y="1423542"/>
                  <a:pt x="441896" y="1422266"/>
                </a:cubicBezTo>
                <a:cubicBezTo>
                  <a:pt x="447439" y="1420990"/>
                  <a:pt x="452799" y="1418724"/>
                  <a:pt x="457976" y="1415469"/>
                </a:cubicBezTo>
                <a:cubicBezTo>
                  <a:pt x="459270" y="1414655"/>
                  <a:pt x="460697" y="1414152"/>
                  <a:pt x="462257" y="1413960"/>
                </a:cubicBezTo>
                <a:close/>
                <a:moveTo>
                  <a:pt x="3680580" y="1411790"/>
                </a:moveTo>
                <a:cubicBezTo>
                  <a:pt x="3683872" y="1412328"/>
                  <a:pt x="3686664" y="1413719"/>
                  <a:pt x="3688959" y="1415963"/>
                </a:cubicBezTo>
                <a:cubicBezTo>
                  <a:pt x="3693548" y="1420452"/>
                  <a:pt x="3691576" y="1424933"/>
                  <a:pt x="3683043" y="1429407"/>
                </a:cubicBezTo>
                <a:cubicBezTo>
                  <a:pt x="3674511" y="1433882"/>
                  <a:pt x="3666179" y="1436793"/>
                  <a:pt x="3658048" y="1438141"/>
                </a:cubicBezTo>
                <a:cubicBezTo>
                  <a:pt x="3662552" y="1438886"/>
                  <a:pt x="3664803" y="1441424"/>
                  <a:pt x="3664803" y="1445755"/>
                </a:cubicBezTo>
                <a:cubicBezTo>
                  <a:pt x="3664803" y="1448451"/>
                  <a:pt x="3664351" y="1452022"/>
                  <a:pt x="3663447" y="1456467"/>
                </a:cubicBezTo>
                <a:cubicBezTo>
                  <a:pt x="3671464" y="1453011"/>
                  <a:pt x="3679129" y="1450348"/>
                  <a:pt x="3686442" y="1448476"/>
                </a:cubicBezTo>
                <a:cubicBezTo>
                  <a:pt x="3693756" y="1446605"/>
                  <a:pt x="3699628" y="1448466"/>
                  <a:pt x="3704059" y="1454058"/>
                </a:cubicBezTo>
                <a:cubicBezTo>
                  <a:pt x="3708490" y="1459651"/>
                  <a:pt x="3706182" y="1464369"/>
                  <a:pt x="3697133" y="1468212"/>
                </a:cubicBezTo>
                <a:cubicBezTo>
                  <a:pt x="3688084" y="1472055"/>
                  <a:pt x="3676325" y="1475999"/>
                  <a:pt x="3661856" y="1480043"/>
                </a:cubicBezTo>
                <a:cubicBezTo>
                  <a:pt x="3660178" y="1504220"/>
                  <a:pt x="3658909" y="1520210"/>
                  <a:pt x="3658048" y="1528011"/>
                </a:cubicBezTo>
                <a:cubicBezTo>
                  <a:pt x="3668273" y="1521113"/>
                  <a:pt x="3678928" y="1515789"/>
                  <a:pt x="3690013" y="1512039"/>
                </a:cubicBezTo>
                <a:cubicBezTo>
                  <a:pt x="3701098" y="1508289"/>
                  <a:pt x="3702037" y="1511107"/>
                  <a:pt x="3692831" y="1520493"/>
                </a:cubicBezTo>
                <a:cubicBezTo>
                  <a:pt x="3683624" y="1529878"/>
                  <a:pt x="3674450" y="1538457"/>
                  <a:pt x="3665308" y="1546230"/>
                </a:cubicBezTo>
                <a:cubicBezTo>
                  <a:pt x="3656166" y="1554002"/>
                  <a:pt x="3647964" y="1562384"/>
                  <a:pt x="3640700" y="1571376"/>
                </a:cubicBezTo>
                <a:cubicBezTo>
                  <a:pt x="3633437" y="1580367"/>
                  <a:pt x="3627515" y="1579169"/>
                  <a:pt x="3622933" y="1567783"/>
                </a:cubicBezTo>
                <a:cubicBezTo>
                  <a:pt x="3618351" y="1556397"/>
                  <a:pt x="3617724" y="1548965"/>
                  <a:pt x="3621051" y="1545488"/>
                </a:cubicBezTo>
                <a:cubicBezTo>
                  <a:pt x="3624378" y="1542010"/>
                  <a:pt x="3627981" y="1537041"/>
                  <a:pt x="3631860" y="1530581"/>
                </a:cubicBezTo>
                <a:cubicBezTo>
                  <a:pt x="3635739" y="1524121"/>
                  <a:pt x="3638568" y="1508472"/>
                  <a:pt x="3640345" y="1483635"/>
                </a:cubicBezTo>
                <a:cubicBezTo>
                  <a:pt x="3633491" y="1485413"/>
                  <a:pt x="3626303" y="1486532"/>
                  <a:pt x="3618781" y="1486991"/>
                </a:cubicBezTo>
                <a:cubicBezTo>
                  <a:pt x="3611260" y="1487449"/>
                  <a:pt x="3603749" y="1486087"/>
                  <a:pt x="3596249" y="1482904"/>
                </a:cubicBezTo>
                <a:cubicBezTo>
                  <a:pt x="3588750" y="1479720"/>
                  <a:pt x="3590370" y="1476813"/>
                  <a:pt x="3601111" y="1474181"/>
                </a:cubicBezTo>
                <a:cubicBezTo>
                  <a:pt x="3611852" y="1471550"/>
                  <a:pt x="3624930" y="1467796"/>
                  <a:pt x="3640345" y="1462921"/>
                </a:cubicBezTo>
                <a:cubicBezTo>
                  <a:pt x="3640345" y="1453786"/>
                  <a:pt x="3639729" y="1446737"/>
                  <a:pt x="3638496" y="1441776"/>
                </a:cubicBezTo>
                <a:cubicBezTo>
                  <a:pt x="3631985" y="1441776"/>
                  <a:pt x="3625941" y="1440163"/>
                  <a:pt x="3620362" y="1436936"/>
                </a:cubicBezTo>
                <a:cubicBezTo>
                  <a:pt x="3614784" y="1433710"/>
                  <a:pt x="3616229" y="1430806"/>
                  <a:pt x="3624697" y="1428224"/>
                </a:cubicBezTo>
                <a:cubicBezTo>
                  <a:pt x="3633165" y="1425643"/>
                  <a:pt x="3640557" y="1423001"/>
                  <a:pt x="3646874" y="1420298"/>
                </a:cubicBezTo>
                <a:cubicBezTo>
                  <a:pt x="3653191" y="1417595"/>
                  <a:pt x="3660637" y="1415074"/>
                  <a:pt x="3669212" y="1412737"/>
                </a:cubicBezTo>
                <a:cubicBezTo>
                  <a:pt x="3673500" y="1411568"/>
                  <a:pt x="3677289" y="1411253"/>
                  <a:pt x="3680580" y="1411790"/>
                </a:cubicBezTo>
                <a:close/>
                <a:moveTo>
                  <a:pt x="185982" y="1410607"/>
                </a:moveTo>
                <a:cubicBezTo>
                  <a:pt x="193080" y="1410607"/>
                  <a:pt x="200716" y="1412733"/>
                  <a:pt x="208890" y="1416985"/>
                </a:cubicBezTo>
                <a:cubicBezTo>
                  <a:pt x="217064" y="1421237"/>
                  <a:pt x="219803" y="1426149"/>
                  <a:pt x="217107" y="1431720"/>
                </a:cubicBezTo>
                <a:cubicBezTo>
                  <a:pt x="214411" y="1437291"/>
                  <a:pt x="213063" y="1451420"/>
                  <a:pt x="213063" y="1474106"/>
                </a:cubicBezTo>
                <a:cubicBezTo>
                  <a:pt x="213063" y="1496950"/>
                  <a:pt x="213738" y="1516359"/>
                  <a:pt x="215085" y="1532334"/>
                </a:cubicBezTo>
                <a:cubicBezTo>
                  <a:pt x="216434" y="1548309"/>
                  <a:pt x="212271" y="1562632"/>
                  <a:pt x="202599" y="1575301"/>
                </a:cubicBezTo>
                <a:cubicBezTo>
                  <a:pt x="192926" y="1587971"/>
                  <a:pt x="185401" y="1589602"/>
                  <a:pt x="180023" y="1580195"/>
                </a:cubicBezTo>
                <a:cubicBezTo>
                  <a:pt x="174646" y="1570787"/>
                  <a:pt x="166408" y="1561538"/>
                  <a:pt x="155308" y="1552446"/>
                </a:cubicBezTo>
                <a:cubicBezTo>
                  <a:pt x="144209" y="1543355"/>
                  <a:pt x="144567" y="1539709"/>
                  <a:pt x="156383" y="1541508"/>
                </a:cubicBezTo>
                <a:cubicBezTo>
                  <a:pt x="168200" y="1543308"/>
                  <a:pt x="176083" y="1544273"/>
                  <a:pt x="180034" y="1544402"/>
                </a:cubicBezTo>
                <a:cubicBezTo>
                  <a:pt x="183985" y="1544531"/>
                  <a:pt x="186175" y="1535801"/>
                  <a:pt x="186605" y="1518213"/>
                </a:cubicBezTo>
                <a:cubicBezTo>
                  <a:pt x="187036" y="1500624"/>
                  <a:pt x="186810" y="1482108"/>
                  <a:pt x="185928" y="1462662"/>
                </a:cubicBezTo>
                <a:cubicBezTo>
                  <a:pt x="185046" y="1443217"/>
                  <a:pt x="182798" y="1429680"/>
                  <a:pt x="179184" y="1422051"/>
                </a:cubicBezTo>
                <a:cubicBezTo>
                  <a:pt x="175571" y="1414422"/>
                  <a:pt x="177836" y="1410607"/>
                  <a:pt x="185982" y="1410607"/>
                </a:cubicBezTo>
                <a:close/>
                <a:moveTo>
                  <a:pt x="2253584" y="1394539"/>
                </a:moveTo>
                <a:lnTo>
                  <a:pt x="2230654" y="1399142"/>
                </a:lnTo>
                <a:cubicBezTo>
                  <a:pt x="2232332" y="1401867"/>
                  <a:pt x="2234095" y="1406693"/>
                  <a:pt x="2235945" y="1413619"/>
                </a:cubicBezTo>
                <a:cubicBezTo>
                  <a:pt x="2237795" y="1420545"/>
                  <a:pt x="2239036" y="1426281"/>
                  <a:pt x="2239667" y="1430827"/>
                </a:cubicBezTo>
                <a:lnTo>
                  <a:pt x="2254788" y="1429967"/>
                </a:lnTo>
                <a:close/>
                <a:moveTo>
                  <a:pt x="3416107" y="1392886"/>
                </a:moveTo>
                <a:cubicBezTo>
                  <a:pt x="3418010" y="1393106"/>
                  <a:pt x="3420324" y="1393686"/>
                  <a:pt x="3423048" y="1394625"/>
                </a:cubicBezTo>
                <a:cubicBezTo>
                  <a:pt x="3431237" y="1397694"/>
                  <a:pt x="3438009" y="1402398"/>
                  <a:pt x="3443365" y="1408736"/>
                </a:cubicBezTo>
                <a:cubicBezTo>
                  <a:pt x="3448721" y="1415074"/>
                  <a:pt x="3448778" y="1420577"/>
                  <a:pt x="3443537" y="1425245"/>
                </a:cubicBezTo>
                <a:cubicBezTo>
                  <a:pt x="3438296" y="1429913"/>
                  <a:pt x="3430290" y="1442339"/>
                  <a:pt x="3419521" y="1462523"/>
                </a:cubicBezTo>
                <a:cubicBezTo>
                  <a:pt x="3408751" y="1482706"/>
                  <a:pt x="3395619" y="1501234"/>
                  <a:pt x="3380124" y="1518105"/>
                </a:cubicBezTo>
                <a:cubicBezTo>
                  <a:pt x="3364630" y="1534976"/>
                  <a:pt x="3346106" y="1550059"/>
                  <a:pt x="3324552" y="1563352"/>
                </a:cubicBezTo>
                <a:cubicBezTo>
                  <a:pt x="3302999" y="1576646"/>
                  <a:pt x="3279808" y="1586028"/>
                  <a:pt x="3254977" y="1591498"/>
                </a:cubicBezTo>
                <a:cubicBezTo>
                  <a:pt x="3230147" y="1596969"/>
                  <a:pt x="3228541" y="1594173"/>
                  <a:pt x="3250159" y="1583109"/>
                </a:cubicBezTo>
                <a:cubicBezTo>
                  <a:pt x="3271777" y="1572046"/>
                  <a:pt x="3292839" y="1558494"/>
                  <a:pt x="3313346" y="1542455"/>
                </a:cubicBezTo>
                <a:cubicBezTo>
                  <a:pt x="3333852" y="1526415"/>
                  <a:pt x="3351433" y="1510182"/>
                  <a:pt x="3366089" y="1493756"/>
                </a:cubicBezTo>
                <a:cubicBezTo>
                  <a:pt x="3380745" y="1477329"/>
                  <a:pt x="3392303" y="1459633"/>
                  <a:pt x="3400764" y="1440668"/>
                </a:cubicBezTo>
                <a:cubicBezTo>
                  <a:pt x="3409225" y="1421703"/>
                  <a:pt x="3412329" y="1408349"/>
                  <a:pt x="3410077" y="1400605"/>
                </a:cubicBezTo>
                <a:cubicBezTo>
                  <a:pt x="3408389" y="1394797"/>
                  <a:pt x="3410399" y="1392224"/>
                  <a:pt x="3416107" y="1392886"/>
                </a:cubicBezTo>
                <a:close/>
                <a:moveTo>
                  <a:pt x="2595221" y="1390435"/>
                </a:moveTo>
                <a:cubicBezTo>
                  <a:pt x="2596923" y="1390574"/>
                  <a:pt x="2598966" y="1391128"/>
                  <a:pt x="2601348" y="1392098"/>
                </a:cubicBezTo>
                <a:cubicBezTo>
                  <a:pt x="2610877" y="1395977"/>
                  <a:pt x="2618327" y="1400652"/>
                  <a:pt x="2623697" y="1406123"/>
                </a:cubicBezTo>
                <a:cubicBezTo>
                  <a:pt x="2629067" y="1411593"/>
                  <a:pt x="2629523" y="1416024"/>
                  <a:pt x="2625063" y="1419416"/>
                </a:cubicBezTo>
                <a:cubicBezTo>
                  <a:pt x="2620603" y="1422807"/>
                  <a:pt x="2615168" y="1429422"/>
                  <a:pt x="2608758" y="1439259"/>
                </a:cubicBezTo>
                <a:cubicBezTo>
                  <a:pt x="2602348" y="1449096"/>
                  <a:pt x="2596067" y="1458812"/>
                  <a:pt x="2589915" y="1468406"/>
                </a:cubicBezTo>
                <a:cubicBezTo>
                  <a:pt x="2597114" y="1473482"/>
                  <a:pt x="2599813" y="1480473"/>
                  <a:pt x="2598014" y="1489378"/>
                </a:cubicBezTo>
                <a:cubicBezTo>
                  <a:pt x="2596214" y="1498283"/>
                  <a:pt x="2595314" y="1514789"/>
                  <a:pt x="2595314" y="1538895"/>
                </a:cubicBezTo>
                <a:cubicBezTo>
                  <a:pt x="2595314" y="1563833"/>
                  <a:pt x="2592471" y="1580654"/>
                  <a:pt x="2586785" y="1589358"/>
                </a:cubicBezTo>
                <a:cubicBezTo>
                  <a:pt x="2581099" y="1598063"/>
                  <a:pt x="2575672" y="1596127"/>
                  <a:pt x="2570502" y="1583550"/>
                </a:cubicBezTo>
                <a:cubicBezTo>
                  <a:pt x="2565332" y="1570974"/>
                  <a:pt x="2563873" y="1562119"/>
                  <a:pt x="2566125" y="1556985"/>
                </a:cubicBezTo>
                <a:cubicBezTo>
                  <a:pt x="2568376" y="1551851"/>
                  <a:pt x="2570402" y="1542372"/>
                  <a:pt x="2572201" y="1528548"/>
                </a:cubicBezTo>
                <a:cubicBezTo>
                  <a:pt x="2574001" y="1514724"/>
                  <a:pt x="2574306" y="1500198"/>
                  <a:pt x="2573115" y="1484969"/>
                </a:cubicBezTo>
                <a:cubicBezTo>
                  <a:pt x="2568283" y="1494017"/>
                  <a:pt x="2561005" y="1502704"/>
                  <a:pt x="2551283" y="1511028"/>
                </a:cubicBezTo>
                <a:cubicBezTo>
                  <a:pt x="2541560" y="1519353"/>
                  <a:pt x="2530242" y="1526541"/>
                  <a:pt x="2517328" y="1532592"/>
                </a:cubicBezTo>
                <a:cubicBezTo>
                  <a:pt x="2504415" y="1538644"/>
                  <a:pt x="2502630" y="1536181"/>
                  <a:pt x="2511972" y="1525204"/>
                </a:cubicBezTo>
                <a:cubicBezTo>
                  <a:pt x="2521315" y="1514226"/>
                  <a:pt x="2531937" y="1502123"/>
                  <a:pt x="2543840" y="1488894"/>
                </a:cubicBezTo>
                <a:cubicBezTo>
                  <a:pt x="2555742" y="1475665"/>
                  <a:pt x="2566594" y="1459966"/>
                  <a:pt x="2576396" y="1441797"/>
                </a:cubicBezTo>
                <a:cubicBezTo>
                  <a:pt x="2586197" y="1423628"/>
                  <a:pt x="2590424" y="1409833"/>
                  <a:pt x="2589076" y="1400412"/>
                </a:cubicBezTo>
                <a:cubicBezTo>
                  <a:pt x="2588065" y="1393345"/>
                  <a:pt x="2590113" y="1390020"/>
                  <a:pt x="2595221" y="1390435"/>
                </a:cubicBezTo>
                <a:close/>
                <a:moveTo>
                  <a:pt x="1287971" y="1390264"/>
                </a:moveTo>
                <a:cubicBezTo>
                  <a:pt x="1283789" y="1391013"/>
                  <a:pt x="1277859" y="1392589"/>
                  <a:pt x="1270180" y="1394991"/>
                </a:cubicBezTo>
                <a:cubicBezTo>
                  <a:pt x="1268545" y="1414780"/>
                  <a:pt x="1266845" y="1430325"/>
                  <a:pt x="1265082" y="1441625"/>
                </a:cubicBezTo>
                <a:cubicBezTo>
                  <a:pt x="1274919" y="1440837"/>
                  <a:pt x="1284384" y="1439682"/>
                  <a:pt x="1293475" y="1438162"/>
                </a:cubicBezTo>
                <a:cubicBezTo>
                  <a:pt x="1295153" y="1422130"/>
                  <a:pt x="1296214" y="1410629"/>
                  <a:pt x="1296659" y="1403660"/>
                </a:cubicBezTo>
                <a:cubicBezTo>
                  <a:pt x="1297103" y="1396690"/>
                  <a:pt x="1296641" y="1392302"/>
                  <a:pt x="1295271" y="1390495"/>
                </a:cubicBezTo>
                <a:cubicBezTo>
                  <a:pt x="1294587" y="1389592"/>
                  <a:pt x="1292153" y="1389515"/>
                  <a:pt x="1287971" y="1390264"/>
                </a:cubicBezTo>
                <a:close/>
                <a:moveTo>
                  <a:pt x="2652282" y="1389046"/>
                </a:moveTo>
                <a:cubicBezTo>
                  <a:pt x="2653881" y="1388987"/>
                  <a:pt x="2655896" y="1389255"/>
                  <a:pt x="2658329" y="1389850"/>
                </a:cubicBezTo>
                <a:cubicBezTo>
                  <a:pt x="2668059" y="1392230"/>
                  <a:pt x="2675960" y="1395554"/>
                  <a:pt x="2682033" y="1399820"/>
                </a:cubicBezTo>
                <a:cubicBezTo>
                  <a:pt x="2688106" y="1404086"/>
                  <a:pt x="2689544" y="1408987"/>
                  <a:pt x="2686346" y="1414522"/>
                </a:cubicBezTo>
                <a:cubicBezTo>
                  <a:pt x="2683148" y="1420058"/>
                  <a:pt x="2680244" y="1435839"/>
                  <a:pt x="2677634" y="1461867"/>
                </a:cubicBezTo>
                <a:cubicBezTo>
                  <a:pt x="2686052" y="1452918"/>
                  <a:pt x="2695337" y="1442482"/>
                  <a:pt x="2705490" y="1430558"/>
                </a:cubicBezTo>
                <a:cubicBezTo>
                  <a:pt x="2715643" y="1418634"/>
                  <a:pt x="2721282" y="1408499"/>
                  <a:pt x="2722408" y="1400153"/>
                </a:cubicBezTo>
                <a:cubicBezTo>
                  <a:pt x="2723534" y="1391807"/>
                  <a:pt x="2728130" y="1390083"/>
                  <a:pt x="2736196" y="1394980"/>
                </a:cubicBezTo>
                <a:cubicBezTo>
                  <a:pt x="2744262" y="1399877"/>
                  <a:pt x="2750694" y="1405069"/>
                  <a:pt x="2755491" y="1410554"/>
                </a:cubicBezTo>
                <a:cubicBezTo>
                  <a:pt x="2760287" y="1416039"/>
                  <a:pt x="2759452" y="1420707"/>
                  <a:pt x="2752985" y="1424557"/>
                </a:cubicBezTo>
                <a:cubicBezTo>
                  <a:pt x="2746517" y="1428407"/>
                  <a:pt x="2736365" y="1436810"/>
                  <a:pt x="2722526" y="1449767"/>
                </a:cubicBezTo>
                <a:cubicBezTo>
                  <a:pt x="2708688" y="1462723"/>
                  <a:pt x="2693681" y="1475160"/>
                  <a:pt x="2677505" y="1487077"/>
                </a:cubicBezTo>
                <a:cubicBezTo>
                  <a:pt x="2676673" y="1514151"/>
                  <a:pt x="2678724" y="1531789"/>
                  <a:pt x="2683657" y="1539992"/>
                </a:cubicBezTo>
                <a:cubicBezTo>
                  <a:pt x="2688590" y="1548195"/>
                  <a:pt x="2703411" y="1552092"/>
                  <a:pt x="2728119" y="1551683"/>
                </a:cubicBezTo>
                <a:cubicBezTo>
                  <a:pt x="2752827" y="1551274"/>
                  <a:pt x="2767931" y="1549697"/>
                  <a:pt x="2773430" y="1546951"/>
                </a:cubicBezTo>
                <a:cubicBezTo>
                  <a:pt x="2778930" y="1544204"/>
                  <a:pt x="2782547" y="1538927"/>
                  <a:pt x="2784282" y="1531119"/>
                </a:cubicBezTo>
                <a:cubicBezTo>
                  <a:pt x="2786018" y="1523311"/>
                  <a:pt x="2789352" y="1512968"/>
                  <a:pt x="2794285" y="1500090"/>
                </a:cubicBezTo>
                <a:cubicBezTo>
                  <a:pt x="2799218" y="1487213"/>
                  <a:pt x="2802365" y="1490780"/>
                  <a:pt x="2803728" y="1510792"/>
                </a:cubicBezTo>
                <a:cubicBezTo>
                  <a:pt x="2805090" y="1530803"/>
                  <a:pt x="2808489" y="1544190"/>
                  <a:pt x="2813923" y="1550951"/>
                </a:cubicBezTo>
                <a:cubicBezTo>
                  <a:pt x="2819358" y="1557713"/>
                  <a:pt x="2814329" y="1564148"/>
                  <a:pt x="2798834" y="1570257"/>
                </a:cubicBezTo>
                <a:cubicBezTo>
                  <a:pt x="2783340" y="1576366"/>
                  <a:pt x="2765705" y="1579876"/>
                  <a:pt x="2745929" y="1580786"/>
                </a:cubicBezTo>
                <a:cubicBezTo>
                  <a:pt x="2726154" y="1581697"/>
                  <a:pt x="2708688" y="1580976"/>
                  <a:pt x="2693530" y="1578624"/>
                </a:cubicBezTo>
                <a:cubicBezTo>
                  <a:pt x="2678373" y="1576273"/>
                  <a:pt x="2667636" y="1568995"/>
                  <a:pt x="2661319" y="1556792"/>
                </a:cubicBezTo>
                <a:cubicBezTo>
                  <a:pt x="2655002" y="1544588"/>
                  <a:pt x="2652739" y="1524698"/>
                  <a:pt x="2654532" y="1497122"/>
                </a:cubicBezTo>
                <a:cubicBezTo>
                  <a:pt x="2640163" y="1506945"/>
                  <a:pt x="2627798" y="1512552"/>
                  <a:pt x="2617437" y="1513943"/>
                </a:cubicBezTo>
                <a:cubicBezTo>
                  <a:pt x="2607077" y="1515334"/>
                  <a:pt x="2607611" y="1511505"/>
                  <a:pt x="2619040" y="1502456"/>
                </a:cubicBezTo>
                <a:cubicBezTo>
                  <a:pt x="2630469" y="1493408"/>
                  <a:pt x="2642314" y="1484502"/>
                  <a:pt x="2654575" y="1475741"/>
                </a:cubicBezTo>
                <a:cubicBezTo>
                  <a:pt x="2655450" y="1455707"/>
                  <a:pt x="2655669" y="1439833"/>
                  <a:pt x="2655231" y="1428117"/>
                </a:cubicBezTo>
                <a:cubicBezTo>
                  <a:pt x="2654794" y="1416401"/>
                  <a:pt x="2652768" y="1406499"/>
                  <a:pt x="2649154" y="1398411"/>
                </a:cubicBezTo>
                <a:cubicBezTo>
                  <a:pt x="2646444" y="1392345"/>
                  <a:pt x="2647487" y="1389223"/>
                  <a:pt x="2652282" y="1389046"/>
                </a:cubicBezTo>
                <a:close/>
                <a:moveTo>
                  <a:pt x="2297981" y="1386451"/>
                </a:moveTo>
                <a:lnTo>
                  <a:pt x="2274879" y="1391291"/>
                </a:lnTo>
                <a:cubicBezTo>
                  <a:pt x="2274191" y="1399537"/>
                  <a:pt x="2273847" y="1410916"/>
                  <a:pt x="2273847" y="1425428"/>
                </a:cubicBezTo>
                <a:lnTo>
                  <a:pt x="2289054" y="1422115"/>
                </a:lnTo>
                <a:cubicBezTo>
                  <a:pt x="2295006" y="1401681"/>
                  <a:pt x="2297981" y="1389793"/>
                  <a:pt x="2297981" y="1386451"/>
                </a:cubicBezTo>
                <a:close/>
                <a:moveTo>
                  <a:pt x="1101852" y="1384366"/>
                </a:moveTo>
                <a:cubicBezTo>
                  <a:pt x="1103287" y="1385100"/>
                  <a:pt x="1104842" y="1386577"/>
                  <a:pt x="1106518" y="1388796"/>
                </a:cubicBezTo>
                <a:cubicBezTo>
                  <a:pt x="1113223" y="1397672"/>
                  <a:pt x="1116338" y="1408227"/>
                  <a:pt x="1115864" y="1420459"/>
                </a:cubicBezTo>
                <a:cubicBezTo>
                  <a:pt x="1115391" y="1432691"/>
                  <a:pt x="1111781" y="1444701"/>
                  <a:pt x="1105034" y="1456489"/>
                </a:cubicBezTo>
                <a:cubicBezTo>
                  <a:pt x="1098287" y="1468277"/>
                  <a:pt x="1092204" y="1469506"/>
                  <a:pt x="1086782" y="1460178"/>
                </a:cubicBezTo>
                <a:cubicBezTo>
                  <a:pt x="1081362" y="1450850"/>
                  <a:pt x="1080681" y="1441091"/>
                  <a:pt x="1084739" y="1430902"/>
                </a:cubicBezTo>
                <a:cubicBezTo>
                  <a:pt x="1088797" y="1420714"/>
                  <a:pt x="1091285" y="1409682"/>
                  <a:pt x="1092204" y="1397809"/>
                </a:cubicBezTo>
                <a:cubicBezTo>
                  <a:pt x="1094333" y="1386645"/>
                  <a:pt x="1097549" y="1382164"/>
                  <a:pt x="1101852" y="1384366"/>
                </a:cubicBezTo>
                <a:close/>
                <a:moveTo>
                  <a:pt x="2346035" y="1380375"/>
                </a:moveTo>
                <a:cubicBezTo>
                  <a:pt x="2338593" y="1380826"/>
                  <a:pt x="2330834" y="1381784"/>
                  <a:pt x="2322761" y="1383246"/>
                </a:cubicBezTo>
                <a:lnTo>
                  <a:pt x="2308951" y="1418674"/>
                </a:lnTo>
                <a:lnTo>
                  <a:pt x="2346508" y="1416265"/>
                </a:lnTo>
                <a:cubicBezTo>
                  <a:pt x="2352000" y="1407661"/>
                  <a:pt x="2355410" y="1400146"/>
                  <a:pt x="2356737" y="1393722"/>
                </a:cubicBezTo>
                <a:cubicBezTo>
                  <a:pt x="2358063" y="1387297"/>
                  <a:pt x="2358472" y="1383354"/>
                  <a:pt x="2357963" y="1381891"/>
                </a:cubicBezTo>
                <a:cubicBezTo>
                  <a:pt x="2357453" y="1380428"/>
                  <a:pt x="2353478" y="1379923"/>
                  <a:pt x="2346035" y="1380375"/>
                </a:cubicBezTo>
                <a:close/>
                <a:moveTo>
                  <a:pt x="4001394" y="1378929"/>
                </a:moveTo>
                <a:cubicBezTo>
                  <a:pt x="4000215" y="1378651"/>
                  <a:pt x="3998856" y="1378681"/>
                  <a:pt x="3997316" y="1379020"/>
                </a:cubicBezTo>
                <a:cubicBezTo>
                  <a:pt x="3991157" y="1380375"/>
                  <a:pt x="3981624" y="1382544"/>
                  <a:pt x="3968718" y="1385526"/>
                </a:cubicBezTo>
                <a:cubicBezTo>
                  <a:pt x="3971357" y="1404599"/>
                  <a:pt x="3973056" y="1419247"/>
                  <a:pt x="3973816" y="1429472"/>
                </a:cubicBezTo>
                <a:cubicBezTo>
                  <a:pt x="3987626" y="1426876"/>
                  <a:pt x="3998503" y="1424496"/>
                  <a:pt x="4006447" y="1422331"/>
                </a:cubicBezTo>
                <a:cubicBezTo>
                  <a:pt x="4007279" y="1409152"/>
                  <a:pt x="4007505" y="1398300"/>
                  <a:pt x="4007125" y="1389775"/>
                </a:cubicBezTo>
                <a:cubicBezTo>
                  <a:pt x="4006840" y="1383381"/>
                  <a:pt x="4004930" y="1379766"/>
                  <a:pt x="4001394" y="1378929"/>
                </a:cubicBezTo>
                <a:close/>
                <a:moveTo>
                  <a:pt x="793777" y="1377604"/>
                </a:moveTo>
                <a:cubicBezTo>
                  <a:pt x="795454" y="1377999"/>
                  <a:pt x="797486" y="1378797"/>
                  <a:pt x="799871" y="1379998"/>
                </a:cubicBezTo>
                <a:cubicBezTo>
                  <a:pt x="809415" y="1384802"/>
                  <a:pt x="817090" y="1389696"/>
                  <a:pt x="822898" y="1394679"/>
                </a:cubicBezTo>
                <a:cubicBezTo>
                  <a:pt x="828706" y="1399662"/>
                  <a:pt x="828254" y="1404312"/>
                  <a:pt x="821543" y="1408628"/>
                </a:cubicBezTo>
                <a:cubicBezTo>
                  <a:pt x="814832" y="1412945"/>
                  <a:pt x="804686" y="1424969"/>
                  <a:pt x="791106" y="1444701"/>
                </a:cubicBezTo>
                <a:cubicBezTo>
                  <a:pt x="797402" y="1452259"/>
                  <a:pt x="800549" y="1462956"/>
                  <a:pt x="800549" y="1476795"/>
                </a:cubicBezTo>
                <a:lnTo>
                  <a:pt x="800549" y="1528097"/>
                </a:lnTo>
                <a:cubicBezTo>
                  <a:pt x="800549" y="1549263"/>
                  <a:pt x="798344" y="1564463"/>
                  <a:pt x="793935" y="1573699"/>
                </a:cubicBezTo>
                <a:cubicBezTo>
                  <a:pt x="789525" y="1582934"/>
                  <a:pt x="784326" y="1582270"/>
                  <a:pt x="778340" y="1571709"/>
                </a:cubicBezTo>
                <a:cubicBezTo>
                  <a:pt x="772352" y="1561147"/>
                  <a:pt x="769585" y="1553640"/>
                  <a:pt x="770036" y="1549188"/>
                </a:cubicBezTo>
                <a:cubicBezTo>
                  <a:pt x="770488" y="1544735"/>
                  <a:pt x="771614" y="1538687"/>
                  <a:pt x="773414" y="1531044"/>
                </a:cubicBezTo>
                <a:cubicBezTo>
                  <a:pt x="775213" y="1523400"/>
                  <a:pt x="776335" y="1513789"/>
                  <a:pt x="776780" y="1502209"/>
                </a:cubicBezTo>
                <a:cubicBezTo>
                  <a:pt x="777225" y="1490629"/>
                  <a:pt x="777174" y="1476336"/>
                  <a:pt x="776630" y="1459328"/>
                </a:cubicBezTo>
                <a:cubicBezTo>
                  <a:pt x="770277" y="1472851"/>
                  <a:pt x="760948" y="1485539"/>
                  <a:pt x="748644" y="1497391"/>
                </a:cubicBezTo>
                <a:cubicBezTo>
                  <a:pt x="736340" y="1509243"/>
                  <a:pt x="724341" y="1518012"/>
                  <a:pt x="712647" y="1523698"/>
                </a:cubicBezTo>
                <a:cubicBezTo>
                  <a:pt x="700952" y="1529384"/>
                  <a:pt x="700393" y="1525899"/>
                  <a:pt x="710969" y="1513244"/>
                </a:cubicBezTo>
                <a:cubicBezTo>
                  <a:pt x="721545" y="1500589"/>
                  <a:pt x="732834" y="1486474"/>
                  <a:pt x="744837" y="1470901"/>
                </a:cubicBezTo>
                <a:cubicBezTo>
                  <a:pt x="756840" y="1455327"/>
                  <a:pt x="767527" y="1439126"/>
                  <a:pt x="776898" y="1422298"/>
                </a:cubicBezTo>
                <a:cubicBezTo>
                  <a:pt x="786270" y="1405470"/>
                  <a:pt x="790055" y="1393012"/>
                  <a:pt x="788256" y="1384924"/>
                </a:cubicBezTo>
                <a:cubicBezTo>
                  <a:pt x="786906" y="1378858"/>
                  <a:pt x="788747" y="1376418"/>
                  <a:pt x="793777" y="1377604"/>
                </a:cubicBezTo>
                <a:close/>
                <a:moveTo>
                  <a:pt x="1601454" y="1375634"/>
                </a:moveTo>
                <a:cubicBezTo>
                  <a:pt x="1597221" y="1375869"/>
                  <a:pt x="1591493" y="1376549"/>
                  <a:pt x="1584273" y="1377675"/>
                </a:cubicBezTo>
                <a:cubicBezTo>
                  <a:pt x="1569833" y="1379927"/>
                  <a:pt x="1553915" y="1382235"/>
                  <a:pt x="1536520" y="1384601"/>
                </a:cubicBezTo>
                <a:cubicBezTo>
                  <a:pt x="1536520" y="1391083"/>
                  <a:pt x="1536707" y="1394790"/>
                  <a:pt x="1537079" y="1395722"/>
                </a:cubicBezTo>
                <a:cubicBezTo>
                  <a:pt x="1546587" y="1394934"/>
                  <a:pt x="1556926" y="1392488"/>
                  <a:pt x="1568098" y="1388387"/>
                </a:cubicBezTo>
                <a:cubicBezTo>
                  <a:pt x="1579268" y="1384286"/>
                  <a:pt x="1587822" y="1385612"/>
                  <a:pt x="1593760" y="1392367"/>
                </a:cubicBezTo>
                <a:cubicBezTo>
                  <a:pt x="1599696" y="1399121"/>
                  <a:pt x="1595312" y="1404093"/>
                  <a:pt x="1580605" y="1407284"/>
                </a:cubicBezTo>
                <a:cubicBezTo>
                  <a:pt x="1565900" y="1410475"/>
                  <a:pt x="1552108" y="1412436"/>
                  <a:pt x="1539231" y="1413167"/>
                </a:cubicBezTo>
                <a:cubicBezTo>
                  <a:pt x="1540134" y="1416896"/>
                  <a:pt x="1540586" y="1420079"/>
                  <a:pt x="1540586" y="1422718"/>
                </a:cubicBezTo>
                <a:cubicBezTo>
                  <a:pt x="1551369" y="1420352"/>
                  <a:pt x="1561899" y="1417738"/>
                  <a:pt x="1572174" y="1414877"/>
                </a:cubicBezTo>
                <a:cubicBezTo>
                  <a:pt x="1582448" y="1412016"/>
                  <a:pt x="1590551" y="1413698"/>
                  <a:pt x="1596481" y="1419921"/>
                </a:cubicBezTo>
                <a:cubicBezTo>
                  <a:pt x="1602410" y="1426145"/>
                  <a:pt x="1598965" y="1430892"/>
                  <a:pt x="1586145" y="1434161"/>
                </a:cubicBezTo>
                <a:cubicBezTo>
                  <a:pt x="1573324" y="1437431"/>
                  <a:pt x="1558583" y="1439453"/>
                  <a:pt x="1541920" y="1440227"/>
                </a:cubicBezTo>
                <a:lnTo>
                  <a:pt x="1542930" y="1453779"/>
                </a:lnTo>
                <a:cubicBezTo>
                  <a:pt x="1543949" y="1453004"/>
                  <a:pt x="1552732" y="1451240"/>
                  <a:pt x="1569280" y="1448487"/>
                </a:cubicBezTo>
                <a:cubicBezTo>
                  <a:pt x="1585829" y="1445734"/>
                  <a:pt x="1596032" y="1444357"/>
                  <a:pt x="1599890" y="1444357"/>
                </a:cubicBezTo>
                <a:cubicBezTo>
                  <a:pt x="1604651" y="1444357"/>
                  <a:pt x="1608329" y="1444343"/>
                  <a:pt x="1610924" y="1444314"/>
                </a:cubicBezTo>
                <a:cubicBezTo>
                  <a:pt x="1613405" y="1420007"/>
                  <a:pt x="1614441" y="1402917"/>
                  <a:pt x="1614033" y="1393044"/>
                </a:cubicBezTo>
                <a:cubicBezTo>
                  <a:pt x="1613624" y="1383171"/>
                  <a:pt x="1612172" y="1377578"/>
                  <a:pt x="1609677" y="1376266"/>
                </a:cubicBezTo>
                <a:cubicBezTo>
                  <a:pt x="1608429" y="1375610"/>
                  <a:pt x="1605689" y="1375400"/>
                  <a:pt x="1601454" y="1375634"/>
                </a:cubicBezTo>
                <a:close/>
                <a:moveTo>
                  <a:pt x="3280518" y="1364253"/>
                </a:moveTo>
                <a:cubicBezTo>
                  <a:pt x="3282442" y="1364027"/>
                  <a:pt x="3284823" y="1365457"/>
                  <a:pt x="3287662" y="1368544"/>
                </a:cubicBezTo>
                <a:cubicBezTo>
                  <a:pt x="3293341" y="1374717"/>
                  <a:pt x="3296180" y="1383806"/>
                  <a:pt x="3296180" y="1395808"/>
                </a:cubicBezTo>
                <a:cubicBezTo>
                  <a:pt x="3296180" y="1407223"/>
                  <a:pt x="3291649" y="1420889"/>
                  <a:pt x="3282586" y="1436807"/>
                </a:cubicBezTo>
                <a:cubicBezTo>
                  <a:pt x="3273523" y="1452725"/>
                  <a:pt x="3266073" y="1455542"/>
                  <a:pt x="3260237" y="1445261"/>
                </a:cubicBezTo>
                <a:cubicBezTo>
                  <a:pt x="3254400" y="1434979"/>
                  <a:pt x="3253289" y="1426557"/>
                  <a:pt x="3256903" y="1419997"/>
                </a:cubicBezTo>
                <a:cubicBezTo>
                  <a:pt x="3260516" y="1413436"/>
                  <a:pt x="3264173" y="1405072"/>
                  <a:pt x="3267873" y="1394905"/>
                </a:cubicBezTo>
                <a:cubicBezTo>
                  <a:pt x="3271357" y="1385311"/>
                  <a:pt x="3274108" y="1376976"/>
                  <a:pt x="3276122" y="1369899"/>
                </a:cubicBezTo>
                <a:cubicBezTo>
                  <a:pt x="3277129" y="1366361"/>
                  <a:pt x="3278595" y="1364479"/>
                  <a:pt x="3280518" y="1364253"/>
                </a:cubicBezTo>
                <a:close/>
                <a:moveTo>
                  <a:pt x="4013849" y="1352150"/>
                </a:moveTo>
                <a:cubicBezTo>
                  <a:pt x="4017149" y="1352041"/>
                  <a:pt x="4020974" y="1352702"/>
                  <a:pt x="4025322" y="1354132"/>
                </a:cubicBezTo>
                <a:cubicBezTo>
                  <a:pt x="4034020" y="1356993"/>
                  <a:pt x="4041158" y="1360625"/>
                  <a:pt x="4046736" y="1365027"/>
                </a:cubicBezTo>
                <a:cubicBezTo>
                  <a:pt x="4052314" y="1369430"/>
                  <a:pt x="4052307" y="1374915"/>
                  <a:pt x="4046714" y="1381482"/>
                </a:cubicBezTo>
                <a:cubicBezTo>
                  <a:pt x="4041122" y="1388050"/>
                  <a:pt x="4035371" y="1400340"/>
                  <a:pt x="4029463" y="1418351"/>
                </a:cubicBezTo>
                <a:cubicBezTo>
                  <a:pt x="4040261" y="1431716"/>
                  <a:pt x="4039957" y="1438951"/>
                  <a:pt x="4028549" y="1440055"/>
                </a:cubicBezTo>
                <a:cubicBezTo>
                  <a:pt x="4017141" y="1441159"/>
                  <a:pt x="3999765" y="1443382"/>
                  <a:pt x="3976419" y="1446723"/>
                </a:cubicBezTo>
                <a:cubicBezTo>
                  <a:pt x="3975673" y="1454352"/>
                  <a:pt x="3973264" y="1460160"/>
                  <a:pt x="3969191" y="1464147"/>
                </a:cubicBezTo>
                <a:cubicBezTo>
                  <a:pt x="3965119" y="1468133"/>
                  <a:pt x="3961552" y="1466093"/>
                  <a:pt x="3958490" y="1458027"/>
                </a:cubicBezTo>
                <a:cubicBezTo>
                  <a:pt x="3955428" y="1449961"/>
                  <a:pt x="3952105" y="1437413"/>
                  <a:pt x="3948520" y="1420384"/>
                </a:cubicBezTo>
                <a:cubicBezTo>
                  <a:pt x="3944935" y="1403355"/>
                  <a:pt x="3940629" y="1390807"/>
                  <a:pt x="3935603" y="1382741"/>
                </a:cubicBezTo>
                <a:cubicBezTo>
                  <a:pt x="3930577" y="1374674"/>
                  <a:pt x="3931699" y="1370329"/>
                  <a:pt x="3938969" y="1369706"/>
                </a:cubicBezTo>
                <a:cubicBezTo>
                  <a:pt x="3946240" y="1369082"/>
                  <a:pt x="3951589" y="1368763"/>
                  <a:pt x="3955016" y="1368748"/>
                </a:cubicBezTo>
                <a:cubicBezTo>
                  <a:pt x="3958443" y="1368734"/>
                  <a:pt x="3966592" y="1367228"/>
                  <a:pt x="3979462" y="1364231"/>
                </a:cubicBezTo>
                <a:cubicBezTo>
                  <a:pt x="3992333" y="1361234"/>
                  <a:pt x="4001019" y="1358086"/>
                  <a:pt x="4005522" y="1354788"/>
                </a:cubicBezTo>
                <a:cubicBezTo>
                  <a:pt x="4007774" y="1353139"/>
                  <a:pt x="4010549" y="1352260"/>
                  <a:pt x="4013849" y="1352150"/>
                </a:cubicBezTo>
                <a:close/>
                <a:moveTo>
                  <a:pt x="3451098" y="1348539"/>
                </a:moveTo>
                <a:cubicBezTo>
                  <a:pt x="3455128" y="1347600"/>
                  <a:pt x="3463732" y="1349454"/>
                  <a:pt x="3476910" y="1354100"/>
                </a:cubicBezTo>
                <a:cubicBezTo>
                  <a:pt x="3492197" y="1357169"/>
                  <a:pt x="3500091" y="1365350"/>
                  <a:pt x="3500593" y="1378643"/>
                </a:cubicBezTo>
                <a:cubicBezTo>
                  <a:pt x="3501095" y="1391936"/>
                  <a:pt x="3495377" y="1396031"/>
                  <a:pt x="3483438" y="1390925"/>
                </a:cubicBezTo>
                <a:cubicBezTo>
                  <a:pt x="3471500" y="1385820"/>
                  <a:pt x="3458200" y="1378055"/>
                  <a:pt x="3443537" y="1367630"/>
                </a:cubicBezTo>
                <a:cubicBezTo>
                  <a:pt x="3428874" y="1357204"/>
                  <a:pt x="3425461" y="1351651"/>
                  <a:pt x="3433298" y="1350970"/>
                </a:cubicBezTo>
                <a:cubicBezTo>
                  <a:pt x="3441135" y="1350289"/>
                  <a:pt x="3447068" y="1349479"/>
                  <a:pt x="3451098" y="1348539"/>
                </a:cubicBezTo>
                <a:close/>
                <a:moveTo>
                  <a:pt x="2301165" y="1337860"/>
                </a:moveTo>
                <a:cubicBezTo>
                  <a:pt x="2290553" y="1340541"/>
                  <a:pt x="2279195" y="1342341"/>
                  <a:pt x="2267092" y="1343259"/>
                </a:cubicBezTo>
                <a:cubicBezTo>
                  <a:pt x="2275195" y="1345252"/>
                  <a:pt x="2278572" y="1348948"/>
                  <a:pt x="2277224" y="1354347"/>
                </a:cubicBezTo>
                <a:cubicBezTo>
                  <a:pt x="2275876" y="1359746"/>
                  <a:pt x="2275202" y="1366339"/>
                  <a:pt x="2275202" y="1374126"/>
                </a:cubicBezTo>
                <a:lnTo>
                  <a:pt x="2300907" y="1370641"/>
                </a:lnTo>
                <a:cubicBezTo>
                  <a:pt x="2301652" y="1363901"/>
                  <a:pt x="2302025" y="1356997"/>
                  <a:pt x="2302025" y="1349927"/>
                </a:cubicBezTo>
                <a:cubicBezTo>
                  <a:pt x="2302025" y="1343459"/>
                  <a:pt x="2301738" y="1339437"/>
                  <a:pt x="2301165" y="1337860"/>
                </a:cubicBezTo>
                <a:close/>
                <a:moveTo>
                  <a:pt x="912263" y="1330395"/>
                </a:moveTo>
                <a:cubicBezTo>
                  <a:pt x="909460" y="1330826"/>
                  <a:pt x="896972" y="1334325"/>
                  <a:pt x="874802" y="1340892"/>
                </a:cubicBezTo>
                <a:lnTo>
                  <a:pt x="874802" y="1368727"/>
                </a:lnTo>
                <a:cubicBezTo>
                  <a:pt x="877484" y="1368856"/>
                  <a:pt x="882819" y="1367314"/>
                  <a:pt x="890806" y="1364102"/>
                </a:cubicBezTo>
                <a:cubicBezTo>
                  <a:pt x="898794" y="1360890"/>
                  <a:pt x="905096" y="1361822"/>
                  <a:pt x="909714" y="1366898"/>
                </a:cubicBezTo>
                <a:cubicBezTo>
                  <a:pt x="914331" y="1371975"/>
                  <a:pt x="911065" y="1376951"/>
                  <a:pt x="899916" y="1381827"/>
                </a:cubicBezTo>
                <a:cubicBezTo>
                  <a:pt x="888766" y="1386702"/>
                  <a:pt x="880395" y="1388244"/>
                  <a:pt x="874802" y="1386451"/>
                </a:cubicBezTo>
                <a:lnTo>
                  <a:pt x="874802" y="1420029"/>
                </a:lnTo>
                <a:cubicBezTo>
                  <a:pt x="892484" y="1414852"/>
                  <a:pt x="905075" y="1410758"/>
                  <a:pt x="912575" y="1407747"/>
                </a:cubicBezTo>
                <a:cubicBezTo>
                  <a:pt x="915170" y="1385146"/>
                  <a:pt x="916468" y="1365873"/>
                  <a:pt x="916468" y="1349927"/>
                </a:cubicBezTo>
                <a:cubicBezTo>
                  <a:pt x="916468" y="1336476"/>
                  <a:pt x="915066" y="1329965"/>
                  <a:pt x="912263" y="1330395"/>
                </a:cubicBezTo>
                <a:close/>
                <a:moveTo>
                  <a:pt x="1629160" y="1329298"/>
                </a:moveTo>
                <a:cubicBezTo>
                  <a:pt x="1631888" y="1328589"/>
                  <a:pt x="1637203" y="1329578"/>
                  <a:pt x="1645104" y="1332267"/>
                </a:cubicBezTo>
                <a:cubicBezTo>
                  <a:pt x="1660907" y="1337644"/>
                  <a:pt x="1667626" y="1345542"/>
                  <a:pt x="1665259" y="1355960"/>
                </a:cubicBezTo>
                <a:cubicBezTo>
                  <a:pt x="1662893" y="1366379"/>
                  <a:pt x="1656247" y="1367537"/>
                  <a:pt x="1645319" y="1359434"/>
                </a:cubicBezTo>
                <a:cubicBezTo>
                  <a:pt x="1639153" y="1352379"/>
                  <a:pt x="1633625" y="1344743"/>
                  <a:pt x="1628735" y="1336526"/>
                </a:cubicBezTo>
                <a:cubicBezTo>
                  <a:pt x="1626290" y="1332417"/>
                  <a:pt x="1626432" y="1330008"/>
                  <a:pt x="1629160" y="1329298"/>
                </a:cubicBezTo>
                <a:close/>
                <a:moveTo>
                  <a:pt x="3010227" y="1325706"/>
                </a:moveTo>
                <a:cubicBezTo>
                  <a:pt x="3006333" y="1329535"/>
                  <a:pt x="3001539" y="1333825"/>
                  <a:pt x="2995844" y="1338577"/>
                </a:cubicBezTo>
                <a:lnTo>
                  <a:pt x="2979263" y="1351684"/>
                </a:lnTo>
                <a:lnTo>
                  <a:pt x="2989308" y="1351357"/>
                </a:lnTo>
                <a:cubicBezTo>
                  <a:pt x="3000042" y="1353272"/>
                  <a:pt x="3007943" y="1356792"/>
                  <a:pt x="3013012" y="1361919"/>
                </a:cubicBezTo>
                <a:cubicBezTo>
                  <a:pt x="3018081" y="1367045"/>
                  <a:pt x="3020164" y="1371114"/>
                  <a:pt x="3019261" y="1374126"/>
                </a:cubicBezTo>
                <a:cubicBezTo>
                  <a:pt x="3021484" y="1370441"/>
                  <a:pt x="3027001" y="1363747"/>
                  <a:pt x="3035813" y="1354046"/>
                </a:cubicBezTo>
                <a:cubicBezTo>
                  <a:pt x="3044625" y="1344345"/>
                  <a:pt x="3049892" y="1337644"/>
                  <a:pt x="3051612" y="1333945"/>
                </a:cubicBezTo>
                <a:cubicBezTo>
                  <a:pt x="3053333" y="1330245"/>
                  <a:pt x="3051971" y="1328395"/>
                  <a:pt x="3047525" y="1328395"/>
                </a:cubicBezTo>
                <a:cubicBezTo>
                  <a:pt x="3041617" y="1328395"/>
                  <a:pt x="3035286" y="1328847"/>
                  <a:pt x="3028532" y="1329750"/>
                </a:cubicBezTo>
                <a:cubicBezTo>
                  <a:pt x="3021778" y="1330654"/>
                  <a:pt x="3015676" y="1329306"/>
                  <a:pt x="3010227" y="1325706"/>
                </a:cubicBezTo>
                <a:close/>
                <a:moveTo>
                  <a:pt x="4373843" y="1313553"/>
                </a:moveTo>
                <a:cubicBezTo>
                  <a:pt x="4399828" y="1309853"/>
                  <a:pt x="4420456" y="1322673"/>
                  <a:pt x="4435729" y="1352013"/>
                </a:cubicBezTo>
                <a:cubicBezTo>
                  <a:pt x="4444820" y="1383978"/>
                  <a:pt x="4432380" y="1415698"/>
                  <a:pt x="4398408" y="1447175"/>
                </a:cubicBezTo>
                <a:cubicBezTo>
                  <a:pt x="4388284" y="1462375"/>
                  <a:pt x="4383222" y="1480372"/>
                  <a:pt x="4383222" y="1501166"/>
                </a:cubicBezTo>
                <a:lnTo>
                  <a:pt x="4350784" y="1501166"/>
                </a:lnTo>
                <a:cubicBezTo>
                  <a:pt x="4349809" y="1464656"/>
                  <a:pt x="4364759" y="1431408"/>
                  <a:pt x="4395633" y="1401423"/>
                </a:cubicBezTo>
                <a:cubicBezTo>
                  <a:pt x="4402560" y="1391069"/>
                  <a:pt x="4405585" y="1380063"/>
                  <a:pt x="4404711" y="1368404"/>
                </a:cubicBezTo>
                <a:cubicBezTo>
                  <a:pt x="4399993" y="1352530"/>
                  <a:pt x="4391038" y="1345044"/>
                  <a:pt x="4377844" y="1345947"/>
                </a:cubicBezTo>
                <a:lnTo>
                  <a:pt x="4372553" y="1345947"/>
                </a:lnTo>
                <a:cubicBezTo>
                  <a:pt x="4356277" y="1346722"/>
                  <a:pt x="4348590" y="1360668"/>
                  <a:pt x="4349494" y="1387785"/>
                </a:cubicBezTo>
                <a:lnTo>
                  <a:pt x="4315680" y="1387785"/>
                </a:lnTo>
                <a:cubicBezTo>
                  <a:pt x="4314719" y="1350673"/>
                  <a:pt x="4326456" y="1327886"/>
                  <a:pt x="4350892" y="1319425"/>
                </a:cubicBezTo>
                <a:cubicBezTo>
                  <a:pt x="4354864" y="1316442"/>
                  <a:pt x="4362515" y="1314485"/>
                  <a:pt x="4373843" y="1313553"/>
                </a:cubicBezTo>
                <a:close/>
                <a:moveTo>
                  <a:pt x="2338162" y="1307379"/>
                </a:moveTo>
                <a:cubicBezTo>
                  <a:pt x="2346609" y="1305988"/>
                  <a:pt x="2354198" y="1308634"/>
                  <a:pt x="2360931" y="1315317"/>
                </a:cubicBezTo>
                <a:cubicBezTo>
                  <a:pt x="2367664" y="1321999"/>
                  <a:pt x="2365283" y="1326746"/>
                  <a:pt x="2353790" y="1329557"/>
                </a:cubicBezTo>
                <a:cubicBezTo>
                  <a:pt x="2342296" y="1332367"/>
                  <a:pt x="2330497" y="1334246"/>
                  <a:pt x="2318394" y="1335192"/>
                </a:cubicBezTo>
                <a:cubicBezTo>
                  <a:pt x="2329193" y="1338921"/>
                  <a:pt x="2334104" y="1343424"/>
                  <a:pt x="2333129" y="1348701"/>
                </a:cubicBezTo>
                <a:cubicBezTo>
                  <a:pt x="2332154" y="1353978"/>
                  <a:pt x="2329938" y="1359757"/>
                  <a:pt x="2326482" y="1366038"/>
                </a:cubicBezTo>
                <a:cubicBezTo>
                  <a:pt x="2344694" y="1364317"/>
                  <a:pt x="2356579" y="1362536"/>
                  <a:pt x="2362136" y="1360693"/>
                </a:cubicBezTo>
                <a:cubicBezTo>
                  <a:pt x="2367692" y="1358850"/>
                  <a:pt x="2375217" y="1361087"/>
                  <a:pt x="2384711" y="1367404"/>
                </a:cubicBezTo>
                <a:cubicBezTo>
                  <a:pt x="2394204" y="1373721"/>
                  <a:pt x="2399470" y="1378779"/>
                  <a:pt x="2400510" y="1382579"/>
                </a:cubicBezTo>
                <a:cubicBezTo>
                  <a:pt x="2401550" y="1386380"/>
                  <a:pt x="2399614" y="1389818"/>
                  <a:pt x="2394702" y="1392894"/>
                </a:cubicBezTo>
                <a:cubicBezTo>
                  <a:pt x="2389791" y="1395970"/>
                  <a:pt x="2384843" y="1401021"/>
                  <a:pt x="2379860" y="1408048"/>
                </a:cubicBezTo>
                <a:cubicBezTo>
                  <a:pt x="2374877" y="1415074"/>
                  <a:pt x="2368280" y="1423130"/>
                  <a:pt x="2360071" y="1432215"/>
                </a:cubicBezTo>
                <a:cubicBezTo>
                  <a:pt x="2351861" y="1441299"/>
                  <a:pt x="2347060" y="1441790"/>
                  <a:pt x="2345669" y="1433688"/>
                </a:cubicBezTo>
                <a:cubicBezTo>
                  <a:pt x="2325034" y="1436384"/>
                  <a:pt x="2303796" y="1438721"/>
                  <a:pt x="2281956" y="1440700"/>
                </a:cubicBezTo>
                <a:cubicBezTo>
                  <a:pt x="2287348" y="1441905"/>
                  <a:pt x="2289284" y="1444282"/>
                  <a:pt x="2287764" y="1447831"/>
                </a:cubicBezTo>
                <a:cubicBezTo>
                  <a:pt x="2286244" y="1451380"/>
                  <a:pt x="2282508" y="1456962"/>
                  <a:pt x="2276557" y="1464577"/>
                </a:cubicBezTo>
                <a:lnTo>
                  <a:pt x="2306091" y="1463566"/>
                </a:lnTo>
                <a:cubicBezTo>
                  <a:pt x="2306091" y="1459278"/>
                  <a:pt x="2307055" y="1456123"/>
                  <a:pt x="2308984" y="1454101"/>
                </a:cubicBezTo>
                <a:cubicBezTo>
                  <a:pt x="2310912" y="1452079"/>
                  <a:pt x="2317957" y="1453771"/>
                  <a:pt x="2330118" y="1459178"/>
                </a:cubicBezTo>
                <a:cubicBezTo>
                  <a:pt x="2363301" y="1456525"/>
                  <a:pt x="2385926" y="1454284"/>
                  <a:pt x="2397993" y="1452456"/>
                </a:cubicBezTo>
                <a:cubicBezTo>
                  <a:pt x="2410061" y="1450627"/>
                  <a:pt x="2421680" y="1451871"/>
                  <a:pt x="2432851" y="1456188"/>
                </a:cubicBezTo>
                <a:cubicBezTo>
                  <a:pt x="2444022" y="1460504"/>
                  <a:pt x="2451809" y="1466832"/>
                  <a:pt x="2456211" y="1475171"/>
                </a:cubicBezTo>
                <a:cubicBezTo>
                  <a:pt x="2460614" y="1483509"/>
                  <a:pt x="2452117" y="1486105"/>
                  <a:pt x="2430721" y="1482957"/>
                </a:cubicBezTo>
                <a:cubicBezTo>
                  <a:pt x="2409325" y="1479810"/>
                  <a:pt x="2391651" y="1478236"/>
                  <a:pt x="2377698" y="1478236"/>
                </a:cubicBezTo>
                <a:lnTo>
                  <a:pt x="2334764" y="1478236"/>
                </a:lnTo>
                <a:cubicBezTo>
                  <a:pt x="2329888" y="1492848"/>
                  <a:pt x="2323528" y="1505590"/>
                  <a:pt x="2315684" y="1516460"/>
                </a:cubicBezTo>
                <a:cubicBezTo>
                  <a:pt x="2358332" y="1534729"/>
                  <a:pt x="2382943" y="1549761"/>
                  <a:pt x="2389518" y="1561556"/>
                </a:cubicBezTo>
                <a:cubicBezTo>
                  <a:pt x="2396093" y="1573351"/>
                  <a:pt x="2398445" y="1583109"/>
                  <a:pt x="2396574" y="1590832"/>
                </a:cubicBezTo>
                <a:cubicBezTo>
                  <a:pt x="2394702" y="1598554"/>
                  <a:pt x="2387170" y="1597460"/>
                  <a:pt x="2373977" y="1587551"/>
                </a:cubicBezTo>
                <a:cubicBezTo>
                  <a:pt x="2360784" y="1577642"/>
                  <a:pt x="2350355" y="1569705"/>
                  <a:pt x="2342690" y="1563739"/>
                </a:cubicBezTo>
                <a:cubicBezTo>
                  <a:pt x="2335025" y="1557774"/>
                  <a:pt x="2321671" y="1547270"/>
                  <a:pt x="2302627" y="1532227"/>
                </a:cubicBezTo>
                <a:cubicBezTo>
                  <a:pt x="2294124" y="1542466"/>
                  <a:pt x="2284509" y="1550385"/>
                  <a:pt x="2273782" y="1555985"/>
                </a:cubicBezTo>
                <a:cubicBezTo>
                  <a:pt x="2263055" y="1561585"/>
                  <a:pt x="2252014" y="1565973"/>
                  <a:pt x="2240656" y="1569149"/>
                </a:cubicBezTo>
                <a:cubicBezTo>
                  <a:pt x="2229299" y="1572325"/>
                  <a:pt x="2218494" y="1574839"/>
                  <a:pt x="2208240" y="1576689"/>
                </a:cubicBezTo>
                <a:cubicBezTo>
                  <a:pt x="2197987" y="1578538"/>
                  <a:pt x="2187210" y="1578678"/>
                  <a:pt x="2175910" y="1577108"/>
                </a:cubicBezTo>
                <a:cubicBezTo>
                  <a:pt x="2164610" y="1575538"/>
                  <a:pt x="2168356" y="1571960"/>
                  <a:pt x="2187149" y="1566374"/>
                </a:cubicBezTo>
                <a:cubicBezTo>
                  <a:pt x="2205942" y="1560789"/>
                  <a:pt x="2223681" y="1554264"/>
                  <a:pt x="2240366" y="1546800"/>
                </a:cubicBezTo>
                <a:cubicBezTo>
                  <a:pt x="2257051" y="1539336"/>
                  <a:pt x="2270857" y="1531058"/>
                  <a:pt x="2281784" y="1521966"/>
                </a:cubicBezTo>
                <a:cubicBezTo>
                  <a:pt x="2261349" y="1515255"/>
                  <a:pt x="2247916" y="1511294"/>
                  <a:pt x="2241484" y="1510082"/>
                </a:cubicBezTo>
                <a:cubicBezTo>
                  <a:pt x="2235053" y="1508870"/>
                  <a:pt x="2233016" y="1505998"/>
                  <a:pt x="2235375" y="1501467"/>
                </a:cubicBezTo>
                <a:cubicBezTo>
                  <a:pt x="2237734" y="1496935"/>
                  <a:pt x="2241509" y="1491436"/>
                  <a:pt x="2246701" y="1484969"/>
                </a:cubicBezTo>
                <a:cubicBezTo>
                  <a:pt x="2210133" y="1491278"/>
                  <a:pt x="2187368" y="1495555"/>
                  <a:pt x="2178405" y="1497799"/>
                </a:cubicBezTo>
                <a:cubicBezTo>
                  <a:pt x="2169443" y="1500044"/>
                  <a:pt x="2160136" y="1497262"/>
                  <a:pt x="2150485" y="1489453"/>
                </a:cubicBezTo>
                <a:cubicBezTo>
                  <a:pt x="2140834" y="1481645"/>
                  <a:pt x="2138787" y="1477365"/>
                  <a:pt x="2144344" y="1476612"/>
                </a:cubicBezTo>
                <a:cubicBezTo>
                  <a:pt x="2149901" y="1475859"/>
                  <a:pt x="2156149" y="1475249"/>
                  <a:pt x="2163090" y="1474783"/>
                </a:cubicBezTo>
                <a:cubicBezTo>
                  <a:pt x="2170031" y="1474317"/>
                  <a:pt x="2181230" y="1473425"/>
                  <a:pt x="2196689" y="1472105"/>
                </a:cubicBezTo>
                <a:cubicBezTo>
                  <a:pt x="2212148" y="1470786"/>
                  <a:pt x="2230883" y="1468857"/>
                  <a:pt x="2252896" y="1466319"/>
                </a:cubicBezTo>
                <a:cubicBezTo>
                  <a:pt x="2255061" y="1460841"/>
                  <a:pt x="2257043" y="1455833"/>
                  <a:pt x="2258843" y="1451294"/>
                </a:cubicBezTo>
                <a:cubicBezTo>
                  <a:pt x="2260643" y="1446756"/>
                  <a:pt x="2262597" y="1444486"/>
                  <a:pt x="2264705" y="1444486"/>
                </a:cubicBezTo>
                <a:lnTo>
                  <a:pt x="2239258" y="1446895"/>
                </a:lnTo>
                <a:cubicBezTo>
                  <a:pt x="2234913" y="1457880"/>
                  <a:pt x="2228402" y="1453603"/>
                  <a:pt x="2219727" y="1434064"/>
                </a:cubicBezTo>
                <a:cubicBezTo>
                  <a:pt x="2211051" y="1414526"/>
                  <a:pt x="2204379" y="1400551"/>
                  <a:pt x="2199711" y="1392141"/>
                </a:cubicBezTo>
                <a:cubicBezTo>
                  <a:pt x="2195044" y="1383730"/>
                  <a:pt x="2197421" y="1379977"/>
                  <a:pt x="2206842" y="1380880"/>
                </a:cubicBezTo>
                <a:cubicBezTo>
                  <a:pt x="2216263" y="1381784"/>
                  <a:pt x="2223774" y="1382027"/>
                  <a:pt x="2229374" y="1381612"/>
                </a:cubicBezTo>
                <a:cubicBezTo>
                  <a:pt x="2234974" y="1381196"/>
                  <a:pt x="2242994" y="1379884"/>
                  <a:pt x="2253433" y="1377675"/>
                </a:cubicBezTo>
                <a:cubicBezTo>
                  <a:pt x="2251755" y="1357369"/>
                  <a:pt x="2250178" y="1346793"/>
                  <a:pt x="2248701" y="1345947"/>
                </a:cubicBezTo>
                <a:cubicBezTo>
                  <a:pt x="2241201" y="1346851"/>
                  <a:pt x="2234268" y="1344306"/>
                  <a:pt x="2227901" y="1338311"/>
                </a:cubicBezTo>
                <a:cubicBezTo>
                  <a:pt x="2221533" y="1332317"/>
                  <a:pt x="2224735" y="1328485"/>
                  <a:pt x="2237505" y="1326814"/>
                </a:cubicBezTo>
                <a:cubicBezTo>
                  <a:pt x="2250275" y="1325143"/>
                  <a:pt x="2262059" y="1323182"/>
                  <a:pt x="2272857" y="1320931"/>
                </a:cubicBezTo>
                <a:cubicBezTo>
                  <a:pt x="2283655" y="1318679"/>
                  <a:pt x="2295127" y="1316206"/>
                  <a:pt x="2307274" y="1313510"/>
                </a:cubicBezTo>
                <a:cubicBezTo>
                  <a:pt x="2319420" y="1310814"/>
                  <a:pt x="2329716" y="1308770"/>
                  <a:pt x="2338162" y="1307379"/>
                </a:cubicBezTo>
                <a:close/>
                <a:moveTo>
                  <a:pt x="923666" y="1302583"/>
                </a:moveTo>
                <a:cubicBezTo>
                  <a:pt x="926679" y="1302468"/>
                  <a:pt x="930163" y="1303249"/>
                  <a:pt x="934117" y="1304927"/>
                </a:cubicBezTo>
                <a:cubicBezTo>
                  <a:pt x="942026" y="1308283"/>
                  <a:pt x="949637" y="1312603"/>
                  <a:pt x="956951" y="1317887"/>
                </a:cubicBezTo>
                <a:cubicBezTo>
                  <a:pt x="964264" y="1323172"/>
                  <a:pt x="965357" y="1328427"/>
                  <a:pt x="960231" y="1333654"/>
                </a:cubicBezTo>
                <a:cubicBezTo>
                  <a:pt x="955104" y="1338881"/>
                  <a:pt x="951039" y="1346435"/>
                  <a:pt x="948034" y="1356315"/>
                </a:cubicBezTo>
                <a:cubicBezTo>
                  <a:pt x="945030" y="1366196"/>
                  <a:pt x="943080" y="1376725"/>
                  <a:pt x="942184" y="1387903"/>
                </a:cubicBezTo>
                <a:cubicBezTo>
                  <a:pt x="941287" y="1399081"/>
                  <a:pt x="938871" y="1410181"/>
                  <a:pt x="934935" y="1421201"/>
                </a:cubicBezTo>
                <a:cubicBezTo>
                  <a:pt x="930999" y="1432222"/>
                  <a:pt x="924441" y="1433681"/>
                  <a:pt x="915264" y="1425579"/>
                </a:cubicBezTo>
                <a:cubicBezTo>
                  <a:pt x="903361" y="1429995"/>
                  <a:pt x="890319" y="1433760"/>
                  <a:pt x="876136" y="1436872"/>
                </a:cubicBezTo>
                <a:cubicBezTo>
                  <a:pt x="880768" y="1437990"/>
                  <a:pt x="894477" y="1447225"/>
                  <a:pt x="917264" y="1464577"/>
                </a:cubicBezTo>
                <a:cubicBezTo>
                  <a:pt x="923287" y="1457607"/>
                  <a:pt x="930059" y="1448415"/>
                  <a:pt x="937580" y="1437001"/>
                </a:cubicBezTo>
                <a:cubicBezTo>
                  <a:pt x="945102" y="1425586"/>
                  <a:pt x="948188" y="1415404"/>
                  <a:pt x="946840" y="1406456"/>
                </a:cubicBezTo>
                <a:cubicBezTo>
                  <a:pt x="945492" y="1397508"/>
                  <a:pt x="949927" y="1394690"/>
                  <a:pt x="960145" y="1398002"/>
                </a:cubicBezTo>
                <a:cubicBezTo>
                  <a:pt x="970362" y="1401315"/>
                  <a:pt x="978712" y="1405269"/>
                  <a:pt x="985193" y="1409865"/>
                </a:cubicBezTo>
                <a:cubicBezTo>
                  <a:pt x="991675" y="1414461"/>
                  <a:pt x="991908" y="1418799"/>
                  <a:pt x="985893" y="1422879"/>
                </a:cubicBezTo>
                <a:cubicBezTo>
                  <a:pt x="979877" y="1426959"/>
                  <a:pt x="973546" y="1432114"/>
                  <a:pt x="966899" y="1438345"/>
                </a:cubicBezTo>
                <a:cubicBezTo>
                  <a:pt x="960252" y="1444576"/>
                  <a:pt x="947995" y="1456137"/>
                  <a:pt x="930127" y="1473030"/>
                </a:cubicBezTo>
                <a:cubicBezTo>
                  <a:pt x="940896" y="1480530"/>
                  <a:pt x="953380" y="1488718"/>
                  <a:pt x="967576" y="1497595"/>
                </a:cubicBezTo>
                <a:cubicBezTo>
                  <a:pt x="981773" y="1506472"/>
                  <a:pt x="997755" y="1513882"/>
                  <a:pt x="1015523" y="1519826"/>
                </a:cubicBezTo>
                <a:cubicBezTo>
                  <a:pt x="1033291" y="1525770"/>
                  <a:pt x="1037137" y="1530664"/>
                  <a:pt x="1027063" y="1534507"/>
                </a:cubicBezTo>
                <a:cubicBezTo>
                  <a:pt x="1016989" y="1538350"/>
                  <a:pt x="1004796" y="1541179"/>
                  <a:pt x="990485" y="1542993"/>
                </a:cubicBezTo>
                <a:cubicBezTo>
                  <a:pt x="976173" y="1544807"/>
                  <a:pt x="963611" y="1540401"/>
                  <a:pt x="952799" y="1529775"/>
                </a:cubicBezTo>
                <a:lnTo>
                  <a:pt x="912166" y="1490497"/>
                </a:lnTo>
                <a:cubicBezTo>
                  <a:pt x="895875" y="1473303"/>
                  <a:pt x="883421" y="1459314"/>
                  <a:pt x="874802" y="1448530"/>
                </a:cubicBezTo>
                <a:lnTo>
                  <a:pt x="874802" y="1533496"/>
                </a:lnTo>
                <a:cubicBezTo>
                  <a:pt x="874802" y="1540637"/>
                  <a:pt x="878452" y="1542182"/>
                  <a:pt x="885751" y="1538131"/>
                </a:cubicBezTo>
                <a:cubicBezTo>
                  <a:pt x="893050" y="1534080"/>
                  <a:pt x="902271" y="1529807"/>
                  <a:pt x="913414" y="1525311"/>
                </a:cubicBezTo>
                <a:cubicBezTo>
                  <a:pt x="924556" y="1520816"/>
                  <a:pt x="926983" y="1522690"/>
                  <a:pt x="920695" y="1530936"/>
                </a:cubicBezTo>
                <a:cubicBezTo>
                  <a:pt x="914407" y="1539182"/>
                  <a:pt x="904315" y="1548682"/>
                  <a:pt x="890419" y="1559437"/>
                </a:cubicBezTo>
                <a:cubicBezTo>
                  <a:pt x="876524" y="1570192"/>
                  <a:pt x="867059" y="1578693"/>
                  <a:pt x="862025" y="1584938"/>
                </a:cubicBezTo>
                <a:cubicBezTo>
                  <a:pt x="856992" y="1591183"/>
                  <a:pt x="851087" y="1589896"/>
                  <a:pt x="844311" y="1581077"/>
                </a:cubicBezTo>
                <a:cubicBezTo>
                  <a:pt x="837536" y="1572257"/>
                  <a:pt x="836625" y="1562718"/>
                  <a:pt x="841580" y="1552457"/>
                </a:cubicBezTo>
                <a:cubicBezTo>
                  <a:pt x="846534" y="1542197"/>
                  <a:pt x="849456" y="1528595"/>
                  <a:pt x="850345" y="1511652"/>
                </a:cubicBezTo>
                <a:cubicBezTo>
                  <a:pt x="851234" y="1494709"/>
                  <a:pt x="851905" y="1463512"/>
                  <a:pt x="852356" y="1418061"/>
                </a:cubicBezTo>
                <a:cubicBezTo>
                  <a:pt x="852809" y="1372609"/>
                  <a:pt x="850335" y="1344703"/>
                  <a:pt x="844935" y="1334343"/>
                </a:cubicBezTo>
                <a:cubicBezTo>
                  <a:pt x="839536" y="1323982"/>
                  <a:pt x="840763" y="1319486"/>
                  <a:pt x="848614" y="1320856"/>
                </a:cubicBezTo>
                <a:cubicBezTo>
                  <a:pt x="856465" y="1322225"/>
                  <a:pt x="862018" y="1322899"/>
                  <a:pt x="865273" y="1322878"/>
                </a:cubicBezTo>
                <a:cubicBezTo>
                  <a:pt x="868529" y="1322856"/>
                  <a:pt x="876767" y="1320927"/>
                  <a:pt x="889989" y="1317091"/>
                </a:cubicBezTo>
                <a:cubicBezTo>
                  <a:pt x="903210" y="1313255"/>
                  <a:pt x="911893" y="1309430"/>
                  <a:pt x="916038" y="1305616"/>
                </a:cubicBezTo>
                <a:cubicBezTo>
                  <a:pt x="918110" y="1303708"/>
                  <a:pt x="920653" y="1302697"/>
                  <a:pt x="923666" y="1302583"/>
                </a:cubicBezTo>
                <a:close/>
                <a:moveTo>
                  <a:pt x="3631594" y="1302416"/>
                </a:moveTo>
                <a:cubicBezTo>
                  <a:pt x="3634757" y="1301788"/>
                  <a:pt x="3640403" y="1303350"/>
                  <a:pt x="3648530" y="1307100"/>
                </a:cubicBezTo>
                <a:cubicBezTo>
                  <a:pt x="3664785" y="1314600"/>
                  <a:pt x="3671210" y="1320644"/>
                  <a:pt x="3667803" y="1325233"/>
                </a:cubicBezTo>
                <a:cubicBezTo>
                  <a:pt x="3664398" y="1329822"/>
                  <a:pt x="3660487" y="1336755"/>
                  <a:pt x="3656069" y="1346033"/>
                </a:cubicBezTo>
                <a:cubicBezTo>
                  <a:pt x="3651653" y="1355312"/>
                  <a:pt x="3645565" y="1365579"/>
                  <a:pt x="3637807" y="1376836"/>
                </a:cubicBezTo>
                <a:cubicBezTo>
                  <a:pt x="3651029" y="1373438"/>
                  <a:pt x="3663437" y="1369437"/>
                  <a:pt x="3675031" y="1364833"/>
                </a:cubicBezTo>
                <a:cubicBezTo>
                  <a:pt x="3686625" y="1360230"/>
                  <a:pt x="3695917" y="1360954"/>
                  <a:pt x="3702908" y="1367006"/>
                </a:cubicBezTo>
                <a:cubicBezTo>
                  <a:pt x="3709899" y="1373058"/>
                  <a:pt x="3703131" y="1379385"/>
                  <a:pt x="3682602" y="1385989"/>
                </a:cubicBezTo>
                <a:cubicBezTo>
                  <a:pt x="3662075" y="1392593"/>
                  <a:pt x="3644734" y="1395443"/>
                  <a:pt x="3630580" y="1394539"/>
                </a:cubicBezTo>
                <a:cubicBezTo>
                  <a:pt x="3622320" y="1408679"/>
                  <a:pt x="3614737" y="1420348"/>
                  <a:pt x="3607833" y="1429547"/>
                </a:cubicBezTo>
                <a:cubicBezTo>
                  <a:pt x="3600928" y="1438746"/>
                  <a:pt x="3590897" y="1447584"/>
                  <a:pt x="3577740" y="1456059"/>
                </a:cubicBezTo>
                <a:cubicBezTo>
                  <a:pt x="3564583" y="1464534"/>
                  <a:pt x="3563669" y="1460734"/>
                  <a:pt x="3574997" y="1444658"/>
                </a:cubicBezTo>
                <a:cubicBezTo>
                  <a:pt x="3586326" y="1428583"/>
                  <a:pt x="3596253" y="1412016"/>
                  <a:pt x="3604778" y="1394959"/>
                </a:cubicBezTo>
                <a:cubicBezTo>
                  <a:pt x="3613304" y="1377901"/>
                  <a:pt x="3620463" y="1362123"/>
                  <a:pt x="3626256" y="1347625"/>
                </a:cubicBezTo>
                <a:cubicBezTo>
                  <a:pt x="3632050" y="1333127"/>
                  <a:pt x="3633147" y="1320874"/>
                  <a:pt x="3629547" y="1310864"/>
                </a:cubicBezTo>
                <a:cubicBezTo>
                  <a:pt x="3627748" y="1305859"/>
                  <a:pt x="3628430" y="1303043"/>
                  <a:pt x="3631594" y="1302416"/>
                </a:cubicBezTo>
                <a:close/>
                <a:moveTo>
                  <a:pt x="3810164" y="1301139"/>
                </a:moveTo>
                <a:cubicBezTo>
                  <a:pt x="3815216" y="1301750"/>
                  <a:pt x="3819914" y="1303228"/>
                  <a:pt x="3824259" y="1305573"/>
                </a:cubicBezTo>
                <a:cubicBezTo>
                  <a:pt x="3834842" y="1308770"/>
                  <a:pt x="3840381" y="1316073"/>
                  <a:pt x="3840875" y="1327481"/>
                </a:cubicBezTo>
                <a:cubicBezTo>
                  <a:pt x="3841370" y="1338888"/>
                  <a:pt x="3835820" y="1342011"/>
                  <a:pt x="3824226" y="1336849"/>
                </a:cubicBezTo>
                <a:cubicBezTo>
                  <a:pt x="3812632" y="1331686"/>
                  <a:pt x="3801809" y="1325133"/>
                  <a:pt x="3791757" y="1317188"/>
                </a:cubicBezTo>
                <a:cubicBezTo>
                  <a:pt x="3781704" y="1309244"/>
                  <a:pt x="3782436" y="1304149"/>
                  <a:pt x="3793951" y="1301905"/>
                </a:cubicBezTo>
                <a:cubicBezTo>
                  <a:pt x="3799708" y="1300783"/>
                  <a:pt x="3805113" y="1300528"/>
                  <a:pt x="3810164" y="1301139"/>
                </a:cubicBezTo>
                <a:close/>
                <a:moveTo>
                  <a:pt x="4142742" y="1301031"/>
                </a:moveTo>
                <a:cubicBezTo>
                  <a:pt x="4145718" y="1300829"/>
                  <a:pt x="4148939" y="1301457"/>
                  <a:pt x="4152406" y="1302916"/>
                </a:cubicBezTo>
                <a:cubicBezTo>
                  <a:pt x="4159339" y="1305834"/>
                  <a:pt x="4165778" y="1309427"/>
                  <a:pt x="4171722" y="1313693"/>
                </a:cubicBezTo>
                <a:cubicBezTo>
                  <a:pt x="4177666" y="1317959"/>
                  <a:pt x="4178132" y="1323319"/>
                  <a:pt x="4173120" y="1329772"/>
                </a:cubicBezTo>
                <a:cubicBezTo>
                  <a:pt x="4168108" y="1336225"/>
                  <a:pt x="4164939" y="1348331"/>
                  <a:pt x="4163612" y="1366092"/>
                </a:cubicBezTo>
                <a:cubicBezTo>
                  <a:pt x="4162286" y="1383852"/>
                  <a:pt x="4160311" y="1401379"/>
                  <a:pt x="4157686" y="1418674"/>
                </a:cubicBezTo>
                <a:cubicBezTo>
                  <a:pt x="4168040" y="1416207"/>
                  <a:pt x="4175723" y="1413343"/>
                  <a:pt x="4180735" y="1410080"/>
                </a:cubicBezTo>
                <a:cubicBezTo>
                  <a:pt x="4185747" y="1406818"/>
                  <a:pt x="4193548" y="1407582"/>
                  <a:pt x="4204138" y="1412371"/>
                </a:cubicBezTo>
                <a:cubicBezTo>
                  <a:pt x="4214728" y="1417161"/>
                  <a:pt x="4222232" y="1422427"/>
                  <a:pt x="4226648" y="1428171"/>
                </a:cubicBezTo>
                <a:cubicBezTo>
                  <a:pt x="4231065" y="1433914"/>
                  <a:pt x="4231212" y="1439467"/>
                  <a:pt x="4227089" y="1444830"/>
                </a:cubicBezTo>
                <a:cubicBezTo>
                  <a:pt x="4222967" y="1450194"/>
                  <a:pt x="4219113" y="1466997"/>
                  <a:pt x="4215528" y="1495240"/>
                </a:cubicBezTo>
                <a:cubicBezTo>
                  <a:pt x="4211943" y="1523483"/>
                  <a:pt x="4205930" y="1544871"/>
                  <a:pt x="4197491" y="1559405"/>
                </a:cubicBezTo>
                <a:cubicBezTo>
                  <a:pt x="4189052" y="1573939"/>
                  <a:pt x="4178867" y="1583841"/>
                  <a:pt x="4166936" y="1589111"/>
                </a:cubicBezTo>
                <a:cubicBezTo>
                  <a:pt x="4155005" y="1594381"/>
                  <a:pt x="4148021" y="1591509"/>
                  <a:pt x="4145985" y="1580496"/>
                </a:cubicBezTo>
                <a:cubicBezTo>
                  <a:pt x="4143949" y="1569483"/>
                  <a:pt x="4137940" y="1558656"/>
                  <a:pt x="4127959" y="1548015"/>
                </a:cubicBezTo>
                <a:cubicBezTo>
                  <a:pt x="4117978" y="1537375"/>
                  <a:pt x="4120341" y="1534758"/>
                  <a:pt x="4135047" y="1540164"/>
                </a:cubicBezTo>
                <a:cubicBezTo>
                  <a:pt x="4149753" y="1545570"/>
                  <a:pt x="4159522" y="1548273"/>
                  <a:pt x="4164355" y="1548273"/>
                </a:cubicBezTo>
                <a:cubicBezTo>
                  <a:pt x="4167753" y="1548273"/>
                  <a:pt x="4171288" y="1544405"/>
                  <a:pt x="4174959" y="1536669"/>
                </a:cubicBezTo>
                <a:cubicBezTo>
                  <a:pt x="4178630" y="1528932"/>
                  <a:pt x="4182265" y="1517424"/>
                  <a:pt x="4185865" y="1502145"/>
                </a:cubicBezTo>
                <a:cubicBezTo>
                  <a:pt x="4189464" y="1486865"/>
                  <a:pt x="4191042" y="1473805"/>
                  <a:pt x="4190597" y="1462964"/>
                </a:cubicBezTo>
                <a:cubicBezTo>
                  <a:pt x="4190153" y="1452122"/>
                  <a:pt x="4189242" y="1444759"/>
                  <a:pt x="4187865" y="1440872"/>
                </a:cubicBezTo>
                <a:cubicBezTo>
                  <a:pt x="4186489" y="1436986"/>
                  <a:pt x="4181867" y="1435488"/>
                  <a:pt x="4174002" y="1436377"/>
                </a:cubicBezTo>
                <a:cubicBezTo>
                  <a:pt x="4166136" y="1437266"/>
                  <a:pt x="4149157" y="1440363"/>
                  <a:pt x="4123065" y="1445669"/>
                </a:cubicBezTo>
                <a:cubicBezTo>
                  <a:pt x="4096973" y="1450975"/>
                  <a:pt x="4080249" y="1456604"/>
                  <a:pt x="4072893" y="1462555"/>
                </a:cubicBezTo>
                <a:cubicBezTo>
                  <a:pt x="4065536" y="1468506"/>
                  <a:pt x="4059581" y="1467183"/>
                  <a:pt x="4055028" y="1458586"/>
                </a:cubicBezTo>
                <a:cubicBezTo>
                  <a:pt x="4050475" y="1449989"/>
                  <a:pt x="4050694" y="1442859"/>
                  <a:pt x="4055684" y="1437194"/>
                </a:cubicBezTo>
                <a:cubicBezTo>
                  <a:pt x="4060675" y="1431530"/>
                  <a:pt x="4064048" y="1424754"/>
                  <a:pt x="4065805" y="1416867"/>
                </a:cubicBezTo>
                <a:cubicBezTo>
                  <a:pt x="4067561" y="1408980"/>
                  <a:pt x="4068221" y="1399189"/>
                  <a:pt x="4067784" y="1387495"/>
                </a:cubicBezTo>
                <a:cubicBezTo>
                  <a:pt x="4067346" y="1375800"/>
                  <a:pt x="4065095" y="1365249"/>
                  <a:pt x="4061030" y="1355842"/>
                </a:cubicBezTo>
                <a:cubicBezTo>
                  <a:pt x="4056964" y="1346435"/>
                  <a:pt x="4059796" y="1342922"/>
                  <a:pt x="4069526" y="1345302"/>
                </a:cubicBezTo>
                <a:cubicBezTo>
                  <a:pt x="4079256" y="1347683"/>
                  <a:pt x="4087158" y="1351017"/>
                  <a:pt x="4093231" y="1355304"/>
                </a:cubicBezTo>
                <a:cubicBezTo>
                  <a:pt x="4099304" y="1359592"/>
                  <a:pt x="4100508" y="1364744"/>
                  <a:pt x="4096844" y="1370760"/>
                </a:cubicBezTo>
                <a:cubicBezTo>
                  <a:pt x="4093180" y="1376775"/>
                  <a:pt x="4090470" y="1387265"/>
                  <a:pt x="4088714" y="1402229"/>
                </a:cubicBezTo>
                <a:cubicBezTo>
                  <a:pt x="4086957" y="1417193"/>
                  <a:pt x="4085863" y="1425926"/>
                  <a:pt x="4085433" y="1428429"/>
                </a:cubicBezTo>
                <a:cubicBezTo>
                  <a:pt x="4085003" y="1430931"/>
                  <a:pt x="4086200" y="1432200"/>
                  <a:pt x="4089025" y="1432236"/>
                </a:cubicBezTo>
                <a:cubicBezTo>
                  <a:pt x="4091851" y="1432272"/>
                  <a:pt x="4108385" y="1429049"/>
                  <a:pt x="4138628" y="1422567"/>
                </a:cubicBezTo>
                <a:cubicBezTo>
                  <a:pt x="4133222" y="1415039"/>
                  <a:pt x="4131196" y="1409120"/>
                  <a:pt x="4132552" y="1404810"/>
                </a:cubicBezTo>
                <a:cubicBezTo>
                  <a:pt x="4133907" y="1400501"/>
                  <a:pt x="4135262" y="1393571"/>
                  <a:pt x="4136617" y="1384021"/>
                </a:cubicBezTo>
                <a:cubicBezTo>
                  <a:pt x="4137972" y="1374470"/>
                  <a:pt x="4138872" y="1362973"/>
                  <a:pt x="4139317" y="1349529"/>
                </a:cubicBezTo>
                <a:cubicBezTo>
                  <a:pt x="4139761" y="1336085"/>
                  <a:pt x="4139008" y="1328754"/>
                  <a:pt x="4137058" y="1327535"/>
                </a:cubicBezTo>
                <a:cubicBezTo>
                  <a:pt x="4135108" y="1326316"/>
                  <a:pt x="4129242" y="1327259"/>
                  <a:pt x="4119463" y="1330363"/>
                </a:cubicBezTo>
                <a:cubicBezTo>
                  <a:pt x="4109683" y="1333468"/>
                  <a:pt x="4100218" y="1336393"/>
                  <a:pt x="4091069" y="1339139"/>
                </a:cubicBezTo>
                <a:cubicBezTo>
                  <a:pt x="4081920" y="1341886"/>
                  <a:pt x="4072487" y="1339412"/>
                  <a:pt x="4062772" y="1331718"/>
                </a:cubicBezTo>
                <a:cubicBezTo>
                  <a:pt x="4053057" y="1324025"/>
                  <a:pt x="4054974" y="1320178"/>
                  <a:pt x="4068526" y="1320178"/>
                </a:cubicBezTo>
                <a:cubicBezTo>
                  <a:pt x="4078865" y="1320178"/>
                  <a:pt x="4091212" y="1318436"/>
                  <a:pt x="4105567" y="1314951"/>
                </a:cubicBezTo>
                <a:cubicBezTo>
                  <a:pt x="4119921" y="1311466"/>
                  <a:pt x="4129583" y="1307860"/>
                  <a:pt x="4134552" y="1304131"/>
                </a:cubicBezTo>
                <a:cubicBezTo>
                  <a:pt x="4137036" y="1302267"/>
                  <a:pt x="4139767" y="1301234"/>
                  <a:pt x="4142742" y="1301031"/>
                </a:cubicBezTo>
                <a:close/>
                <a:moveTo>
                  <a:pt x="793214" y="1299382"/>
                </a:moveTo>
                <a:cubicBezTo>
                  <a:pt x="794766" y="1299528"/>
                  <a:pt x="796652" y="1300018"/>
                  <a:pt x="798871" y="1300851"/>
                </a:cubicBezTo>
                <a:cubicBezTo>
                  <a:pt x="807747" y="1304185"/>
                  <a:pt x="815247" y="1307602"/>
                  <a:pt x="821371" y="1311101"/>
                </a:cubicBezTo>
                <a:cubicBezTo>
                  <a:pt x="829086" y="1316278"/>
                  <a:pt x="830513" y="1321361"/>
                  <a:pt x="825652" y="1326352"/>
                </a:cubicBezTo>
                <a:cubicBezTo>
                  <a:pt x="820790" y="1331342"/>
                  <a:pt x="815172" y="1337705"/>
                  <a:pt x="808798" y="1345442"/>
                </a:cubicBezTo>
                <a:cubicBezTo>
                  <a:pt x="802424" y="1353179"/>
                  <a:pt x="794465" y="1362048"/>
                  <a:pt x="784922" y="1372050"/>
                </a:cubicBezTo>
                <a:cubicBezTo>
                  <a:pt x="775378" y="1382052"/>
                  <a:pt x="764548" y="1389653"/>
                  <a:pt x="752430" y="1394851"/>
                </a:cubicBezTo>
                <a:cubicBezTo>
                  <a:pt x="740313" y="1400049"/>
                  <a:pt x="739951" y="1395909"/>
                  <a:pt x="751344" y="1382429"/>
                </a:cubicBezTo>
                <a:cubicBezTo>
                  <a:pt x="762737" y="1368949"/>
                  <a:pt x="772188" y="1354985"/>
                  <a:pt x="779694" y="1340538"/>
                </a:cubicBezTo>
                <a:cubicBezTo>
                  <a:pt x="787202" y="1326090"/>
                  <a:pt x="790055" y="1315030"/>
                  <a:pt x="788256" y="1307358"/>
                </a:cubicBezTo>
                <a:cubicBezTo>
                  <a:pt x="786906" y="1301604"/>
                  <a:pt x="788559" y="1298945"/>
                  <a:pt x="793214" y="1299382"/>
                </a:cubicBezTo>
                <a:close/>
                <a:moveTo>
                  <a:pt x="89578" y="1298563"/>
                </a:moveTo>
                <a:cubicBezTo>
                  <a:pt x="93077" y="1298367"/>
                  <a:pt x="98664" y="1300876"/>
                  <a:pt x="106340" y="1306089"/>
                </a:cubicBezTo>
                <a:cubicBezTo>
                  <a:pt x="121691" y="1316514"/>
                  <a:pt x="127409" y="1323949"/>
                  <a:pt x="123494" y="1328395"/>
                </a:cubicBezTo>
                <a:cubicBezTo>
                  <a:pt x="119579" y="1332841"/>
                  <a:pt x="114822" y="1339351"/>
                  <a:pt x="109222" y="1347926"/>
                </a:cubicBezTo>
                <a:cubicBezTo>
                  <a:pt x="103622" y="1356502"/>
                  <a:pt x="95043" y="1370620"/>
                  <a:pt x="83485" y="1390280"/>
                </a:cubicBezTo>
                <a:cubicBezTo>
                  <a:pt x="94283" y="1399988"/>
                  <a:pt x="98557" y="1408184"/>
                  <a:pt x="96305" y="1414866"/>
                </a:cubicBezTo>
                <a:cubicBezTo>
                  <a:pt x="94054" y="1421549"/>
                  <a:pt x="92928" y="1433193"/>
                  <a:pt x="92928" y="1449799"/>
                </a:cubicBezTo>
                <a:cubicBezTo>
                  <a:pt x="92928" y="1465014"/>
                  <a:pt x="92466" y="1484721"/>
                  <a:pt x="91541" y="1508920"/>
                </a:cubicBezTo>
                <a:cubicBezTo>
                  <a:pt x="90616" y="1533119"/>
                  <a:pt x="87741" y="1550926"/>
                  <a:pt x="82915" y="1562341"/>
                </a:cubicBezTo>
                <a:cubicBezTo>
                  <a:pt x="78089" y="1573756"/>
                  <a:pt x="72451" y="1572971"/>
                  <a:pt x="65997" y="1559986"/>
                </a:cubicBezTo>
                <a:cubicBezTo>
                  <a:pt x="59544" y="1547001"/>
                  <a:pt x="57898" y="1536357"/>
                  <a:pt x="61061" y="1528054"/>
                </a:cubicBezTo>
                <a:cubicBezTo>
                  <a:pt x="64222" y="1519751"/>
                  <a:pt x="66474" y="1507289"/>
                  <a:pt x="67815" y="1490669"/>
                </a:cubicBezTo>
                <a:cubicBezTo>
                  <a:pt x="69156" y="1474048"/>
                  <a:pt x="69826" y="1457278"/>
                  <a:pt x="69826" y="1440356"/>
                </a:cubicBezTo>
                <a:cubicBezTo>
                  <a:pt x="69826" y="1422875"/>
                  <a:pt x="69618" y="1411654"/>
                  <a:pt x="69202" y="1406693"/>
                </a:cubicBezTo>
                <a:cubicBezTo>
                  <a:pt x="61673" y="1419412"/>
                  <a:pt x="53560" y="1429666"/>
                  <a:pt x="44863" y="1437452"/>
                </a:cubicBezTo>
                <a:cubicBezTo>
                  <a:pt x="36166" y="1445239"/>
                  <a:pt x="24880" y="1452631"/>
                  <a:pt x="11006" y="1459629"/>
                </a:cubicBezTo>
                <a:cubicBezTo>
                  <a:pt x="-2868" y="1466627"/>
                  <a:pt x="-3624" y="1463128"/>
                  <a:pt x="8737" y="1449132"/>
                </a:cubicBezTo>
                <a:cubicBezTo>
                  <a:pt x="21098" y="1435136"/>
                  <a:pt x="32821" y="1420602"/>
                  <a:pt x="43906" y="1405531"/>
                </a:cubicBezTo>
                <a:cubicBezTo>
                  <a:pt x="54991" y="1390459"/>
                  <a:pt x="65008" y="1373115"/>
                  <a:pt x="73956" y="1353498"/>
                </a:cubicBezTo>
                <a:cubicBezTo>
                  <a:pt x="82904" y="1333880"/>
                  <a:pt x="86701" y="1318468"/>
                  <a:pt x="85346" y="1307261"/>
                </a:cubicBezTo>
                <a:cubicBezTo>
                  <a:pt x="84668" y="1301658"/>
                  <a:pt x="86079" y="1298758"/>
                  <a:pt x="89578" y="1298563"/>
                </a:cubicBezTo>
                <a:close/>
                <a:moveTo>
                  <a:pt x="1129220" y="1297015"/>
                </a:moveTo>
                <a:cubicBezTo>
                  <a:pt x="1130894" y="1296932"/>
                  <a:pt x="1133129" y="1297307"/>
                  <a:pt x="1135923" y="1298141"/>
                </a:cubicBezTo>
                <a:cubicBezTo>
                  <a:pt x="1147101" y="1301475"/>
                  <a:pt x="1155676" y="1305738"/>
                  <a:pt x="1161649" y="1310929"/>
                </a:cubicBezTo>
                <a:cubicBezTo>
                  <a:pt x="1167622" y="1316120"/>
                  <a:pt x="1169465" y="1320759"/>
                  <a:pt x="1167178" y="1324846"/>
                </a:cubicBezTo>
                <a:cubicBezTo>
                  <a:pt x="1164890" y="1328933"/>
                  <a:pt x="1163331" y="1345818"/>
                  <a:pt x="1162499" y="1375503"/>
                </a:cubicBezTo>
                <a:cubicBezTo>
                  <a:pt x="1168393" y="1375503"/>
                  <a:pt x="1176165" y="1377033"/>
                  <a:pt x="1185816" y="1380095"/>
                </a:cubicBezTo>
                <a:cubicBezTo>
                  <a:pt x="1195467" y="1383157"/>
                  <a:pt x="1200006" y="1389929"/>
                  <a:pt x="1199432" y="1400412"/>
                </a:cubicBezTo>
                <a:cubicBezTo>
                  <a:pt x="1198859" y="1410894"/>
                  <a:pt x="1194427" y="1414472"/>
                  <a:pt x="1186139" y="1411145"/>
                </a:cubicBezTo>
                <a:cubicBezTo>
                  <a:pt x="1177850" y="1407818"/>
                  <a:pt x="1169970" y="1401387"/>
                  <a:pt x="1162499" y="1391850"/>
                </a:cubicBezTo>
                <a:cubicBezTo>
                  <a:pt x="1162499" y="1480100"/>
                  <a:pt x="1160581" y="1535905"/>
                  <a:pt x="1156745" y="1559265"/>
                </a:cubicBezTo>
                <a:cubicBezTo>
                  <a:pt x="1152909" y="1582625"/>
                  <a:pt x="1146585" y="1586264"/>
                  <a:pt x="1137773" y="1570182"/>
                </a:cubicBezTo>
                <a:cubicBezTo>
                  <a:pt x="1128961" y="1554099"/>
                  <a:pt x="1126358" y="1540741"/>
                  <a:pt x="1129965" y="1530108"/>
                </a:cubicBezTo>
                <a:cubicBezTo>
                  <a:pt x="1133571" y="1519475"/>
                  <a:pt x="1136271" y="1498445"/>
                  <a:pt x="1138063" y="1467018"/>
                </a:cubicBezTo>
                <a:cubicBezTo>
                  <a:pt x="1139856" y="1435592"/>
                  <a:pt x="1140530" y="1404420"/>
                  <a:pt x="1140085" y="1373502"/>
                </a:cubicBezTo>
                <a:cubicBezTo>
                  <a:pt x="1139640" y="1342585"/>
                  <a:pt x="1136042" y="1321462"/>
                  <a:pt x="1129287" y="1310133"/>
                </a:cubicBezTo>
                <a:cubicBezTo>
                  <a:pt x="1124221" y="1301636"/>
                  <a:pt x="1124199" y="1297263"/>
                  <a:pt x="1129220" y="1297015"/>
                </a:cubicBezTo>
                <a:close/>
                <a:moveTo>
                  <a:pt x="1242075" y="1296946"/>
                </a:moveTo>
                <a:cubicBezTo>
                  <a:pt x="1243519" y="1296742"/>
                  <a:pt x="1245391" y="1296879"/>
                  <a:pt x="1247691" y="1297356"/>
                </a:cubicBezTo>
                <a:cubicBezTo>
                  <a:pt x="1256890" y="1299263"/>
                  <a:pt x="1265239" y="1302314"/>
                  <a:pt x="1272739" y="1306508"/>
                </a:cubicBezTo>
                <a:cubicBezTo>
                  <a:pt x="1280239" y="1310703"/>
                  <a:pt x="1282390" y="1315840"/>
                  <a:pt x="1279192" y="1321920"/>
                </a:cubicBezTo>
                <a:cubicBezTo>
                  <a:pt x="1275994" y="1328001"/>
                  <a:pt x="1273091" y="1345403"/>
                  <a:pt x="1270481" y="1374126"/>
                </a:cubicBezTo>
                <a:cubicBezTo>
                  <a:pt x="1282397" y="1372549"/>
                  <a:pt x="1290819" y="1369455"/>
                  <a:pt x="1295744" y="1364844"/>
                </a:cubicBezTo>
                <a:cubicBezTo>
                  <a:pt x="1300671" y="1360234"/>
                  <a:pt x="1306869" y="1359614"/>
                  <a:pt x="1314340" y="1362984"/>
                </a:cubicBezTo>
                <a:cubicBezTo>
                  <a:pt x="1321811" y="1366354"/>
                  <a:pt x="1328745" y="1370466"/>
                  <a:pt x="1335141" y="1375320"/>
                </a:cubicBezTo>
                <a:cubicBezTo>
                  <a:pt x="1341536" y="1380174"/>
                  <a:pt x="1341289" y="1385849"/>
                  <a:pt x="1334399" y="1392345"/>
                </a:cubicBezTo>
                <a:cubicBezTo>
                  <a:pt x="1327508" y="1398841"/>
                  <a:pt x="1321503" y="1413017"/>
                  <a:pt x="1316384" y="1434871"/>
                </a:cubicBezTo>
                <a:cubicBezTo>
                  <a:pt x="1327512" y="1433150"/>
                  <a:pt x="1338163" y="1431146"/>
                  <a:pt x="1348337" y="1428859"/>
                </a:cubicBezTo>
                <a:cubicBezTo>
                  <a:pt x="1358512" y="1426572"/>
                  <a:pt x="1367876" y="1429899"/>
                  <a:pt x="1376430" y="1438840"/>
                </a:cubicBezTo>
                <a:cubicBezTo>
                  <a:pt x="1384984" y="1447781"/>
                  <a:pt x="1382105" y="1452531"/>
                  <a:pt x="1367793" y="1453090"/>
                </a:cubicBezTo>
                <a:cubicBezTo>
                  <a:pt x="1353482" y="1453650"/>
                  <a:pt x="1338551" y="1454596"/>
                  <a:pt x="1322998" y="1455930"/>
                </a:cubicBezTo>
                <a:cubicBezTo>
                  <a:pt x="1307446" y="1457263"/>
                  <a:pt x="1289496" y="1459436"/>
                  <a:pt x="1269147" y="1462447"/>
                </a:cubicBezTo>
                <a:cubicBezTo>
                  <a:pt x="1282311" y="1481104"/>
                  <a:pt x="1296845" y="1499047"/>
                  <a:pt x="1312748" y="1516277"/>
                </a:cubicBezTo>
                <a:cubicBezTo>
                  <a:pt x="1328652" y="1533507"/>
                  <a:pt x="1347405" y="1545749"/>
                  <a:pt x="1369009" y="1553006"/>
                </a:cubicBezTo>
                <a:cubicBezTo>
                  <a:pt x="1390612" y="1560262"/>
                  <a:pt x="1393104" y="1565134"/>
                  <a:pt x="1376484" y="1567622"/>
                </a:cubicBezTo>
                <a:cubicBezTo>
                  <a:pt x="1359863" y="1570110"/>
                  <a:pt x="1344343" y="1570881"/>
                  <a:pt x="1329924" y="1569934"/>
                </a:cubicBezTo>
                <a:cubicBezTo>
                  <a:pt x="1315505" y="1568988"/>
                  <a:pt x="1303843" y="1560075"/>
                  <a:pt x="1294938" y="1543197"/>
                </a:cubicBezTo>
                <a:cubicBezTo>
                  <a:pt x="1286033" y="1526319"/>
                  <a:pt x="1274252" y="1501065"/>
                  <a:pt x="1259596" y="1467438"/>
                </a:cubicBezTo>
                <a:cubicBezTo>
                  <a:pt x="1253086" y="1498484"/>
                  <a:pt x="1242592" y="1521013"/>
                  <a:pt x="1228116" y="1535023"/>
                </a:cubicBezTo>
                <a:cubicBezTo>
                  <a:pt x="1213640" y="1549033"/>
                  <a:pt x="1197934" y="1558591"/>
                  <a:pt x="1180998" y="1563696"/>
                </a:cubicBezTo>
                <a:cubicBezTo>
                  <a:pt x="1164062" y="1568801"/>
                  <a:pt x="1162485" y="1566113"/>
                  <a:pt x="1176265" y="1555630"/>
                </a:cubicBezTo>
                <a:cubicBezTo>
                  <a:pt x="1190046" y="1545147"/>
                  <a:pt x="1202437" y="1532865"/>
                  <a:pt x="1213435" y="1518783"/>
                </a:cubicBezTo>
                <a:cubicBezTo>
                  <a:pt x="1224435" y="1504701"/>
                  <a:pt x="1232149" y="1487586"/>
                  <a:pt x="1236580" y="1467438"/>
                </a:cubicBezTo>
                <a:cubicBezTo>
                  <a:pt x="1225538" y="1469187"/>
                  <a:pt x="1214744" y="1471198"/>
                  <a:pt x="1204197" y="1473471"/>
                </a:cubicBezTo>
                <a:cubicBezTo>
                  <a:pt x="1193650" y="1475744"/>
                  <a:pt x="1184264" y="1472579"/>
                  <a:pt x="1176040" y="1463975"/>
                </a:cubicBezTo>
                <a:cubicBezTo>
                  <a:pt x="1167816" y="1455370"/>
                  <a:pt x="1169027" y="1451524"/>
                  <a:pt x="1179675" y="1452434"/>
                </a:cubicBezTo>
                <a:cubicBezTo>
                  <a:pt x="1190322" y="1453345"/>
                  <a:pt x="1210338" y="1451283"/>
                  <a:pt x="1239721" y="1446250"/>
                </a:cubicBezTo>
                <a:cubicBezTo>
                  <a:pt x="1243048" y="1432139"/>
                  <a:pt x="1245149" y="1416702"/>
                  <a:pt x="1246023" y="1399938"/>
                </a:cubicBezTo>
                <a:lnTo>
                  <a:pt x="1226513" y="1403982"/>
                </a:lnTo>
                <a:cubicBezTo>
                  <a:pt x="1220032" y="1404886"/>
                  <a:pt x="1213342" y="1402258"/>
                  <a:pt x="1206444" y="1396099"/>
                </a:cubicBezTo>
                <a:cubicBezTo>
                  <a:pt x="1199547" y="1389940"/>
                  <a:pt x="1201124" y="1386559"/>
                  <a:pt x="1211177" y="1385957"/>
                </a:cubicBezTo>
                <a:cubicBezTo>
                  <a:pt x="1221229" y="1385354"/>
                  <a:pt x="1232859" y="1383504"/>
                  <a:pt x="1246067" y="1380407"/>
                </a:cubicBezTo>
                <a:cubicBezTo>
                  <a:pt x="1246941" y="1341100"/>
                  <a:pt x="1245131" y="1316955"/>
                  <a:pt x="1240635" y="1307971"/>
                </a:cubicBezTo>
                <a:cubicBezTo>
                  <a:pt x="1237263" y="1301233"/>
                  <a:pt x="1237743" y="1297558"/>
                  <a:pt x="1242075" y="1296946"/>
                </a:cubicBezTo>
                <a:close/>
                <a:moveTo>
                  <a:pt x="3727891" y="1295508"/>
                </a:moveTo>
                <a:cubicBezTo>
                  <a:pt x="3730651" y="1295600"/>
                  <a:pt x="3734118" y="1296072"/>
                  <a:pt x="3738293" y="1296925"/>
                </a:cubicBezTo>
                <a:cubicBezTo>
                  <a:pt x="3754992" y="1300338"/>
                  <a:pt x="3763116" y="1304400"/>
                  <a:pt x="3762664" y="1309111"/>
                </a:cubicBezTo>
                <a:cubicBezTo>
                  <a:pt x="3762212" y="1313822"/>
                  <a:pt x="3761986" y="1321125"/>
                  <a:pt x="3761986" y="1331019"/>
                </a:cubicBezTo>
                <a:cubicBezTo>
                  <a:pt x="3761986" y="1340039"/>
                  <a:pt x="3763126" y="1351712"/>
                  <a:pt x="3765406" y="1366038"/>
                </a:cubicBezTo>
                <a:cubicBezTo>
                  <a:pt x="3777166" y="1362654"/>
                  <a:pt x="3787164" y="1358882"/>
                  <a:pt x="3795403" y="1354724"/>
                </a:cubicBezTo>
                <a:cubicBezTo>
                  <a:pt x="3803641" y="1350565"/>
                  <a:pt x="3812281" y="1351160"/>
                  <a:pt x="3821322" y="1356509"/>
                </a:cubicBezTo>
                <a:cubicBezTo>
                  <a:pt x="3830364" y="1361858"/>
                  <a:pt x="3827471" y="1367465"/>
                  <a:pt x="3812643" y="1373330"/>
                </a:cubicBezTo>
                <a:cubicBezTo>
                  <a:pt x="3797815" y="1379195"/>
                  <a:pt x="3782730" y="1384128"/>
                  <a:pt x="3767385" y="1388129"/>
                </a:cubicBezTo>
                <a:cubicBezTo>
                  <a:pt x="3768217" y="1396389"/>
                  <a:pt x="3769343" y="1404771"/>
                  <a:pt x="3770762" y="1413275"/>
                </a:cubicBezTo>
                <a:cubicBezTo>
                  <a:pt x="3781633" y="1409890"/>
                  <a:pt x="3792061" y="1405445"/>
                  <a:pt x="3802049" y="1399938"/>
                </a:cubicBezTo>
                <a:cubicBezTo>
                  <a:pt x="3812038" y="1394432"/>
                  <a:pt x="3821355" y="1394016"/>
                  <a:pt x="3830002" y="1398691"/>
                </a:cubicBezTo>
                <a:cubicBezTo>
                  <a:pt x="3838649" y="1403366"/>
                  <a:pt x="3839904" y="1407596"/>
                  <a:pt x="3833766" y="1411382"/>
                </a:cubicBezTo>
                <a:cubicBezTo>
                  <a:pt x="3827629" y="1415168"/>
                  <a:pt x="3818831" y="1419348"/>
                  <a:pt x="3807373" y="1423922"/>
                </a:cubicBezTo>
                <a:cubicBezTo>
                  <a:pt x="3795916" y="1428497"/>
                  <a:pt x="3784838" y="1432254"/>
                  <a:pt x="3774140" y="1435194"/>
                </a:cubicBezTo>
                <a:cubicBezTo>
                  <a:pt x="3778542" y="1453535"/>
                  <a:pt x="3782070" y="1466025"/>
                  <a:pt x="3784723" y="1472665"/>
                </a:cubicBezTo>
                <a:cubicBezTo>
                  <a:pt x="3787892" y="1468176"/>
                  <a:pt x="3792517" y="1461820"/>
                  <a:pt x="3798597" y="1453596"/>
                </a:cubicBezTo>
                <a:cubicBezTo>
                  <a:pt x="3804677" y="1445372"/>
                  <a:pt x="3807491" y="1437947"/>
                  <a:pt x="3807040" y="1431322"/>
                </a:cubicBezTo>
                <a:cubicBezTo>
                  <a:pt x="3806588" y="1424697"/>
                  <a:pt x="3813364" y="1425618"/>
                  <a:pt x="3827367" y="1434086"/>
                </a:cubicBezTo>
                <a:cubicBezTo>
                  <a:pt x="3841370" y="1442554"/>
                  <a:pt x="3845153" y="1448544"/>
                  <a:pt x="3838714" y="1452058"/>
                </a:cubicBezTo>
                <a:cubicBezTo>
                  <a:pt x="3832275" y="1455571"/>
                  <a:pt x="3825840" y="1460777"/>
                  <a:pt x="3819408" y="1467674"/>
                </a:cubicBezTo>
                <a:cubicBezTo>
                  <a:pt x="3812976" y="1474572"/>
                  <a:pt x="3804634" y="1482925"/>
                  <a:pt x="3794381" y="1492734"/>
                </a:cubicBezTo>
                <a:cubicBezTo>
                  <a:pt x="3804878" y="1513713"/>
                  <a:pt x="3814995" y="1529111"/>
                  <a:pt x="3824732" y="1538927"/>
                </a:cubicBezTo>
                <a:cubicBezTo>
                  <a:pt x="3834469" y="1548743"/>
                  <a:pt x="3840822" y="1551113"/>
                  <a:pt x="3843790" y="1546036"/>
                </a:cubicBezTo>
                <a:cubicBezTo>
                  <a:pt x="3846758" y="1540960"/>
                  <a:pt x="3852090" y="1531062"/>
                  <a:pt x="3859783" y="1516341"/>
                </a:cubicBezTo>
                <a:cubicBezTo>
                  <a:pt x="3867477" y="1501621"/>
                  <a:pt x="3869972" y="1505070"/>
                  <a:pt x="3867268" y="1526688"/>
                </a:cubicBezTo>
                <a:cubicBezTo>
                  <a:pt x="3864566" y="1548306"/>
                  <a:pt x="3865014" y="1565206"/>
                  <a:pt x="3868613" y="1577388"/>
                </a:cubicBezTo>
                <a:cubicBezTo>
                  <a:pt x="3872213" y="1589570"/>
                  <a:pt x="3867817" y="1594485"/>
                  <a:pt x="3855427" y="1592133"/>
                </a:cubicBezTo>
                <a:cubicBezTo>
                  <a:pt x="3843037" y="1589781"/>
                  <a:pt x="3829870" y="1582095"/>
                  <a:pt x="3815923" y="1569074"/>
                </a:cubicBezTo>
                <a:cubicBezTo>
                  <a:pt x="3801978" y="1556053"/>
                  <a:pt x="3788444" y="1536120"/>
                  <a:pt x="3775323" y="1509275"/>
                </a:cubicBezTo>
                <a:cubicBezTo>
                  <a:pt x="3767120" y="1516861"/>
                  <a:pt x="3757193" y="1523913"/>
                  <a:pt x="3745542" y="1530431"/>
                </a:cubicBezTo>
                <a:cubicBezTo>
                  <a:pt x="3733891" y="1536948"/>
                  <a:pt x="3720643" y="1541351"/>
                  <a:pt x="3705801" y="1543638"/>
                </a:cubicBezTo>
                <a:cubicBezTo>
                  <a:pt x="3690959" y="1545925"/>
                  <a:pt x="3689195" y="1543330"/>
                  <a:pt x="3700510" y="1535851"/>
                </a:cubicBezTo>
                <a:cubicBezTo>
                  <a:pt x="3711824" y="1528373"/>
                  <a:pt x="3723447" y="1520654"/>
                  <a:pt x="3735378" y="1512695"/>
                </a:cubicBezTo>
                <a:cubicBezTo>
                  <a:pt x="3747309" y="1504737"/>
                  <a:pt x="3757928" y="1496269"/>
                  <a:pt x="3767235" y="1487292"/>
                </a:cubicBezTo>
                <a:cubicBezTo>
                  <a:pt x="3760968" y="1471159"/>
                  <a:pt x="3756709" y="1455987"/>
                  <a:pt x="3754458" y="1441776"/>
                </a:cubicBezTo>
                <a:cubicBezTo>
                  <a:pt x="3747273" y="1444271"/>
                  <a:pt x="3740204" y="1446246"/>
                  <a:pt x="3733248" y="1447702"/>
                </a:cubicBezTo>
                <a:cubicBezTo>
                  <a:pt x="3726294" y="1449157"/>
                  <a:pt x="3717621" y="1448433"/>
                  <a:pt x="3707232" y="1445529"/>
                </a:cubicBezTo>
                <a:cubicBezTo>
                  <a:pt x="3696842" y="1442626"/>
                  <a:pt x="3697251" y="1439492"/>
                  <a:pt x="3708458" y="1436129"/>
                </a:cubicBezTo>
                <a:cubicBezTo>
                  <a:pt x="3719665" y="1432767"/>
                  <a:pt x="3733858" y="1428267"/>
                  <a:pt x="3751037" y="1422632"/>
                </a:cubicBezTo>
                <a:cubicBezTo>
                  <a:pt x="3749231" y="1414816"/>
                  <a:pt x="3747625" y="1405452"/>
                  <a:pt x="3746219" y="1394539"/>
                </a:cubicBezTo>
                <a:cubicBezTo>
                  <a:pt x="3733342" y="1397235"/>
                  <a:pt x="3722827" y="1397561"/>
                  <a:pt x="3714674" y="1395518"/>
                </a:cubicBezTo>
                <a:cubicBezTo>
                  <a:pt x="3706522" y="1393474"/>
                  <a:pt x="3705508" y="1390363"/>
                  <a:pt x="3711631" y="1386182"/>
                </a:cubicBezTo>
                <a:cubicBezTo>
                  <a:pt x="3717754" y="1382002"/>
                  <a:pt x="3727735" y="1377897"/>
                  <a:pt x="3741573" y="1373868"/>
                </a:cubicBezTo>
                <a:cubicBezTo>
                  <a:pt x="3740699" y="1366425"/>
                  <a:pt x="3738730" y="1355272"/>
                  <a:pt x="3735668" y="1340409"/>
                </a:cubicBezTo>
                <a:cubicBezTo>
                  <a:pt x="3732607" y="1325545"/>
                  <a:pt x="3728104" y="1313729"/>
                  <a:pt x="3722160" y="1304960"/>
                </a:cubicBezTo>
                <a:cubicBezTo>
                  <a:pt x="3717702" y="1298383"/>
                  <a:pt x="3719612" y="1295232"/>
                  <a:pt x="3727891" y="1295508"/>
                </a:cubicBezTo>
                <a:close/>
                <a:moveTo>
                  <a:pt x="1515478" y="1292454"/>
                </a:moveTo>
                <a:cubicBezTo>
                  <a:pt x="1517303" y="1291825"/>
                  <a:pt x="1520266" y="1291863"/>
                  <a:pt x="1524367" y="1292570"/>
                </a:cubicBezTo>
                <a:cubicBezTo>
                  <a:pt x="1532569" y="1293982"/>
                  <a:pt x="1539345" y="1296165"/>
                  <a:pt x="1544695" y="1299119"/>
                </a:cubicBezTo>
                <a:cubicBezTo>
                  <a:pt x="1550043" y="1302073"/>
                  <a:pt x="1551488" y="1305357"/>
                  <a:pt x="1549028" y="1308971"/>
                </a:cubicBezTo>
                <a:cubicBezTo>
                  <a:pt x="1546569" y="1312585"/>
                  <a:pt x="1543755" y="1316321"/>
                  <a:pt x="1540586" y="1320178"/>
                </a:cubicBezTo>
                <a:cubicBezTo>
                  <a:pt x="1543511" y="1320178"/>
                  <a:pt x="1550520" y="1318149"/>
                  <a:pt x="1561612" y="1314091"/>
                </a:cubicBezTo>
                <a:cubicBezTo>
                  <a:pt x="1572705" y="1310032"/>
                  <a:pt x="1580972" y="1311316"/>
                  <a:pt x="1586413" y="1317941"/>
                </a:cubicBezTo>
                <a:cubicBezTo>
                  <a:pt x="1591856" y="1324566"/>
                  <a:pt x="1590221" y="1329306"/>
                  <a:pt x="1581509" y="1332159"/>
                </a:cubicBezTo>
                <a:cubicBezTo>
                  <a:pt x="1572797" y="1335013"/>
                  <a:pt x="1563713" y="1336899"/>
                  <a:pt x="1554255" y="1337817"/>
                </a:cubicBezTo>
                <a:cubicBezTo>
                  <a:pt x="1544798" y="1338734"/>
                  <a:pt x="1537646" y="1338297"/>
                  <a:pt x="1532799" y="1336504"/>
                </a:cubicBezTo>
                <a:cubicBezTo>
                  <a:pt x="1522818" y="1351934"/>
                  <a:pt x="1509220" y="1364565"/>
                  <a:pt x="1492005" y="1374395"/>
                </a:cubicBezTo>
                <a:cubicBezTo>
                  <a:pt x="1474789" y="1384225"/>
                  <a:pt x="1470079" y="1384214"/>
                  <a:pt x="1477872" y="1374363"/>
                </a:cubicBezTo>
                <a:cubicBezTo>
                  <a:pt x="1485666" y="1364511"/>
                  <a:pt x="1492005" y="1356032"/>
                  <a:pt x="1496887" y="1348927"/>
                </a:cubicBezTo>
                <a:cubicBezTo>
                  <a:pt x="1501770" y="1341821"/>
                  <a:pt x="1505972" y="1334533"/>
                  <a:pt x="1509493" y="1327061"/>
                </a:cubicBezTo>
                <a:cubicBezTo>
                  <a:pt x="1513013" y="1319590"/>
                  <a:pt x="1514773" y="1313711"/>
                  <a:pt x="1514773" y="1309423"/>
                </a:cubicBezTo>
                <a:cubicBezTo>
                  <a:pt x="1514773" y="1304633"/>
                  <a:pt x="1514322" y="1300274"/>
                  <a:pt x="1513418" y="1296345"/>
                </a:cubicBezTo>
                <a:cubicBezTo>
                  <a:pt x="1512966" y="1294380"/>
                  <a:pt x="1513653" y="1293083"/>
                  <a:pt x="1515478" y="1292454"/>
                </a:cubicBezTo>
                <a:close/>
                <a:moveTo>
                  <a:pt x="435006" y="1292145"/>
                </a:moveTo>
                <a:cubicBezTo>
                  <a:pt x="438506" y="1291904"/>
                  <a:pt x="444431" y="1294029"/>
                  <a:pt x="452781" y="1298517"/>
                </a:cubicBezTo>
                <a:cubicBezTo>
                  <a:pt x="469480" y="1307494"/>
                  <a:pt x="474431" y="1315693"/>
                  <a:pt x="467634" y="1323114"/>
                </a:cubicBezTo>
                <a:cubicBezTo>
                  <a:pt x="460836" y="1330535"/>
                  <a:pt x="452702" y="1340021"/>
                  <a:pt x="443230" y="1351572"/>
                </a:cubicBezTo>
                <a:cubicBezTo>
                  <a:pt x="433759" y="1363123"/>
                  <a:pt x="425460" y="1372470"/>
                  <a:pt x="418332" y="1379611"/>
                </a:cubicBezTo>
                <a:cubicBezTo>
                  <a:pt x="411205" y="1386752"/>
                  <a:pt x="409818" y="1389875"/>
                  <a:pt x="414170" y="1388979"/>
                </a:cubicBezTo>
                <a:cubicBezTo>
                  <a:pt x="418522" y="1388082"/>
                  <a:pt x="424947" y="1387014"/>
                  <a:pt x="433443" y="1385774"/>
                </a:cubicBezTo>
                <a:cubicBezTo>
                  <a:pt x="441940" y="1384533"/>
                  <a:pt x="454878" y="1381934"/>
                  <a:pt x="472258" y="1377976"/>
                </a:cubicBezTo>
                <a:cubicBezTo>
                  <a:pt x="467885" y="1370132"/>
                  <a:pt x="464318" y="1361008"/>
                  <a:pt x="461557" y="1350604"/>
                </a:cubicBezTo>
                <a:cubicBezTo>
                  <a:pt x="458797" y="1340201"/>
                  <a:pt x="464576" y="1339982"/>
                  <a:pt x="478894" y="1349948"/>
                </a:cubicBezTo>
                <a:cubicBezTo>
                  <a:pt x="493213" y="1359915"/>
                  <a:pt x="502014" y="1368981"/>
                  <a:pt x="505298" y="1377148"/>
                </a:cubicBezTo>
                <a:cubicBezTo>
                  <a:pt x="508583" y="1385315"/>
                  <a:pt x="507861" y="1393854"/>
                  <a:pt x="503137" y="1402767"/>
                </a:cubicBezTo>
                <a:cubicBezTo>
                  <a:pt x="498411" y="1411679"/>
                  <a:pt x="493303" y="1413117"/>
                  <a:pt x="487810" y="1407080"/>
                </a:cubicBezTo>
                <a:cubicBezTo>
                  <a:pt x="482318" y="1401042"/>
                  <a:pt x="478647" y="1395514"/>
                  <a:pt x="476797" y="1390495"/>
                </a:cubicBezTo>
                <a:cubicBezTo>
                  <a:pt x="460406" y="1396791"/>
                  <a:pt x="444822" y="1402806"/>
                  <a:pt x="430044" y="1408542"/>
                </a:cubicBezTo>
                <a:cubicBezTo>
                  <a:pt x="415267" y="1414278"/>
                  <a:pt x="405118" y="1418552"/>
                  <a:pt x="399596" y="1421363"/>
                </a:cubicBezTo>
                <a:cubicBezTo>
                  <a:pt x="394076" y="1424173"/>
                  <a:pt x="389770" y="1423356"/>
                  <a:pt x="386679" y="1418910"/>
                </a:cubicBezTo>
                <a:cubicBezTo>
                  <a:pt x="383589" y="1414465"/>
                  <a:pt x="381560" y="1409589"/>
                  <a:pt x="380592" y="1404283"/>
                </a:cubicBezTo>
                <a:cubicBezTo>
                  <a:pt x="379625" y="1398977"/>
                  <a:pt x="380857" y="1395063"/>
                  <a:pt x="384292" y="1392539"/>
                </a:cubicBezTo>
                <a:cubicBezTo>
                  <a:pt x="387727" y="1390015"/>
                  <a:pt x="392272" y="1385494"/>
                  <a:pt x="397929" y="1378977"/>
                </a:cubicBezTo>
                <a:cubicBezTo>
                  <a:pt x="403587" y="1372459"/>
                  <a:pt x="411316" y="1360144"/>
                  <a:pt x="421118" y="1342033"/>
                </a:cubicBezTo>
                <a:cubicBezTo>
                  <a:pt x="430919" y="1323921"/>
                  <a:pt x="434472" y="1309896"/>
                  <a:pt x="431776" y="1299958"/>
                </a:cubicBezTo>
                <a:cubicBezTo>
                  <a:pt x="430428" y="1294989"/>
                  <a:pt x="431504" y="1292385"/>
                  <a:pt x="435006" y="1292145"/>
                </a:cubicBezTo>
                <a:close/>
                <a:moveTo>
                  <a:pt x="175132" y="1290760"/>
                </a:moveTo>
                <a:cubicBezTo>
                  <a:pt x="178744" y="1290289"/>
                  <a:pt x="184612" y="1292172"/>
                  <a:pt x="192736" y="1296409"/>
                </a:cubicBezTo>
                <a:cubicBezTo>
                  <a:pt x="208984" y="1304884"/>
                  <a:pt x="214730" y="1312058"/>
                  <a:pt x="209977" y="1317930"/>
                </a:cubicBezTo>
                <a:cubicBezTo>
                  <a:pt x="205223" y="1323803"/>
                  <a:pt x="200275" y="1331435"/>
                  <a:pt x="195134" y="1340828"/>
                </a:cubicBezTo>
                <a:cubicBezTo>
                  <a:pt x="189993" y="1350221"/>
                  <a:pt x="180669" y="1364934"/>
                  <a:pt x="167161" y="1384967"/>
                </a:cubicBezTo>
                <a:cubicBezTo>
                  <a:pt x="169369" y="1384967"/>
                  <a:pt x="176872" y="1383418"/>
                  <a:pt x="189671" y="1380321"/>
                </a:cubicBezTo>
                <a:cubicBezTo>
                  <a:pt x="202469" y="1377223"/>
                  <a:pt x="213228" y="1374151"/>
                  <a:pt x="221947" y="1371104"/>
                </a:cubicBezTo>
                <a:cubicBezTo>
                  <a:pt x="230666" y="1368056"/>
                  <a:pt x="237768" y="1364651"/>
                  <a:pt x="243253" y="1360886"/>
                </a:cubicBezTo>
                <a:cubicBezTo>
                  <a:pt x="248738" y="1357122"/>
                  <a:pt x="255614" y="1356925"/>
                  <a:pt x="263881" y="1360295"/>
                </a:cubicBezTo>
                <a:cubicBezTo>
                  <a:pt x="272149" y="1363665"/>
                  <a:pt x="280591" y="1369179"/>
                  <a:pt x="289210" y="1376836"/>
                </a:cubicBezTo>
                <a:cubicBezTo>
                  <a:pt x="297828" y="1384494"/>
                  <a:pt x="295968" y="1390409"/>
                  <a:pt x="283628" y="1394582"/>
                </a:cubicBezTo>
                <a:cubicBezTo>
                  <a:pt x="271288" y="1398755"/>
                  <a:pt x="258439" y="1406990"/>
                  <a:pt x="245081" y="1419287"/>
                </a:cubicBezTo>
                <a:cubicBezTo>
                  <a:pt x="231724" y="1431583"/>
                  <a:pt x="228196" y="1429246"/>
                  <a:pt x="234498" y="1412274"/>
                </a:cubicBezTo>
                <a:cubicBezTo>
                  <a:pt x="240801" y="1395303"/>
                  <a:pt x="243809" y="1386530"/>
                  <a:pt x="243522" y="1385957"/>
                </a:cubicBezTo>
                <a:cubicBezTo>
                  <a:pt x="243235" y="1385383"/>
                  <a:pt x="240697" y="1385759"/>
                  <a:pt x="235907" y="1387086"/>
                </a:cubicBezTo>
                <a:cubicBezTo>
                  <a:pt x="231118" y="1388412"/>
                  <a:pt x="219294" y="1391320"/>
                  <a:pt x="200437" y="1395808"/>
                </a:cubicBezTo>
                <a:lnTo>
                  <a:pt x="189789" y="1399809"/>
                </a:lnTo>
                <a:cubicBezTo>
                  <a:pt x="183608" y="1401573"/>
                  <a:pt x="178123" y="1403161"/>
                  <a:pt x="173334" y="1404574"/>
                </a:cubicBezTo>
                <a:cubicBezTo>
                  <a:pt x="168544" y="1405986"/>
                  <a:pt x="163532" y="1403989"/>
                  <a:pt x="158298" y="1398583"/>
                </a:cubicBezTo>
                <a:cubicBezTo>
                  <a:pt x="149866" y="1411360"/>
                  <a:pt x="139086" y="1421753"/>
                  <a:pt x="125957" y="1429762"/>
                </a:cubicBezTo>
                <a:cubicBezTo>
                  <a:pt x="112829" y="1437771"/>
                  <a:pt x="109921" y="1435975"/>
                  <a:pt x="117235" y="1424374"/>
                </a:cubicBezTo>
                <a:cubicBezTo>
                  <a:pt x="124548" y="1412773"/>
                  <a:pt x="132887" y="1399616"/>
                  <a:pt x="142251" y="1384903"/>
                </a:cubicBezTo>
                <a:cubicBezTo>
                  <a:pt x="151615" y="1370190"/>
                  <a:pt x="159209" y="1354824"/>
                  <a:pt x="165031" y="1338806"/>
                </a:cubicBezTo>
                <a:cubicBezTo>
                  <a:pt x="170853" y="1322788"/>
                  <a:pt x="172864" y="1309599"/>
                  <a:pt x="171064" y="1299238"/>
                </a:cubicBezTo>
                <a:cubicBezTo>
                  <a:pt x="170165" y="1294057"/>
                  <a:pt x="171521" y="1291231"/>
                  <a:pt x="175132" y="1290760"/>
                </a:cubicBezTo>
                <a:close/>
                <a:moveTo>
                  <a:pt x="1919673" y="1288472"/>
                </a:moveTo>
                <a:cubicBezTo>
                  <a:pt x="1921832" y="1288332"/>
                  <a:pt x="1924594" y="1288619"/>
                  <a:pt x="1927961" y="1289332"/>
                </a:cubicBezTo>
                <a:cubicBezTo>
                  <a:pt x="1941426" y="1292186"/>
                  <a:pt x="1950901" y="1296438"/>
                  <a:pt x="1956387" y="1302088"/>
                </a:cubicBezTo>
                <a:cubicBezTo>
                  <a:pt x="1961872" y="1307738"/>
                  <a:pt x="1963467" y="1313273"/>
                  <a:pt x="1961173" y="1318694"/>
                </a:cubicBezTo>
                <a:cubicBezTo>
                  <a:pt x="1958878" y="1324114"/>
                  <a:pt x="1957068" y="1334357"/>
                  <a:pt x="1955741" y="1349421"/>
                </a:cubicBezTo>
                <a:cubicBezTo>
                  <a:pt x="1954415" y="1364486"/>
                  <a:pt x="1953322" y="1386674"/>
                  <a:pt x="1952461" y="1415985"/>
                </a:cubicBezTo>
                <a:cubicBezTo>
                  <a:pt x="1984425" y="1411525"/>
                  <a:pt x="2006072" y="1408542"/>
                  <a:pt x="2017401" y="1407037"/>
                </a:cubicBezTo>
                <a:cubicBezTo>
                  <a:pt x="2019896" y="1391807"/>
                  <a:pt x="2019344" y="1378916"/>
                  <a:pt x="2015744" y="1368361"/>
                </a:cubicBezTo>
                <a:cubicBezTo>
                  <a:pt x="2012145" y="1357807"/>
                  <a:pt x="2015967" y="1354207"/>
                  <a:pt x="2027209" y="1357563"/>
                </a:cubicBezTo>
                <a:cubicBezTo>
                  <a:pt x="2038452" y="1360919"/>
                  <a:pt x="2046802" y="1365249"/>
                  <a:pt x="2052258" y="1370555"/>
                </a:cubicBezTo>
                <a:cubicBezTo>
                  <a:pt x="2057715" y="1375861"/>
                  <a:pt x="2058604" y="1380798"/>
                  <a:pt x="2054925" y="1385365"/>
                </a:cubicBezTo>
                <a:cubicBezTo>
                  <a:pt x="2051247" y="1389932"/>
                  <a:pt x="2048530" y="1397705"/>
                  <a:pt x="2046773" y="1408682"/>
                </a:cubicBezTo>
                <a:cubicBezTo>
                  <a:pt x="2045016" y="1419660"/>
                  <a:pt x="2041643" y="1431297"/>
                  <a:pt x="2036652" y="1443593"/>
                </a:cubicBezTo>
                <a:cubicBezTo>
                  <a:pt x="2031662" y="1455890"/>
                  <a:pt x="2026030" y="1458350"/>
                  <a:pt x="2019756" y="1450972"/>
                </a:cubicBezTo>
                <a:cubicBezTo>
                  <a:pt x="2013482" y="1443593"/>
                  <a:pt x="2012145" y="1435581"/>
                  <a:pt x="2015744" y="1426934"/>
                </a:cubicBezTo>
                <a:cubicBezTo>
                  <a:pt x="1986591" y="1430519"/>
                  <a:pt x="1965453" y="1433853"/>
                  <a:pt x="1952332" y="1436936"/>
                </a:cubicBezTo>
                <a:cubicBezTo>
                  <a:pt x="1951486" y="1476243"/>
                  <a:pt x="1950633" y="1505253"/>
                  <a:pt x="1949772" y="1523967"/>
                </a:cubicBezTo>
                <a:cubicBezTo>
                  <a:pt x="1979528" y="1520468"/>
                  <a:pt x="2002035" y="1517908"/>
                  <a:pt x="2017293" y="1516288"/>
                </a:cubicBezTo>
                <a:cubicBezTo>
                  <a:pt x="2018957" y="1498577"/>
                  <a:pt x="2017989" y="1485080"/>
                  <a:pt x="2014389" y="1475794"/>
                </a:cubicBezTo>
                <a:cubicBezTo>
                  <a:pt x="2010790" y="1466509"/>
                  <a:pt x="2015092" y="1464010"/>
                  <a:pt x="2027295" y="1468298"/>
                </a:cubicBezTo>
                <a:cubicBezTo>
                  <a:pt x="2039499" y="1472586"/>
                  <a:pt x="2047400" y="1476623"/>
                  <a:pt x="2051000" y="1480408"/>
                </a:cubicBezTo>
                <a:cubicBezTo>
                  <a:pt x="2054599" y="1484194"/>
                  <a:pt x="2055248" y="1488572"/>
                  <a:pt x="2052946" y="1493540"/>
                </a:cubicBezTo>
                <a:cubicBezTo>
                  <a:pt x="2050645" y="1498509"/>
                  <a:pt x="2048605" y="1508547"/>
                  <a:pt x="2046827" y="1523655"/>
                </a:cubicBezTo>
                <a:cubicBezTo>
                  <a:pt x="2045048" y="1538762"/>
                  <a:pt x="2043450" y="1549639"/>
                  <a:pt x="2042030" y="1556286"/>
                </a:cubicBezTo>
                <a:cubicBezTo>
                  <a:pt x="2040610" y="1562933"/>
                  <a:pt x="2037627" y="1568905"/>
                  <a:pt x="2033082" y="1574204"/>
                </a:cubicBezTo>
                <a:cubicBezTo>
                  <a:pt x="2028536" y="1579503"/>
                  <a:pt x="2024062" y="1578940"/>
                  <a:pt x="2019659" y="1572516"/>
                </a:cubicBezTo>
                <a:cubicBezTo>
                  <a:pt x="2015257" y="1566091"/>
                  <a:pt x="2013285" y="1560111"/>
                  <a:pt x="2013744" y="1554576"/>
                </a:cubicBezTo>
                <a:cubicBezTo>
                  <a:pt x="2014203" y="1549041"/>
                  <a:pt x="2015321" y="1542487"/>
                  <a:pt x="2017100" y="1534916"/>
                </a:cubicBezTo>
                <a:cubicBezTo>
                  <a:pt x="1977219" y="1541211"/>
                  <a:pt x="1946492" y="1546370"/>
                  <a:pt x="1924917" y="1550392"/>
                </a:cubicBezTo>
                <a:cubicBezTo>
                  <a:pt x="1903342" y="1554415"/>
                  <a:pt x="1887113" y="1558168"/>
                  <a:pt x="1876228" y="1561653"/>
                </a:cubicBezTo>
                <a:cubicBezTo>
                  <a:pt x="1865344" y="1565138"/>
                  <a:pt x="1856134" y="1569203"/>
                  <a:pt x="1848598" y="1573849"/>
                </a:cubicBezTo>
                <a:cubicBezTo>
                  <a:pt x="1841063" y="1578495"/>
                  <a:pt x="1835094" y="1576040"/>
                  <a:pt x="1830691" y="1566482"/>
                </a:cubicBezTo>
                <a:cubicBezTo>
                  <a:pt x="1826289" y="1556924"/>
                  <a:pt x="1826160" y="1549980"/>
                  <a:pt x="1830304" y="1545649"/>
                </a:cubicBezTo>
                <a:cubicBezTo>
                  <a:pt x="1834448" y="1541318"/>
                  <a:pt x="1838496" y="1534008"/>
                  <a:pt x="1842447" y="1523719"/>
                </a:cubicBezTo>
                <a:cubicBezTo>
                  <a:pt x="1846397" y="1513430"/>
                  <a:pt x="1845899" y="1502349"/>
                  <a:pt x="1840952" y="1490475"/>
                </a:cubicBezTo>
                <a:cubicBezTo>
                  <a:pt x="1836004" y="1478602"/>
                  <a:pt x="1838689" y="1473869"/>
                  <a:pt x="1849007" y="1476278"/>
                </a:cubicBezTo>
                <a:cubicBezTo>
                  <a:pt x="1859325" y="1478688"/>
                  <a:pt x="1866775" y="1482276"/>
                  <a:pt x="1871356" y="1487044"/>
                </a:cubicBezTo>
                <a:cubicBezTo>
                  <a:pt x="1875938" y="1491812"/>
                  <a:pt x="1877060" y="1496720"/>
                  <a:pt x="1874723" y="1501768"/>
                </a:cubicBezTo>
                <a:cubicBezTo>
                  <a:pt x="1872385" y="1506816"/>
                  <a:pt x="1870360" y="1513416"/>
                  <a:pt x="1868646" y="1521568"/>
                </a:cubicBezTo>
                <a:cubicBezTo>
                  <a:pt x="1866932" y="1529721"/>
                  <a:pt x="1866076" y="1535045"/>
                  <a:pt x="1866076" y="1537540"/>
                </a:cubicBezTo>
                <a:cubicBezTo>
                  <a:pt x="1866076" y="1536579"/>
                  <a:pt x="1871955" y="1535224"/>
                  <a:pt x="1883714" y="1533474"/>
                </a:cubicBezTo>
                <a:cubicBezTo>
                  <a:pt x="1895473" y="1531725"/>
                  <a:pt x="1909340" y="1530047"/>
                  <a:pt x="1925315" y="1528441"/>
                </a:cubicBezTo>
                <a:lnTo>
                  <a:pt x="1925315" y="1440442"/>
                </a:lnTo>
                <a:cubicBezTo>
                  <a:pt x="1887858" y="1448358"/>
                  <a:pt x="1864961" y="1455284"/>
                  <a:pt x="1856622" y="1461221"/>
                </a:cubicBezTo>
                <a:cubicBezTo>
                  <a:pt x="1848283" y="1467158"/>
                  <a:pt x="1841898" y="1465391"/>
                  <a:pt x="1837467" y="1455919"/>
                </a:cubicBezTo>
                <a:cubicBezTo>
                  <a:pt x="1833036" y="1446447"/>
                  <a:pt x="1833072" y="1438689"/>
                  <a:pt x="1837574" y="1432645"/>
                </a:cubicBezTo>
                <a:cubicBezTo>
                  <a:pt x="1842077" y="1426600"/>
                  <a:pt x="1844329" y="1417921"/>
                  <a:pt x="1844329" y="1406607"/>
                </a:cubicBezTo>
                <a:cubicBezTo>
                  <a:pt x="1844329" y="1395521"/>
                  <a:pt x="1842977" y="1385989"/>
                  <a:pt x="1840274" y="1378009"/>
                </a:cubicBezTo>
                <a:cubicBezTo>
                  <a:pt x="1837571" y="1370028"/>
                  <a:pt x="1840403" y="1366999"/>
                  <a:pt x="1848771" y="1368920"/>
                </a:cubicBezTo>
                <a:cubicBezTo>
                  <a:pt x="1857138" y="1370842"/>
                  <a:pt x="1864366" y="1373914"/>
                  <a:pt x="1870453" y="1378138"/>
                </a:cubicBezTo>
                <a:cubicBezTo>
                  <a:pt x="1876540" y="1382361"/>
                  <a:pt x="1878207" y="1387477"/>
                  <a:pt x="1875454" y="1393485"/>
                </a:cubicBezTo>
                <a:cubicBezTo>
                  <a:pt x="1872701" y="1399494"/>
                  <a:pt x="1870890" y="1405750"/>
                  <a:pt x="1870023" y="1412253"/>
                </a:cubicBezTo>
                <a:cubicBezTo>
                  <a:pt x="1869155" y="1418756"/>
                  <a:pt x="1868506" y="1423026"/>
                  <a:pt x="1868076" y="1425062"/>
                </a:cubicBezTo>
                <a:cubicBezTo>
                  <a:pt x="1867646" y="1427099"/>
                  <a:pt x="1868571" y="1428145"/>
                  <a:pt x="1870851" y="1428203"/>
                </a:cubicBezTo>
                <a:cubicBezTo>
                  <a:pt x="1873131" y="1428260"/>
                  <a:pt x="1891286" y="1425729"/>
                  <a:pt x="1925315" y="1420610"/>
                </a:cubicBezTo>
                <a:lnTo>
                  <a:pt x="1925315" y="1344528"/>
                </a:lnTo>
                <a:cubicBezTo>
                  <a:pt x="1925315" y="1326473"/>
                  <a:pt x="1922390" y="1312047"/>
                  <a:pt x="1916539" y="1301249"/>
                </a:cubicBezTo>
                <a:cubicBezTo>
                  <a:pt x="1912151" y="1293150"/>
                  <a:pt x="1913195" y="1288891"/>
                  <a:pt x="1919673" y="1288472"/>
                </a:cubicBezTo>
                <a:close/>
                <a:moveTo>
                  <a:pt x="520145" y="1288362"/>
                </a:moveTo>
                <a:cubicBezTo>
                  <a:pt x="522911" y="1288806"/>
                  <a:pt x="526326" y="1289771"/>
                  <a:pt x="530390" y="1291257"/>
                </a:cubicBezTo>
                <a:cubicBezTo>
                  <a:pt x="546645" y="1297201"/>
                  <a:pt x="552954" y="1303945"/>
                  <a:pt x="549319" y="1311488"/>
                </a:cubicBezTo>
                <a:cubicBezTo>
                  <a:pt x="545684" y="1319031"/>
                  <a:pt x="543451" y="1334067"/>
                  <a:pt x="542619" y="1356595"/>
                </a:cubicBezTo>
                <a:cubicBezTo>
                  <a:pt x="548986" y="1353411"/>
                  <a:pt x="555772" y="1349063"/>
                  <a:pt x="562978" y="1343549"/>
                </a:cubicBezTo>
                <a:cubicBezTo>
                  <a:pt x="570184" y="1338035"/>
                  <a:pt x="574949" y="1332306"/>
                  <a:pt x="577272" y="1326362"/>
                </a:cubicBezTo>
                <a:cubicBezTo>
                  <a:pt x="579595" y="1320418"/>
                  <a:pt x="583915" y="1319436"/>
                  <a:pt x="590232" y="1323415"/>
                </a:cubicBezTo>
                <a:cubicBezTo>
                  <a:pt x="596549" y="1327395"/>
                  <a:pt x="601890" y="1332227"/>
                  <a:pt x="606257" y="1337913"/>
                </a:cubicBezTo>
                <a:cubicBezTo>
                  <a:pt x="610624" y="1343599"/>
                  <a:pt x="608896" y="1348152"/>
                  <a:pt x="601073" y="1351572"/>
                </a:cubicBezTo>
                <a:cubicBezTo>
                  <a:pt x="593250" y="1354993"/>
                  <a:pt x="573766" y="1362181"/>
                  <a:pt x="542619" y="1373136"/>
                </a:cubicBezTo>
                <a:cubicBezTo>
                  <a:pt x="542619" y="1383691"/>
                  <a:pt x="543418" y="1391359"/>
                  <a:pt x="545017" y="1396142"/>
                </a:cubicBezTo>
                <a:cubicBezTo>
                  <a:pt x="546616" y="1400924"/>
                  <a:pt x="549394" y="1403857"/>
                  <a:pt x="553353" y="1404939"/>
                </a:cubicBezTo>
                <a:cubicBezTo>
                  <a:pt x="557310" y="1406022"/>
                  <a:pt x="564502" y="1406563"/>
                  <a:pt x="574927" y="1406563"/>
                </a:cubicBezTo>
                <a:cubicBezTo>
                  <a:pt x="585639" y="1406563"/>
                  <a:pt x="593515" y="1405015"/>
                  <a:pt x="598556" y="1401917"/>
                </a:cubicBezTo>
                <a:cubicBezTo>
                  <a:pt x="603597" y="1398820"/>
                  <a:pt x="608856" y="1389592"/>
                  <a:pt x="614334" y="1374233"/>
                </a:cubicBezTo>
                <a:cubicBezTo>
                  <a:pt x="619812" y="1358875"/>
                  <a:pt x="622938" y="1359449"/>
                  <a:pt x="623712" y="1375954"/>
                </a:cubicBezTo>
                <a:cubicBezTo>
                  <a:pt x="624487" y="1392460"/>
                  <a:pt x="626237" y="1403649"/>
                  <a:pt x="628961" y="1409521"/>
                </a:cubicBezTo>
                <a:cubicBezTo>
                  <a:pt x="631686" y="1415393"/>
                  <a:pt x="626635" y="1420889"/>
                  <a:pt x="613807" y="1426009"/>
                </a:cubicBezTo>
                <a:cubicBezTo>
                  <a:pt x="600980" y="1431128"/>
                  <a:pt x="586672" y="1433688"/>
                  <a:pt x="570883" y="1433688"/>
                </a:cubicBezTo>
                <a:cubicBezTo>
                  <a:pt x="555568" y="1433688"/>
                  <a:pt x="543665" y="1430694"/>
                  <a:pt x="535176" y="1424707"/>
                </a:cubicBezTo>
                <a:cubicBezTo>
                  <a:pt x="526687" y="1418720"/>
                  <a:pt x="521728" y="1410468"/>
                  <a:pt x="520302" y="1399949"/>
                </a:cubicBezTo>
                <a:cubicBezTo>
                  <a:pt x="518875" y="1389431"/>
                  <a:pt x="518387" y="1372563"/>
                  <a:pt x="518839" y="1349346"/>
                </a:cubicBezTo>
                <a:cubicBezTo>
                  <a:pt x="519291" y="1326129"/>
                  <a:pt x="517266" y="1309158"/>
                  <a:pt x="512762" y="1298431"/>
                </a:cubicBezTo>
                <a:cubicBezTo>
                  <a:pt x="509385" y="1290386"/>
                  <a:pt x="511846" y="1287030"/>
                  <a:pt x="520145" y="1288362"/>
                </a:cubicBezTo>
                <a:close/>
                <a:moveTo>
                  <a:pt x="3350147" y="1286654"/>
                </a:moveTo>
                <a:cubicBezTo>
                  <a:pt x="3354322" y="1286984"/>
                  <a:pt x="3360066" y="1288300"/>
                  <a:pt x="3367380" y="1290601"/>
                </a:cubicBezTo>
                <a:cubicBezTo>
                  <a:pt x="3382007" y="1294975"/>
                  <a:pt x="3387521" y="1301374"/>
                  <a:pt x="3383921" y="1309799"/>
                </a:cubicBezTo>
                <a:cubicBezTo>
                  <a:pt x="3380322" y="1318224"/>
                  <a:pt x="3378522" y="1335644"/>
                  <a:pt x="3378522" y="1362059"/>
                </a:cubicBezTo>
                <a:cubicBezTo>
                  <a:pt x="3378522" y="1388918"/>
                  <a:pt x="3377805" y="1409783"/>
                  <a:pt x="3376371" y="1424654"/>
                </a:cubicBezTo>
                <a:cubicBezTo>
                  <a:pt x="3374937" y="1439524"/>
                  <a:pt x="3371718" y="1448121"/>
                  <a:pt x="3366713" y="1450445"/>
                </a:cubicBezTo>
                <a:cubicBezTo>
                  <a:pt x="3361708" y="1452768"/>
                  <a:pt x="3356549" y="1449057"/>
                  <a:pt x="3351236" y="1439313"/>
                </a:cubicBezTo>
                <a:cubicBezTo>
                  <a:pt x="3345923" y="1429569"/>
                  <a:pt x="3344840" y="1419839"/>
                  <a:pt x="3347988" y="1410123"/>
                </a:cubicBezTo>
                <a:cubicBezTo>
                  <a:pt x="3351136" y="1400408"/>
                  <a:pt x="3352709" y="1382142"/>
                  <a:pt x="3352709" y="1355326"/>
                </a:cubicBezTo>
                <a:cubicBezTo>
                  <a:pt x="3352709" y="1328323"/>
                  <a:pt x="3350462" y="1311276"/>
                  <a:pt x="3345966" y="1304185"/>
                </a:cubicBezTo>
                <a:cubicBezTo>
                  <a:pt x="3341470" y="1297094"/>
                  <a:pt x="3340259" y="1291906"/>
                  <a:pt x="3342331" y="1288622"/>
                </a:cubicBezTo>
                <a:cubicBezTo>
                  <a:pt x="3343367" y="1286980"/>
                  <a:pt x="3345972" y="1286324"/>
                  <a:pt x="3350147" y="1286654"/>
                </a:cubicBezTo>
                <a:close/>
                <a:moveTo>
                  <a:pt x="2683889" y="1282533"/>
                </a:moveTo>
                <a:cubicBezTo>
                  <a:pt x="2685314" y="1282403"/>
                  <a:pt x="2687126" y="1282637"/>
                  <a:pt x="2689325" y="1283234"/>
                </a:cubicBezTo>
                <a:cubicBezTo>
                  <a:pt x="2698123" y="1285622"/>
                  <a:pt x="2706250" y="1288931"/>
                  <a:pt x="2713707" y="1293161"/>
                </a:cubicBezTo>
                <a:cubicBezTo>
                  <a:pt x="2721164" y="1297392"/>
                  <a:pt x="2723032" y="1302138"/>
                  <a:pt x="2719310" y="1307401"/>
                </a:cubicBezTo>
                <a:cubicBezTo>
                  <a:pt x="2715589" y="1312664"/>
                  <a:pt x="2711599" y="1320960"/>
                  <a:pt x="2707340" y="1332288"/>
                </a:cubicBezTo>
                <a:cubicBezTo>
                  <a:pt x="2722842" y="1331471"/>
                  <a:pt x="2735967" y="1329693"/>
                  <a:pt x="2746714" y="1326954"/>
                </a:cubicBezTo>
                <a:cubicBezTo>
                  <a:pt x="2757463" y="1324215"/>
                  <a:pt x="2766859" y="1327821"/>
                  <a:pt x="2774904" y="1337773"/>
                </a:cubicBezTo>
                <a:cubicBezTo>
                  <a:pt x="2782949" y="1347726"/>
                  <a:pt x="2779812" y="1352476"/>
                  <a:pt x="2765493" y="1352024"/>
                </a:cubicBezTo>
                <a:cubicBezTo>
                  <a:pt x="2751174" y="1351572"/>
                  <a:pt x="2730069" y="1353046"/>
                  <a:pt x="2702177" y="1356444"/>
                </a:cubicBezTo>
                <a:cubicBezTo>
                  <a:pt x="2696255" y="1372506"/>
                  <a:pt x="2689533" y="1383322"/>
                  <a:pt x="2682011" y="1388893"/>
                </a:cubicBezTo>
                <a:cubicBezTo>
                  <a:pt x="2674490" y="1394464"/>
                  <a:pt x="2671640" y="1392858"/>
                  <a:pt x="2673461" y="1384074"/>
                </a:cubicBezTo>
                <a:cubicBezTo>
                  <a:pt x="2675283" y="1375291"/>
                  <a:pt x="2677520" y="1366633"/>
                  <a:pt x="2680172" y="1358101"/>
                </a:cubicBezTo>
                <a:cubicBezTo>
                  <a:pt x="2664570" y="1358990"/>
                  <a:pt x="2648818" y="1360625"/>
                  <a:pt x="2632914" y="1363005"/>
                </a:cubicBezTo>
                <a:cubicBezTo>
                  <a:pt x="2631867" y="1385835"/>
                  <a:pt x="2628501" y="1395568"/>
                  <a:pt x="2622815" y="1392205"/>
                </a:cubicBezTo>
                <a:cubicBezTo>
                  <a:pt x="2617129" y="1388843"/>
                  <a:pt x="2613082" y="1379726"/>
                  <a:pt x="2610673" y="1364855"/>
                </a:cubicBezTo>
                <a:cubicBezTo>
                  <a:pt x="2586452" y="1369344"/>
                  <a:pt x="2570491" y="1372488"/>
                  <a:pt x="2562791" y="1374287"/>
                </a:cubicBezTo>
                <a:cubicBezTo>
                  <a:pt x="2555090" y="1376087"/>
                  <a:pt x="2545733" y="1372237"/>
                  <a:pt x="2534720" y="1362736"/>
                </a:cubicBezTo>
                <a:cubicBezTo>
                  <a:pt x="2523706" y="1353236"/>
                  <a:pt x="2525563" y="1348944"/>
                  <a:pt x="2540291" y="1349862"/>
                </a:cubicBezTo>
                <a:cubicBezTo>
                  <a:pt x="2555018" y="1350780"/>
                  <a:pt x="2577353" y="1349195"/>
                  <a:pt x="2607295" y="1345109"/>
                </a:cubicBezTo>
                <a:cubicBezTo>
                  <a:pt x="2603926" y="1332647"/>
                  <a:pt x="2598810" y="1322225"/>
                  <a:pt x="2591948" y="1313843"/>
                </a:cubicBezTo>
                <a:cubicBezTo>
                  <a:pt x="2585086" y="1305461"/>
                  <a:pt x="2587076" y="1301270"/>
                  <a:pt x="2597917" y="1301270"/>
                </a:cubicBezTo>
                <a:cubicBezTo>
                  <a:pt x="2606607" y="1301270"/>
                  <a:pt x="2614645" y="1302604"/>
                  <a:pt x="2622030" y="1305271"/>
                </a:cubicBezTo>
                <a:cubicBezTo>
                  <a:pt x="2629415" y="1307939"/>
                  <a:pt x="2632653" y="1312503"/>
                  <a:pt x="2631742" y="1318963"/>
                </a:cubicBezTo>
                <a:cubicBezTo>
                  <a:pt x="2630831" y="1325423"/>
                  <a:pt x="2630727" y="1332568"/>
                  <a:pt x="2631430" y="1340398"/>
                </a:cubicBezTo>
                <a:cubicBezTo>
                  <a:pt x="2648394" y="1339537"/>
                  <a:pt x="2665201" y="1338318"/>
                  <a:pt x="2681850" y="1336741"/>
                </a:cubicBezTo>
                <a:cubicBezTo>
                  <a:pt x="2685235" y="1317152"/>
                  <a:pt x="2685127" y="1302740"/>
                  <a:pt x="2681527" y="1293505"/>
                </a:cubicBezTo>
                <a:cubicBezTo>
                  <a:pt x="2678828" y="1286579"/>
                  <a:pt x="2679615" y="1282921"/>
                  <a:pt x="2683889" y="1282533"/>
                </a:cubicBezTo>
                <a:close/>
                <a:moveTo>
                  <a:pt x="1614447" y="1281433"/>
                </a:moveTo>
                <a:cubicBezTo>
                  <a:pt x="1617835" y="1281415"/>
                  <a:pt x="1622755" y="1282442"/>
                  <a:pt x="1629208" y="1284514"/>
                </a:cubicBezTo>
                <a:cubicBezTo>
                  <a:pt x="1642114" y="1288658"/>
                  <a:pt x="1646768" y="1293971"/>
                  <a:pt x="1643168" y="1300453"/>
                </a:cubicBezTo>
                <a:lnTo>
                  <a:pt x="1635059" y="1306648"/>
                </a:lnTo>
                <a:cubicBezTo>
                  <a:pt x="1641598" y="1306720"/>
                  <a:pt x="1651364" y="1305164"/>
                  <a:pt x="1664356" y="1301980"/>
                </a:cubicBezTo>
                <a:cubicBezTo>
                  <a:pt x="1677348" y="1298797"/>
                  <a:pt x="1686738" y="1300865"/>
                  <a:pt x="1692524" y="1308186"/>
                </a:cubicBezTo>
                <a:cubicBezTo>
                  <a:pt x="1698310" y="1315507"/>
                  <a:pt x="1691961" y="1320705"/>
                  <a:pt x="1673476" y="1323781"/>
                </a:cubicBezTo>
                <a:cubicBezTo>
                  <a:pt x="1654992" y="1326857"/>
                  <a:pt x="1640566" y="1327499"/>
                  <a:pt x="1630198" y="1325706"/>
                </a:cubicBezTo>
                <a:cubicBezTo>
                  <a:pt x="1622755" y="1337537"/>
                  <a:pt x="1612681" y="1347468"/>
                  <a:pt x="1599976" y="1355498"/>
                </a:cubicBezTo>
                <a:lnTo>
                  <a:pt x="1594574" y="1358393"/>
                </a:lnTo>
                <a:lnTo>
                  <a:pt x="1607666" y="1355380"/>
                </a:lnTo>
                <a:cubicBezTo>
                  <a:pt x="1613108" y="1352590"/>
                  <a:pt x="1619199" y="1352648"/>
                  <a:pt x="1625938" y="1355552"/>
                </a:cubicBezTo>
                <a:cubicBezTo>
                  <a:pt x="1632678" y="1358456"/>
                  <a:pt x="1639257" y="1361998"/>
                  <a:pt x="1645674" y="1366178"/>
                </a:cubicBezTo>
                <a:cubicBezTo>
                  <a:pt x="1652092" y="1370358"/>
                  <a:pt x="1653468" y="1375474"/>
                  <a:pt x="1649804" y="1381525"/>
                </a:cubicBezTo>
                <a:cubicBezTo>
                  <a:pt x="1646141" y="1387577"/>
                  <a:pt x="1642971" y="1399741"/>
                  <a:pt x="1640297" y="1418018"/>
                </a:cubicBezTo>
                <a:cubicBezTo>
                  <a:pt x="1637623" y="1436294"/>
                  <a:pt x="1633940" y="1450448"/>
                  <a:pt x="1629251" y="1460479"/>
                </a:cubicBezTo>
                <a:cubicBezTo>
                  <a:pt x="1628079" y="1462987"/>
                  <a:pt x="1626824" y="1464900"/>
                  <a:pt x="1625486" y="1466219"/>
                </a:cubicBezTo>
                <a:lnTo>
                  <a:pt x="1623142" y="1467414"/>
                </a:lnTo>
                <a:lnTo>
                  <a:pt x="1625691" y="1468180"/>
                </a:lnTo>
                <a:cubicBezTo>
                  <a:pt x="1631033" y="1470395"/>
                  <a:pt x="1633449" y="1472579"/>
                  <a:pt x="1632940" y="1474730"/>
                </a:cubicBezTo>
                <a:cubicBezTo>
                  <a:pt x="1632431" y="1476881"/>
                  <a:pt x="1631338" y="1479340"/>
                  <a:pt x="1629660" y="1482108"/>
                </a:cubicBezTo>
                <a:cubicBezTo>
                  <a:pt x="1657465" y="1479526"/>
                  <a:pt x="1678087" y="1477081"/>
                  <a:pt x="1691524" y="1474773"/>
                </a:cubicBezTo>
                <a:cubicBezTo>
                  <a:pt x="1704960" y="1472464"/>
                  <a:pt x="1715780" y="1474135"/>
                  <a:pt x="1723983" y="1479785"/>
                </a:cubicBezTo>
                <a:cubicBezTo>
                  <a:pt x="1732185" y="1485435"/>
                  <a:pt x="1735365" y="1490637"/>
                  <a:pt x="1733522" y="1495390"/>
                </a:cubicBezTo>
                <a:cubicBezTo>
                  <a:pt x="1731680" y="1500144"/>
                  <a:pt x="1724693" y="1502295"/>
                  <a:pt x="1712561" y="1501843"/>
                </a:cubicBezTo>
                <a:cubicBezTo>
                  <a:pt x="1700429" y="1501392"/>
                  <a:pt x="1689867" y="1501166"/>
                  <a:pt x="1680876" y="1501166"/>
                </a:cubicBezTo>
                <a:cubicBezTo>
                  <a:pt x="1672946" y="1501166"/>
                  <a:pt x="1655874" y="1501990"/>
                  <a:pt x="1629660" y="1503640"/>
                </a:cubicBezTo>
                <a:cubicBezTo>
                  <a:pt x="1629660" y="1543333"/>
                  <a:pt x="1629417" y="1565127"/>
                  <a:pt x="1628928" y="1569020"/>
                </a:cubicBezTo>
                <a:cubicBezTo>
                  <a:pt x="1628441" y="1572914"/>
                  <a:pt x="1626706" y="1579453"/>
                  <a:pt x="1623723" y="1588638"/>
                </a:cubicBezTo>
                <a:cubicBezTo>
                  <a:pt x="1620740" y="1597822"/>
                  <a:pt x="1617385" y="1600877"/>
                  <a:pt x="1613656" y="1597801"/>
                </a:cubicBezTo>
                <a:cubicBezTo>
                  <a:pt x="1609928" y="1594725"/>
                  <a:pt x="1607590" y="1590111"/>
                  <a:pt x="1606644" y="1583959"/>
                </a:cubicBezTo>
                <a:cubicBezTo>
                  <a:pt x="1605697" y="1577807"/>
                  <a:pt x="1604995" y="1568758"/>
                  <a:pt x="1604536" y="1556813"/>
                </a:cubicBezTo>
                <a:cubicBezTo>
                  <a:pt x="1604077" y="1544868"/>
                  <a:pt x="1603848" y="1527674"/>
                  <a:pt x="1603848" y="1505231"/>
                </a:cubicBezTo>
                <a:lnTo>
                  <a:pt x="1546609" y="1512932"/>
                </a:lnTo>
                <a:cubicBezTo>
                  <a:pt x="1543239" y="1529753"/>
                  <a:pt x="1535201" y="1544989"/>
                  <a:pt x="1522496" y="1558641"/>
                </a:cubicBezTo>
                <a:cubicBezTo>
                  <a:pt x="1509790" y="1572293"/>
                  <a:pt x="1494077" y="1581202"/>
                  <a:pt x="1475356" y="1585368"/>
                </a:cubicBezTo>
                <a:cubicBezTo>
                  <a:pt x="1456635" y="1589534"/>
                  <a:pt x="1453949" y="1587042"/>
                  <a:pt x="1467300" y="1577893"/>
                </a:cubicBezTo>
                <a:cubicBezTo>
                  <a:pt x="1480651" y="1568744"/>
                  <a:pt x="1491922" y="1558917"/>
                  <a:pt x="1501114" y="1548413"/>
                </a:cubicBezTo>
                <a:cubicBezTo>
                  <a:pt x="1510307" y="1537909"/>
                  <a:pt x="1516659" y="1526663"/>
                  <a:pt x="1520173" y="1514674"/>
                </a:cubicBezTo>
                <a:cubicBezTo>
                  <a:pt x="1489398" y="1520066"/>
                  <a:pt x="1469387" y="1523662"/>
                  <a:pt x="1460137" y="1525462"/>
                </a:cubicBezTo>
                <a:cubicBezTo>
                  <a:pt x="1450888" y="1527261"/>
                  <a:pt x="1441710" y="1523637"/>
                  <a:pt x="1432604" y="1514588"/>
                </a:cubicBezTo>
                <a:cubicBezTo>
                  <a:pt x="1423498" y="1505540"/>
                  <a:pt x="1426338" y="1501693"/>
                  <a:pt x="1441122" y="1503048"/>
                </a:cubicBezTo>
                <a:cubicBezTo>
                  <a:pt x="1455907" y="1504403"/>
                  <a:pt x="1482709" y="1502550"/>
                  <a:pt x="1521528" y="1497488"/>
                </a:cubicBezTo>
                <a:cubicBezTo>
                  <a:pt x="1521528" y="1490834"/>
                  <a:pt x="1520402" y="1484807"/>
                  <a:pt x="1518150" y="1479408"/>
                </a:cubicBezTo>
                <a:cubicBezTo>
                  <a:pt x="1515899" y="1474009"/>
                  <a:pt x="1518136" y="1471783"/>
                  <a:pt x="1524862" y="1472729"/>
                </a:cubicBezTo>
                <a:lnTo>
                  <a:pt x="1528172" y="1473576"/>
                </a:lnTo>
                <a:lnTo>
                  <a:pt x="1523819" y="1464714"/>
                </a:lnTo>
                <a:cubicBezTo>
                  <a:pt x="1522560" y="1461156"/>
                  <a:pt x="1521585" y="1457177"/>
                  <a:pt x="1520893" y="1452778"/>
                </a:cubicBezTo>
                <a:cubicBezTo>
                  <a:pt x="1519510" y="1443981"/>
                  <a:pt x="1517713" y="1431419"/>
                  <a:pt x="1515505" y="1415092"/>
                </a:cubicBezTo>
                <a:cubicBezTo>
                  <a:pt x="1513296" y="1398766"/>
                  <a:pt x="1510149" y="1386964"/>
                  <a:pt x="1506061" y="1379686"/>
                </a:cubicBezTo>
                <a:cubicBezTo>
                  <a:pt x="1501975" y="1372409"/>
                  <a:pt x="1504004" y="1368770"/>
                  <a:pt x="1512149" y="1368770"/>
                </a:cubicBezTo>
                <a:cubicBezTo>
                  <a:pt x="1517785" y="1368770"/>
                  <a:pt x="1522797" y="1368989"/>
                  <a:pt x="1527185" y="1369426"/>
                </a:cubicBezTo>
                <a:cubicBezTo>
                  <a:pt x="1529379" y="1369645"/>
                  <a:pt x="1533763" y="1369370"/>
                  <a:pt x="1540338" y="1368603"/>
                </a:cubicBezTo>
                <a:lnTo>
                  <a:pt x="1540810" y="1368535"/>
                </a:lnTo>
                <a:lnTo>
                  <a:pt x="1534886" y="1365049"/>
                </a:lnTo>
                <a:cubicBezTo>
                  <a:pt x="1525981" y="1354021"/>
                  <a:pt x="1523427" y="1346930"/>
                  <a:pt x="1527228" y="1343775"/>
                </a:cubicBezTo>
                <a:cubicBezTo>
                  <a:pt x="1531028" y="1340620"/>
                  <a:pt x="1537804" y="1340839"/>
                  <a:pt x="1547555" y="1344431"/>
                </a:cubicBezTo>
                <a:cubicBezTo>
                  <a:pt x="1557306" y="1348023"/>
                  <a:pt x="1560716" y="1354573"/>
                  <a:pt x="1557783" y="1364081"/>
                </a:cubicBezTo>
                <a:lnTo>
                  <a:pt x="1556533" y="1366275"/>
                </a:lnTo>
                <a:lnTo>
                  <a:pt x="1566635" y="1364823"/>
                </a:lnTo>
                <a:lnTo>
                  <a:pt x="1588403" y="1359813"/>
                </a:lnTo>
                <a:lnTo>
                  <a:pt x="1588237" y="1356288"/>
                </a:lnTo>
                <a:cubicBezTo>
                  <a:pt x="1588805" y="1354456"/>
                  <a:pt x="1589997" y="1351985"/>
                  <a:pt x="1591813" y="1348873"/>
                </a:cubicBezTo>
                <a:cubicBezTo>
                  <a:pt x="1599076" y="1336425"/>
                  <a:pt x="1604250" y="1325448"/>
                  <a:pt x="1607332" y="1315941"/>
                </a:cubicBezTo>
                <a:cubicBezTo>
                  <a:pt x="1610415" y="1306433"/>
                  <a:pt x="1611283" y="1299890"/>
                  <a:pt x="1609935" y="1296312"/>
                </a:cubicBezTo>
                <a:cubicBezTo>
                  <a:pt x="1608587" y="1292735"/>
                  <a:pt x="1608236" y="1288838"/>
                  <a:pt x="1608881" y="1284622"/>
                </a:cubicBezTo>
                <a:cubicBezTo>
                  <a:pt x="1609204" y="1282513"/>
                  <a:pt x="1611059" y="1281450"/>
                  <a:pt x="1614447" y="1281433"/>
                </a:cubicBezTo>
                <a:close/>
                <a:moveTo>
                  <a:pt x="3006456" y="1278861"/>
                </a:moveTo>
                <a:cubicBezTo>
                  <a:pt x="3007822" y="1278892"/>
                  <a:pt x="3009395" y="1279274"/>
                  <a:pt x="3011173" y="1280008"/>
                </a:cubicBezTo>
                <a:cubicBezTo>
                  <a:pt x="3018286" y="1282940"/>
                  <a:pt x="3024789" y="1287149"/>
                  <a:pt x="3030683" y="1292634"/>
                </a:cubicBezTo>
                <a:cubicBezTo>
                  <a:pt x="3036577" y="1298119"/>
                  <a:pt x="3037871" y="1302188"/>
                  <a:pt x="3034566" y="1304841"/>
                </a:cubicBezTo>
                <a:cubicBezTo>
                  <a:pt x="3031260" y="1307494"/>
                  <a:pt x="3026158" y="1309903"/>
                  <a:pt x="3019261" y="1312069"/>
                </a:cubicBezTo>
                <a:cubicBezTo>
                  <a:pt x="3039079" y="1312069"/>
                  <a:pt x="3052555" y="1310265"/>
                  <a:pt x="3059690" y="1306659"/>
                </a:cubicBezTo>
                <a:cubicBezTo>
                  <a:pt x="3066824" y="1303052"/>
                  <a:pt x="3073772" y="1302941"/>
                  <a:pt x="3080533" y="1306325"/>
                </a:cubicBezTo>
                <a:cubicBezTo>
                  <a:pt x="3087295" y="1309710"/>
                  <a:pt x="3093397" y="1314048"/>
                  <a:pt x="3098839" y="1319339"/>
                </a:cubicBezTo>
                <a:cubicBezTo>
                  <a:pt x="3104281" y="1324631"/>
                  <a:pt x="3103804" y="1328703"/>
                  <a:pt x="3097408" y="1331557"/>
                </a:cubicBezTo>
                <a:cubicBezTo>
                  <a:pt x="3091012" y="1334411"/>
                  <a:pt x="3084950" y="1339365"/>
                  <a:pt x="3079221" y="1346421"/>
                </a:cubicBezTo>
                <a:cubicBezTo>
                  <a:pt x="3073492" y="1353476"/>
                  <a:pt x="3065404" y="1361994"/>
                  <a:pt x="3054958" y="1371975"/>
                </a:cubicBezTo>
                <a:cubicBezTo>
                  <a:pt x="3044511" y="1381956"/>
                  <a:pt x="3033816" y="1390822"/>
                  <a:pt x="3022875" y="1398572"/>
                </a:cubicBezTo>
                <a:lnTo>
                  <a:pt x="3018326" y="1401084"/>
                </a:lnTo>
                <a:lnTo>
                  <a:pt x="3022357" y="1400656"/>
                </a:lnTo>
                <a:cubicBezTo>
                  <a:pt x="3023977" y="1400846"/>
                  <a:pt x="3025867" y="1401370"/>
                  <a:pt x="3028027" y="1402229"/>
                </a:cubicBezTo>
                <a:cubicBezTo>
                  <a:pt x="3036666" y="1405664"/>
                  <a:pt x="3042990" y="1409937"/>
                  <a:pt x="3046999" y="1415049"/>
                </a:cubicBezTo>
                <a:cubicBezTo>
                  <a:pt x="3051007" y="1420161"/>
                  <a:pt x="3050967" y="1424166"/>
                  <a:pt x="3046880" y="1427063"/>
                </a:cubicBezTo>
                <a:cubicBezTo>
                  <a:pt x="3042793" y="1429959"/>
                  <a:pt x="3038541" y="1432125"/>
                  <a:pt x="3034125" y="1433559"/>
                </a:cubicBezTo>
                <a:cubicBezTo>
                  <a:pt x="3042714" y="1433559"/>
                  <a:pt x="3051949" y="1432483"/>
                  <a:pt x="3061830" y="1430332"/>
                </a:cubicBezTo>
                <a:cubicBezTo>
                  <a:pt x="3071710" y="1428181"/>
                  <a:pt x="3079397" y="1425475"/>
                  <a:pt x="3084889" y="1422212"/>
                </a:cubicBezTo>
                <a:cubicBezTo>
                  <a:pt x="3090381" y="1418950"/>
                  <a:pt x="3097225" y="1419247"/>
                  <a:pt x="3105421" y="1423105"/>
                </a:cubicBezTo>
                <a:cubicBezTo>
                  <a:pt x="3113616" y="1426962"/>
                  <a:pt x="3121102" y="1432150"/>
                  <a:pt x="3127878" y="1438668"/>
                </a:cubicBezTo>
                <a:cubicBezTo>
                  <a:pt x="3134653" y="1445185"/>
                  <a:pt x="3134628" y="1450358"/>
                  <a:pt x="3127802" y="1454187"/>
                </a:cubicBezTo>
                <a:cubicBezTo>
                  <a:pt x="3120976" y="1458016"/>
                  <a:pt x="3112651" y="1465731"/>
                  <a:pt x="3102829" y="1477332"/>
                </a:cubicBezTo>
                <a:cubicBezTo>
                  <a:pt x="3093006" y="1488934"/>
                  <a:pt x="3077464" y="1504460"/>
                  <a:pt x="3056205" y="1523913"/>
                </a:cubicBezTo>
                <a:cubicBezTo>
                  <a:pt x="3034945" y="1543365"/>
                  <a:pt x="3010592" y="1559720"/>
                  <a:pt x="2983145" y="1572978"/>
                </a:cubicBezTo>
                <a:cubicBezTo>
                  <a:pt x="2955698" y="1586236"/>
                  <a:pt x="2928735" y="1594230"/>
                  <a:pt x="2902256" y="1596962"/>
                </a:cubicBezTo>
                <a:cubicBezTo>
                  <a:pt x="2875777" y="1599694"/>
                  <a:pt x="2874579" y="1596378"/>
                  <a:pt x="2898664" y="1587014"/>
                </a:cubicBezTo>
                <a:cubicBezTo>
                  <a:pt x="2922748" y="1577649"/>
                  <a:pt x="2946761" y="1566313"/>
                  <a:pt x="2970702" y="1553006"/>
                </a:cubicBezTo>
                <a:cubicBezTo>
                  <a:pt x="2994643" y="1539698"/>
                  <a:pt x="3011675" y="1528541"/>
                  <a:pt x="3021799" y="1519536"/>
                </a:cubicBezTo>
                <a:cubicBezTo>
                  <a:pt x="3015475" y="1515635"/>
                  <a:pt x="3007147" y="1507755"/>
                  <a:pt x="2996815" y="1495896"/>
                </a:cubicBezTo>
                <a:cubicBezTo>
                  <a:pt x="2986483" y="1484036"/>
                  <a:pt x="2984325" y="1477200"/>
                  <a:pt x="2990341" y="1475386"/>
                </a:cubicBezTo>
                <a:cubicBezTo>
                  <a:pt x="2996356" y="1473572"/>
                  <a:pt x="3005580" y="1475106"/>
                  <a:pt x="3018013" y="1479989"/>
                </a:cubicBezTo>
                <a:cubicBezTo>
                  <a:pt x="3030446" y="1484872"/>
                  <a:pt x="3037014" y="1494576"/>
                  <a:pt x="3037717" y="1509103"/>
                </a:cubicBezTo>
                <a:cubicBezTo>
                  <a:pt x="3047353" y="1499208"/>
                  <a:pt x="3057460" y="1487428"/>
                  <a:pt x="3068036" y="1473762"/>
                </a:cubicBezTo>
                <a:cubicBezTo>
                  <a:pt x="3078611" y="1460095"/>
                  <a:pt x="3083899" y="1451212"/>
                  <a:pt x="3083899" y="1447110"/>
                </a:cubicBezTo>
                <a:cubicBezTo>
                  <a:pt x="3083899" y="1445361"/>
                  <a:pt x="3079741" y="1445386"/>
                  <a:pt x="3071423" y="1447186"/>
                </a:cubicBezTo>
                <a:cubicBezTo>
                  <a:pt x="3063106" y="1448985"/>
                  <a:pt x="3054610" y="1450559"/>
                  <a:pt x="3045934" y="1451907"/>
                </a:cubicBezTo>
                <a:cubicBezTo>
                  <a:pt x="3037258" y="1453255"/>
                  <a:pt x="3029815" y="1451233"/>
                  <a:pt x="3023606" y="1445841"/>
                </a:cubicBezTo>
                <a:cubicBezTo>
                  <a:pt x="3010671" y="1459694"/>
                  <a:pt x="2995033" y="1471431"/>
                  <a:pt x="2976692" y="1481054"/>
                </a:cubicBezTo>
                <a:cubicBezTo>
                  <a:pt x="2958351" y="1490676"/>
                  <a:pt x="2941265" y="1497333"/>
                  <a:pt x="2925433" y="1501026"/>
                </a:cubicBezTo>
                <a:cubicBezTo>
                  <a:pt x="2909601" y="1504719"/>
                  <a:pt x="2909558" y="1501503"/>
                  <a:pt x="2925304" y="1491379"/>
                </a:cubicBezTo>
                <a:cubicBezTo>
                  <a:pt x="2941049" y="1481254"/>
                  <a:pt x="2957114" y="1470216"/>
                  <a:pt x="2973498" y="1458264"/>
                </a:cubicBezTo>
                <a:cubicBezTo>
                  <a:pt x="2989881" y="1446311"/>
                  <a:pt x="3000905" y="1435756"/>
                  <a:pt x="3006570" y="1426600"/>
                </a:cubicBezTo>
                <a:cubicBezTo>
                  <a:pt x="3012234" y="1417444"/>
                  <a:pt x="3015066" y="1411231"/>
                  <a:pt x="3015066" y="1407962"/>
                </a:cubicBezTo>
                <a:cubicBezTo>
                  <a:pt x="3015066" y="1406148"/>
                  <a:pt x="3015336" y="1404668"/>
                  <a:pt x="3015877" y="1403522"/>
                </a:cubicBezTo>
                <a:lnTo>
                  <a:pt x="3018287" y="1401105"/>
                </a:lnTo>
                <a:lnTo>
                  <a:pt x="2976929" y="1423944"/>
                </a:lnTo>
                <a:cubicBezTo>
                  <a:pt x="2957239" y="1433107"/>
                  <a:pt x="2938651" y="1438148"/>
                  <a:pt x="2921163" y="1439066"/>
                </a:cubicBezTo>
                <a:cubicBezTo>
                  <a:pt x="2903676" y="1439983"/>
                  <a:pt x="2902065" y="1436868"/>
                  <a:pt x="2916334" y="1429719"/>
                </a:cubicBezTo>
                <a:cubicBezTo>
                  <a:pt x="2930603" y="1422571"/>
                  <a:pt x="2944548" y="1415705"/>
                  <a:pt x="2958172" y="1409123"/>
                </a:cubicBezTo>
                <a:cubicBezTo>
                  <a:pt x="2971795" y="1402541"/>
                  <a:pt x="2986257" y="1394604"/>
                  <a:pt x="3001558" y="1385311"/>
                </a:cubicBezTo>
                <a:cubicBezTo>
                  <a:pt x="2986687" y="1374212"/>
                  <a:pt x="2978244" y="1365300"/>
                  <a:pt x="2976230" y="1358574"/>
                </a:cubicBezTo>
                <a:lnTo>
                  <a:pt x="2977677" y="1352938"/>
                </a:lnTo>
                <a:lnTo>
                  <a:pt x="2976058" y="1354218"/>
                </a:lnTo>
                <a:cubicBezTo>
                  <a:pt x="2961065" y="1365568"/>
                  <a:pt x="2944244" y="1373778"/>
                  <a:pt x="2925595" y="1378847"/>
                </a:cubicBezTo>
                <a:cubicBezTo>
                  <a:pt x="2906945" y="1383917"/>
                  <a:pt x="2905887" y="1380740"/>
                  <a:pt x="2922421" y="1369318"/>
                </a:cubicBezTo>
                <a:cubicBezTo>
                  <a:pt x="2938956" y="1357896"/>
                  <a:pt x="2955838" y="1343574"/>
                  <a:pt x="2973068" y="1326352"/>
                </a:cubicBezTo>
                <a:cubicBezTo>
                  <a:pt x="2990298" y="1309129"/>
                  <a:pt x="2999178" y="1296366"/>
                  <a:pt x="2999708" y="1288063"/>
                </a:cubicBezTo>
                <a:cubicBezTo>
                  <a:pt x="3000106" y="1281836"/>
                  <a:pt x="3002355" y="1278769"/>
                  <a:pt x="3006456" y="1278861"/>
                </a:cubicBezTo>
                <a:close/>
                <a:moveTo>
                  <a:pt x="7200224" y="879153"/>
                </a:moveTo>
                <a:cubicBezTo>
                  <a:pt x="7204208" y="878509"/>
                  <a:pt x="7208610" y="878808"/>
                  <a:pt x="7213432" y="880048"/>
                </a:cubicBezTo>
                <a:cubicBezTo>
                  <a:pt x="7223076" y="882529"/>
                  <a:pt x="7229374" y="887745"/>
                  <a:pt x="7232328" y="895697"/>
                </a:cubicBezTo>
                <a:cubicBezTo>
                  <a:pt x="7235283" y="903649"/>
                  <a:pt x="7234866" y="913597"/>
                  <a:pt x="7231081" y="925543"/>
                </a:cubicBezTo>
                <a:cubicBezTo>
                  <a:pt x="7227295" y="937488"/>
                  <a:pt x="7220419" y="948914"/>
                  <a:pt x="7210452" y="959819"/>
                </a:cubicBezTo>
                <a:cubicBezTo>
                  <a:pt x="7200486" y="970725"/>
                  <a:pt x="7190878" y="976662"/>
                  <a:pt x="7181628" y="977630"/>
                </a:cubicBezTo>
                <a:cubicBezTo>
                  <a:pt x="7172379" y="978598"/>
                  <a:pt x="7170572" y="976113"/>
                  <a:pt x="7176208" y="970177"/>
                </a:cubicBezTo>
                <a:cubicBezTo>
                  <a:pt x="7181844" y="964240"/>
                  <a:pt x="7187038" y="958249"/>
                  <a:pt x="7191792" y="952205"/>
                </a:cubicBezTo>
                <a:cubicBezTo>
                  <a:pt x="7196546" y="946160"/>
                  <a:pt x="7200680" y="938922"/>
                  <a:pt x="7204193" y="930490"/>
                </a:cubicBezTo>
                <a:cubicBezTo>
                  <a:pt x="7197869" y="930490"/>
                  <a:pt x="7192552" y="928873"/>
                  <a:pt x="7188244" y="925640"/>
                </a:cubicBezTo>
                <a:cubicBezTo>
                  <a:pt x="7183934" y="922406"/>
                  <a:pt x="7181016" y="918175"/>
                  <a:pt x="7179488" y="912948"/>
                </a:cubicBezTo>
                <a:cubicBezTo>
                  <a:pt x="7177962" y="907721"/>
                  <a:pt x="7177682" y="902839"/>
                  <a:pt x="7178650" y="898300"/>
                </a:cubicBezTo>
                <a:cubicBezTo>
                  <a:pt x="7179618" y="893761"/>
                  <a:pt x="7183246" y="888964"/>
                  <a:pt x="7189534" y="883910"/>
                </a:cubicBezTo>
                <a:cubicBezTo>
                  <a:pt x="7192678" y="881382"/>
                  <a:pt x="7196242" y="879797"/>
                  <a:pt x="7200224" y="879153"/>
                </a:cubicBezTo>
                <a:close/>
                <a:moveTo>
                  <a:pt x="408900" y="879153"/>
                </a:moveTo>
                <a:cubicBezTo>
                  <a:pt x="412883" y="878509"/>
                  <a:pt x="417286" y="878808"/>
                  <a:pt x="422107" y="880048"/>
                </a:cubicBezTo>
                <a:cubicBezTo>
                  <a:pt x="431751" y="882529"/>
                  <a:pt x="438050" y="887745"/>
                  <a:pt x="441004" y="895697"/>
                </a:cubicBezTo>
                <a:cubicBezTo>
                  <a:pt x="443958" y="903649"/>
                  <a:pt x="443542" y="913597"/>
                  <a:pt x="439756" y="925543"/>
                </a:cubicBezTo>
                <a:cubicBezTo>
                  <a:pt x="435971" y="937488"/>
                  <a:pt x="429095" y="948914"/>
                  <a:pt x="419128" y="959819"/>
                </a:cubicBezTo>
                <a:cubicBezTo>
                  <a:pt x="409162" y="970725"/>
                  <a:pt x="399554" y="976662"/>
                  <a:pt x="390304" y="977630"/>
                </a:cubicBezTo>
                <a:cubicBezTo>
                  <a:pt x="381055" y="978598"/>
                  <a:pt x="379248" y="976113"/>
                  <a:pt x="384884" y="970177"/>
                </a:cubicBezTo>
                <a:cubicBezTo>
                  <a:pt x="390520" y="964240"/>
                  <a:pt x="395715" y="958249"/>
                  <a:pt x="400468" y="952205"/>
                </a:cubicBezTo>
                <a:cubicBezTo>
                  <a:pt x="405222" y="946160"/>
                  <a:pt x="409356" y="938922"/>
                  <a:pt x="412869" y="930490"/>
                </a:cubicBezTo>
                <a:cubicBezTo>
                  <a:pt x="406545" y="930490"/>
                  <a:pt x="401229" y="928873"/>
                  <a:pt x="396919" y="925640"/>
                </a:cubicBezTo>
                <a:cubicBezTo>
                  <a:pt x="392610" y="922406"/>
                  <a:pt x="389691" y="918175"/>
                  <a:pt x="388164" y="912948"/>
                </a:cubicBezTo>
                <a:cubicBezTo>
                  <a:pt x="386637" y="907721"/>
                  <a:pt x="386357" y="902839"/>
                  <a:pt x="387325" y="898300"/>
                </a:cubicBezTo>
                <a:cubicBezTo>
                  <a:pt x="388293" y="893761"/>
                  <a:pt x="391921" y="888964"/>
                  <a:pt x="398210" y="883910"/>
                </a:cubicBezTo>
                <a:cubicBezTo>
                  <a:pt x="401353" y="881382"/>
                  <a:pt x="404917" y="879797"/>
                  <a:pt x="408900" y="879153"/>
                </a:cubicBezTo>
                <a:close/>
                <a:moveTo>
                  <a:pt x="3284541" y="868971"/>
                </a:moveTo>
                <a:cubicBezTo>
                  <a:pt x="3281169" y="869161"/>
                  <a:pt x="3277890" y="870440"/>
                  <a:pt x="3274703" y="872810"/>
                </a:cubicBezTo>
                <a:cubicBezTo>
                  <a:pt x="3268328" y="877550"/>
                  <a:pt x="3265141" y="883866"/>
                  <a:pt x="3265141" y="891761"/>
                </a:cubicBezTo>
                <a:cubicBezTo>
                  <a:pt x="3265141" y="899655"/>
                  <a:pt x="3268690" y="905581"/>
                  <a:pt x="3275789" y="909539"/>
                </a:cubicBezTo>
                <a:cubicBezTo>
                  <a:pt x="3282887" y="913497"/>
                  <a:pt x="3289835" y="913296"/>
                  <a:pt x="3296632" y="908937"/>
                </a:cubicBezTo>
                <a:cubicBezTo>
                  <a:pt x="3303430" y="904563"/>
                  <a:pt x="3306624" y="898253"/>
                  <a:pt x="3306215" y="890008"/>
                </a:cubicBezTo>
                <a:cubicBezTo>
                  <a:pt x="3305807" y="881762"/>
                  <a:pt x="3302046" y="875650"/>
                  <a:pt x="3294933" y="871670"/>
                </a:cubicBezTo>
                <a:cubicBezTo>
                  <a:pt x="3291377" y="869680"/>
                  <a:pt x="3287913" y="868781"/>
                  <a:pt x="3284541" y="868971"/>
                </a:cubicBezTo>
                <a:close/>
                <a:moveTo>
                  <a:pt x="6958894" y="866352"/>
                </a:moveTo>
                <a:cubicBezTo>
                  <a:pt x="6960870" y="865877"/>
                  <a:pt x="6963900" y="866101"/>
                  <a:pt x="6967981" y="867024"/>
                </a:cubicBezTo>
                <a:cubicBezTo>
                  <a:pt x="6984308" y="870716"/>
                  <a:pt x="6999695" y="876062"/>
                  <a:pt x="7014142" y="883060"/>
                </a:cubicBezTo>
                <a:cubicBezTo>
                  <a:pt x="7028590" y="890058"/>
                  <a:pt x="7040023" y="899479"/>
                  <a:pt x="7048440" y="911324"/>
                </a:cubicBezTo>
                <a:cubicBezTo>
                  <a:pt x="7056859" y="923169"/>
                  <a:pt x="7059053" y="933372"/>
                  <a:pt x="7055023" y="941934"/>
                </a:cubicBezTo>
                <a:cubicBezTo>
                  <a:pt x="7050994" y="950495"/>
                  <a:pt x="7040346" y="947584"/>
                  <a:pt x="7023080" y="933200"/>
                </a:cubicBezTo>
                <a:cubicBezTo>
                  <a:pt x="7005815" y="918817"/>
                  <a:pt x="6987962" y="904255"/>
                  <a:pt x="6969520" y="889513"/>
                </a:cubicBezTo>
                <a:cubicBezTo>
                  <a:pt x="6956506" y="875499"/>
                  <a:pt x="6952964" y="867779"/>
                  <a:pt x="6958894" y="866352"/>
                </a:cubicBezTo>
                <a:close/>
                <a:moveTo>
                  <a:pt x="5520270" y="847407"/>
                </a:moveTo>
                <a:cubicBezTo>
                  <a:pt x="5513158" y="848704"/>
                  <a:pt x="5502818" y="850551"/>
                  <a:pt x="5489252" y="852945"/>
                </a:cubicBezTo>
                <a:cubicBezTo>
                  <a:pt x="5489252" y="862553"/>
                  <a:pt x="5489583" y="870347"/>
                  <a:pt x="5490242" y="876327"/>
                </a:cubicBezTo>
                <a:cubicBezTo>
                  <a:pt x="5501356" y="875538"/>
                  <a:pt x="5513645" y="873559"/>
                  <a:pt x="5527111" y="870390"/>
                </a:cubicBezTo>
                <a:cubicBezTo>
                  <a:pt x="5527957" y="864410"/>
                  <a:pt x="5528806" y="858760"/>
                  <a:pt x="5529660" y="853440"/>
                </a:cubicBezTo>
                <a:cubicBezTo>
                  <a:pt x="5530513" y="848120"/>
                  <a:pt x="5527383" y="846109"/>
                  <a:pt x="5520270" y="847407"/>
                </a:cubicBezTo>
                <a:close/>
                <a:moveTo>
                  <a:pt x="3287023" y="846051"/>
                </a:moveTo>
                <a:cubicBezTo>
                  <a:pt x="3292544" y="846173"/>
                  <a:pt x="3298188" y="847446"/>
                  <a:pt x="3303957" y="849869"/>
                </a:cubicBezTo>
                <a:cubicBezTo>
                  <a:pt x="3315493" y="854716"/>
                  <a:pt x="3323155" y="862396"/>
                  <a:pt x="3326940" y="872907"/>
                </a:cubicBezTo>
                <a:cubicBezTo>
                  <a:pt x="3330726" y="883418"/>
                  <a:pt x="3331171" y="893815"/>
                  <a:pt x="3328274" y="904097"/>
                </a:cubicBezTo>
                <a:cubicBezTo>
                  <a:pt x="3325377" y="914379"/>
                  <a:pt x="3319957" y="922248"/>
                  <a:pt x="3312012" y="927705"/>
                </a:cubicBezTo>
                <a:cubicBezTo>
                  <a:pt x="3304068" y="933161"/>
                  <a:pt x="3294628" y="935889"/>
                  <a:pt x="3283694" y="935889"/>
                </a:cubicBezTo>
                <a:cubicBezTo>
                  <a:pt x="3272759" y="935889"/>
                  <a:pt x="3262858" y="931451"/>
                  <a:pt x="3253988" y="922574"/>
                </a:cubicBezTo>
                <a:cubicBezTo>
                  <a:pt x="3245119" y="913698"/>
                  <a:pt x="3240684" y="904154"/>
                  <a:pt x="3240684" y="893944"/>
                </a:cubicBezTo>
                <a:cubicBezTo>
                  <a:pt x="3240684" y="883734"/>
                  <a:pt x="3243072" y="874803"/>
                  <a:pt x="3247847" y="867153"/>
                </a:cubicBezTo>
                <a:cubicBezTo>
                  <a:pt x="3252622" y="859502"/>
                  <a:pt x="3260283" y="853497"/>
                  <a:pt x="3270831" y="849138"/>
                </a:cubicBezTo>
                <a:cubicBezTo>
                  <a:pt x="3276104" y="846958"/>
                  <a:pt x="3281502" y="845929"/>
                  <a:pt x="3287023" y="846051"/>
                </a:cubicBezTo>
                <a:close/>
                <a:moveTo>
                  <a:pt x="5816066" y="843427"/>
                </a:moveTo>
                <a:cubicBezTo>
                  <a:pt x="5808501" y="844782"/>
                  <a:pt x="5794566" y="847446"/>
                  <a:pt x="5774260" y="851418"/>
                </a:cubicBezTo>
                <a:cubicBezTo>
                  <a:pt x="5776913" y="871423"/>
                  <a:pt x="5778971" y="886028"/>
                  <a:pt x="5780434" y="895235"/>
                </a:cubicBezTo>
                <a:cubicBezTo>
                  <a:pt x="5795391" y="891707"/>
                  <a:pt x="5811344" y="887928"/>
                  <a:pt x="5828294" y="883899"/>
                </a:cubicBezTo>
                <a:cubicBezTo>
                  <a:pt x="5829958" y="870089"/>
                  <a:pt x="5830226" y="859553"/>
                  <a:pt x="5829101" y="852289"/>
                </a:cubicBezTo>
                <a:cubicBezTo>
                  <a:pt x="5827975" y="845026"/>
                  <a:pt x="5823630" y="842072"/>
                  <a:pt x="5816066" y="843427"/>
                </a:cubicBezTo>
                <a:close/>
                <a:moveTo>
                  <a:pt x="1263006" y="842540"/>
                </a:moveTo>
                <a:cubicBezTo>
                  <a:pt x="1258858" y="842654"/>
                  <a:pt x="1253358" y="843151"/>
                  <a:pt x="1246508" y="844029"/>
                </a:cubicBezTo>
                <a:cubicBezTo>
                  <a:pt x="1232806" y="845786"/>
                  <a:pt x="1208854" y="849203"/>
                  <a:pt x="1174652" y="854279"/>
                </a:cubicBezTo>
                <a:cubicBezTo>
                  <a:pt x="1179069" y="876578"/>
                  <a:pt x="1182518" y="896525"/>
                  <a:pt x="1184999" y="914121"/>
                </a:cubicBezTo>
                <a:cubicBezTo>
                  <a:pt x="1213263" y="911525"/>
                  <a:pt x="1240947" y="908112"/>
                  <a:pt x="1268050" y="903882"/>
                </a:cubicBezTo>
                <a:cubicBezTo>
                  <a:pt x="1271363" y="888954"/>
                  <a:pt x="1273471" y="875456"/>
                  <a:pt x="1274374" y="863389"/>
                </a:cubicBezTo>
                <a:cubicBezTo>
                  <a:pt x="1275278" y="851321"/>
                  <a:pt x="1274285" y="844639"/>
                  <a:pt x="1271395" y="843341"/>
                </a:cubicBezTo>
                <a:cubicBezTo>
                  <a:pt x="1269951" y="842692"/>
                  <a:pt x="1267154" y="842425"/>
                  <a:pt x="1263006" y="842540"/>
                </a:cubicBezTo>
                <a:close/>
                <a:moveTo>
                  <a:pt x="6601865" y="841394"/>
                </a:moveTo>
                <a:lnTo>
                  <a:pt x="6565276" y="845266"/>
                </a:lnTo>
                <a:cubicBezTo>
                  <a:pt x="6562580" y="849984"/>
                  <a:pt x="6560382" y="853619"/>
                  <a:pt x="6558683" y="856172"/>
                </a:cubicBezTo>
                <a:cubicBezTo>
                  <a:pt x="6556984" y="858724"/>
                  <a:pt x="6557440" y="860273"/>
                  <a:pt x="6560049" y="860818"/>
                </a:cubicBezTo>
                <a:cubicBezTo>
                  <a:pt x="6562660" y="861363"/>
                  <a:pt x="6571938" y="863837"/>
                  <a:pt x="6587884" y="868239"/>
                </a:cubicBezTo>
                <a:cubicBezTo>
                  <a:pt x="6591928" y="863220"/>
                  <a:pt x="6596588" y="854272"/>
                  <a:pt x="6601865" y="841394"/>
                </a:cubicBezTo>
                <a:close/>
                <a:moveTo>
                  <a:pt x="5959518" y="829230"/>
                </a:moveTo>
                <a:cubicBezTo>
                  <a:pt x="5949946" y="830112"/>
                  <a:pt x="5934985" y="832181"/>
                  <a:pt x="5914636" y="835436"/>
                </a:cubicBezTo>
                <a:cubicBezTo>
                  <a:pt x="5915497" y="852788"/>
                  <a:pt x="5916329" y="869573"/>
                  <a:pt x="5917132" y="885792"/>
                </a:cubicBezTo>
                <a:cubicBezTo>
                  <a:pt x="5932748" y="884960"/>
                  <a:pt x="5949956" y="882916"/>
                  <a:pt x="5968756" y="879661"/>
                </a:cubicBezTo>
                <a:cubicBezTo>
                  <a:pt x="5971281" y="864504"/>
                  <a:pt x="5972765" y="852089"/>
                  <a:pt x="5973209" y="842416"/>
                </a:cubicBezTo>
                <a:cubicBezTo>
                  <a:pt x="5973654" y="832744"/>
                  <a:pt x="5969090" y="828348"/>
                  <a:pt x="5959518" y="829230"/>
                </a:cubicBezTo>
                <a:close/>
                <a:moveTo>
                  <a:pt x="5535613" y="824143"/>
                </a:moveTo>
                <a:cubicBezTo>
                  <a:pt x="5538234" y="824147"/>
                  <a:pt x="5541250" y="824753"/>
                  <a:pt x="5544663" y="825961"/>
                </a:cubicBezTo>
                <a:cubicBezTo>
                  <a:pt x="5551489" y="828377"/>
                  <a:pt x="5557458" y="831837"/>
                  <a:pt x="5562571" y="836339"/>
                </a:cubicBezTo>
                <a:cubicBezTo>
                  <a:pt x="5567683" y="840842"/>
                  <a:pt x="5567887" y="845438"/>
                  <a:pt x="5563183" y="850128"/>
                </a:cubicBezTo>
                <a:cubicBezTo>
                  <a:pt x="5558480" y="854817"/>
                  <a:pt x="5554529" y="861263"/>
                  <a:pt x="5551331" y="869465"/>
                </a:cubicBezTo>
                <a:cubicBezTo>
                  <a:pt x="5558530" y="879704"/>
                  <a:pt x="5558351" y="885634"/>
                  <a:pt x="5550793" y="887254"/>
                </a:cubicBezTo>
                <a:lnTo>
                  <a:pt x="5528638" y="888653"/>
                </a:lnTo>
                <a:cubicBezTo>
                  <a:pt x="5519173" y="889513"/>
                  <a:pt x="5506640" y="891176"/>
                  <a:pt x="5491038" y="893643"/>
                </a:cubicBezTo>
                <a:cubicBezTo>
                  <a:pt x="5486650" y="903810"/>
                  <a:pt x="5482316" y="905011"/>
                  <a:pt x="5478035" y="897246"/>
                </a:cubicBezTo>
                <a:cubicBezTo>
                  <a:pt x="5473755" y="889481"/>
                  <a:pt x="5470732" y="880095"/>
                  <a:pt x="5468968" y="869089"/>
                </a:cubicBezTo>
                <a:cubicBezTo>
                  <a:pt x="5467204" y="858083"/>
                  <a:pt x="5464269" y="849568"/>
                  <a:pt x="5460160" y="843545"/>
                </a:cubicBezTo>
                <a:cubicBezTo>
                  <a:pt x="5456052" y="837523"/>
                  <a:pt x="5458070" y="834511"/>
                  <a:pt x="5466215" y="834511"/>
                </a:cubicBezTo>
                <a:cubicBezTo>
                  <a:pt x="5472295" y="834511"/>
                  <a:pt x="5476841" y="834959"/>
                  <a:pt x="5479852" y="835855"/>
                </a:cubicBezTo>
                <a:cubicBezTo>
                  <a:pt x="5482864" y="836752"/>
                  <a:pt x="5488339" y="836773"/>
                  <a:pt x="5496276" y="835920"/>
                </a:cubicBezTo>
                <a:cubicBezTo>
                  <a:pt x="5504213" y="835067"/>
                  <a:pt x="5510727" y="833790"/>
                  <a:pt x="5515818" y="832091"/>
                </a:cubicBezTo>
                <a:cubicBezTo>
                  <a:pt x="5520909" y="830392"/>
                  <a:pt x="5525282" y="828341"/>
                  <a:pt x="5528939" y="825939"/>
                </a:cubicBezTo>
                <a:cubicBezTo>
                  <a:pt x="5530767" y="824738"/>
                  <a:pt x="5532992" y="824139"/>
                  <a:pt x="5535613" y="824143"/>
                </a:cubicBezTo>
                <a:close/>
                <a:moveTo>
                  <a:pt x="6209562" y="818300"/>
                </a:moveTo>
                <a:cubicBezTo>
                  <a:pt x="6207814" y="817954"/>
                  <a:pt x="6205578" y="818005"/>
                  <a:pt x="6202853" y="818454"/>
                </a:cubicBezTo>
                <a:cubicBezTo>
                  <a:pt x="6197404" y="819350"/>
                  <a:pt x="6186864" y="820974"/>
                  <a:pt x="6171232" y="823326"/>
                </a:cubicBezTo>
                <a:lnTo>
                  <a:pt x="6171232" y="847998"/>
                </a:lnTo>
                <a:cubicBezTo>
                  <a:pt x="6176481" y="846349"/>
                  <a:pt x="6182512" y="844137"/>
                  <a:pt x="6189323" y="841362"/>
                </a:cubicBezTo>
                <a:cubicBezTo>
                  <a:pt x="6196134" y="838587"/>
                  <a:pt x="6202247" y="840835"/>
                  <a:pt x="6207660" y="848106"/>
                </a:cubicBezTo>
                <a:cubicBezTo>
                  <a:pt x="6213074" y="855376"/>
                  <a:pt x="6207757" y="860711"/>
                  <a:pt x="6191710" y="864109"/>
                </a:cubicBezTo>
                <a:cubicBezTo>
                  <a:pt x="6177070" y="866963"/>
                  <a:pt x="6170243" y="867042"/>
                  <a:pt x="6171232" y="864346"/>
                </a:cubicBezTo>
                <a:lnTo>
                  <a:pt x="6171232" y="891191"/>
                </a:lnTo>
                <a:cubicBezTo>
                  <a:pt x="6171964" y="891348"/>
                  <a:pt x="6177428" y="890036"/>
                  <a:pt x="6187624" y="887254"/>
                </a:cubicBezTo>
                <a:cubicBezTo>
                  <a:pt x="6197820" y="884472"/>
                  <a:pt x="6204760" y="884433"/>
                  <a:pt x="6208446" y="887136"/>
                </a:cubicBezTo>
                <a:cubicBezTo>
                  <a:pt x="6212132" y="889839"/>
                  <a:pt x="6214472" y="888688"/>
                  <a:pt x="6215469" y="883684"/>
                </a:cubicBezTo>
                <a:cubicBezTo>
                  <a:pt x="6216466" y="878679"/>
                  <a:pt x="6216745" y="867472"/>
                  <a:pt x="6216308" y="850063"/>
                </a:cubicBezTo>
                <a:cubicBezTo>
                  <a:pt x="6215870" y="832654"/>
                  <a:pt x="6214880" y="822809"/>
                  <a:pt x="6213340" y="820529"/>
                </a:cubicBezTo>
                <a:cubicBezTo>
                  <a:pt x="6212568" y="819389"/>
                  <a:pt x="6211310" y="818646"/>
                  <a:pt x="6209562" y="818300"/>
                </a:cubicBezTo>
                <a:close/>
                <a:moveTo>
                  <a:pt x="5833951" y="815891"/>
                </a:moveTo>
                <a:cubicBezTo>
                  <a:pt x="5837379" y="815803"/>
                  <a:pt x="5841157" y="816715"/>
                  <a:pt x="5845287" y="818626"/>
                </a:cubicBezTo>
                <a:cubicBezTo>
                  <a:pt x="5853547" y="822447"/>
                  <a:pt x="5861323" y="827535"/>
                  <a:pt x="5868615" y="833887"/>
                </a:cubicBezTo>
                <a:cubicBezTo>
                  <a:pt x="5875907" y="840240"/>
                  <a:pt x="5876283" y="845990"/>
                  <a:pt x="5869744" y="851139"/>
                </a:cubicBezTo>
                <a:cubicBezTo>
                  <a:pt x="5863205" y="856287"/>
                  <a:pt x="5857476" y="865902"/>
                  <a:pt x="5852558" y="879984"/>
                </a:cubicBezTo>
                <a:cubicBezTo>
                  <a:pt x="5866052" y="894238"/>
                  <a:pt x="5867310" y="901939"/>
                  <a:pt x="5856333" y="903086"/>
                </a:cubicBezTo>
                <a:cubicBezTo>
                  <a:pt x="5845355" y="904233"/>
                  <a:pt x="5833403" y="905922"/>
                  <a:pt x="5820475" y="908152"/>
                </a:cubicBezTo>
                <a:cubicBezTo>
                  <a:pt x="5807548" y="910382"/>
                  <a:pt x="5794200" y="912307"/>
                  <a:pt x="5780434" y="913927"/>
                </a:cubicBezTo>
                <a:cubicBezTo>
                  <a:pt x="5776548" y="929472"/>
                  <a:pt x="5772310" y="933889"/>
                  <a:pt x="5767721" y="927178"/>
                </a:cubicBezTo>
                <a:cubicBezTo>
                  <a:pt x="5763132" y="920466"/>
                  <a:pt x="5759235" y="911615"/>
                  <a:pt x="5756030" y="900623"/>
                </a:cubicBezTo>
                <a:cubicBezTo>
                  <a:pt x="5752825" y="889631"/>
                  <a:pt x="5750129" y="879554"/>
                  <a:pt x="5747942" y="870390"/>
                </a:cubicBezTo>
                <a:cubicBezTo>
                  <a:pt x="5745755" y="861227"/>
                  <a:pt x="5742371" y="852838"/>
                  <a:pt x="5737790" y="845223"/>
                </a:cubicBezTo>
                <a:cubicBezTo>
                  <a:pt x="5733208" y="837609"/>
                  <a:pt x="5734158" y="833242"/>
                  <a:pt x="5740639" y="832123"/>
                </a:cubicBezTo>
                <a:cubicBezTo>
                  <a:pt x="5747122" y="831005"/>
                  <a:pt x="5753008" y="831120"/>
                  <a:pt x="5758299" y="832468"/>
                </a:cubicBezTo>
                <a:cubicBezTo>
                  <a:pt x="5763591" y="833816"/>
                  <a:pt x="5774622" y="832977"/>
                  <a:pt x="5791393" y="829951"/>
                </a:cubicBezTo>
                <a:cubicBezTo>
                  <a:pt x="5808164" y="826925"/>
                  <a:pt x="5819274" y="823326"/>
                  <a:pt x="5824723" y="819153"/>
                </a:cubicBezTo>
                <a:cubicBezTo>
                  <a:pt x="5827448" y="817066"/>
                  <a:pt x="5830524" y="815979"/>
                  <a:pt x="5833951" y="815891"/>
                </a:cubicBezTo>
                <a:close/>
                <a:moveTo>
                  <a:pt x="1280011" y="810998"/>
                </a:moveTo>
                <a:cubicBezTo>
                  <a:pt x="1284000" y="811243"/>
                  <a:pt x="1288737" y="812657"/>
                  <a:pt x="1294218" y="815238"/>
                </a:cubicBezTo>
                <a:cubicBezTo>
                  <a:pt x="1305180" y="820400"/>
                  <a:pt x="1314764" y="826344"/>
                  <a:pt x="1322966" y="833070"/>
                </a:cubicBezTo>
                <a:cubicBezTo>
                  <a:pt x="1331169" y="839795"/>
                  <a:pt x="1331323" y="846654"/>
                  <a:pt x="1323429" y="853644"/>
                </a:cubicBezTo>
                <a:cubicBezTo>
                  <a:pt x="1315535" y="860635"/>
                  <a:pt x="1305535" y="877152"/>
                  <a:pt x="1293433" y="903194"/>
                </a:cubicBezTo>
                <a:cubicBezTo>
                  <a:pt x="1303327" y="914608"/>
                  <a:pt x="1305697" y="921334"/>
                  <a:pt x="1300541" y="923370"/>
                </a:cubicBezTo>
                <a:cubicBezTo>
                  <a:pt x="1295387" y="925406"/>
                  <a:pt x="1288015" y="926651"/>
                  <a:pt x="1278429" y="927102"/>
                </a:cubicBezTo>
                <a:cubicBezTo>
                  <a:pt x="1268842" y="927554"/>
                  <a:pt x="1255051" y="928683"/>
                  <a:pt x="1237054" y="930490"/>
                </a:cubicBezTo>
                <a:lnTo>
                  <a:pt x="1185580" y="935631"/>
                </a:lnTo>
                <a:cubicBezTo>
                  <a:pt x="1178008" y="950201"/>
                  <a:pt x="1171802" y="951323"/>
                  <a:pt x="1166963" y="938997"/>
                </a:cubicBezTo>
                <a:cubicBezTo>
                  <a:pt x="1162123" y="926672"/>
                  <a:pt x="1157491" y="910328"/>
                  <a:pt x="1153067" y="889965"/>
                </a:cubicBezTo>
                <a:cubicBezTo>
                  <a:pt x="1148643" y="869602"/>
                  <a:pt x="1143459" y="855046"/>
                  <a:pt x="1137515" y="846299"/>
                </a:cubicBezTo>
                <a:cubicBezTo>
                  <a:pt x="1131571" y="837551"/>
                  <a:pt x="1133575" y="833177"/>
                  <a:pt x="1143528" y="833177"/>
                </a:cubicBezTo>
                <a:cubicBezTo>
                  <a:pt x="1151098" y="833177"/>
                  <a:pt x="1157301" y="833622"/>
                  <a:pt x="1162133" y="834511"/>
                </a:cubicBezTo>
                <a:cubicBezTo>
                  <a:pt x="1166966" y="835400"/>
                  <a:pt x="1179310" y="834515"/>
                  <a:pt x="1199164" y="831855"/>
                </a:cubicBezTo>
                <a:cubicBezTo>
                  <a:pt x="1219018" y="829194"/>
                  <a:pt x="1234584" y="826559"/>
                  <a:pt x="1245862" y="823950"/>
                </a:cubicBezTo>
                <a:cubicBezTo>
                  <a:pt x="1257141" y="821340"/>
                  <a:pt x="1265279" y="817944"/>
                  <a:pt x="1270276" y="813764"/>
                </a:cubicBezTo>
                <a:cubicBezTo>
                  <a:pt x="1272775" y="811674"/>
                  <a:pt x="1276020" y="810752"/>
                  <a:pt x="1280011" y="810998"/>
                </a:cubicBezTo>
                <a:close/>
                <a:moveTo>
                  <a:pt x="5984123" y="799869"/>
                </a:moveTo>
                <a:cubicBezTo>
                  <a:pt x="5987900" y="799912"/>
                  <a:pt x="5992096" y="801012"/>
                  <a:pt x="5996709" y="803171"/>
                </a:cubicBezTo>
                <a:cubicBezTo>
                  <a:pt x="6005937" y="807487"/>
                  <a:pt x="6013914" y="813277"/>
                  <a:pt x="6020639" y="820540"/>
                </a:cubicBezTo>
                <a:cubicBezTo>
                  <a:pt x="6027364" y="827803"/>
                  <a:pt x="6026978" y="834447"/>
                  <a:pt x="6019478" y="840469"/>
                </a:cubicBezTo>
                <a:cubicBezTo>
                  <a:pt x="6011978" y="846492"/>
                  <a:pt x="6003130" y="859341"/>
                  <a:pt x="5992934" y="879016"/>
                </a:cubicBezTo>
                <a:cubicBezTo>
                  <a:pt x="6003732" y="892955"/>
                  <a:pt x="6004708" y="900515"/>
                  <a:pt x="5995859" y="901699"/>
                </a:cubicBezTo>
                <a:cubicBezTo>
                  <a:pt x="5987012" y="902882"/>
                  <a:pt x="5974661" y="903925"/>
                  <a:pt x="5958808" y="904828"/>
                </a:cubicBezTo>
                <a:cubicBezTo>
                  <a:pt x="5942955" y="905732"/>
                  <a:pt x="5928790" y="906571"/>
                  <a:pt x="5916314" y="907345"/>
                </a:cubicBezTo>
                <a:cubicBezTo>
                  <a:pt x="5911410" y="919176"/>
                  <a:pt x="5906523" y="921943"/>
                  <a:pt x="5901655" y="915648"/>
                </a:cubicBezTo>
                <a:cubicBezTo>
                  <a:pt x="5896786" y="909353"/>
                  <a:pt x="5892778" y="894736"/>
                  <a:pt x="5889631" y="871799"/>
                </a:cubicBezTo>
                <a:cubicBezTo>
                  <a:pt x="5886483" y="848862"/>
                  <a:pt x="5882640" y="832636"/>
                  <a:pt x="5878101" y="823121"/>
                </a:cubicBezTo>
                <a:cubicBezTo>
                  <a:pt x="5873563" y="813607"/>
                  <a:pt x="5874910" y="809326"/>
                  <a:pt x="5882145" y="810280"/>
                </a:cubicBezTo>
                <a:cubicBezTo>
                  <a:pt x="5889380" y="811233"/>
                  <a:pt x="5895363" y="812581"/>
                  <a:pt x="5900095" y="814324"/>
                </a:cubicBezTo>
                <a:cubicBezTo>
                  <a:pt x="5904828" y="816066"/>
                  <a:pt x="5916866" y="815636"/>
                  <a:pt x="5936211" y="813033"/>
                </a:cubicBezTo>
                <a:cubicBezTo>
                  <a:pt x="5955557" y="810430"/>
                  <a:pt x="5968169" y="807057"/>
                  <a:pt x="5974048" y="802912"/>
                </a:cubicBezTo>
                <a:cubicBezTo>
                  <a:pt x="5976988" y="800840"/>
                  <a:pt x="5980346" y="799826"/>
                  <a:pt x="5984123" y="799869"/>
                </a:cubicBezTo>
                <a:close/>
                <a:moveTo>
                  <a:pt x="3711971" y="790114"/>
                </a:moveTo>
                <a:cubicBezTo>
                  <a:pt x="3697215" y="793685"/>
                  <a:pt x="3685757" y="796574"/>
                  <a:pt x="3677597" y="798782"/>
                </a:cubicBezTo>
                <a:cubicBezTo>
                  <a:pt x="3672722" y="817453"/>
                  <a:pt x="3670284" y="828481"/>
                  <a:pt x="3670284" y="831865"/>
                </a:cubicBezTo>
                <a:cubicBezTo>
                  <a:pt x="3670284" y="833887"/>
                  <a:pt x="3672234" y="836196"/>
                  <a:pt x="3676135" y="838792"/>
                </a:cubicBezTo>
                <a:cubicBezTo>
                  <a:pt x="3680035" y="841387"/>
                  <a:pt x="3685155" y="844901"/>
                  <a:pt x="3691493" y="849332"/>
                </a:cubicBezTo>
                <a:cubicBezTo>
                  <a:pt x="3699796" y="834576"/>
                  <a:pt x="3706622" y="814836"/>
                  <a:pt x="3711971" y="790114"/>
                </a:cubicBezTo>
                <a:close/>
                <a:moveTo>
                  <a:pt x="3832033" y="789762"/>
                </a:moveTo>
                <a:cubicBezTo>
                  <a:pt x="3829884" y="789753"/>
                  <a:pt x="3826908" y="790078"/>
                  <a:pt x="3823104" y="790738"/>
                </a:cubicBezTo>
                <a:cubicBezTo>
                  <a:pt x="3815497" y="792057"/>
                  <a:pt x="3801898" y="793943"/>
                  <a:pt x="3782310" y="796395"/>
                </a:cubicBezTo>
                <a:cubicBezTo>
                  <a:pt x="3783170" y="814593"/>
                  <a:pt x="3784016" y="834941"/>
                  <a:pt x="3784848" y="857441"/>
                </a:cubicBezTo>
                <a:cubicBezTo>
                  <a:pt x="3796091" y="856609"/>
                  <a:pt x="3812790" y="854150"/>
                  <a:pt x="3834945" y="850063"/>
                </a:cubicBezTo>
                <a:cubicBezTo>
                  <a:pt x="3836637" y="826947"/>
                  <a:pt x="3837484" y="811438"/>
                  <a:pt x="3837484" y="803536"/>
                </a:cubicBezTo>
                <a:cubicBezTo>
                  <a:pt x="3837484" y="796395"/>
                  <a:pt x="3836989" y="792147"/>
                  <a:pt x="3835999" y="790791"/>
                </a:cubicBezTo>
                <a:cubicBezTo>
                  <a:pt x="3835505" y="790114"/>
                  <a:pt x="3834183" y="789771"/>
                  <a:pt x="3832033" y="789762"/>
                </a:cubicBezTo>
                <a:close/>
                <a:moveTo>
                  <a:pt x="5477414" y="776901"/>
                </a:moveTo>
                <a:lnTo>
                  <a:pt x="5493942" y="782263"/>
                </a:lnTo>
                <a:cubicBezTo>
                  <a:pt x="5506117" y="790494"/>
                  <a:pt x="5509053" y="796843"/>
                  <a:pt x="5502750" y="801310"/>
                </a:cubicBezTo>
                <a:cubicBezTo>
                  <a:pt x="5496448" y="805777"/>
                  <a:pt x="5490117" y="811642"/>
                  <a:pt x="5483757" y="818905"/>
                </a:cubicBezTo>
                <a:cubicBezTo>
                  <a:pt x="5477397" y="826169"/>
                  <a:pt x="5469496" y="831733"/>
                  <a:pt x="5460052" y="835597"/>
                </a:cubicBezTo>
                <a:cubicBezTo>
                  <a:pt x="5450609" y="839462"/>
                  <a:pt x="5448426" y="837820"/>
                  <a:pt x="5453502" y="830671"/>
                </a:cubicBezTo>
                <a:cubicBezTo>
                  <a:pt x="5458579" y="823523"/>
                  <a:pt x="5463078" y="815815"/>
                  <a:pt x="5467000" y="807548"/>
                </a:cubicBezTo>
                <a:cubicBezTo>
                  <a:pt x="5470922" y="799281"/>
                  <a:pt x="5472661" y="791132"/>
                  <a:pt x="5472216" y="783101"/>
                </a:cubicBezTo>
                <a:lnTo>
                  <a:pt x="5477274" y="776918"/>
                </a:lnTo>
                <a:close/>
                <a:moveTo>
                  <a:pt x="5528331" y="775566"/>
                </a:moveTo>
                <a:cubicBezTo>
                  <a:pt x="5530734" y="775936"/>
                  <a:pt x="5533697" y="776835"/>
                  <a:pt x="5537220" y="778262"/>
                </a:cubicBezTo>
                <a:cubicBezTo>
                  <a:pt x="5551317" y="783969"/>
                  <a:pt x="5560570" y="789555"/>
                  <a:pt x="5564980" y="795018"/>
                </a:cubicBezTo>
                <a:cubicBezTo>
                  <a:pt x="5569389" y="800482"/>
                  <a:pt x="5570411" y="807329"/>
                  <a:pt x="5568045" y="815560"/>
                </a:cubicBezTo>
                <a:cubicBezTo>
                  <a:pt x="5565679" y="823792"/>
                  <a:pt x="5561613" y="826405"/>
                  <a:pt x="5555848" y="823401"/>
                </a:cubicBezTo>
                <a:cubicBezTo>
                  <a:pt x="5550084" y="820397"/>
                  <a:pt x="5544165" y="815392"/>
                  <a:pt x="5538092" y="808387"/>
                </a:cubicBezTo>
                <a:cubicBezTo>
                  <a:pt x="5532019" y="801382"/>
                  <a:pt x="5526609" y="794086"/>
                  <a:pt x="5521862" y="786500"/>
                </a:cubicBezTo>
                <a:cubicBezTo>
                  <a:pt x="5518969" y="778100"/>
                  <a:pt x="5521125" y="774456"/>
                  <a:pt x="5528331" y="775566"/>
                </a:cubicBezTo>
                <a:close/>
                <a:moveTo>
                  <a:pt x="963330" y="771552"/>
                </a:moveTo>
                <a:cubicBezTo>
                  <a:pt x="979510" y="770468"/>
                  <a:pt x="993082" y="772841"/>
                  <a:pt x="1004047" y="778670"/>
                </a:cubicBezTo>
                <a:cubicBezTo>
                  <a:pt x="1018667" y="786443"/>
                  <a:pt x="1025106" y="793441"/>
                  <a:pt x="1023364" y="799664"/>
                </a:cubicBezTo>
                <a:cubicBezTo>
                  <a:pt x="1021622" y="805888"/>
                  <a:pt x="1014588" y="808552"/>
                  <a:pt x="1002262" y="807655"/>
                </a:cubicBezTo>
                <a:cubicBezTo>
                  <a:pt x="989936" y="806759"/>
                  <a:pt x="972618" y="806311"/>
                  <a:pt x="950304" y="806311"/>
                </a:cubicBezTo>
                <a:cubicBezTo>
                  <a:pt x="928019" y="806311"/>
                  <a:pt x="904078" y="807433"/>
                  <a:pt x="878481" y="809677"/>
                </a:cubicBezTo>
                <a:cubicBezTo>
                  <a:pt x="852883" y="811922"/>
                  <a:pt x="831459" y="814593"/>
                  <a:pt x="814208" y="817690"/>
                </a:cubicBezTo>
                <a:cubicBezTo>
                  <a:pt x="796957" y="820787"/>
                  <a:pt x="781900" y="823713"/>
                  <a:pt x="769037" y="826466"/>
                </a:cubicBezTo>
                <a:cubicBezTo>
                  <a:pt x="756173" y="829220"/>
                  <a:pt x="742786" y="826230"/>
                  <a:pt x="728876" y="817496"/>
                </a:cubicBezTo>
                <a:cubicBezTo>
                  <a:pt x="716272" y="803629"/>
                  <a:pt x="715376" y="797381"/>
                  <a:pt x="726188" y="798750"/>
                </a:cubicBezTo>
                <a:cubicBezTo>
                  <a:pt x="737000" y="800120"/>
                  <a:pt x="755525" y="799689"/>
                  <a:pt x="781760" y="797460"/>
                </a:cubicBezTo>
                <a:cubicBezTo>
                  <a:pt x="807996" y="795230"/>
                  <a:pt x="836001" y="791856"/>
                  <a:pt x="865779" y="787339"/>
                </a:cubicBezTo>
                <a:cubicBezTo>
                  <a:pt x="895556" y="782822"/>
                  <a:pt x="922391" y="778305"/>
                  <a:pt x="946282" y="773787"/>
                </a:cubicBezTo>
                <a:cubicBezTo>
                  <a:pt x="952254" y="772658"/>
                  <a:pt x="957937" y="771913"/>
                  <a:pt x="963330" y="771552"/>
                </a:cubicBezTo>
                <a:close/>
                <a:moveTo>
                  <a:pt x="6858432" y="765399"/>
                </a:moveTo>
                <a:cubicBezTo>
                  <a:pt x="6860788" y="765354"/>
                  <a:pt x="6863704" y="765744"/>
                  <a:pt x="6867184" y="766571"/>
                </a:cubicBezTo>
                <a:cubicBezTo>
                  <a:pt x="6881101" y="769876"/>
                  <a:pt x="6891025" y="774504"/>
                  <a:pt x="6896954" y="780456"/>
                </a:cubicBezTo>
                <a:cubicBezTo>
                  <a:pt x="6902884" y="786407"/>
                  <a:pt x="6905272" y="794004"/>
                  <a:pt x="6904117" y="803246"/>
                </a:cubicBezTo>
                <a:cubicBezTo>
                  <a:pt x="6902963" y="812488"/>
                  <a:pt x="6898482" y="815413"/>
                  <a:pt x="6890673" y="812022"/>
                </a:cubicBezTo>
                <a:cubicBezTo>
                  <a:pt x="6882865" y="808631"/>
                  <a:pt x="6875663" y="803396"/>
                  <a:pt x="6869066" y="796320"/>
                </a:cubicBezTo>
                <a:cubicBezTo>
                  <a:pt x="6862470" y="789243"/>
                  <a:pt x="6856920" y="782994"/>
                  <a:pt x="6852417" y="777573"/>
                </a:cubicBezTo>
                <a:cubicBezTo>
                  <a:pt x="6849363" y="769593"/>
                  <a:pt x="6851368" y="765535"/>
                  <a:pt x="6858432" y="765399"/>
                </a:cubicBezTo>
                <a:close/>
                <a:moveTo>
                  <a:pt x="5216308" y="761763"/>
                </a:moveTo>
                <a:lnTo>
                  <a:pt x="5180020" y="765420"/>
                </a:lnTo>
                <a:cubicBezTo>
                  <a:pt x="5182673" y="789741"/>
                  <a:pt x="5184330" y="804217"/>
                  <a:pt x="5184989" y="808849"/>
                </a:cubicBezTo>
                <a:lnTo>
                  <a:pt x="5216308" y="805365"/>
                </a:lnTo>
                <a:close/>
                <a:moveTo>
                  <a:pt x="3846429" y="761562"/>
                </a:moveTo>
                <a:cubicBezTo>
                  <a:pt x="3849980" y="761474"/>
                  <a:pt x="3854075" y="762272"/>
                  <a:pt x="3858714" y="763957"/>
                </a:cubicBezTo>
                <a:cubicBezTo>
                  <a:pt x="3867993" y="767327"/>
                  <a:pt x="3875801" y="772149"/>
                  <a:pt x="3882139" y="778423"/>
                </a:cubicBezTo>
                <a:cubicBezTo>
                  <a:pt x="3888477" y="784697"/>
                  <a:pt x="3888191" y="791272"/>
                  <a:pt x="3881279" y="798148"/>
                </a:cubicBezTo>
                <a:cubicBezTo>
                  <a:pt x="3874367" y="805024"/>
                  <a:pt x="3866573" y="822021"/>
                  <a:pt x="3857897" y="849138"/>
                </a:cubicBezTo>
                <a:cubicBezTo>
                  <a:pt x="3869599" y="864683"/>
                  <a:pt x="3870473" y="872229"/>
                  <a:pt x="3860521" y="871778"/>
                </a:cubicBezTo>
                <a:cubicBezTo>
                  <a:pt x="3850569" y="871326"/>
                  <a:pt x="3840699" y="871326"/>
                  <a:pt x="3830912" y="871778"/>
                </a:cubicBezTo>
                <a:cubicBezTo>
                  <a:pt x="3821125" y="872229"/>
                  <a:pt x="3805656" y="873265"/>
                  <a:pt x="3784504" y="874886"/>
                </a:cubicBezTo>
                <a:cubicBezTo>
                  <a:pt x="3782453" y="887663"/>
                  <a:pt x="3778893" y="893141"/>
                  <a:pt x="3773824" y="891320"/>
                </a:cubicBezTo>
                <a:cubicBezTo>
                  <a:pt x="3768755" y="889499"/>
                  <a:pt x="3765507" y="882673"/>
                  <a:pt x="3764080" y="870842"/>
                </a:cubicBezTo>
                <a:cubicBezTo>
                  <a:pt x="3762653" y="859011"/>
                  <a:pt x="3761273" y="845044"/>
                  <a:pt x="3759939" y="828940"/>
                </a:cubicBezTo>
                <a:cubicBezTo>
                  <a:pt x="3758605" y="812836"/>
                  <a:pt x="3755451" y="798937"/>
                  <a:pt x="3750474" y="787242"/>
                </a:cubicBezTo>
                <a:cubicBezTo>
                  <a:pt x="3745498" y="775548"/>
                  <a:pt x="3747546" y="770866"/>
                  <a:pt x="3756616" y="773196"/>
                </a:cubicBezTo>
                <a:cubicBezTo>
                  <a:pt x="3765686" y="775526"/>
                  <a:pt x="3772279" y="777326"/>
                  <a:pt x="3776394" y="778595"/>
                </a:cubicBezTo>
                <a:cubicBezTo>
                  <a:pt x="3780510" y="779864"/>
                  <a:pt x="3790476" y="778760"/>
                  <a:pt x="3806294" y="775282"/>
                </a:cubicBezTo>
                <a:cubicBezTo>
                  <a:pt x="3822111" y="771805"/>
                  <a:pt x="3832483" y="768206"/>
                  <a:pt x="3837408" y="764484"/>
                </a:cubicBezTo>
                <a:cubicBezTo>
                  <a:pt x="3839871" y="762624"/>
                  <a:pt x="3842878" y="761649"/>
                  <a:pt x="3846429" y="761562"/>
                </a:cubicBezTo>
                <a:close/>
                <a:moveTo>
                  <a:pt x="6549358" y="756364"/>
                </a:moveTo>
                <a:lnTo>
                  <a:pt x="6526428" y="760967"/>
                </a:lnTo>
                <a:cubicBezTo>
                  <a:pt x="6528106" y="763692"/>
                  <a:pt x="6529870" y="768517"/>
                  <a:pt x="6531720" y="775444"/>
                </a:cubicBezTo>
                <a:cubicBezTo>
                  <a:pt x="6533570" y="782370"/>
                  <a:pt x="6534810" y="788106"/>
                  <a:pt x="6535441" y="792652"/>
                </a:cubicBezTo>
                <a:lnTo>
                  <a:pt x="6550563" y="791792"/>
                </a:lnTo>
                <a:close/>
                <a:moveTo>
                  <a:pt x="5264556" y="752320"/>
                </a:moveTo>
                <a:cubicBezTo>
                  <a:pt x="5259952" y="753224"/>
                  <a:pt x="5252467" y="754779"/>
                  <a:pt x="5242099" y="756988"/>
                </a:cubicBezTo>
                <a:lnTo>
                  <a:pt x="5242099" y="800740"/>
                </a:lnTo>
                <a:cubicBezTo>
                  <a:pt x="5251305" y="799923"/>
                  <a:pt x="5260770" y="798395"/>
                  <a:pt x="5270493" y="796158"/>
                </a:cubicBezTo>
                <a:cubicBezTo>
                  <a:pt x="5273060" y="772640"/>
                  <a:pt x="5273863" y="759229"/>
                  <a:pt x="5272902" y="755923"/>
                </a:cubicBezTo>
                <a:cubicBezTo>
                  <a:pt x="5271941" y="752618"/>
                  <a:pt x="5269159" y="751417"/>
                  <a:pt x="5264556" y="752320"/>
                </a:cubicBezTo>
                <a:close/>
                <a:moveTo>
                  <a:pt x="6593756" y="748276"/>
                </a:moveTo>
                <a:lnTo>
                  <a:pt x="6570654" y="753116"/>
                </a:lnTo>
                <a:cubicBezTo>
                  <a:pt x="6569966" y="761362"/>
                  <a:pt x="6569621" y="772741"/>
                  <a:pt x="6569621" y="787253"/>
                </a:cubicBezTo>
                <a:lnTo>
                  <a:pt x="6584829" y="783940"/>
                </a:lnTo>
                <a:cubicBezTo>
                  <a:pt x="6590780" y="763506"/>
                  <a:pt x="6593756" y="751617"/>
                  <a:pt x="6593756" y="748276"/>
                </a:cubicBezTo>
                <a:close/>
                <a:moveTo>
                  <a:pt x="1543124" y="745566"/>
                </a:moveTo>
                <a:cubicBezTo>
                  <a:pt x="1527465" y="747358"/>
                  <a:pt x="1510866" y="750205"/>
                  <a:pt x="1493328" y="754106"/>
                </a:cubicBezTo>
                <a:cubicBezTo>
                  <a:pt x="1498691" y="785883"/>
                  <a:pt x="1503008" y="811782"/>
                  <a:pt x="1506277" y="831801"/>
                </a:cubicBezTo>
                <a:cubicBezTo>
                  <a:pt x="1513719" y="829994"/>
                  <a:pt x="1525586" y="828373"/>
                  <a:pt x="1541877" y="826939"/>
                </a:cubicBezTo>
                <a:cubicBezTo>
                  <a:pt x="1542708" y="811337"/>
                  <a:pt x="1543124" y="801313"/>
                  <a:pt x="1543124" y="796868"/>
                </a:cubicBezTo>
                <a:cubicBezTo>
                  <a:pt x="1528426" y="798661"/>
                  <a:pt x="1517101" y="797868"/>
                  <a:pt x="1509149" y="794491"/>
                </a:cubicBezTo>
                <a:cubicBezTo>
                  <a:pt x="1501197" y="791114"/>
                  <a:pt x="1501505" y="787518"/>
                  <a:pt x="1510073" y="783704"/>
                </a:cubicBezTo>
                <a:cubicBezTo>
                  <a:pt x="1518642" y="779889"/>
                  <a:pt x="1529658" y="776792"/>
                  <a:pt x="1543124" y="774411"/>
                </a:cubicBezTo>
                <a:close/>
                <a:moveTo>
                  <a:pt x="6641810" y="742200"/>
                </a:moveTo>
                <a:cubicBezTo>
                  <a:pt x="6634367" y="742651"/>
                  <a:pt x="6626610" y="743609"/>
                  <a:pt x="6618536" y="745071"/>
                </a:cubicBezTo>
                <a:lnTo>
                  <a:pt x="6604726" y="780499"/>
                </a:lnTo>
                <a:lnTo>
                  <a:pt x="6642283" y="778090"/>
                </a:lnTo>
                <a:cubicBezTo>
                  <a:pt x="6647776" y="769485"/>
                  <a:pt x="6651185" y="761971"/>
                  <a:pt x="6652511" y="755547"/>
                </a:cubicBezTo>
                <a:cubicBezTo>
                  <a:pt x="6653838" y="749122"/>
                  <a:pt x="6654246" y="745179"/>
                  <a:pt x="6653737" y="743716"/>
                </a:cubicBezTo>
                <a:cubicBezTo>
                  <a:pt x="6653228" y="742253"/>
                  <a:pt x="6649252" y="741748"/>
                  <a:pt x="6641810" y="742200"/>
                </a:cubicBezTo>
                <a:close/>
                <a:moveTo>
                  <a:pt x="2418293" y="741522"/>
                </a:moveTo>
                <a:lnTo>
                  <a:pt x="2350966" y="841265"/>
                </a:lnTo>
                <a:lnTo>
                  <a:pt x="2418293" y="841265"/>
                </a:lnTo>
                <a:close/>
                <a:moveTo>
                  <a:pt x="4751754" y="737478"/>
                </a:moveTo>
                <a:cubicBezTo>
                  <a:pt x="4731420" y="739271"/>
                  <a:pt x="4714828" y="740913"/>
                  <a:pt x="4701979" y="742404"/>
                </a:cubicBezTo>
                <a:cubicBezTo>
                  <a:pt x="4704209" y="760881"/>
                  <a:pt x="4706527" y="779930"/>
                  <a:pt x="4708932" y="799551"/>
                </a:cubicBezTo>
                <a:lnTo>
                  <a:pt x="4712754" y="830499"/>
                </a:lnTo>
                <a:lnTo>
                  <a:pt x="4718101" y="823347"/>
                </a:lnTo>
                <a:cubicBezTo>
                  <a:pt x="4730756" y="808605"/>
                  <a:pt x="4739981" y="791766"/>
                  <a:pt x="4745774" y="772830"/>
                </a:cubicBezTo>
                <a:cubicBezTo>
                  <a:pt x="4751568" y="753894"/>
                  <a:pt x="4753561" y="742110"/>
                  <a:pt x="4751754" y="737478"/>
                </a:cubicBezTo>
                <a:close/>
                <a:moveTo>
                  <a:pt x="1626756" y="737188"/>
                </a:moveTo>
                <a:cubicBezTo>
                  <a:pt x="1621321" y="736478"/>
                  <a:pt x="1614069" y="736564"/>
                  <a:pt x="1604998" y="737446"/>
                </a:cubicBezTo>
                <a:cubicBezTo>
                  <a:pt x="1595928" y="738328"/>
                  <a:pt x="1584194" y="739966"/>
                  <a:pt x="1569797" y="742361"/>
                </a:cubicBezTo>
                <a:cubicBezTo>
                  <a:pt x="1568320" y="753561"/>
                  <a:pt x="1567582" y="762674"/>
                  <a:pt x="1567582" y="769701"/>
                </a:cubicBezTo>
                <a:cubicBezTo>
                  <a:pt x="1579111" y="768826"/>
                  <a:pt x="1588081" y="768388"/>
                  <a:pt x="1594491" y="768388"/>
                </a:cubicBezTo>
                <a:cubicBezTo>
                  <a:pt x="1601890" y="768388"/>
                  <a:pt x="1607576" y="770152"/>
                  <a:pt x="1611549" y="773680"/>
                </a:cubicBezTo>
                <a:cubicBezTo>
                  <a:pt x="1615521" y="777208"/>
                  <a:pt x="1613872" y="781040"/>
                  <a:pt x="1606601" y="785177"/>
                </a:cubicBezTo>
                <a:cubicBezTo>
                  <a:pt x="1599331" y="789314"/>
                  <a:pt x="1586223" y="792616"/>
                  <a:pt x="1567280" y="795083"/>
                </a:cubicBezTo>
                <a:cubicBezTo>
                  <a:pt x="1566577" y="804805"/>
                  <a:pt x="1566226" y="813890"/>
                  <a:pt x="1566226" y="822336"/>
                </a:cubicBezTo>
                <a:cubicBezTo>
                  <a:pt x="1579921" y="821519"/>
                  <a:pt x="1590149" y="820640"/>
                  <a:pt x="1596911" y="819701"/>
                </a:cubicBezTo>
                <a:cubicBezTo>
                  <a:pt x="1603672" y="818762"/>
                  <a:pt x="1609914" y="819196"/>
                  <a:pt x="1615635" y="821003"/>
                </a:cubicBezTo>
                <a:cubicBezTo>
                  <a:pt x="1622175" y="800166"/>
                  <a:pt x="1627022" y="781166"/>
                  <a:pt x="1630177" y="764000"/>
                </a:cubicBezTo>
                <a:cubicBezTo>
                  <a:pt x="1633331" y="746835"/>
                  <a:pt x="1632191" y="737898"/>
                  <a:pt x="1626756" y="737188"/>
                </a:cubicBezTo>
                <a:close/>
                <a:moveTo>
                  <a:pt x="3090800" y="734639"/>
                </a:moveTo>
                <a:cubicBezTo>
                  <a:pt x="3099232" y="734639"/>
                  <a:pt x="3106979" y="738299"/>
                  <a:pt x="3114042" y="745620"/>
                </a:cubicBezTo>
                <a:cubicBezTo>
                  <a:pt x="3121105" y="752940"/>
                  <a:pt x="3117656" y="757665"/>
                  <a:pt x="3103696" y="759795"/>
                </a:cubicBezTo>
                <a:cubicBezTo>
                  <a:pt x="3089735" y="761925"/>
                  <a:pt x="3064765" y="765535"/>
                  <a:pt x="3028786" y="770625"/>
                </a:cubicBezTo>
                <a:cubicBezTo>
                  <a:pt x="3043184" y="774985"/>
                  <a:pt x="3048109" y="780463"/>
                  <a:pt x="3043564" y="787059"/>
                </a:cubicBezTo>
                <a:cubicBezTo>
                  <a:pt x="3039018" y="793656"/>
                  <a:pt x="3035866" y="809247"/>
                  <a:pt x="3034110" y="833833"/>
                </a:cubicBezTo>
                <a:cubicBezTo>
                  <a:pt x="3032353" y="858420"/>
                  <a:pt x="3033995" y="876169"/>
                  <a:pt x="3039036" y="887082"/>
                </a:cubicBezTo>
                <a:cubicBezTo>
                  <a:pt x="3044076" y="897995"/>
                  <a:pt x="3058943" y="903663"/>
                  <a:pt x="3083637" y="904086"/>
                </a:cubicBezTo>
                <a:cubicBezTo>
                  <a:pt x="3108331" y="904509"/>
                  <a:pt x="3125407" y="902670"/>
                  <a:pt x="3134864" y="898569"/>
                </a:cubicBezTo>
                <a:cubicBezTo>
                  <a:pt x="3144321" y="894467"/>
                  <a:pt x="3151682" y="883214"/>
                  <a:pt x="3156944" y="864808"/>
                </a:cubicBezTo>
                <a:cubicBezTo>
                  <a:pt x="3162207" y="846403"/>
                  <a:pt x="3165771" y="838716"/>
                  <a:pt x="3167635" y="841749"/>
                </a:cubicBezTo>
                <a:cubicBezTo>
                  <a:pt x="3169499" y="844782"/>
                  <a:pt x="3170657" y="853935"/>
                  <a:pt x="3171109" y="869207"/>
                </a:cubicBezTo>
                <a:cubicBezTo>
                  <a:pt x="3171561" y="884480"/>
                  <a:pt x="3173375" y="895331"/>
                  <a:pt x="3176551" y="901763"/>
                </a:cubicBezTo>
                <a:cubicBezTo>
                  <a:pt x="3179728" y="908195"/>
                  <a:pt x="3177505" y="914576"/>
                  <a:pt x="3169883" y="920907"/>
                </a:cubicBezTo>
                <a:cubicBezTo>
                  <a:pt x="3162261" y="927238"/>
                  <a:pt x="3143457" y="931544"/>
                  <a:pt x="3113472" y="933824"/>
                </a:cubicBezTo>
                <a:cubicBezTo>
                  <a:pt x="3083487" y="936104"/>
                  <a:pt x="3061102" y="934394"/>
                  <a:pt x="3046317" y="928694"/>
                </a:cubicBezTo>
                <a:cubicBezTo>
                  <a:pt x="3031532" y="922994"/>
                  <a:pt x="3021964" y="914325"/>
                  <a:pt x="3017611" y="902688"/>
                </a:cubicBezTo>
                <a:cubicBezTo>
                  <a:pt x="3013259" y="891051"/>
                  <a:pt x="3011309" y="878801"/>
                  <a:pt x="3011761" y="865938"/>
                </a:cubicBezTo>
                <a:cubicBezTo>
                  <a:pt x="3012212" y="853074"/>
                  <a:pt x="3012886" y="836644"/>
                  <a:pt x="3013782" y="816647"/>
                </a:cubicBezTo>
                <a:cubicBezTo>
                  <a:pt x="3014679" y="796649"/>
                  <a:pt x="3014137" y="782406"/>
                  <a:pt x="3012158" y="773917"/>
                </a:cubicBezTo>
                <a:cubicBezTo>
                  <a:pt x="3008115" y="775551"/>
                  <a:pt x="3002414" y="776871"/>
                  <a:pt x="2995058" y="777874"/>
                </a:cubicBezTo>
                <a:lnTo>
                  <a:pt x="3001920" y="781338"/>
                </a:lnTo>
                <a:cubicBezTo>
                  <a:pt x="3006336" y="786285"/>
                  <a:pt x="3005996" y="792663"/>
                  <a:pt x="3000898" y="800471"/>
                </a:cubicBezTo>
                <a:cubicBezTo>
                  <a:pt x="2995800" y="808279"/>
                  <a:pt x="2988010" y="821074"/>
                  <a:pt x="2977527" y="838856"/>
                </a:cubicBezTo>
                <a:cubicBezTo>
                  <a:pt x="2967044" y="856638"/>
                  <a:pt x="2954869" y="871763"/>
                  <a:pt x="2941002" y="884232"/>
                </a:cubicBezTo>
                <a:cubicBezTo>
                  <a:pt x="2927135" y="896701"/>
                  <a:pt x="2913128" y="905954"/>
                  <a:pt x="2898982" y="911991"/>
                </a:cubicBezTo>
                <a:cubicBezTo>
                  <a:pt x="2884835" y="918028"/>
                  <a:pt x="2877260" y="919584"/>
                  <a:pt x="2876256" y="916659"/>
                </a:cubicBezTo>
                <a:cubicBezTo>
                  <a:pt x="2875253" y="913734"/>
                  <a:pt x="2880497" y="907847"/>
                  <a:pt x="2891991" y="898999"/>
                </a:cubicBezTo>
                <a:cubicBezTo>
                  <a:pt x="2903485" y="890151"/>
                  <a:pt x="2914570" y="879726"/>
                  <a:pt x="2925246" y="867723"/>
                </a:cubicBezTo>
                <a:cubicBezTo>
                  <a:pt x="2935922" y="855720"/>
                  <a:pt x="2946373" y="840821"/>
                  <a:pt x="2956597" y="823025"/>
                </a:cubicBezTo>
                <a:cubicBezTo>
                  <a:pt x="2966822" y="805228"/>
                  <a:pt x="2971934" y="791555"/>
                  <a:pt x="2971934" y="782004"/>
                </a:cubicBezTo>
                <a:cubicBezTo>
                  <a:pt x="2960003" y="785561"/>
                  <a:pt x="2949036" y="788475"/>
                  <a:pt x="2939034" y="790748"/>
                </a:cubicBezTo>
                <a:cubicBezTo>
                  <a:pt x="2929032" y="793021"/>
                  <a:pt x="2918969" y="790228"/>
                  <a:pt x="2908844" y="782370"/>
                </a:cubicBezTo>
                <a:cubicBezTo>
                  <a:pt x="2898720" y="774512"/>
                  <a:pt x="2899878" y="769998"/>
                  <a:pt x="2912318" y="768829"/>
                </a:cubicBezTo>
                <a:cubicBezTo>
                  <a:pt x="2924759" y="767661"/>
                  <a:pt x="2939292" y="765545"/>
                  <a:pt x="2955920" y="762484"/>
                </a:cubicBezTo>
                <a:cubicBezTo>
                  <a:pt x="2972547" y="759422"/>
                  <a:pt x="2990652" y="755669"/>
                  <a:pt x="3010233" y="751223"/>
                </a:cubicBezTo>
                <a:cubicBezTo>
                  <a:pt x="3029815" y="746778"/>
                  <a:pt x="3046446" y="742902"/>
                  <a:pt x="3060126" y="739597"/>
                </a:cubicBezTo>
                <a:cubicBezTo>
                  <a:pt x="3073807" y="736291"/>
                  <a:pt x="3084032" y="734639"/>
                  <a:pt x="3090800" y="734639"/>
                </a:cubicBezTo>
                <a:close/>
                <a:moveTo>
                  <a:pt x="223775" y="734639"/>
                </a:moveTo>
                <a:cubicBezTo>
                  <a:pt x="232208" y="734639"/>
                  <a:pt x="239955" y="738299"/>
                  <a:pt x="247017" y="745620"/>
                </a:cubicBezTo>
                <a:cubicBezTo>
                  <a:pt x="254080" y="752940"/>
                  <a:pt x="250631" y="757665"/>
                  <a:pt x="236671" y="759795"/>
                </a:cubicBezTo>
                <a:cubicBezTo>
                  <a:pt x="222711" y="761925"/>
                  <a:pt x="197741" y="765535"/>
                  <a:pt x="161762" y="770625"/>
                </a:cubicBezTo>
                <a:cubicBezTo>
                  <a:pt x="176159" y="774985"/>
                  <a:pt x="181085" y="780463"/>
                  <a:pt x="176539" y="787059"/>
                </a:cubicBezTo>
                <a:cubicBezTo>
                  <a:pt x="171993" y="793656"/>
                  <a:pt x="168842" y="809247"/>
                  <a:pt x="167085" y="833833"/>
                </a:cubicBezTo>
                <a:cubicBezTo>
                  <a:pt x="165329" y="858420"/>
                  <a:pt x="166971" y="876169"/>
                  <a:pt x="172011" y="887082"/>
                </a:cubicBezTo>
                <a:cubicBezTo>
                  <a:pt x="177051" y="897995"/>
                  <a:pt x="191919" y="903663"/>
                  <a:pt x="216613" y="904086"/>
                </a:cubicBezTo>
                <a:cubicBezTo>
                  <a:pt x="241307" y="904509"/>
                  <a:pt x="258382" y="902670"/>
                  <a:pt x="267839" y="898569"/>
                </a:cubicBezTo>
                <a:cubicBezTo>
                  <a:pt x="277297" y="894467"/>
                  <a:pt x="284657" y="883214"/>
                  <a:pt x="289920" y="864808"/>
                </a:cubicBezTo>
                <a:cubicBezTo>
                  <a:pt x="295183" y="846403"/>
                  <a:pt x="298746" y="838716"/>
                  <a:pt x="300611" y="841749"/>
                </a:cubicBezTo>
                <a:cubicBezTo>
                  <a:pt x="302475" y="844782"/>
                  <a:pt x="303633" y="853935"/>
                  <a:pt x="304084" y="869207"/>
                </a:cubicBezTo>
                <a:cubicBezTo>
                  <a:pt x="304536" y="884480"/>
                  <a:pt x="306350" y="895331"/>
                  <a:pt x="309527" y="901763"/>
                </a:cubicBezTo>
                <a:cubicBezTo>
                  <a:pt x="312703" y="908195"/>
                  <a:pt x="310480" y="914576"/>
                  <a:pt x="302858" y="920907"/>
                </a:cubicBezTo>
                <a:cubicBezTo>
                  <a:pt x="295237" y="927238"/>
                  <a:pt x="276433" y="931544"/>
                  <a:pt x="246447" y="933824"/>
                </a:cubicBezTo>
                <a:cubicBezTo>
                  <a:pt x="216462" y="936104"/>
                  <a:pt x="194077" y="934394"/>
                  <a:pt x="179292" y="928694"/>
                </a:cubicBezTo>
                <a:cubicBezTo>
                  <a:pt x="164507" y="922994"/>
                  <a:pt x="154939" y="914325"/>
                  <a:pt x="150587" y="902688"/>
                </a:cubicBezTo>
                <a:cubicBezTo>
                  <a:pt x="146235" y="891051"/>
                  <a:pt x="144284" y="878801"/>
                  <a:pt x="144736" y="865938"/>
                </a:cubicBezTo>
                <a:cubicBezTo>
                  <a:pt x="145187" y="853074"/>
                  <a:pt x="145862" y="836644"/>
                  <a:pt x="146758" y="816647"/>
                </a:cubicBezTo>
                <a:cubicBezTo>
                  <a:pt x="147654" y="796649"/>
                  <a:pt x="147113" y="782406"/>
                  <a:pt x="145134" y="773917"/>
                </a:cubicBezTo>
                <a:cubicBezTo>
                  <a:pt x="141090" y="775551"/>
                  <a:pt x="135390" y="776871"/>
                  <a:pt x="128033" y="777874"/>
                </a:cubicBezTo>
                <a:lnTo>
                  <a:pt x="134895" y="781338"/>
                </a:lnTo>
                <a:cubicBezTo>
                  <a:pt x="139312" y="786285"/>
                  <a:pt x="138971" y="792663"/>
                  <a:pt x="133873" y="800471"/>
                </a:cubicBezTo>
                <a:cubicBezTo>
                  <a:pt x="128776" y="808279"/>
                  <a:pt x="120985" y="821074"/>
                  <a:pt x="110503" y="838856"/>
                </a:cubicBezTo>
                <a:cubicBezTo>
                  <a:pt x="100019" y="856638"/>
                  <a:pt x="87845" y="871763"/>
                  <a:pt x="73978" y="884232"/>
                </a:cubicBezTo>
                <a:cubicBezTo>
                  <a:pt x="60111" y="896701"/>
                  <a:pt x="46104" y="905954"/>
                  <a:pt x="31957" y="911991"/>
                </a:cubicBezTo>
                <a:cubicBezTo>
                  <a:pt x="17811" y="918028"/>
                  <a:pt x="10236" y="919584"/>
                  <a:pt x="9232" y="916659"/>
                </a:cubicBezTo>
                <a:cubicBezTo>
                  <a:pt x="8228" y="913734"/>
                  <a:pt x="13473" y="907847"/>
                  <a:pt x="24967" y="898999"/>
                </a:cubicBezTo>
                <a:cubicBezTo>
                  <a:pt x="36460" y="890151"/>
                  <a:pt x="47545" y="879726"/>
                  <a:pt x="58222" y="867723"/>
                </a:cubicBezTo>
                <a:cubicBezTo>
                  <a:pt x="68898" y="855720"/>
                  <a:pt x="79348" y="840821"/>
                  <a:pt x="89573" y="823025"/>
                </a:cubicBezTo>
                <a:cubicBezTo>
                  <a:pt x="99797" y="805228"/>
                  <a:pt x="104909" y="791555"/>
                  <a:pt x="104909" y="782004"/>
                </a:cubicBezTo>
                <a:cubicBezTo>
                  <a:pt x="92979" y="785561"/>
                  <a:pt x="82012" y="788475"/>
                  <a:pt x="72010" y="790748"/>
                </a:cubicBezTo>
                <a:cubicBezTo>
                  <a:pt x="62008" y="793021"/>
                  <a:pt x="51944" y="790228"/>
                  <a:pt x="41820" y="782370"/>
                </a:cubicBezTo>
                <a:cubicBezTo>
                  <a:pt x="31696" y="774512"/>
                  <a:pt x="32854" y="769998"/>
                  <a:pt x="45294" y="768829"/>
                </a:cubicBezTo>
                <a:cubicBezTo>
                  <a:pt x="57734" y="767661"/>
                  <a:pt x="72267" y="765545"/>
                  <a:pt x="88895" y="762484"/>
                </a:cubicBezTo>
                <a:cubicBezTo>
                  <a:pt x="105523" y="759422"/>
                  <a:pt x="123628" y="755669"/>
                  <a:pt x="143209" y="751223"/>
                </a:cubicBezTo>
                <a:cubicBezTo>
                  <a:pt x="162790" y="746778"/>
                  <a:pt x="179421" y="742902"/>
                  <a:pt x="193102" y="739597"/>
                </a:cubicBezTo>
                <a:cubicBezTo>
                  <a:pt x="206782" y="736291"/>
                  <a:pt x="217007" y="734639"/>
                  <a:pt x="223775" y="734639"/>
                </a:cubicBezTo>
                <a:close/>
                <a:moveTo>
                  <a:pt x="1976192" y="731434"/>
                </a:moveTo>
                <a:cubicBezTo>
                  <a:pt x="1979806" y="732004"/>
                  <a:pt x="1984074" y="733312"/>
                  <a:pt x="1988996" y="735359"/>
                </a:cubicBezTo>
                <a:cubicBezTo>
                  <a:pt x="1998841" y="739453"/>
                  <a:pt x="2002842" y="744143"/>
                  <a:pt x="2000999" y="749427"/>
                </a:cubicBezTo>
                <a:cubicBezTo>
                  <a:pt x="1999156" y="754711"/>
                  <a:pt x="1997805" y="759795"/>
                  <a:pt x="1996944" y="764678"/>
                </a:cubicBezTo>
                <a:cubicBezTo>
                  <a:pt x="1996084" y="769561"/>
                  <a:pt x="1992054" y="789691"/>
                  <a:pt x="1984855" y="825068"/>
                </a:cubicBezTo>
                <a:cubicBezTo>
                  <a:pt x="2001060" y="831535"/>
                  <a:pt x="2008237" y="837182"/>
                  <a:pt x="2006387" y="842007"/>
                </a:cubicBezTo>
                <a:cubicBezTo>
                  <a:pt x="2004537" y="846833"/>
                  <a:pt x="2002738" y="856462"/>
                  <a:pt x="2000988" y="870896"/>
                </a:cubicBezTo>
                <a:cubicBezTo>
                  <a:pt x="1999239" y="885329"/>
                  <a:pt x="1999389" y="896629"/>
                  <a:pt x="2001440" y="904796"/>
                </a:cubicBezTo>
                <a:cubicBezTo>
                  <a:pt x="2003491" y="912963"/>
                  <a:pt x="2013439" y="917236"/>
                  <a:pt x="2031285" y="917616"/>
                </a:cubicBezTo>
                <a:cubicBezTo>
                  <a:pt x="2049132" y="917996"/>
                  <a:pt x="2060948" y="917254"/>
                  <a:pt x="2066734" y="915390"/>
                </a:cubicBezTo>
                <a:cubicBezTo>
                  <a:pt x="2072521" y="913526"/>
                  <a:pt x="2078135" y="902276"/>
                  <a:pt x="2083577" y="881640"/>
                </a:cubicBezTo>
                <a:cubicBezTo>
                  <a:pt x="2089019" y="861005"/>
                  <a:pt x="2092805" y="860273"/>
                  <a:pt x="2094935" y="879446"/>
                </a:cubicBezTo>
                <a:cubicBezTo>
                  <a:pt x="2097064" y="898619"/>
                  <a:pt x="2100398" y="912009"/>
                  <a:pt x="2104937" y="919617"/>
                </a:cubicBezTo>
                <a:cubicBezTo>
                  <a:pt x="2109475" y="927224"/>
                  <a:pt x="2105553" y="933864"/>
                  <a:pt x="2093171" y="939535"/>
                </a:cubicBezTo>
                <a:cubicBezTo>
                  <a:pt x="2080788" y="945207"/>
                  <a:pt x="2058489" y="946870"/>
                  <a:pt x="2026274" y="944526"/>
                </a:cubicBezTo>
                <a:cubicBezTo>
                  <a:pt x="1994058" y="942181"/>
                  <a:pt x="1978177" y="930454"/>
                  <a:pt x="1978628" y="909345"/>
                </a:cubicBezTo>
                <a:cubicBezTo>
                  <a:pt x="1979080" y="888237"/>
                  <a:pt x="1979532" y="872136"/>
                  <a:pt x="1979983" y="861044"/>
                </a:cubicBezTo>
                <a:cubicBezTo>
                  <a:pt x="1980435" y="849952"/>
                  <a:pt x="1980912" y="843682"/>
                  <a:pt x="1981414" y="842233"/>
                </a:cubicBezTo>
                <a:cubicBezTo>
                  <a:pt x="1981916" y="840785"/>
                  <a:pt x="1982167" y="839408"/>
                  <a:pt x="1982167" y="838103"/>
                </a:cubicBezTo>
                <a:cubicBezTo>
                  <a:pt x="1972702" y="860804"/>
                  <a:pt x="1959423" y="880009"/>
                  <a:pt x="1942330" y="895719"/>
                </a:cubicBezTo>
                <a:cubicBezTo>
                  <a:pt x="1925236" y="911428"/>
                  <a:pt x="1907329" y="921825"/>
                  <a:pt x="1888608" y="926909"/>
                </a:cubicBezTo>
                <a:cubicBezTo>
                  <a:pt x="1869887" y="931992"/>
                  <a:pt x="1866348" y="930386"/>
                  <a:pt x="1877992" y="922090"/>
                </a:cubicBezTo>
                <a:cubicBezTo>
                  <a:pt x="1889636" y="913794"/>
                  <a:pt x="1902077" y="903470"/>
                  <a:pt x="1915313" y="891115"/>
                </a:cubicBezTo>
                <a:cubicBezTo>
                  <a:pt x="1928549" y="878761"/>
                  <a:pt x="1939386" y="865253"/>
                  <a:pt x="1947826" y="850590"/>
                </a:cubicBezTo>
                <a:cubicBezTo>
                  <a:pt x="1956265" y="835927"/>
                  <a:pt x="1961822" y="821684"/>
                  <a:pt x="1964496" y="807860"/>
                </a:cubicBezTo>
                <a:cubicBezTo>
                  <a:pt x="1967170" y="794036"/>
                  <a:pt x="1968956" y="781925"/>
                  <a:pt x="1969852" y="771529"/>
                </a:cubicBezTo>
                <a:cubicBezTo>
                  <a:pt x="1970748" y="761132"/>
                  <a:pt x="1969397" y="752388"/>
                  <a:pt x="1965797" y="745297"/>
                </a:cubicBezTo>
                <a:cubicBezTo>
                  <a:pt x="1962198" y="738206"/>
                  <a:pt x="1962704" y="733753"/>
                  <a:pt x="1967314" y="731939"/>
                </a:cubicBezTo>
                <a:cubicBezTo>
                  <a:pt x="1969619" y="731032"/>
                  <a:pt x="1972579" y="730864"/>
                  <a:pt x="1976192" y="731434"/>
                </a:cubicBezTo>
                <a:close/>
                <a:moveTo>
                  <a:pt x="1877003" y="728005"/>
                </a:moveTo>
                <a:cubicBezTo>
                  <a:pt x="1881520" y="728197"/>
                  <a:pt x="1886912" y="729784"/>
                  <a:pt x="1893179" y="732767"/>
                </a:cubicBezTo>
                <a:cubicBezTo>
                  <a:pt x="1905712" y="738733"/>
                  <a:pt x="1907996" y="744193"/>
                  <a:pt x="1900030" y="749147"/>
                </a:cubicBezTo>
                <a:cubicBezTo>
                  <a:pt x="1892064" y="754102"/>
                  <a:pt x="1882911" y="768632"/>
                  <a:pt x="1872572" y="792738"/>
                </a:cubicBezTo>
                <a:cubicBezTo>
                  <a:pt x="1871840" y="793211"/>
                  <a:pt x="1873679" y="793792"/>
                  <a:pt x="1878089" y="794480"/>
                </a:cubicBezTo>
                <a:cubicBezTo>
                  <a:pt x="1882499" y="795169"/>
                  <a:pt x="1889249" y="797044"/>
                  <a:pt x="1898341" y="800105"/>
                </a:cubicBezTo>
                <a:cubicBezTo>
                  <a:pt x="1907433" y="803167"/>
                  <a:pt x="1911093" y="809692"/>
                  <a:pt x="1909322" y="819680"/>
                </a:cubicBezTo>
                <a:cubicBezTo>
                  <a:pt x="1907551" y="829668"/>
                  <a:pt x="1902611" y="831822"/>
                  <a:pt x="1894501" y="826144"/>
                </a:cubicBezTo>
                <a:cubicBezTo>
                  <a:pt x="1886392" y="820465"/>
                  <a:pt x="1879620" y="814750"/>
                  <a:pt x="1874185" y="809000"/>
                </a:cubicBezTo>
                <a:lnTo>
                  <a:pt x="1874185" y="873724"/>
                </a:lnTo>
                <a:cubicBezTo>
                  <a:pt x="1874185" y="902720"/>
                  <a:pt x="1872590" y="923030"/>
                  <a:pt x="1869399" y="934652"/>
                </a:cubicBezTo>
                <a:cubicBezTo>
                  <a:pt x="1866208" y="946275"/>
                  <a:pt x="1861006" y="945397"/>
                  <a:pt x="1853793" y="932017"/>
                </a:cubicBezTo>
                <a:cubicBezTo>
                  <a:pt x="1846580" y="918638"/>
                  <a:pt x="1843877" y="908890"/>
                  <a:pt x="1845684" y="902774"/>
                </a:cubicBezTo>
                <a:cubicBezTo>
                  <a:pt x="1847491" y="896658"/>
                  <a:pt x="1849290" y="885096"/>
                  <a:pt x="1851083" y="868089"/>
                </a:cubicBezTo>
                <a:cubicBezTo>
                  <a:pt x="1852875" y="851081"/>
                  <a:pt x="1853506" y="833636"/>
                  <a:pt x="1852976" y="815754"/>
                </a:cubicBezTo>
                <a:cubicBezTo>
                  <a:pt x="1845777" y="832762"/>
                  <a:pt x="1836685" y="847901"/>
                  <a:pt x="1825701" y="861173"/>
                </a:cubicBezTo>
                <a:cubicBezTo>
                  <a:pt x="1814716" y="874445"/>
                  <a:pt x="1803602" y="883691"/>
                  <a:pt x="1792360" y="888911"/>
                </a:cubicBezTo>
                <a:cubicBezTo>
                  <a:pt x="1781117" y="894130"/>
                  <a:pt x="1777296" y="893707"/>
                  <a:pt x="1780895" y="887642"/>
                </a:cubicBezTo>
                <a:cubicBezTo>
                  <a:pt x="1784495" y="881576"/>
                  <a:pt x="1793991" y="868124"/>
                  <a:pt x="1809385" y="847288"/>
                </a:cubicBezTo>
                <a:cubicBezTo>
                  <a:pt x="1824779" y="826452"/>
                  <a:pt x="1837377" y="806540"/>
                  <a:pt x="1847179" y="787554"/>
                </a:cubicBezTo>
                <a:cubicBezTo>
                  <a:pt x="1856980" y="768568"/>
                  <a:pt x="1862627" y="759074"/>
                  <a:pt x="1864118" y="759074"/>
                </a:cubicBezTo>
                <a:cubicBezTo>
                  <a:pt x="1839095" y="768008"/>
                  <a:pt x="1822732" y="774063"/>
                  <a:pt x="1815032" y="777240"/>
                </a:cubicBezTo>
                <a:cubicBezTo>
                  <a:pt x="1807331" y="780416"/>
                  <a:pt x="1798591" y="778158"/>
                  <a:pt x="1788811" y="770464"/>
                </a:cubicBezTo>
                <a:cubicBezTo>
                  <a:pt x="1779031" y="762771"/>
                  <a:pt x="1780465" y="758924"/>
                  <a:pt x="1793113" y="758924"/>
                </a:cubicBezTo>
                <a:cubicBezTo>
                  <a:pt x="1803237" y="758924"/>
                  <a:pt x="1816544" y="755672"/>
                  <a:pt x="1833036" y="749169"/>
                </a:cubicBezTo>
                <a:cubicBezTo>
                  <a:pt x="1849527" y="742666"/>
                  <a:pt x="1860540" y="736815"/>
                  <a:pt x="1866076" y="731617"/>
                </a:cubicBezTo>
                <a:cubicBezTo>
                  <a:pt x="1868843" y="729017"/>
                  <a:pt x="1872486" y="727814"/>
                  <a:pt x="1877003" y="728005"/>
                </a:cubicBezTo>
                <a:close/>
                <a:moveTo>
                  <a:pt x="4874524" y="723281"/>
                </a:moveTo>
                <a:cubicBezTo>
                  <a:pt x="4865282" y="723726"/>
                  <a:pt x="4850515" y="725375"/>
                  <a:pt x="4830224" y="728229"/>
                </a:cubicBezTo>
                <a:cubicBezTo>
                  <a:pt x="4837422" y="733291"/>
                  <a:pt x="4839896" y="738482"/>
                  <a:pt x="4837645" y="743802"/>
                </a:cubicBezTo>
                <a:cubicBezTo>
                  <a:pt x="4835394" y="749122"/>
                  <a:pt x="4834267" y="757784"/>
                  <a:pt x="4834267" y="769787"/>
                </a:cubicBezTo>
                <a:cubicBezTo>
                  <a:pt x="4834267" y="781230"/>
                  <a:pt x="4835128" y="788128"/>
                  <a:pt x="4836849" y="790479"/>
                </a:cubicBezTo>
                <a:cubicBezTo>
                  <a:pt x="4838570" y="792831"/>
                  <a:pt x="4841732" y="794029"/>
                  <a:pt x="4846335" y="794072"/>
                </a:cubicBezTo>
                <a:cubicBezTo>
                  <a:pt x="4850938" y="794115"/>
                  <a:pt x="4857015" y="792763"/>
                  <a:pt x="4864565" y="790017"/>
                </a:cubicBezTo>
                <a:cubicBezTo>
                  <a:pt x="4872115" y="787271"/>
                  <a:pt x="4879525" y="789999"/>
                  <a:pt x="4886796" y="798202"/>
                </a:cubicBezTo>
                <a:cubicBezTo>
                  <a:pt x="4894067" y="806404"/>
                  <a:pt x="4887172" y="812280"/>
                  <a:pt x="4866114" y="815829"/>
                </a:cubicBezTo>
                <a:cubicBezTo>
                  <a:pt x="4845055" y="819379"/>
                  <a:pt x="4830180" y="818120"/>
                  <a:pt x="4821490" y="812054"/>
                </a:cubicBezTo>
                <a:cubicBezTo>
                  <a:pt x="4812801" y="805988"/>
                  <a:pt x="4808907" y="792448"/>
                  <a:pt x="4809810" y="771432"/>
                </a:cubicBezTo>
                <a:cubicBezTo>
                  <a:pt x="4810714" y="750417"/>
                  <a:pt x="4809567" y="737299"/>
                  <a:pt x="4806369" y="732079"/>
                </a:cubicBezTo>
                <a:lnTo>
                  <a:pt x="4774877" y="735219"/>
                </a:lnTo>
                <a:cubicBezTo>
                  <a:pt x="4782076" y="739235"/>
                  <a:pt x="4784270" y="743791"/>
                  <a:pt x="4781460" y="748889"/>
                </a:cubicBezTo>
                <a:cubicBezTo>
                  <a:pt x="4778649" y="753987"/>
                  <a:pt x="4773798" y="766191"/>
                  <a:pt x="4766908" y="785500"/>
                </a:cubicBezTo>
                <a:cubicBezTo>
                  <a:pt x="4760018" y="804809"/>
                  <a:pt x="4746997" y="819629"/>
                  <a:pt x="4727845" y="829962"/>
                </a:cubicBezTo>
                <a:cubicBezTo>
                  <a:pt x="4723058" y="832545"/>
                  <a:pt x="4719264" y="834344"/>
                  <a:pt x="4716464" y="835360"/>
                </a:cubicBezTo>
                <a:lnTo>
                  <a:pt x="4713403" y="835754"/>
                </a:lnTo>
                <a:lnTo>
                  <a:pt x="4716413" y="860130"/>
                </a:lnTo>
                <a:cubicBezTo>
                  <a:pt x="4729792" y="859284"/>
                  <a:pt x="4751066" y="857065"/>
                  <a:pt x="4780234" y="853472"/>
                </a:cubicBezTo>
                <a:cubicBezTo>
                  <a:pt x="4809402" y="849880"/>
                  <a:pt x="4830736" y="847392"/>
                  <a:pt x="4844238" y="846008"/>
                </a:cubicBezTo>
                <a:cubicBezTo>
                  <a:pt x="4857739" y="844624"/>
                  <a:pt x="4866770" y="846858"/>
                  <a:pt x="4871330" y="852709"/>
                </a:cubicBezTo>
                <a:cubicBezTo>
                  <a:pt x="4875890" y="858560"/>
                  <a:pt x="4880723" y="853576"/>
                  <a:pt x="4885828" y="837759"/>
                </a:cubicBezTo>
                <a:cubicBezTo>
                  <a:pt x="4890933" y="821942"/>
                  <a:pt x="4895063" y="800274"/>
                  <a:pt x="4898218" y="772755"/>
                </a:cubicBezTo>
                <a:cubicBezTo>
                  <a:pt x="4901373" y="745236"/>
                  <a:pt x="4900523" y="730000"/>
                  <a:pt x="4895669" y="727046"/>
                </a:cubicBezTo>
                <a:cubicBezTo>
                  <a:pt x="4890815" y="724091"/>
                  <a:pt x="4883767" y="722837"/>
                  <a:pt x="4874524" y="723281"/>
                </a:cubicBezTo>
                <a:close/>
                <a:moveTo>
                  <a:pt x="6874326" y="723164"/>
                </a:moveTo>
                <a:cubicBezTo>
                  <a:pt x="6876540" y="723031"/>
                  <a:pt x="6879328" y="723321"/>
                  <a:pt x="6882692" y="724034"/>
                </a:cubicBezTo>
                <a:cubicBezTo>
                  <a:pt x="6896151" y="726888"/>
                  <a:pt x="6905849" y="731294"/>
                  <a:pt x="6911786" y="737252"/>
                </a:cubicBezTo>
                <a:cubicBezTo>
                  <a:pt x="6917722" y="743211"/>
                  <a:pt x="6920114" y="751037"/>
                  <a:pt x="6918959" y="760731"/>
                </a:cubicBezTo>
                <a:cubicBezTo>
                  <a:pt x="6917805" y="770425"/>
                  <a:pt x="6913542" y="773565"/>
                  <a:pt x="6906172" y="770152"/>
                </a:cubicBezTo>
                <a:cubicBezTo>
                  <a:pt x="6898801" y="766739"/>
                  <a:pt x="6892036" y="761717"/>
                  <a:pt x="6885876" y="755084"/>
                </a:cubicBezTo>
                <a:cubicBezTo>
                  <a:pt x="6879718" y="748452"/>
                  <a:pt x="6874408" y="742024"/>
                  <a:pt x="6869948" y="735800"/>
                </a:cubicBezTo>
                <a:cubicBezTo>
                  <a:pt x="6866227" y="727777"/>
                  <a:pt x="6867686" y="723565"/>
                  <a:pt x="6874326" y="723164"/>
                </a:cubicBezTo>
                <a:close/>
                <a:moveTo>
                  <a:pt x="6224915" y="714744"/>
                </a:moveTo>
                <a:lnTo>
                  <a:pt x="6220416" y="719237"/>
                </a:lnTo>
                <a:cubicBezTo>
                  <a:pt x="6214515" y="721388"/>
                  <a:pt x="6206158" y="723625"/>
                  <a:pt x="6195346" y="725949"/>
                </a:cubicBezTo>
                <a:lnTo>
                  <a:pt x="6194184" y="756214"/>
                </a:lnTo>
                <a:lnTo>
                  <a:pt x="6201992" y="755353"/>
                </a:lnTo>
                <a:cubicBezTo>
                  <a:pt x="6209392" y="744670"/>
                  <a:pt x="6216210" y="733083"/>
                  <a:pt x="6222448" y="720592"/>
                </a:cubicBezTo>
                <a:close/>
                <a:moveTo>
                  <a:pt x="2572718" y="713806"/>
                </a:moveTo>
                <a:cubicBezTo>
                  <a:pt x="2562959" y="713383"/>
                  <a:pt x="2554129" y="718596"/>
                  <a:pt x="2546228" y="729444"/>
                </a:cubicBezTo>
                <a:cubicBezTo>
                  <a:pt x="2538326" y="740292"/>
                  <a:pt x="2533049" y="757812"/>
                  <a:pt x="2530396" y="782004"/>
                </a:cubicBezTo>
                <a:cubicBezTo>
                  <a:pt x="2527758" y="806182"/>
                  <a:pt x="2528654" y="827782"/>
                  <a:pt x="2533085" y="846804"/>
                </a:cubicBezTo>
                <a:cubicBezTo>
                  <a:pt x="2537516" y="865826"/>
                  <a:pt x="2544367" y="878880"/>
                  <a:pt x="2553638" y="885964"/>
                </a:cubicBezTo>
                <a:cubicBezTo>
                  <a:pt x="2562909" y="893048"/>
                  <a:pt x="2572216" y="894536"/>
                  <a:pt x="2581558" y="890427"/>
                </a:cubicBezTo>
                <a:cubicBezTo>
                  <a:pt x="2590901" y="886319"/>
                  <a:pt x="2597974" y="877066"/>
                  <a:pt x="2602778" y="862668"/>
                </a:cubicBezTo>
                <a:cubicBezTo>
                  <a:pt x="2607582" y="848270"/>
                  <a:pt x="2609984" y="832403"/>
                  <a:pt x="2609984" y="815066"/>
                </a:cubicBezTo>
                <a:cubicBezTo>
                  <a:pt x="2609984" y="797728"/>
                  <a:pt x="2609325" y="782015"/>
                  <a:pt x="2608005" y="767926"/>
                </a:cubicBezTo>
                <a:cubicBezTo>
                  <a:pt x="2606686" y="753837"/>
                  <a:pt x="2602915" y="741400"/>
                  <a:pt x="2596691" y="730616"/>
                </a:cubicBezTo>
                <a:cubicBezTo>
                  <a:pt x="2590467" y="719832"/>
                  <a:pt x="2582476" y="714229"/>
                  <a:pt x="2572718" y="713806"/>
                </a:cubicBezTo>
                <a:close/>
                <a:moveTo>
                  <a:pt x="4535704" y="707812"/>
                </a:moveTo>
                <a:cubicBezTo>
                  <a:pt x="4544963" y="707031"/>
                  <a:pt x="4553026" y="709724"/>
                  <a:pt x="4559893" y="715892"/>
                </a:cubicBezTo>
                <a:cubicBezTo>
                  <a:pt x="4569049" y="724117"/>
                  <a:pt x="4567525" y="729093"/>
                  <a:pt x="4555322" y="730821"/>
                </a:cubicBezTo>
                <a:cubicBezTo>
                  <a:pt x="4543118" y="732549"/>
                  <a:pt x="4525824" y="735112"/>
                  <a:pt x="4503439" y="738511"/>
                </a:cubicBezTo>
                <a:cubicBezTo>
                  <a:pt x="4516030" y="744591"/>
                  <a:pt x="4521117" y="750302"/>
                  <a:pt x="4518701" y="755644"/>
                </a:cubicBezTo>
                <a:cubicBezTo>
                  <a:pt x="4516284" y="760985"/>
                  <a:pt x="4509397" y="778577"/>
                  <a:pt x="4498040" y="808419"/>
                </a:cubicBezTo>
                <a:cubicBezTo>
                  <a:pt x="4520038" y="826660"/>
                  <a:pt x="4534536" y="840326"/>
                  <a:pt x="4541534" y="849418"/>
                </a:cubicBezTo>
                <a:cubicBezTo>
                  <a:pt x="4548532" y="858509"/>
                  <a:pt x="4549425" y="867321"/>
                  <a:pt x="4544212" y="875854"/>
                </a:cubicBezTo>
                <a:cubicBezTo>
                  <a:pt x="4538999" y="884386"/>
                  <a:pt x="4530829" y="882587"/>
                  <a:pt x="4519701" y="870455"/>
                </a:cubicBezTo>
                <a:cubicBezTo>
                  <a:pt x="4508573" y="858323"/>
                  <a:pt x="4496964" y="845940"/>
                  <a:pt x="4484876" y="833306"/>
                </a:cubicBezTo>
                <a:cubicBezTo>
                  <a:pt x="4471123" y="851590"/>
                  <a:pt x="4457708" y="864468"/>
                  <a:pt x="4444630" y="871939"/>
                </a:cubicBezTo>
                <a:cubicBezTo>
                  <a:pt x="4438091" y="875675"/>
                  <a:pt x="4431836" y="878649"/>
                  <a:pt x="4425865" y="880863"/>
                </a:cubicBezTo>
                <a:lnTo>
                  <a:pt x="4411815" y="884452"/>
                </a:lnTo>
                <a:lnTo>
                  <a:pt x="4419011" y="886007"/>
                </a:lnTo>
                <a:cubicBezTo>
                  <a:pt x="4437223" y="890452"/>
                  <a:pt x="4461691" y="894675"/>
                  <a:pt x="4492415" y="898676"/>
                </a:cubicBezTo>
                <a:cubicBezTo>
                  <a:pt x="4523139" y="902677"/>
                  <a:pt x="4553128" y="902878"/>
                  <a:pt x="4582382" y="899279"/>
                </a:cubicBezTo>
                <a:cubicBezTo>
                  <a:pt x="4611636" y="895679"/>
                  <a:pt x="4621778" y="897468"/>
                  <a:pt x="4612808" y="904645"/>
                </a:cubicBezTo>
                <a:cubicBezTo>
                  <a:pt x="4603838" y="911823"/>
                  <a:pt x="4590455" y="919724"/>
                  <a:pt x="4572659" y="928350"/>
                </a:cubicBezTo>
                <a:cubicBezTo>
                  <a:pt x="4554863" y="936975"/>
                  <a:pt x="4540964" y="940829"/>
                  <a:pt x="4530962" y="939912"/>
                </a:cubicBezTo>
                <a:cubicBezTo>
                  <a:pt x="4520959" y="938994"/>
                  <a:pt x="4504066" y="934495"/>
                  <a:pt x="4480283" y="926414"/>
                </a:cubicBezTo>
                <a:cubicBezTo>
                  <a:pt x="4456500" y="918333"/>
                  <a:pt x="4436026" y="911747"/>
                  <a:pt x="4418861" y="906657"/>
                </a:cubicBezTo>
                <a:cubicBezTo>
                  <a:pt x="4401695" y="901566"/>
                  <a:pt x="4387520" y="897515"/>
                  <a:pt x="4376335" y="894503"/>
                </a:cubicBezTo>
                <a:cubicBezTo>
                  <a:pt x="4365149" y="891492"/>
                  <a:pt x="4355488" y="892395"/>
                  <a:pt x="4347349" y="897214"/>
                </a:cubicBezTo>
                <a:cubicBezTo>
                  <a:pt x="4339212" y="902032"/>
                  <a:pt x="4332263" y="905631"/>
                  <a:pt x="4326506" y="908012"/>
                </a:cubicBezTo>
                <a:cubicBezTo>
                  <a:pt x="4320748" y="910392"/>
                  <a:pt x="4313675" y="907915"/>
                  <a:pt x="4305286" y="900580"/>
                </a:cubicBezTo>
                <a:cubicBezTo>
                  <a:pt x="4296897" y="893245"/>
                  <a:pt x="4296983" y="888975"/>
                  <a:pt x="4305544" y="887771"/>
                </a:cubicBezTo>
                <a:cubicBezTo>
                  <a:pt x="4314105" y="886566"/>
                  <a:pt x="4322602" y="884408"/>
                  <a:pt x="4331034" y="881296"/>
                </a:cubicBezTo>
                <a:cubicBezTo>
                  <a:pt x="4339466" y="878184"/>
                  <a:pt x="4347389" y="875897"/>
                  <a:pt x="4354803" y="874434"/>
                </a:cubicBezTo>
                <a:cubicBezTo>
                  <a:pt x="4353942" y="863077"/>
                  <a:pt x="4351028" y="852354"/>
                  <a:pt x="4346059" y="842266"/>
                </a:cubicBezTo>
                <a:cubicBezTo>
                  <a:pt x="4341090" y="832177"/>
                  <a:pt x="4339283" y="823820"/>
                  <a:pt x="4340638" y="817195"/>
                </a:cubicBezTo>
                <a:cubicBezTo>
                  <a:pt x="4341993" y="810570"/>
                  <a:pt x="4343567" y="805300"/>
                  <a:pt x="4345360" y="801385"/>
                </a:cubicBezTo>
                <a:cubicBezTo>
                  <a:pt x="4347152" y="797470"/>
                  <a:pt x="4344460" y="797313"/>
                  <a:pt x="4337283" y="800912"/>
                </a:cubicBezTo>
                <a:cubicBezTo>
                  <a:pt x="4330105" y="804511"/>
                  <a:pt x="4322458" y="804239"/>
                  <a:pt x="4314342" y="800095"/>
                </a:cubicBezTo>
                <a:cubicBezTo>
                  <a:pt x="4306226" y="795950"/>
                  <a:pt x="4305454" y="792828"/>
                  <a:pt x="4312030" y="790727"/>
                </a:cubicBezTo>
                <a:cubicBezTo>
                  <a:pt x="4318604" y="788626"/>
                  <a:pt x="4325083" y="785876"/>
                  <a:pt x="4331464" y="782478"/>
                </a:cubicBezTo>
                <a:cubicBezTo>
                  <a:pt x="4337846" y="779079"/>
                  <a:pt x="4343427" y="774974"/>
                  <a:pt x="4348210" y="770163"/>
                </a:cubicBezTo>
                <a:cubicBezTo>
                  <a:pt x="4352992" y="765352"/>
                  <a:pt x="4361163" y="766607"/>
                  <a:pt x="4372721" y="773927"/>
                </a:cubicBezTo>
                <a:cubicBezTo>
                  <a:pt x="4384279" y="781248"/>
                  <a:pt x="4386384" y="787966"/>
                  <a:pt x="4379034" y="794082"/>
                </a:cubicBezTo>
                <a:cubicBezTo>
                  <a:pt x="4371685" y="800199"/>
                  <a:pt x="4367185" y="807530"/>
                  <a:pt x="4365536" y="816077"/>
                </a:cubicBezTo>
                <a:cubicBezTo>
                  <a:pt x="4363887" y="824623"/>
                  <a:pt x="4365988" y="833909"/>
                  <a:pt x="4371839" y="843933"/>
                </a:cubicBezTo>
                <a:cubicBezTo>
                  <a:pt x="4377690" y="853956"/>
                  <a:pt x="4377912" y="864633"/>
                  <a:pt x="4372506" y="875961"/>
                </a:cubicBezTo>
                <a:lnTo>
                  <a:pt x="4402307" y="882398"/>
                </a:lnTo>
                <a:lnTo>
                  <a:pt x="4408600" y="876252"/>
                </a:lnTo>
                <a:cubicBezTo>
                  <a:pt x="4419269" y="868888"/>
                  <a:pt x="4429691" y="859897"/>
                  <a:pt x="4439865" y="849278"/>
                </a:cubicBezTo>
                <a:cubicBezTo>
                  <a:pt x="4450040" y="838659"/>
                  <a:pt x="4458576" y="827821"/>
                  <a:pt x="4465473" y="816765"/>
                </a:cubicBezTo>
                <a:cubicBezTo>
                  <a:pt x="4448423" y="801952"/>
                  <a:pt x="4435388" y="789730"/>
                  <a:pt x="4426368" y="780101"/>
                </a:cubicBezTo>
                <a:cubicBezTo>
                  <a:pt x="4417348" y="770471"/>
                  <a:pt x="4420452" y="768460"/>
                  <a:pt x="4435682" y="774067"/>
                </a:cubicBezTo>
                <a:cubicBezTo>
                  <a:pt x="4450911" y="779674"/>
                  <a:pt x="4465108" y="786765"/>
                  <a:pt x="4478272" y="795341"/>
                </a:cubicBezTo>
                <a:cubicBezTo>
                  <a:pt x="4485944" y="777200"/>
                  <a:pt x="4489393" y="759261"/>
                  <a:pt x="4488618" y="741522"/>
                </a:cubicBezTo>
                <a:cubicBezTo>
                  <a:pt x="4468370" y="745093"/>
                  <a:pt x="4452610" y="748459"/>
                  <a:pt x="4441339" y="751621"/>
                </a:cubicBezTo>
                <a:cubicBezTo>
                  <a:pt x="4430067" y="754783"/>
                  <a:pt x="4419126" y="752291"/>
                  <a:pt x="4408514" y="744146"/>
                </a:cubicBezTo>
                <a:cubicBezTo>
                  <a:pt x="4397902" y="736001"/>
                  <a:pt x="4398024" y="731928"/>
                  <a:pt x="4408880" y="731928"/>
                </a:cubicBezTo>
                <a:cubicBezTo>
                  <a:pt x="4417570" y="731928"/>
                  <a:pt x="4429712" y="730595"/>
                  <a:pt x="4445307" y="727927"/>
                </a:cubicBezTo>
                <a:cubicBezTo>
                  <a:pt x="4460902" y="725260"/>
                  <a:pt x="4474906" y="722596"/>
                  <a:pt x="4487317" y="719936"/>
                </a:cubicBezTo>
                <a:cubicBezTo>
                  <a:pt x="4499729" y="717276"/>
                  <a:pt x="4512638" y="713881"/>
                  <a:pt x="4526046" y="709751"/>
                </a:cubicBezTo>
                <a:cubicBezTo>
                  <a:pt x="4529399" y="708719"/>
                  <a:pt x="4532618" y="708072"/>
                  <a:pt x="4535704" y="707812"/>
                </a:cubicBezTo>
                <a:close/>
                <a:moveTo>
                  <a:pt x="5890448" y="707772"/>
                </a:moveTo>
                <a:cubicBezTo>
                  <a:pt x="5882367" y="708676"/>
                  <a:pt x="5864783" y="711565"/>
                  <a:pt x="5837694" y="716441"/>
                </a:cubicBezTo>
                <a:cubicBezTo>
                  <a:pt x="5840361" y="731943"/>
                  <a:pt x="5842886" y="747000"/>
                  <a:pt x="5845266" y="761613"/>
                </a:cubicBezTo>
                <a:cubicBezTo>
                  <a:pt x="5859376" y="759863"/>
                  <a:pt x="5877574" y="756106"/>
                  <a:pt x="5899859" y="750341"/>
                </a:cubicBezTo>
                <a:cubicBezTo>
                  <a:pt x="5902412" y="734352"/>
                  <a:pt x="5903502" y="723034"/>
                  <a:pt x="5903128" y="716387"/>
                </a:cubicBezTo>
                <a:cubicBezTo>
                  <a:pt x="5902756" y="709741"/>
                  <a:pt x="5898529" y="706869"/>
                  <a:pt x="5890448" y="707772"/>
                </a:cubicBezTo>
                <a:close/>
                <a:moveTo>
                  <a:pt x="6944383" y="707684"/>
                </a:moveTo>
                <a:cubicBezTo>
                  <a:pt x="6946122" y="707793"/>
                  <a:pt x="6948280" y="708324"/>
                  <a:pt x="6950859" y="709278"/>
                </a:cubicBezTo>
                <a:cubicBezTo>
                  <a:pt x="6961177" y="713092"/>
                  <a:pt x="6969752" y="717585"/>
                  <a:pt x="6976585" y="722754"/>
                </a:cubicBezTo>
                <a:cubicBezTo>
                  <a:pt x="6983418" y="727924"/>
                  <a:pt x="6984986" y="733076"/>
                  <a:pt x="6981286" y="738209"/>
                </a:cubicBezTo>
                <a:cubicBezTo>
                  <a:pt x="6977586" y="743343"/>
                  <a:pt x="6974606" y="751983"/>
                  <a:pt x="6972348" y="764129"/>
                </a:cubicBezTo>
                <a:cubicBezTo>
                  <a:pt x="6970089" y="776275"/>
                  <a:pt x="6966372" y="791634"/>
                  <a:pt x="6961195" y="810204"/>
                </a:cubicBezTo>
                <a:cubicBezTo>
                  <a:pt x="6998422" y="807580"/>
                  <a:pt x="7021876" y="805124"/>
                  <a:pt x="7031555" y="802837"/>
                </a:cubicBezTo>
                <a:cubicBezTo>
                  <a:pt x="7041235" y="800550"/>
                  <a:pt x="7049638" y="800134"/>
                  <a:pt x="7056765" y="801590"/>
                </a:cubicBezTo>
                <a:cubicBezTo>
                  <a:pt x="7063892" y="803045"/>
                  <a:pt x="7070890" y="808243"/>
                  <a:pt x="7077760" y="817185"/>
                </a:cubicBezTo>
                <a:cubicBezTo>
                  <a:pt x="7084628" y="826126"/>
                  <a:pt x="7077296" y="830374"/>
                  <a:pt x="7055764" y="829929"/>
                </a:cubicBezTo>
                <a:cubicBezTo>
                  <a:pt x="7034233" y="829485"/>
                  <a:pt x="7001054" y="830990"/>
                  <a:pt x="6956226" y="834447"/>
                </a:cubicBezTo>
                <a:cubicBezTo>
                  <a:pt x="6948368" y="864962"/>
                  <a:pt x="6933138" y="889674"/>
                  <a:pt x="6910538" y="908582"/>
                </a:cubicBezTo>
                <a:cubicBezTo>
                  <a:pt x="6887938" y="927489"/>
                  <a:pt x="6863258" y="939467"/>
                  <a:pt x="6836500" y="944515"/>
                </a:cubicBezTo>
                <a:cubicBezTo>
                  <a:pt x="6809741" y="949563"/>
                  <a:pt x="6807622" y="946103"/>
                  <a:pt x="6830143" y="934136"/>
                </a:cubicBezTo>
                <a:cubicBezTo>
                  <a:pt x="6852664" y="922169"/>
                  <a:pt x="6872064" y="909148"/>
                  <a:pt x="6888340" y="895073"/>
                </a:cubicBezTo>
                <a:cubicBezTo>
                  <a:pt x="6904616" y="880998"/>
                  <a:pt x="6918045" y="861306"/>
                  <a:pt x="6928628" y="835995"/>
                </a:cubicBezTo>
                <a:cubicBezTo>
                  <a:pt x="6882553" y="842262"/>
                  <a:pt x="6855202" y="846980"/>
                  <a:pt x="6846577" y="850149"/>
                </a:cubicBezTo>
                <a:cubicBezTo>
                  <a:pt x="6837952" y="853318"/>
                  <a:pt x="6827652" y="849701"/>
                  <a:pt x="6815678" y="839297"/>
                </a:cubicBezTo>
                <a:cubicBezTo>
                  <a:pt x="6803704" y="828893"/>
                  <a:pt x="6804654" y="824150"/>
                  <a:pt x="6818528" y="825068"/>
                </a:cubicBezTo>
                <a:cubicBezTo>
                  <a:pt x="6832402" y="825986"/>
                  <a:pt x="6848216" y="825559"/>
                  <a:pt x="6865968" y="823788"/>
                </a:cubicBezTo>
                <a:cubicBezTo>
                  <a:pt x="6883722" y="822017"/>
                  <a:pt x="6906114" y="819016"/>
                  <a:pt x="6933146" y="814786"/>
                </a:cubicBezTo>
                <a:cubicBezTo>
                  <a:pt x="6936458" y="801607"/>
                  <a:pt x="6939233" y="784621"/>
                  <a:pt x="6941470" y="763828"/>
                </a:cubicBezTo>
                <a:cubicBezTo>
                  <a:pt x="6943707" y="743035"/>
                  <a:pt x="6943252" y="727791"/>
                  <a:pt x="6940104" y="718097"/>
                </a:cubicBezTo>
                <a:cubicBezTo>
                  <a:pt x="6937744" y="710827"/>
                  <a:pt x="6939170" y="707356"/>
                  <a:pt x="6944383" y="707684"/>
                </a:cubicBezTo>
                <a:close/>
                <a:moveTo>
                  <a:pt x="6596939" y="699684"/>
                </a:moveTo>
                <a:cubicBezTo>
                  <a:pt x="6586328" y="702366"/>
                  <a:pt x="6574970" y="704166"/>
                  <a:pt x="6562867" y="705084"/>
                </a:cubicBezTo>
                <a:cubicBezTo>
                  <a:pt x="6570970" y="707077"/>
                  <a:pt x="6574346" y="710773"/>
                  <a:pt x="6572998" y="716172"/>
                </a:cubicBezTo>
                <a:cubicBezTo>
                  <a:pt x="6571650" y="721571"/>
                  <a:pt x="6570976" y="728164"/>
                  <a:pt x="6570976" y="735951"/>
                </a:cubicBezTo>
                <a:lnTo>
                  <a:pt x="6596681" y="732466"/>
                </a:lnTo>
                <a:cubicBezTo>
                  <a:pt x="6597427" y="725726"/>
                  <a:pt x="6597800" y="718821"/>
                  <a:pt x="6597800" y="711752"/>
                </a:cubicBezTo>
                <a:cubicBezTo>
                  <a:pt x="6597800" y="705284"/>
                  <a:pt x="6597513" y="701262"/>
                  <a:pt x="6596939" y="699684"/>
                </a:cubicBezTo>
                <a:close/>
                <a:moveTo>
                  <a:pt x="4068569" y="698329"/>
                </a:moveTo>
                <a:cubicBezTo>
                  <a:pt x="4060137" y="699204"/>
                  <a:pt x="4047998" y="700796"/>
                  <a:pt x="4032152" y="703105"/>
                </a:cubicBezTo>
                <a:cubicBezTo>
                  <a:pt x="4034819" y="715150"/>
                  <a:pt x="4039925" y="735549"/>
                  <a:pt x="4047467" y="764301"/>
                </a:cubicBezTo>
                <a:cubicBezTo>
                  <a:pt x="4056186" y="763513"/>
                  <a:pt x="4064073" y="762057"/>
                  <a:pt x="4071129" y="759935"/>
                </a:cubicBezTo>
                <a:lnTo>
                  <a:pt x="4071129" y="741522"/>
                </a:lnTo>
                <a:cubicBezTo>
                  <a:pt x="4067988" y="742425"/>
                  <a:pt x="4064417" y="742877"/>
                  <a:pt x="4060417" y="742877"/>
                </a:cubicBezTo>
                <a:cubicBezTo>
                  <a:pt x="4056301" y="742877"/>
                  <a:pt x="4050984" y="741361"/>
                  <a:pt x="4044467" y="738328"/>
                </a:cubicBezTo>
                <a:cubicBezTo>
                  <a:pt x="4037949" y="735295"/>
                  <a:pt x="4038300" y="732376"/>
                  <a:pt x="4045521" y="729573"/>
                </a:cubicBezTo>
                <a:cubicBezTo>
                  <a:pt x="4052741" y="726769"/>
                  <a:pt x="4061277" y="724228"/>
                  <a:pt x="4071129" y="721948"/>
                </a:cubicBezTo>
                <a:cubicBezTo>
                  <a:pt x="4071129" y="710361"/>
                  <a:pt x="4070275" y="702488"/>
                  <a:pt x="4068569" y="698329"/>
                </a:cubicBezTo>
                <a:close/>
                <a:moveTo>
                  <a:pt x="6344642" y="695528"/>
                </a:moveTo>
                <a:cubicBezTo>
                  <a:pt x="6349199" y="696184"/>
                  <a:pt x="6354773" y="698659"/>
                  <a:pt x="6361362" y="702954"/>
                </a:cubicBezTo>
                <a:cubicBezTo>
                  <a:pt x="6377682" y="713910"/>
                  <a:pt x="6380420" y="722267"/>
                  <a:pt x="6369580" y="728024"/>
                </a:cubicBezTo>
                <a:cubicBezTo>
                  <a:pt x="6358738" y="733782"/>
                  <a:pt x="6343466" y="748513"/>
                  <a:pt x="6323762" y="772217"/>
                </a:cubicBezTo>
                <a:cubicBezTo>
                  <a:pt x="6336740" y="779459"/>
                  <a:pt x="6349432" y="791351"/>
                  <a:pt x="6361836" y="807892"/>
                </a:cubicBezTo>
                <a:cubicBezTo>
                  <a:pt x="6374240" y="824433"/>
                  <a:pt x="6379966" y="838939"/>
                  <a:pt x="6379012" y="851407"/>
                </a:cubicBezTo>
                <a:cubicBezTo>
                  <a:pt x="6378058" y="863876"/>
                  <a:pt x="6373039" y="874323"/>
                  <a:pt x="6363954" y="882748"/>
                </a:cubicBezTo>
                <a:cubicBezTo>
                  <a:pt x="6354870" y="891173"/>
                  <a:pt x="6348449" y="890635"/>
                  <a:pt x="6344692" y="881135"/>
                </a:cubicBezTo>
                <a:cubicBezTo>
                  <a:pt x="6340935" y="871634"/>
                  <a:pt x="6331979" y="861037"/>
                  <a:pt x="6317826" y="849342"/>
                </a:cubicBezTo>
                <a:cubicBezTo>
                  <a:pt x="6303672" y="837648"/>
                  <a:pt x="6304335" y="833604"/>
                  <a:pt x="6319816" y="837211"/>
                </a:cubicBezTo>
                <a:cubicBezTo>
                  <a:pt x="6335296" y="840817"/>
                  <a:pt x="6345130" y="842620"/>
                  <a:pt x="6349316" y="842620"/>
                </a:cubicBezTo>
                <a:cubicBezTo>
                  <a:pt x="6351066" y="842620"/>
                  <a:pt x="6349991" y="836490"/>
                  <a:pt x="6346090" y="824229"/>
                </a:cubicBezTo>
                <a:cubicBezTo>
                  <a:pt x="6342190" y="811968"/>
                  <a:pt x="6332704" y="799184"/>
                  <a:pt x="6317632" y="785876"/>
                </a:cubicBezTo>
                <a:cubicBezTo>
                  <a:pt x="6311710" y="779954"/>
                  <a:pt x="6308748" y="775939"/>
                  <a:pt x="6308748" y="773830"/>
                </a:cubicBezTo>
                <a:cubicBezTo>
                  <a:pt x="6308748" y="771766"/>
                  <a:pt x="6309874" y="768765"/>
                  <a:pt x="6312125" y="764828"/>
                </a:cubicBezTo>
                <a:cubicBezTo>
                  <a:pt x="6314377" y="760892"/>
                  <a:pt x="6318424" y="753059"/>
                  <a:pt x="6324268" y="741328"/>
                </a:cubicBezTo>
                <a:cubicBezTo>
                  <a:pt x="6330112" y="729598"/>
                  <a:pt x="6332950" y="723324"/>
                  <a:pt x="6332786" y="722507"/>
                </a:cubicBezTo>
                <a:cubicBezTo>
                  <a:pt x="6332621" y="721689"/>
                  <a:pt x="6330341" y="721718"/>
                  <a:pt x="6325946" y="722593"/>
                </a:cubicBezTo>
                <a:cubicBezTo>
                  <a:pt x="6321550" y="723468"/>
                  <a:pt x="6312649" y="724694"/>
                  <a:pt x="6299240" y="726271"/>
                </a:cubicBezTo>
                <a:cubicBezTo>
                  <a:pt x="6297549" y="766051"/>
                  <a:pt x="6296925" y="797442"/>
                  <a:pt x="6297369" y="820443"/>
                </a:cubicBezTo>
                <a:cubicBezTo>
                  <a:pt x="6297814" y="843445"/>
                  <a:pt x="6297814" y="862618"/>
                  <a:pt x="6297369" y="877962"/>
                </a:cubicBezTo>
                <a:cubicBezTo>
                  <a:pt x="6296925" y="893306"/>
                  <a:pt x="6296236" y="909284"/>
                  <a:pt x="6295304" y="925898"/>
                </a:cubicBezTo>
                <a:cubicBezTo>
                  <a:pt x="6294372" y="942511"/>
                  <a:pt x="6290113" y="954628"/>
                  <a:pt x="6282527" y="962250"/>
                </a:cubicBezTo>
                <a:cubicBezTo>
                  <a:pt x="6274942" y="969872"/>
                  <a:pt x="6270890" y="958597"/>
                  <a:pt x="6270374" y="928425"/>
                </a:cubicBezTo>
                <a:cubicBezTo>
                  <a:pt x="6269858" y="898253"/>
                  <a:pt x="6269826" y="867863"/>
                  <a:pt x="6270277" y="837254"/>
                </a:cubicBezTo>
                <a:cubicBezTo>
                  <a:pt x="6270729" y="806644"/>
                  <a:pt x="6271180" y="781169"/>
                  <a:pt x="6271632" y="760828"/>
                </a:cubicBezTo>
                <a:cubicBezTo>
                  <a:pt x="6272084" y="740486"/>
                  <a:pt x="6270284" y="725633"/>
                  <a:pt x="6266234" y="716269"/>
                </a:cubicBezTo>
                <a:cubicBezTo>
                  <a:pt x="6262182" y="706905"/>
                  <a:pt x="6264384" y="703370"/>
                  <a:pt x="6272837" y="705664"/>
                </a:cubicBezTo>
                <a:cubicBezTo>
                  <a:pt x="6281290" y="707959"/>
                  <a:pt x="6287234" y="709307"/>
                  <a:pt x="6290669" y="709708"/>
                </a:cubicBezTo>
                <a:cubicBezTo>
                  <a:pt x="6294103" y="710110"/>
                  <a:pt x="6300244" y="710354"/>
                  <a:pt x="6309092" y="710440"/>
                </a:cubicBezTo>
                <a:cubicBezTo>
                  <a:pt x="6320651" y="708790"/>
                  <a:pt x="6328958" y="704983"/>
                  <a:pt x="6334012" y="699018"/>
                </a:cubicBezTo>
                <a:cubicBezTo>
                  <a:pt x="6336540" y="696035"/>
                  <a:pt x="6340083" y="694872"/>
                  <a:pt x="6344642" y="695528"/>
                </a:cubicBezTo>
                <a:close/>
                <a:moveTo>
                  <a:pt x="4897823" y="695081"/>
                </a:moveTo>
                <a:cubicBezTo>
                  <a:pt x="4902442" y="695243"/>
                  <a:pt x="4907101" y="696623"/>
                  <a:pt x="4911802" y="699222"/>
                </a:cubicBezTo>
                <a:cubicBezTo>
                  <a:pt x="4921202" y="704420"/>
                  <a:pt x="4929974" y="710296"/>
                  <a:pt x="4938119" y="716850"/>
                </a:cubicBezTo>
                <a:cubicBezTo>
                  <a:pt x="4946265" y="723403"/>
                  <a:pt x="4947376" y="730337"/>
                  <a:pt x="4941453" y="737650"/>
                </a:cubicBezTo>
                <a:cubicBezTo>
                  <a:pt x="4935531" y="744964"/>
                  <a:pt x="4930121" y="764405"/>
                  <a:pt x="4925224" y="795975"/>
                </a:cubicBezTo>
                <a:cubicBezTo>
                  <a:pt x="4920327" y="827545"/>
                  <a:pt x="4916265" y="850482"/>
                  <a:pt x="4913038" y="864787"/>
                </a:cubicBezTo>
                <a:cubicBezTo>
                  <a:pt x="4909812" y="879091"/>
                  <a:pt x="4903470" y="892718"/>
                  <a:pt x="4894013" y="905667"/>
                </a:cubicBezTo>
                <a:cubicBezTo>
                  <a:pt x="4884555" y="918616"/>
                  <a:pt x="4878055" y="919272"/>
                  <a:pt x="4874513" y="907635"/>
                </a:cubicBezTo>
                <a:cubicBezTo>
                  <a:pt x="4870972" y="895998"/>
                  <a:pt x="4868627" y="887767"/>
                  <a:pt x="4867479" y="882942"/>
                </a:cubicBezTo>
                <a:cubicBezTo>
                  <a:pt x="4866332" y="878116"/>
                  <a:pt x="4862220" y="874710"/>
                  <a:pt x="4855143" y="872724"/>
                </a:cubicBezTo>
                <a:cubicBezTo>
                  <a:pt x="4848067" y="870738"/>
                  <a:pt x="4827854" y="871093"/>
                  <a:pt x="4794506" y="873789"/>
                </a:cubicBezTo>
                <a:cubicBezTo>
                  <a:pt x="4761158" y="876485"/>
                  <a:pt x="4735378" y="878242"/>
                  <a:pt x="4717166" y="879059"/>
                </a:cubicBezTo>
                <a:cubicBezTo>
                  <a:pt x="4710755" y="894446"/>
                  <a:pt x="4705475" y="897543"/>
                  <a:pt x="4701323" y="888351"/>
                </a:cubicBezTo>
                <a:cubicBezTo>
                  <a:pt x="4697172" y="879159"/>
                  <a:pt x="4693518" y="865102"/>
                  <a:pt x="4690364" y="846180"/>
                </a:cubicBezTo>
                <a:cubicBezTo>
                  <a:pt x="4687209" y="827258"/>
                  <a:pt x="4683842" y="807734"/>
                  <a:pt x="4680265" y="787608"/>
                </a:cubicBezTo>
                <a:cubicBezTo>
                  <a:pt x="4676687" y="767481"/>
                  <a:pt x="4673403" y="754209"/>
                  <a:pt x="4670413" y="747792"/>
                </a:cubicBezTo>
                <a:cubicBezTo>
                  <a:pt x="4667423" y="741375"/>
                  <a:pt x="4664039" y="734649"/>
                  <a:pt x="4660260" y="727616"/>
                </a:cubicBezTo>
                <a:cubicBezTo>
                  <a:pt x="4656481" y="720582"/>
                  <a:pt x="4659253" y="717757"/>
                  <a:pt x="4668574" y="719141"/>
                </a:cubicBezTo>
                <a:cubicBezTo>
                  <a:pt x="4677895" y="720524"/>
                  <a:pt x="4685377" y="721650"/>
                  <a:pt x="4691020" y="722518"/>
                </a:cubicBezTo>
                <a:cubicBezTo>
                  <a:pt x="4696662" y="723385"/>
                  <a:pt x="4727981" y="720696"/>
                  <a:pt x="4784977" y="714451"/>
                </a:cubicBezTo>
                <a:cubicBezTo>
                  <a:pt x="4841972" y="708206"/>
                  <a:pt x="4875008" y="702807"/>
                  <a:pt x="4884085" y="698254"/>
                </a:cubicBezTo>
                <a:cubicBezTo>
                  <a:pt x="4888624" y="695977"/>
                  <a:pt x="4893203" y="694920"/>
                  <a:pt x="4897823" y="695081"/>
                </a:cubicBezTo>
                <a:close/>
                <a:moveTo>
                  <a:pt x="4131960" y="688886"/>
                </a:moveTo>
                <a:cubicBezTo>
                  <a:pt x="4126855" y="688886"/>
                  <a:pt x="4114286" y="690700"/>
                  <a:pt x="4094252" y="694328"/>
                </a:cubicBezTo>
                <a:cubicBezTo>
                  <a:pt x="4098741" y="697541"/>
                  <a:pt x="4100763" y="700821"/>
                  <a:pt x="4100318" y="704169"/>
                </a:cubicBezTo>
                <a:cubicBezTo>
                  <a:pt x="4099874" y="707518"/>
                  <a:pt x="4099652" y="710468"/>
                  <a:pt x="4099652" y="713021"/>
                </a:cubicBezTo>
                <a:cubicBezTo>
                  <a:pt x="4109088" y="710311"/>
                  <a:pt x="4116394" y="710658"/>
                  <a:pt x="4121571" y="714064"/>
                </a:cubicBezTo>
                <a:cubicBezTo>
                  <a:pt x="4126747" y="717470"/>
                  <a:pt x="4127945" y="721962"/>
                  <a:pt x="4125163" y="727540"/>
                </a:cubicBezTo>
                <a:cubicBezTo>
                  <a:pt x="4122381" y="733119"/>
                  <a:pt x="4112973" y="736747"/>
                  <a:pt x="4096941" y="738425"/>
                </a:cubicBezTo>
                <a:lnTo>
                  <a:pt x="4096941" y="754858"/>
                </a:lnTo>
                <a:cubicBezTo>
                  <a:pt x="4106950" y="753166"/>
                  <a:pt x="4116200" y="751159"/>
                  <a:pt x="4124690" y="748836"/>
                </a:cubicBezTo>
                <a:cubicBezTo>
                  <a:pt x="4128633" y="741751"/>
                  <a:pt x="4131942" y="731165"/>
                  <a:pt x="4134617" y="717076"/>
                </a:cubicBezTo>
                <a:cubicBezTo>
                  <a:pt x="4137291" y="702986"/>
                  <a:pt x="4138316" y="694766"/>
                  <a:pt x="4137692" y="692414"/>
                </a:cubicBezTo>
                <a:cubicBezTo>
                  <a:pt x="4137069" y="690062"/>
                  <a:pt x="4135158" y="688886"/>
                  <a:pt x="4131960" y="688886"/>
                </a:cubicBezTo>
                <a:close/>
                <a:moveTo>
                  <a:pt x="4332370" y="684417"/>
                </a:moveTo>
                <a:cubicBezTo>
                  <a:pt x="4334914" y="683736"/>
                  <a:pt x="4338978" y="683874"/>
                  <a:pt x="4344564" y="684832"/>
                </a:cubicBezTo>
                <a:cubicBezTo>
                  <a:pt x="4355735" y="686746"/>
                  <a:pt x="4364984" y="691421"/>
                  <a:pt x="4372312" y="698856"/>
                </a:cubicBezTo>
                <a:cubicBezTo>
                  <a:pt x="4379640" y="706292"/>
                  <a:pt x="4381888" y="714362"/>
                  <a:pt x="4379056" y="723066"/>
                </a:cubicBezTo>
                <a:cubicBezTo>
                  <a:pt x="4376224" y="731771"/>
                  <a:pt x="4370555" y="733925"/>
                  <a:pt x="4362052" y="729530"/>
                </a:cubicBezTo>
                <a:cubicBezTo>
                  <a:pt x="4353548" y="725135"/>
                  <a:pt x="4346027" y="718728"/>
                  <a:pt x="4339487" y="710311"/>
                </a:cubicBezTo>
                <a:cubicBezTo>
                  <a:pt x="4333694" y="700688"/>
                  <a:pt x="4330299" y="693558"/>
                  <a:pt x="4329302" y="688919"/>
                </a:cubicBezTo>
                <a:cubicBezTo>
                  <a:pt x="4328804" y="686599"/>
                  <a:pt x="4329827" y="685099"/>
                  <a:pt x="4332370" y="684417"/>
                </a:cubicBezTo>
                <a:close/>
                <a:moveTo>
                  <a:pt x="2425241" y="683337"/>
                </a:moveTo>
                <a:lnTo>
                  <a:pt x="2452193" y="683337"/>
                </a:lnTo>
                <a:lnTo>
                  <a:pt x="2452193" y="841265"/>
                </a:lnTo>
                <a:lnTo>
                  <a:pt x="2484588" y="841265"/>
                </a:lnTo>
                <a:lnTo>
                  <a:pt x="2484588" y="871100"/>
                </a:lnTo>
                <a:lnTo>
                  <a:pt x="2452193" y="871100"/>
                </a:lnTo>
                <a:lnTo>
                  <a:pt x="2452193" y="922381"/>
                </a:lnTo>
                <a:lnTo>
                  <a:pt x="2418293" y="922381"/>
                </a:lnTo>
                <a:lnTo>
                  <a:pt x="2418293" y="871100"/>
                </a:lnTo>
                <a:lnTo>
                  <a:pt x="2314355" y="871100"/>
                </a:lnTo>
                <a:lnTo>
                  <a:pt x="2314355" y="843502"/>
                </a:lnTo>
                <a:close/>
                <a:moveTo>
                  <a:pt x="2217270" y="683337"/>
                </a:moveTo>
                <a:lnTo>
                  <a:pt x="2240179" y="683337"/>
                </a:lnTo>
                <a:lnTo>
                  <a:pt x="2240179" y="922381"/>
                </a:lnTo>
                <a:lnTo>
                  <a:pt x="2204923" y="922381"/>
                </a:lnTo>
                <a:lnTo>
                  <a:pt x="2204923" y="736123"/>
                </a:lnTo>
                <a:cubicBezTo>
                  <a:pt x="2197782" y="747179"/>
                  <a:pt x="2182933" y="758429"/>
                  <a:pt x="2160376" y="769873"/>
                </a:cubicBezTo>
                <a:lnTo>
                  <a:pt x="2160376" y="739070"/>
                </a:lnTo>
                <a:cubicBezTo>
                  <a:pt x="2183291" y="723511"/>
                  <a:pt x="2202256" y="704933"/>
                  <a:pt x="2217270" y="683337"/>
                </a:cubicBezTo>
                <a:close/>
                <a:moveTo>
                  <a:pt x="2573105" y="682003"/>
                </a:moveTo>
                <a:cubicBezTo>
                  <a:pt x="2590220" y="682003"/>
                  <a:pt x="2604915" y="688850"/>
                  <a:pt x="2617190" y="702545"/>
                </a:cubicBezTo>
                <a:cubicBezTo>
                  <a:pt x="2629465" y="716240"/>
                  <a:pt x="2637428" y="733115"/>
                  <a:pt x="2641077" y="753170"/>
                </a:cubicBezTo>
                <a:cubicBezTo>
                  <a:pt x="2644727" y="773225"/>
                  <a:pt x="2645867" y="796262"/>
                  <a:pt x="2644497" y="822282"/>
                </a:cubicBezTo>
                <a:cubicBezTo>
                  <a:pt x="2643128" y="848303"/>
                  <a:pt x="2638446" y="869774"/>
                  <a:pt x="2630451" y="886695"/>
                </a:cubicBezTo>
                <a:cubicBezTo>
                  <a:pt x="2622457" y="903617"/>
                  <a:pt x="2610285" y="915372"/>
                  <a:pt x="2593937" y="921961"/>
                </a:cubicBezTo>
                <a:cubicBezTo>
                  <a:pt x="2577590" y="928551"/>
                  <a:pt x="2561274" y="927848"/>
                  <a:pt x="2544991" y="919853"/>
                </a:cubicBezTo>
                <a:cubicBezTo>
                  <a:pt x="2528707" y="911859"/>
                  <a:pt x="2517282" y="901290"/>
                  <a:pt x="2510714" y="888147"/>
                </a:cubicBezTo>
                <a:cubicBezTo>
                  <a:pt x="2504146" y="875004"/>
                  <a:pt x="2499478" y="861281"/>
                  <a:pt x="2496711" y="846976"/>
                </a:cubicBezTo>
                <a:cubicBezTo>
                  <a:pt x="2493943" y="832672"/>
                  <a:pt x="2493011" y="813452"/>
                  <a:pt x="2493915" y="789318"/>
                </a:cubicBezTo>
                <a:cubicBezTo>
                  <a:pt x="2494832" y="765183"/>
                  <a:pt x="2498260" y="746036"/>
                  <a:pt x="2504196" y="731875"/>
                </a:cubicBezTo>
                <a:cubicBezTo>
                  <a:pt x="2510133" y="717714"/>
                  <a:pt x="2518823" y="705861"/>
                  <a:pt x="2530267" y="696318"/>
                </a:cubicBezTo>
                <a:cubicBezTo>
                  <a:pt x="2541710" y="686775"/>
                  <a:pt x="2555990" y="682003"/>
                  <a:pt x="2573105" y="682003"/>
                </a:cubicBezTo>
                <a:close/>
                <a:moveTo>
                  <a:pt x="2758107" y="680694"/>
                </a:moveTo>
                <a:cubicBezTo>
                  <a:pt x="2762492" y="680702"/>
                  <a:pt x="2766631" y="681186"/>
                  <a:pt x="2770524" y="682143"/>
                </a:cubicBezTo>
                <a:cubicBezTo>
                  <a:pt x="2778311" y="684057"/>
                  <a:pt x="2786302" y="687667"/>
                  <a:pt x="2794498" y="692973"/>
                </a:cubicBezTo>
                <a:cubicBezTo>
                  <a:pt x="2802693" y="698279"/>
                  <a:pt x="2809354" y="706062"/>
                  <a:pt x="2814481" y="716323"/>
                </a:cubicBezTo>
                <a:cubicBezTo>
                  <a:pt x="2819607" y="726583"/>
                  <a:pt x="2821472" y="738966"/>
                  <a:pt x="2820073" y="753471"/>
                </a:cubicBezTo>
                <a:cubicBezTo>
                  <a:pt x="2818675" y="767976"/>
                  <a:pt x="2811545" y="785102"/>
                  <a:pt x="2798681" y="804848"/>
                </a:cubicBezTo>
                <a:cubicBezTo>
                  <a:pt x="2785818" y="824595"/>
                  <a:pt x="2761705" y="853383"/>
                  <a:pt x="2726342" y="891212"/>
                </a:cubicBezTo>
                <a:lnTo>
                  <a:pt x="2823526" y="891212"/>
                </a:lnTo>
                <a:lnTo>
                  <a:pt x="2823526" y="922381"/>
                </a:lnTo>
                <a:lnTo>
                  <a:pt x="2678933" y="922381"/>
                </a:lnTo>
                <a:lnTo>
                  <a:pt x="2678933" y="912680"/>
                </a:lnTo>
                <a:cubicBezTo>
                  <a:pt x="2679865" y="898712"/>
                  <a:pt x="2686279" y="886236"/>
                  <a:pt x="2698174" y="875252"/>
                </a:cubicBezTo>
                <a:cubicBezTo>
                  <a:pt x="2710070" y="864267"/>
                  <a:pt x="2724955" y="847385"/>
                  <a:pt x="2742830" y="824606"/>
                </a:cubicBezTo>
                <a:cubicBezTo>
                  <a:pt x="2760705" y="801826"/>
                  <a:pt x="2772295" y="784285"/>
                  <a:pt x="2777601" y="771981"/>
                </a:cubicBezTo>
                <a:cubicBezTo>
                  <a:pt x="2782907" y="759677"/>
                  <a:pt x="2784926" y="749406"/>
                  <a:pt x="2783656" y="741167"/>
                </a:cubicBezTo>
                <a:cubicBezTo>
                  <a:pt x="2782387" y="732929"/>
                  <a:pt x="2778580" y="726203"/>
                  <a:pt x="2772234" y="720990"/>
                </a:cubicBezTo>
                <a:cubicBezTo>
                  <a:pt x="2765889" y="715778"/>
                  <a:pt x="2758461" y="713605"/>
                  <a:pt x="2749950" y="714473"/>
                </a:cubicBezTo>
                <a:cubicBezTo>
                  <a:pt x="2741439" y="715340"/>
                  <a:pt x="2733240" y="718678"/>
                  <a:pt x="2725353" y="724486"/>
                </a:cubicBezTo>
                <a:cubicBezTo>
                  <a:pt x="2717465" y="730294"/>
                  <a:pt x="2711020" y="740023"/>
                  <a:pt x="2706015" y="753675"/>
                </a:cubicBezTo>
                <a:lnTo>
                  <a:pt x="2673534" y="748857"/>
                </a:lnTo>
                <a:cubicBezTo>
                  <a:pt x="2680905" y="725153"/>
                  <a:pt x="2690506" y="708332"/>
                  <a:pt x="2702337" y="698394"/>
                </a:cubicBezTo>
                <a:cubicBezTo>
                  <a:pt x="2714167" y="688456"/>
                  <a:pt x="2728128" y="683021"/>
                  <a:pt x="2744217" y="682089"/>
                </a:cubicBezTo>
                <a:cubicBezTo>
                  <a:pt x="2749093" y="681150"/>
                  <a:pt x="2753723" y="680685"/>
                  <a:pt x="2758107" y="680694"/>
                </a:cubicBezTo>
                <a:close/>
                <a:moveTo>
                  <a:pt x="5911824" y="678416"/>
                </a:moveTo>
                <a:cubicBezTo>
                  <a:pt x="5915197" y="678656"/>
                  <a:pt x="5919469" y="679959"/>
                  <a:pt x="5924639" y="682326"/>
                </a:cubicBezTo>
                <a:cubicBezTo>
                  <a:pt x="5934978" y="687058"/>
                  <a:pt x="5943321" y="692396"/>
                  <a:pt x="5949666" y="698340"/>
                </a:cubicBezTo>
                <a:cubicBezTo>
                  <a:pt x="5956012" y="704284"/>
                  <a:pt x="5955653" y="709830"/>
                  <a:pt x="5948591" y="714978"/>
                </a:cubicBezTo>
                <a:cubicBezTo>
                  <a:pt x="5941528" y="720126"/>
                  <a:pt x="5933810" y="730717"/>
                  <a:pt x="5925435" y="746749"/>
                </a:cubicBezTo>
                <a:cubicBezTo>
                  <a:pt x="5936233" y="760716"/>
                  <a:pt x="5936972" y="768284"/>
                  <a:pt x="5927650" y="769453"/>
                </a:cubicBezTo>
                <a:cubicBezTo>
                  <a:pt x="5918329" y="770622"/>
                  <a:pt x="5906369" y="772092"/>
                  <a:pt x="5891771" y="773863"/>
                </a:cubicBezTo>
                <a:cubicBezTo>
                  <a:pt x="5877173" y="775634"/>
                  <a:pt x="5862065" y="777752"/>
                  <a:pt x="5846449" y="780219"/>
                </a:cubicBezTo>
                <a:cubicBezTo>
                  <a:pt x="5842491" y="794014"/>
                  <a:pt x="5837798" y="796631"/>
                  <a:pt x="5832370" y="788070"/>
                </a:cubicBezTo>
                <a:cubicBezTo>
                  <a:pt x="5826942" y="779509"/>
                  <a:pt x="5821558" y="765875"/>
                  <a:pt x="5816216" y="747168"/>
                </a:cubicBezTo>
                <a:cubicBezTo>
                  <a:pt x="5810874" y="728462"/>
                  <a:pt x="5805443" y="714494"/>
                  <a:pt x="5799922" y="705266"/>
                </a:cubicBezTo>
                <a:cubicBezTo>
                  <a:pt x="5794401" y="696038"/>
                  <a:pt x="5796118" y="691891"/>
                  <a:pt x="5805074" y="692823"/>
                </a:cubicBezTo>
                <a:cubicBezTo>
                  <a:pt x="5814029" y="693755"/>
                  <a:pt x="5820891" y="694877"/>
                  <a:pt x="5825659" y="696189"/>
                </a:cubicBezTo>
                <a:cubicBezTo>
                  <a:pt x="5830427" y="697501"/>
                  <a:pt x="5837500" y="697727"/>
                  <a:pt x="5846879" y="696867"/>
                </a:cubicBezTo>
                <a:cubicBezTo>
                  <a:pt x="5856257" y="696006"/>
                  <a:pt x="5867400" y="694070"/>
                  <a:pt x="5880306" y="691059"/>
                </a:cubicBezTo>
                <a:cubicBezTo>
                  <a:pt x="5893212" y="688047"/>
                  <a:pt x="5901243" y="684656"/>
                  <a:pt x="5904397" y="680884"/>
                </a:cubicBezTo>
                <a:cubicBezTo>
                  <a:pt x="5905975" y="678999"/>
                  <a:pt x="5908451" y="678176"/>
                  <a:pt x="5911824" y="678416"/>
                </a:cubicBezTo>
                <a:close/>
                <a:moveTo>
                  <a:pt x="2010593" y="678056"/>
                </a:moveTo>
                <a:cubicBezTo>
                  <a:pt x="2015318" y="676170"/>
                  <a:pt x="2022785" y="678249"/>
                  <a:pt x="2032996" y="684294"/>
                </a:cubicBezTo>
                <a:cubicBezTo>
                  <a:pt x="2043206" y="690338"/>
                  <a:pt x="2047827" y="694834"/>
                  <a:pt x="2046859" y="697781"/>
                </a:cubicBezTo>
                <a:cubicBezTo>
                  <a:pt x="2045891" y="700728"/>
                  <a:pt x="2044539" y="706317"/>
                  <a:pt x="2042804" y="714548"/>
                </a:cubicBezTo>
                <a:cubicBezTo>
                  <a:pt x="2041069" y="722779"/>
                  <a:pt x="2040202" y="737593"/>
                  <a:pt x="2040202" y="758988"/>
                </a:cubicBezTo>
                <a:cubicBezTo>
                  <a:pt x="2040202" y="778649"/>
                  <a:pt x="2039961" y="794968"/>
                  <a:pt x="2039481" y="807946"/>
                </a:cubicBezTo>
                <a:cubicBezTo>
                  <a:pt x="2039001" y="820924"/>
                  <a:pt x="2036251" y="832442"/>
                  <a:pt x="2031232" y="842502"/>
                </a:cubicBezTo>
                <a:cubicBezTo>
                  <a:pt x="2026213" y="852562"/>
                  <a:pt x="2020577" y="850199"/>
                  <a:pt x="2014325" y="835414"/>
                </a:cubicBezTo>
                <a:cubicBezTo>
                  <a:pt x="2008072" y="820630"/>
                  <a:pt x="2006520" y="809538"/>
                  <a:pt x="2009668" y="802138"/>
                </a:cubicBezTo>
                <a:cubicBezTo>
                  <a:pt x="2012815" y="794739"/>
                  <a:pt x="2014389" y="777652"/>
                  <a:pt x="2014389" y="750879"/>
                </a:cubicBezTo>
                <a:cubicBezTo>
                  <a:pt x="2014389" y="723676"/>
                  <a:pt x="2013317" y="707665"/>
                  <a:pt x="2011173" y="702846"/>
                </a:cubicBezTo>
                <a:cubicBezTo>
                  <a:pt x="2009029" y="698028"/>
                  <a:pt x="1999242" y="697196"/>
                  <a:pt x="1981812" y="700351"/>
                </a:cubicBezTo>
                <a:cubicBezTo>
                  <a:pt x="1964381" y="703506"/>
                  <a:pt x="1953701" y="705356"/>
                  <a:pt x="1949772" y="705901"/>
                </a:cubicBezTo>
                <a:cubicBezTo>
                  <a:pt x="1949772" y="739744"/>
                  <a:pt x="1949532" y="765753"/>
                  <a:pt x="1949052" y="783930"/>
                </a:cubicBezTo>
                <a:cubicBezTo>
                  <a:pt x="1948571" y="802106"/>
                  <a:pt x="1946997" y="815327"/>
                  <a:pt x="1944330" y="823595"/>
                </a:cubicBezTo>
                <a:cubicBezTo>
                  <a:pt x="1941663" y="831862"/>
                  <a:pt x="1938479" y="835687"/>
                  <a:pt x="1934780" y="835070"/>
                </a:cubicBezTo>
                <a:cubicBezTo>
                  <a:pt x="1931080" y="834454"/>
                  <a:pt x="1927226" y="829772"/>
                  <a:pt x="1923218" y="821024"/>
                </a:cubicBezTo>
                <a:cubicBezTo>
                  <a:pt x="1919210" y="812277"/>
                  <a:pt x="1918335" y="805071"/>
                  <a:pt x="1920593" y="799406"/>
                </a:cubicBezTo>
                <a:cubicBezTo>
                  <a:pt x="1922852" y="793742"/>
                  <a:pt x="1924429" y="785805"/>
                  <a:pt x="1925326" y="775594"/>
                </a:cubicBezTo>
                <a:cubicBezTo>
                  <a:pt x="1926222" y="765384"/>
                  <a:pt x="1926448" y="751040"/>
                  <a:pt x="1926003" y="732563"/>
                </a:cubicBezTo>
                <a:cubicBezTo>
                  <a:pt x="1925559" y="714086"/>
                  <a:pt x="1923981" y="701710"/>
                  <a:pt x="1921271" y="695436"/>
                </a:cubicBezTo>
                <a:cubicBezTo>
                  <a:pt x="1918561" y="689162"/>
                  <a:pt x="1920658" y="686703"/>
                  <a:pt x="1927563" y="688058"/>
                </a:cubicBezTo>
                <a:cubicBezTo>
                  <a:pt x="1934468" y="689413"/>
                  <a:pt x="1940946" y="690091"/>
                  <a:pt x="1946997" y="690091"/>
                </a:cubicBezTo>
                <a:cubicBezTo>
                  <a:pt x="1953924" y="690091"/>
                  <a:pt x="1965073" y="688556"/>
                  <a:pt x="1980446" y="685488"/>
                </a:cubicBezTo>
                <a:cubicBezTo>
                  <a:pt x="1995819" y="682419"/>
                  <a:pt x="2005867" y="679942"/>
                  <a:pt x="2010593" y="678056"/>
                </a:cubicBezTo>
                <a:close/>
                <a:moveTo>
                  <a:pt x="3053032" y="670896"/>
                </a:moveTo>
                <a:cubicBezTo>
                  <a:pt x="3062960" y="670129"/>
                  <a:pt x="3071011" y="672372"/>
                  <a:pt x="3077184" y="677626"/>
                </a:cubicBezTo>
                <a:cubicBezTo>
                  <a:pt x="3085415" y="684631"/>
                  <a:pt x="3082841" y="690059"/>
                  <a:pt x="3069462" y="693909"/>
                </a:cubicBezTo>
                <a:cubicBezTo>
                  <a:pt x="3056083" y="697759"/>
                  <a:pt x="3044037" y="700803"/>
                  <a:pt x="3033325" y="703040"/>
                </a:cubicBezTo>
                <a:cubicBezTo>
                  <a:pt x="3022612" y="705277"/>
                  <a:pt x="3011133" y="707077"/>
                  <a:pt x="2998887" y="708439"/>
                </a:cubicBezTo>
                <a:cubicBezTo>
                  <a:pt x="2986640" y="709801"/>
                  <a:pt x="2975713" y="707113"/>
                  <a:pt x="2966105" y="700373"/>
                </a:cubicBezTo>
                <a:cubicBezTo>
                  <a:pt x="2956497" y="693633"/>
                  <a:pt x="2956773" y="689342"/>
                  <a:pt x="2966933" y="687499"/>
                </a:cubicBezTo>
                <a:cubicBezTo>
                  <a:pt x="2977093" y="685656"/>
                  <a:pt x="2988533" y="683831"/>
                  <a:pt x="3001253" y="682024"/>
                </a:cubicBezTo>
                <a:cubicBezTo>
                  <a:pt x="3013829" y="679486"/>
                  <a:pt x="3027571" y="676367"/>
                  <a:pt x="3042477" y="672667"/>
                </a:cubicBezTo>
                <a:cubicBezTo>
                  <a:pt x="3046204" y="671743"/>
                  <a:pt x="3049722" y="671152"/>
                  <a:pt x="3053032" y="670896"/>
                </a:cubicBezTo>
                <a:close/>
                <a:moveTo>
                  <a:pt x="186007" y="670896"/>
                </a:moveTo>
                <a:cubicBezTo>
                  <a:pt x="195935" y="670129"/>
                  <a:pt x="203986" y="672372"/>
                  <a:pt x="210160" y="677626"/>
                </a:cubicBezTo>
                <a:cubicBezTo>
                  <a:pt x="218391" y="684631"/>
                  <a:pt x="215817" y="690059"/>
                  <a:pt x="202438" y="693909"/>
                </a:cubicBezTo>
                <a:cubicBezTo>
                  <a:pt x="189058" y="697759"/>
                  <a:pt x="177012" y="700803"/>
                  <a:pt x="166300" y="703040"/>
                </a:cubicBezTo>
                <a:cubicBezTo>
                  <a:pt x="155588" y="705277"/>
                  <a:pt x="144109" y="707077"/>
                  <a:pt x="131862" y="708439"/>
                </a:cubicBezTo>
                <a:cubicBezTo>
                  <a:pt x="119616" y="709801"/>
                  <a:pt x="108688" y="707113"/>
                  <a:pt x="99080" y="700373"/>
                </a:cubicBezTo>
                <a:cubicBezTo>
                  <a:pt x="89472" y="693633"/>
                  <a:pt x="89749" y="689342"/>
                  <a:pt x="99908" y="687499"/>
                </a:cubicBezTo>
                <a:cubicBezTo>
                  <a:pt x="110069" y="685656"/>
                  <a:pt x="121508" y="683831"/>
                  <a:pt x="134228" y="682024"/>
                </a:cubicBezTo>
                <a:cubicBezTo>
                  <a:pt x="146804" y="679486"/>
                  <a:pt x="160546" y="676367"/>
                  <a:pt x="175452" y="672667"/>
                </a:cubicBezTo>
                <a:cubicBezTo>
                  <a:pt x="179179" y="671743"/>
                  <a:pt x="182698" y="671152"/>
                  <a:pt x="186007" y="670896"/>
                </a:cubicBezTo>
                <a:close/>
                <a:moveTo>
                  <a:pt x="5638067" y="670342"/>
                </a:moveTo>
                <a:cubicBezTo>
                  <a:pt x="5644035" y="670688"/>
                  <a:pt x="5648945" y="672108"/>
                  <a:pt x="5652795" y="674603"/>
                </a:cubicBezTo>
                <a:cubicBezTo>
                  <a:pt x="5660496" y="679594"/>
                  <a:pt x="5664859" y="684534"/>
                  <a:pt x="5665885" y="689424"/>
                </a:cubicBezTo>
                <a:cubicBezTo>
                  <a:pt x="5666910" y="694314"/>
                  <a:pt x="5661174" y="697021"/>
                  <a:pt x="5648676" y="697544"/>
                </a:cubicBezTo>
                <a:cubicBezTo>
                  <a:pt x="5636179" y="698068"/>
                  <a:pt x="5620932" y="699229"/>
                  <a:pt x="5602934" y="701029"/>
                </a:cubicBezTo>
                <a:cubicBezTo>
                  <a:pt x="5584938" y="702829"/>
                  <a:pt x="5567737" y="704381"/>
                  <a:pt x="5551331" y="705686"/>
                </a:cubicBezTo>
                <a:cubicBezTo>
                  <a:pt x="5563033" y="716111"/>
                  <a:pt x="5565915" y="722994"/>
                  <a:pt x="5559978" y="726336"/>
                </a:cubicBezTo>
                <a:cubicBezTo>
                  <a:pt x="5554042" y="729677"/>
                  <a:pt x="5543064" y="738733"/>
                  <a:pt x="5527046" y="753503"/>
                </a:cubicBezTo>
                <a:cubicBezTo>
                  <a:pt x="5552787" y="750951"/>
                  <a:pt x="5568802" y="747613"/>
                  <a:pt x="5575090" y="743490"/>
                </a:cubicBezTo>
                <a:cubicBezTo>
                  <a:pt x="5581378" y="739367"/>
                  <a:pt x="5588856" y="739217"/>
                  <a:pt x="5597525" y="743038"/>
                </a:cubicBezTo>
                <a:cubicBezTo>
                  <a:pt x="5606194" y="746860"/>
                  <a:pt x="5613259" y="751094"/>
                  <a:pt x="5618723" y="755740"/>
                </a:cubicBezTo>
                <a:cubicBezTo>
                  <a:pt x="5624187" y="760387"/>
                  <a:pt x="5625338" y="766083"/>
                  <a:pt x="5622176" y="772830"/>
                </a:cubicBezTo>
                <a:cubicBezTo>
                  <a:pt x="5619014" y="779577"/>
                  <a:pt x="5617655" y="791308"/>
                  <a:pt x="5618099" y="808021"/>
                </a:cubicBezTo>
                <a:cubicBezTo>
                  <a:pt x="5618544" y="824735"/>
                  <a:pt x="5619214" y="842309"/>
                  <a:pt x="5620111" y="860743"/>
                </a:cubicBezTo>
                <a:cubicBezTo>
                  <a:pt x="5621007" y="879177"/>
                  <a:pt x="5621918" y="895625"/>
                  <a:pt x="5622843" y="910088"/>
                </a:cubicBezTo>
                <a:cubicBezTo>
                  <a:pt x="5623767" y="924550"/>
                  <a:pt x="5618577" y="938313"/>
                  <a:pt x="5607269" y="951377"/>
                </a:cubicBezTo>
                <a:cubicBezTo>
                  <a:pt x="5595962" y="964440"/>
                  <a:pt x="5588161" y="965541"/>
                  <a:pt x="5583866" y="954678"/>
                </a:cubicBezTo>
                <a:cubicBezTo>
                  <a:pt x="5579571" y="943816"/>
                  <a:pt x="5571924" y="933218"/>
                  <a:pt x="5560925" y="922886"/>
                </a:cubicBezTo>
                <a:cubicBezTo>
                  <a:pt x="5549926" y="912554"/>
                  <a:pt x="5551002" y="908962"/>
                  <a:pt x="5564151" y="912110"/>
                </a:cubicBezTo>
                <a:cubicBezTo>
                  <a:pt x="5577302" y="915257"/>
                  <a:pt x="5584966" y="916211"/>
                  <a:pt x="5587146" y="914970"/>
                </a:cubicBezTo>
                <a:cubicBezTo>
                  <a:pt x="5589326" y="913730"/>
                  <a:pt x="5590850" y="909406"/>
                  <a:pt x="5591717" y="902000"/>
                </a:cubicBezTo>
                <a:cubicBezTo>
                  <a:pt x="5592585" y="894593"/>
                  <a:pt x="5593018" y="884716"/>
                  <a:pt x="5593018" y="872369"/>
                </a:cubicBezTo>
                <a:cubicBezTo>
                  <a:pt x="5593018" y="859850"/>
                  <a:pt x="5592796" y="844008"/>
                  <a:pt x="5592351" y="824842"/>
                </a:cubicBezTo>
                <a:cubicBezTo>
                  <a:pt x="5591907" y="805677"/>
                  <a:pt x="5590458" y="791594"/>
                  <a:pt x="5588006" y="782596"/>
                </a:cubicBezTo>
                <a:cubicBezTo>
                  <a:pt x="5585554" y="773597"/>
                  <a:pt x="5582547" y="768550"/>
                  <a:pt x="5578983" y="767453"/>
                </a:cubicBezTo>
                <a:cubicBezTo>
                  <a:pt x="5575419" y="766356"/>
                  <a:pt x="5566489" y="766474"/>
                  <a:pt x="5552192" y="767808"/>
                </a:cubicBezTo>
                <a:lnTo>
                  <a:pt x="5477414" y="776901"/>
                </a:lnTo>
                <a:lnTo>
                  <a:pt x="5477314" y="776869"/>
                </a:lnTo>
                <a:lnTo>
                  <a:pt x="5477274" y="776918"/>
                </a:lnTo>
                <a:lnTo>
                  <a:pt x="5449953" y="780241"/>
                </a:lnTo>
                <a:cubicBezTo>
                  <a:pt x="5449107" y="812994"/>
                  <a:pt x="5448232" y="841649"/>
                  <a:pt x="5447329" y="866207"/>
                </a:cubicBezTo>
                <a:cubicBezTo>
                  <a:pt x="5446425" y="890764"/>
                  <a:pt x="5443181" y="910765"/>
                  <a:pt x="5437596" y="926210"/>
                </a:cubicBezTo>
                <a:cubicBezTo>
                  <a:pt x="5432010" y="941654"/>
                  <a:pt x="5425923" y="943601"/>
                  <a:pt x="5419333" y="932050"/>
                </a:cubicBezTo>
                <a:cubicBezTo>
                  <a:pt x="5412744" y="920499"/>
                  <a:pt x="5410661" y="910234"/>
                  <a:pt x="5413084" y="901258"/>
                </a:cubicBezTo>
                <a:cubicBezTo>
                  <a:pt x="5415508" y="892281"/>
                  <a:pt x="5417763" y="884261"/>
                  <a:pt x="5419850" y="877198"/>
                </a:cubicBezTo>
                <a:cubicBezTo>
                  <a:pt x="5421936" y="870136"/>
                  <a:pt x="5423876" y="853354"/>
                  <a:pt x="5425668" y="826853"/>
                </a:cubicBezTo>
                <a:cubicBezTo>
                  <a:pt x="5427461" y="800353"/>
                  <a:pt x="5425880" y="782177"/>
                  <a:pt x="5420925" y="772325"/>
                </a:cubicBezTo>
                <a:cubicBezTo>
                  <a:pt x="5415971" y="762473"/>
                  <a:pt x="5416845" y="758020"/>
                  <a:pt x="5423549" y="758967"/>
                </a:cubicBezTo>
                <a:cubicBezTo>
                  <a:pt x="5430254" y="759913"/>
                  <a:pt x="5435534" y="760813"/>
                  <a:pt x="5439392" y="761666"/>
                </a:cubicBezTo>
                <a:cubicBezTo>
                  <a:pt x="5443249" y="762520"/>
                  <a:pt x="5451065" y="762509"/>
                  <a:pt x="5462838" y="761634"/>
                </a:cubicBezTo>
                <a:cubicBezTo>
                  <a:pt x="5474611" y="760759"/>
                  <a:pt x="5490013" y="759082"/>
                  <a:pt x="5509042" y="756601"/>
                </a:cubicBezTo>
                <a:cubicBezTo>
                  <a:pt x="5513889" y="747724"/>
                  <a:pt x="5518751" y="737898"/>
                  <a:pt x="5523626" y="727121"/>
                </a:cubicBezTo>
                <a:cubicBezTo>
                  <a:pt x="5528502" y="716344"/>
                  <a:pt x="5530230" y="709895"/>
                  <a:pt x="5528810" y="707772"/>
                </a:cubicBezTo>
                <a:cubicBezTo>
                  <a:pt x="5508189" y="710454"/>
                  <a:pt x="5490500" y="712820"/>
                  <a:pt x="5475744" y="714871"/>
                </a:cubicBezTo>
                <a:cubicBezTo>
                  <a:pt x="5481294" y="715129"/>
                  <a:pt x="5486958" y="718682"/>
                  <a:pt x="5492737" y="725529"/>
                </a:cubicBezTo>
                <a:cubicBezTo>
                  <a:pt x="5498516" y="732376"/>
                  <a:pt x="5499961" y="739902"/>
                  <a:pt x="5497072" y="748104"/>
                </a:cubicBezTo>
                <a:cubicBezTo>
                  <a:pt x="5494182" y="756307"/>
                  <a:pt x="5490038" y="759085"/>
                  <a:pt x="5484639" y="756439"/>
                </a:cubicBezTo>
                <a:cubicBezTo>
                  <a:pt x="5479240" y="753794"/>
                  <a:pt x="5474615" y="748857"/>
                  <a:pt x="5470765" y="741630"/>
                </a:cubicBezTo>
                <a:cubicBezTo>
                  <a:pt x="5466914" y="734402"/>
                  <a:pt x="5464272" y="726716"/>
                  <a:pt x="5462838" y="718571"/>
                </a:cubicBezTo>
                <a:lnTo>
                  <a:pt x="5412676" y="725325"/>
                </a:lnTo>
                <a:cubicBezTo>
                  <a:pt x="5404531" y="726228"/>
                  <a:pt x="5394984" y="722381"/>
                  <a:pt x="5384035" y="713784"/>
                </a:cubicBezTo>
                <a:cubicBezTo>
                  <a:pt x="5373086" y="705187"/>
                  <a:pt x="5375284" y="700889"/>
                  <a:pt x="5390628" y="700889"/>
                </a:cubicBezTo>
                <a:cubicBezTo>
                  <a:pt x="5404179" y="700889"/>
                  <a:pt x="5417935" y="700237"/>
                  <a:pt x="5431895" y="698932"/>
                </a:cubicBezTo>
                <a:cubicBezTo>
                  <a:pt x="5445856" y="697627"/>
                  <a:pt x="5465634" y="695404"/>
                  <a:pt x="5491231" y="692263"/>
                </a:cubicBezTo>
                <a:cubicBezTo>
                  <a:pt x="5516829" y="689123"/>
                  <a:pt x="5540142" y="685950"/>
                  <a:pt x="5561172" y="682745"/>
                </a:cubicBezTo>
                <a:cubicBezTo>
                  <a:pt x="5582203" y="679540"/>
                  <a:pt x="5600805" y="676134"/>
                  <a:pt x="5616981" y="672528"/>
                </a:cubicBezTo>
                <a:cubicBezTo>
                  <a:pt x="5625069" y="670724"/>
                  <a:pt x="5632097" y="669996"/>
                  <a:pt x="5638067" y="670342"/>
                </a:cubicBezTo>
                <a:close/>
                <a:moveTo>
                  <a:pt x="6633937" y="669204"/>
                </a:moveTo>
                <a:cubicBezTo>
                  <a:pt x="6642384" y="667813"/>
                  <a:pt x="6649972" y="670459"/>
                  <a:pt x="6656706" y="677142"/>
                </a:cubicBezTo>
                <a:cubicBezTo>
                  <a:pt x="6663438" y="683824"/>
                  <a:pt x="6661058" y="688571"/>
                  <a:pt x="6649564" y="691381"/>
                </a:cubicBezTo>
                <a:cubicBezTo>
                  <a:pt x="6638070" y="694192"/>
                  <a:pt x="6626272" y="696071"/>
                  <a:pt x="6614169" y="697017"/>
                </a:cubicBezTo>
                <a:cubicBezTo>
                  <a:pt x="6624967" y="700746"/>
                  <a:pt x="6629879" y="705248"/>
                  <a:pt x="6628904" y="710526"/>
                </a:cubicBezTo>
                <a:cubicBezTo>
                  <a:pt x="6627928" y="715803"/>
                  <a:pt x="6625713" y="721582"/>
                  <a:pt x="6622257" y="727863"/>
                </a:cubicBezTo>
                <a:cubicBezTo>
                  <a:pt x="6640469" y="726142"/>
                  <a:pt x="6652354" y="724360"/>
                  <a:pt x="6657910" y="722518"/>
                </a:cubicBezTo>
                <a:cubicBezTo>
                  <a:pt x="6663467" y="720675"/>
                  <a:pt x="6670992" y="722912"/>
                  <a:pt x="6680486" y="729229"/>
                </a:cubicBezTo>
                <a:cubicBezTo>
                  <a:pt x="6689979" y="735546"/>
                  <a:pt x="6695245" y="740604"/>
                  <a:pt x="6696284" y="744404"/>
                </a:cubicBezTo>
                <a:cubicBezTo>
                  <a:pt x="6697324" y="748205"/>
                  <a:pt x="6695388" y="751643"/>
                  <a:pt x="6690476" y="754719"/>
                </a:cubicBezTo>
                <a:cubicBezTo>
                  <a:pt x="6685565" y="757795"/>
                  <a:pt x="6680618" y="762846"/>
                  <a:pt x="6675634" y="769873"/>
                </a:cubicBezTo>
                <a:cubicBezTo>
                  <a:pt x="6670652" y="776899"/>
                  <a:pt x="6664055" y="784955"/>
                  <a:pt x="6655845" y="794039"/>
                </a:cubicBezTo>
                <a:cubicBezTo>
                  <a:pt x="6647636" y="803124"/>
                  <a:pt x="6642836" y="803615"/>
                  <a:pt x="6641444" y="795513"/>
                </a:cubicBezTo>
                <a:cubicBezTo>
                  <a:pt x="6620808" y="798209"/>
                  <a:pt x="6599571" y="800546"/>
                  <a:pt x="6577730" y="802525"/>
                </a:cubicBezTo>
                <a:cubicBezTo>
                  <a:pt x="6583122" y="803730"/>
                  <a:pt x="6585058" y="806107"/>
                  <a:pt x="6583538" y="809656"/>
                </a:cubicBezTo>
                <a:cubicBezTo>
                  <a:pt x="6582018" y="813205"/>
                  <a:pt x="6578283" y="818787"/>
                  <a:pt x="6572332" y="826402"/>
                </a:cubicBezTo>
                <a:lnTo>
                  <a:pt x="6601865" y="825391"/>
                </a:lnTo>
                <a:cubicBezTo>
                  <a:pt x="6601865" y="821103"/>
                  <a:pt x="6602830" y="817948"/>
                  <a:pt x="6604758" y="815926"/>
                </a:cubicBezTo>
                <a:cubicBezTo>
                  <a:pt x="6606687" y="813904"/>
                  <a:pt x="6613732" y="815596"/>
                  <a:pt x="6625892" y="821003"/>
                </a:cubicBezTo>
                <a:cubicBezTo>
                  <a:pt x="6659076" y="818350"/>
                  <a:pt x="6681700" y="816109"/>
                  <a:pt x="6693768" y="814281"/>
                </a:cubicBezTo>
                <a:cubicBezTo>
                  <a:pt x="6705835" y="812452"/>
                  <a:pt x="6717454" y="813696"/>
                  <a:pt x="6728626" y="818013"/>
                </a:cubicBezTo>
                <a:cubicBezTo>
                  <a:pt x="6739797" y="822329"/>
                  <a:pt x="6747584" y="828657"/>
                  <a:pt x="6751986" y="836996"/>
                </a:cubicBezTo>
                <a:cubicBezTo>
                  <a:pt x="6756388" y="845334"/>
                  <a:pt x="6747892" y="847930"/>
                  <a:pt x="6726496" y="844782"/>
                </a:cubicBezTo>
                <a:cubicBezTo>
                  <a:pt x="6705100" y="841635"/>
                  <a:pt x="6687426" y="840061"/>
                  <a:pt x="6673473" y="840061"/>
                </a:cubicBezTo>
                <a:lnTo>
                  <a:pt x="6630538" y="840061"/>
                </a:lnTo>
                <a:cubicBezTo>
                  <a:pt x="6625663" y="854673"/>
                  <a:pt x="6619303" y="867415"/>
                  <a:pt x="6611458" y="878285"/>
                </a:cubicBezTo>
                <a:cubicBezTo>
                  <a:pt x="6654106" y="896554"/>
                  <a:pt x="6678718" y="911586"/>
                  <a:pt x="6685292" y="923381"/>
                </a:cubicBezTo>
                <a:cubicBezTo>
                  <a:pt x="6691868" y="935176"/>
                  <a:pt x="6694220" y="944934"/>
                  <a:pt x="6692348" y="952656"/>
                </a:cubicBezTo>
                <a:cubicBezTo>
                  <a:pt x="6690476" y="960379"/>
                  <a:pt x="6682945" y="959285"/>
                  <a:pt x="6669752" y="949376"/>
                </a:cubicBezTo>
                <a:cubicBezTo>
                  <a:pt x="6656559" y="939467"/>
                  <a:pt x="6646130" y="931530"/>
                  <a:pt x="6638464" y="925564"/>
                </a:cubicBezTo>
                <a:cubicBezTo>
                  <a:pt x="6630800" y="919599"/>
                  <a:pt x="6617446" y="909094"/>
                  <a:pt x="6598402" y="894052"/>
                </a:cubicBezTo>
                <a:cubicBezTo>
                  <a:pt x="6589898" y="904291"/>
                  <a:pt x="6580284" y="912210"/>
                  <a:pt x="6569556" y="917810"/>
                </a:cubicBezTo>
                <a:cubicBezTo>
                  <a:pt x="6558830" y="923410"/>
                  <a:pt x="6547788" y="927798"/>
                  <a:pt x="6536430" y="930974"/>
                </a:cubicBezTo>
                <a:cubicBezTo>
                  <a:pt x="6525074" y="934150"/>
                  <a:pt x="6514268" y="936664"/>
                  <a:pt x="6504014" y="938513"/>
                </a:cubicBezTo>
                <a:cubicBezTo>
                  <a:pt x="6493762" y="940363"/>
                  <a:pt x="6482985" y="940503"/>
                  <a:pt x="6471684" y="938933"/>
                </a:cubicBezTo>
                <a:cubicBezTo>
                  <a:pt x="6460385" y="937363"/>
                  <a:pt x="6464131" y="933785"/>
                  <a:pt x="6482924" y="928199"/>
                </a:cubicBezTo>
                <a:cubicBezTo>
                  <a:pt x="6501716" y="922614"/>
                  <a:pt x="6519456" y="916089"/>
                  <a:pt x="6536140" y="908625"/>
                </a:cubicBezTo>
                <a:cubicBezTo>
                  <a:pt x="6552825" y="901161"/>
                  <a:pt x="6566631" y="892883"/>
                  <a:pt x="6577558" y="883791"/>
                </a:cubicBezTo>
                <a:cubicBezTo>
                  <a:pt x="6557124" y="877080"/>
                  <a:pt x="6543690" y="873118"/>
                  <a:pt x="6537258" y="871907"/>
                </a:cubicBezTo>
                <a:cubicBezTo>
                  <a:pt x="6530827" y="870695"/>
                  <a:pt x="6528791" y="867823"/>
                  <a:pt x="6531150" y="863292"/>
                </a:cubicBezTo>
                <a:cubicBezTo>
                  <a:pt x="6533509" y="858760"/>
                  <a:pt x="6537284" y="853261"/>
                  <a:pt x="6542475" y="846793"/>
                </a:cubicBezTo>
                <a:cubicBezTo>
                  <a:pt x="6505908" y="853103"/>
                  <a:pt x="6483142" y="857380"/>
                  <a:pt x="6474180" y="859624"/>
                </a:cubicBezTo>
                <a:cubicBezTo>
                  <a:pt x="6465218" y="861869"/>
                  <a:pt x="6455910" y="859087"/>
                  <a:pt x="6446260" y="851278"/>
                </a:cubicBezTo>
                <a:cubicBezTo>
                  <a:pt x="6436609" y="843470"/>
                  <a:pt x="6434562" y="839190"/>
                  <a:pt x="6440118" y="838437"/>
                </a:cubicBezTo>
                <a:cubicBezTo>
                  <a:pt x="6445675" y="837684"/>
                  <a:pt x="6451924" y="837074"/>
                  <a:pt x="6458864" y="836608"/>
                </a:cubicBezTo>
                <a:cubicBezTo>
                  <a:pt x="6465806" y="836142"/>
                  <a:pt x="6477006" y="835250"/>
                  <a:pt x="6492464" y="833930"/>
                </a:cubicBezTo>
                <a:cubicBezTo>
                  <a:pt x="6507922" y="832611"/>
                  <a:pt x="6526658" y="830682"/>
                  <a:pt x="6548670" y="828144"/>
                </a:cubicBezTo>
                <a:cubicBezTo>
                  <a:pt x="6550836" y="822666"/>
                  <a:pt x="6552818" y="817658"/>
                  <a:pt x="6554618" y="813119"/>
                </a:cubicBezTo>
                <a:cubicBezTo>
                  <a:pt x="6556418" y="808580"/>
                  <a:pt x="6558371" y="806311"/>
                  <a:pt x="6560479" y="806311"/>
                </a:cubicBezTo>
                <a:lnTo>
                  <a:pt x="6535032" y="808720"/>
                </a:lnTo>
                <a:cubicBezTo>
                  <a:pt x="6530688" y="819705"/>
                  <a:pt x="6524178" y="815428"/>
                  <a:pt x="6515501" y="795889"/>
                </a:cubicBezTo>
                <a:cubicBezTo>
                  <a:pt x="6506826" y="776351"/>
                  <a:pt x="6500154" y="762376"/>
                  <a:pt x="6495486" y="753966"/>
                </a:cubicBezTo>
                <a:cubicBezTo>
                  <a:pt x="6490818" y="745555"/>
                  <a:pt x="6493195" y="741802"/>
                  <a:pt x="6502616" y="742705"/>
                </a:cubicBezTo>
                <a:cubicBezTo>
                  <a:pt x="6512038" y="743609"/>
                  <a:pt x="6519548" y="743852"/>
                  <a:pt x="6525148" y="743436"/>
                </a:cubicBezTo>
                <a:cubicBezTo>
                  <a:pt x="6530748" y="743021"/>
                  <a:pt x="6538768" y="741708"/>
                  <a:pt x="6549208" y="739500"/>
                </a:cubicBezTo>
                <a:cubicBezTo>
                  <a:pt x="6547530" y="719194"/>
                  <a:pt x="6545953" y="708618"/>
                  <a:pt x="6544476" y="707772"/>
                </a:cubicBezTo>
                <a:cubicBezTo>
                  <a:pt x="6536976" y="708676"/>
                  <a:pt x="6530042" y="706130"/>
                  <a:pt x="6523675" y="700136"/>
                </a:cubicBezTo>
                <a:cubicBezTo>
                  <a:pt x="6517308" y="694142"/>
                  <a:pt x="6520510" y="690310"/>
                  <a:pt x="6533279" y="688639"/>
                </a:cubicBezTo>
                <a:cubicBezTo>
                  <a:pt x="6546050" y="686968"/>
                  <a:pt x="6557834" y="685007"/>
                  <a:pt x="6568632" y="682756"/>
                </a:cubicBezTo>
                <a:cubicBezTo>
                  <a:pt x="6579430" y="680504"/>
                  <a:pt x="6590902" y="678031"/>
                  <a:pt x="6603048" y="675335"/>
                </a:cubicBezTo>
                <a:cubicBezTo>
                  <a:pt x="6615194" y="672639"/>
                  <a:pt x="6625491" y="670595"/>
                  <a:pt x="6633937" y="669204"/>
                </a:cubicBezTo>
                <a:close/>
                <a:moveTo>
                  <a:pt x="7022053" y="666101"/>
                </a:moveTo>
                <a:cubicBezTo>
                  <a:pt x="7025606" y="666715"/>
                  <a:pt x="7029648" y="668337"/>
                  <a:pt x="7034180" y="670968"/>
                </a:cubicBezTo>
                <a:cubicBezTo>
                  <a:pt x="7043243" y="676231"/>
                  <a:pt x="7051288" y="681938"/>
                  <a:pt x="7058314" y="688090"/>
                </a:cubicBezTo>
                <a:cubicBezTo>
                  <a:pt x="7066460" y="697627"/>
                  <a:pt x="7064925" y="703492"/>
                  <a:pt x="7053711" y="705686"/>
                </a:cubicBezTo>
                <a:cubicBezTo>
                  <a:pt x="7042497" y="707880"/>
                  <a:pt x="7029196" y="713949"/>
                  <a:pt x="7013809" y="723894"/>
                </a:cubicBezTo>
                <a:cubicBezTo>
                  <a:pt x="6998422" y="733839"/>
                  <a:pt x="6993238" y="733481"/>
                  <a:pt x="6998257" y="722819"/>
                </a:cubicBezTo>
                <a:cubicBezTo>
                  <a:pt x="7003276" y="712157"/>
                  <a:pt x="7006876" y="704736"/>
                  <a:pt x="7009056" y="700556"/>
                </a:cubicBezTo>
                <a:cubicBezTo>
                  <a:pt x="7011236" y="696375"/>
                  <a:pt x="7009650" y="694285"/>
                  <a:pt x="7004302" y="694285"/>
                </a:cubicBezTo>
                <a:cubicBezTo>
                  <a:pt x="6996587" y="694285"/>
                  <a:pt x="6975241" y="696978"/>
                  <a:pt x="6940266" y="702362"/>
                </a:cubicBezTo>
                <a:cubicBezTo>
                  <a:pt x="6905290" y="707747"/>
                  <a:pt x="6883486" y="712021"/>
                  <a:pt x="6874852" y="715183"/>
                </a:cubicBezTo>
                <a:cubicBezTo>
                  <a:pt x="6866220" y="718345"/>
                  <a:pt x="6856605" y="715179"/>
                  <a:pt x="6846007" y="705686"/>
                </a:cubicBezTo>
                <a:cubicBezTo>
                  <a:pt x="6835410" y="696193"/>
                  <a:pt x="6834636" y="691446"/>
                  <a:pt x="6843684" y="691446"/>
                </a:cubicBezTo>
                <a:cubicBezTo>
                  <a:pt x="6850482" y="691446"/>
                  <a:pt x="6858572" y="691234"/>
                  <a:pt x="6867958" y="690811"/>
                </a:cubicBezTo>
                <a:cubicBezTo>
                  <a:pt x="6877344" y="690388"/>
                  <a:pt x="6894850" y="688603"/>
                  <a:pt x="6920476" y="685455"/>
                </a:cubicBezTo>
                <a:cubicBezTo>
                  <a:pt x="6946102" y="682308"/>
                  <a:pt x="6966619" y="679196"/>
                  <a:pt x="6982028" y="676120"/>
                </a:cubicBezTo>
                <a:cubicBezTo>
                  <a:pt x="6997436" y="673044"/>
                  <a:pt x="7007714" y="670101"/>
                  <a:pt x="7012862" y="667290"/>
                </a:cubicBezTo>
                <a:cubicBezTo>
                  <a:pt x="7015437" y="665885"/>
                  <a:pt x="7018500" y="665488"/>
                  <a:pt x="7022053" y="666101"/>
                </a:cubicBezTo>
                <a:close/>
                <a:moveTo>
                  <a:pt x="3671418" y="665972"/>
                </a:moveTo>
                <a:cubicBezTo>
                  <a:pt x="3673281" y="666003"/>
                  <a:pt x="3675567" y="666496"/>
                  <a:pt x="3678275" y="667451"/>
                </a:cubicBezTo>
                <a:cubicBezTo>
                  <a:pt x="3689109" y="671273"/>
                  <a:pt x="3697011" y="675804"/>
                  <a:pt x="3701979" y="681046"/>
                </a:cubicBezTo>
                <a:cubicBezTo>
                  <a:pt x="3706948" y="686287"/>
                  <a:pt x="3707805" y="691421"/>
                  <a:pt x="3704550" y="696447"/>
                </a:cubicBezTo>
                <a:cubicBezTo>
                  <a:pt x="3701295" y="701473"/>
                  <a:pt x="3697627" y="712831"/>
                  <a:pt x="3693547" y="730519"/>
                </a:cubicBezTo>
                <a:cubicBezTo>
                  <a:pt x="3689468" y="748208"/>
                  <a:pt x="3685312" y="763972"/>
                  <a:pt x="3681082" y="777810"/>
                </a:cubicBezTo>
                <a:cubicBezTo>
                  <a:pt x="3691221" y="776978"/>
                  <a:pt x="3701689" y="775408"/>
                  <a:pt x="3712487" y="773099"/>
                </a:cubicBezTo>
                <a:cubicBezTo>
                  <a:pt x="3714839" y="765599"/>
                  <a:pt x="3715115" y="757985"/>
                  <a:pt x="3713315" y="750255"/>
                </a:cubicBezTo>
                <a:cubicBezTo>
                  <a:pt x="3711516" y="742526"/>
                  <a:pt x="3716940" y="742149"/>
                  <a:pt x="3729588" y="749126"/>
                </a:cubicBezTo>
                <a:cubicBezTo>
                  <a:pt x="3742236" y="756102"/>
                  <a:pt x="3747402" y="762634"/>
                  <a:pt x="3745086" y="768722"/>
                </a:cubicBezTo>
                <a:cubicBezTo>
                  <a:pt x="3742770" y="774809"/>
                  <a:pt x="3740490" y="782804"/>
                  <a:pt x="3738246" y="792706"/>
                </a:cubicBezTo>
                <a:cubicBezTo>
                  <a:pt x="3736001" y="802608"/>
                  <a:pt x="3732384" y="814359"/>
                  <a:pt x="3727394" y="827961"/>
                </a:cubicBezTo>
                <a:cubicBezTo>
                  <a:pt x="3722403" y="841563"/>
                  <a:pt x="3716861" y="853541"/>
                  <a:pt x="3710766" y="863894"/>
                </a:cubicBezTo>
                <a:cubicBezTo>
                  <a:pt x="3724934" y="874147"/>
                  <a:pt x="3733653" y="883802"/>
                  <a:pt x="3736923" y="892858"/>
                </a:cubicBezTo>
                <a:cubicBezTo>
                  <a:pt x="3740193" y="901914"/>
                  <a:pt x="3739662" y="910898"/>
                  <a:pt x="3735331" y="919810"/>
                </a:cubicBezTo>
                <a:cubicBezTo>
                  <a:pt x="3731000" y="928723"/>
                  <a:pt x="3724802" y="927063"/>
                  <a:pt x="3716736" y="914831"/>
                </a:cubicBezTo>
                <a:cubicBezTo>
                  <a:pt x="3708669" y="902598"/>
                  <a:pt x="3701481" y="891621"/>
                  <a:pt x="3695171" y="881898"/>
                </a:cubicBezTo>
                <a:cubicBezTo>
                  <a:pt x="3679913" y="896884"/>
                  <a:pt x="3665595" y="907144"/>
                  <a:pt x="3652215" y="912680"/>
                </a:cubicBezTo>
                <a:cubicBezTo>
                  <a:pt x="3638836" y="918215"/>
                  <a:pt x="3625876" y="921441"/>
                  <a:pt x="3613335" y="922359"/>
                </a:cubicBezTo>
                <a:cubicBezTo>
                  <a:pt x="3600795" y="923277"/>
                  <a:pt x="3599339" y="920871"/>
                  <a:pt x="3608969" y="915142"/>
                </a:cubicBezTo>
                <a:cubicBezTo>
                  <a:pt x="3618598" y="909414"/>
                  <a:pt x="3629999" y="902598"/>
                  <a:pt x="3643170" y="894697"/>
                </a:cubicBezTo>
                <a:cubicBezTo>
                  <a:pt x="3656342" y="886795"/>
                  <a:pt x="3668922" y="877274"/>
                  <a:pt x="3680910" y="866131"/>
                </a:cubicBezTo>
                <a:cubicBezTo>
                  <a:pt x="3667459" y="853541"/>
                  <a:pt x="3658475" y="845671"/>
                  <a:pt x="3653958" y="842524"/>
                </a:cubicBezTo>
                <a:cubicBezTo>
                  <a:pt x="3649440" y="839376"/>
                  <a:pt x="3648082" y="834296"/>
                  <a:pt x="3649881" y="827284"/>
                </a:cubicBezTo>
                <a:cubicBezTo>
                  <a:pt x="3651681" y="820271"/>
                  <a:pt x="3653929" y="811932"/>
                  <a:pt x="3656625" y="802267"/>
                </a:cubicBezTo>
                <a:cubicBezTo>
                  <a:pt x="3630640" y="808433"/>
                  <a:pt x="3613680" y="813348"/>
                  <a:pt x="3605742" y="817012"/>
                </a:cubicBezTo>
                <a:cubicBezTo>
                  <a:pt x="3597805" y="820676"/>
                  <a:pt x="3589004" y="817081"/>
                  <a:pt x="3579338" y="806225"/>
                </a:cubicBezTo>
                <a:cubicBezTo>
                  <a:pt x="3569673" y="795369"/>
                  <a:pt x="3570867" y="790393"/>
                  <a:pt x="3582920" y="791297"/>
                </a:cubicBezTo>
                <a:cubicBezTo>
                  <a:pt x="3594973" y="792200"/>
                  <a:pt x="3620516" y="789712"/>
                  <a:pt x="3659550" y="783833"/>
                </a:cubicBezTo>
                <a:cubicBezTo>
                  <a:pt x="3663064" y="756529"/>
                  <a:pt x="3665702" y="734839"/>
                  <a:pt x="3667466" y="718764"/>
                </a:cubicBezTo>
                <a:cubicBezTo>
                  <a:pt x="3669230" y="702689"/>
                  <a:pt x="3668764" y="689162"/>
                  <a:pt x="3666068" y="678185"/>
                </a:cubicBezTo>
                <a:cubicBezTo>
                  <a:pt x="3664046" y="669952"/>
                  <a:pt x="3665829" y="665881"/>
                  <a:pt x="3671418" y="665972"/>
                </a:cubicBezTo>
                <a:close/>
                <a:moveTo>
                  <a:pt x="4149321" y="665534"/>
                </a:moveTo>
                <a:cubicBezTo>
                  <a:pt x="4153238" y="665794"/>
                  <a:pt x="4157543" y="666874"/>
                  <a:pt x="4162236" y="668774"/>
                </a:cubicBezTo>
                <a:cubicBezTo>
                  <a:pt x="4171622" y="672574"/>
                  <a:pt x="4179509" y="677436"/>
                  <a:pt x="4185897" y="683358"/>
                </a:cubicBezTo>
                <a:cubicBezTo>
                  <a:pt x="4192286" y="689281"/>
                  <a:pt x="4192831" y="694393"/>
                  <a:pt x="4187532" y="698695"/>
                </a:cubicBezTo>
                <a:cubicBezTo>
                  <a:pt x="4182233" y="702997"/>
                  <a:pt x="4177196" y="709056"/>
                  <a:pt x="4172421" y="716871"/>
                </a:cubicBezTo>
                <a:cubicBezTo>
                  <a:pt x="4167646" y="724687"/>
                  <a:pt x="4159551" y="737948"/>
                  <a:pt x="4148136" y="756655"/>
                </a:cubicBezTo>
                <a:cubicBezTo>
                  <a:pt x="4136721" y="775361"/>
                  <a:pt x="4128590" y="779316"/>
                  <a:pt x="4123743" y="768517"/>
                </a:cubicBezTo>
                <a:cubicBezTo>
                  <a:pt x="4115211" y="770310"/>
                  <a:pt x="4106277" y="772289"/>
                  <a:pt x="4096941" y="774454"/>
                </a:cubicBezTo>
                <a:lnTo>
                  <a:pt x="4096941" y="799406"/>
                </a:lnTo>
                <a:cubicBezTo>
                  <a:pt x="4133867" y="795004"/>
                  <a:pt x="4158092" y="791204"/>
                  <a:pt x="4169614" y="788006"/>
                </a:cubicBezTo>
                <a:cubicBezTo>
                  <a:pt x="4181136" y="784808"/>
                  <a:pt x="4190801" y="786034"/>
                  <a:pt x="4198610" y="791684"/>
                </a:cubicBezTo>
                <a:cubicBezTo>
                  <a:pt x="4206418" y="797334"/>
                  <a:pt x="4209659" y="802056"/>
                  <a:pt x="4208332" y="805849"/>
                </a:cubicBezTo>
                <a:cubicBezTo>
                  <a:pt x="4207006" y="809642"/>
                  <a:pt x="4195674" y="812234"/>
                  <a:pt x="4174335" y="813625"/>
                </a:cubicBezTo>
                <a:cubicBezTo>
                  <a:pt x="4152997" y="815016"/>
                  <a:pt x="4127199" y="817389"/>
                  <a:pt x="4096941" y="820744"/>
                </a:cubicBezTo>
                <a:lnTo>
                  <a:pt x="4096941" y="825713"/>
                </a:lnTo>
                <a:cubicBezTo>
                  <a:pt x="4117003" y="844929"/>
                  <a:pt x="4135441" y="860284"/>
                  <a:pt x="4152255" y="871778"/>
                </a:cubicBezTo>
                <a:cubicBezTo>
                  <a:pt x="4169069" y="883271"/>
                  <a:pt x="4185381" y="891653"/>
                  <a:pt x="4201191" y="896923"/>
                </a:cubicBezTo>
                <a:cubicBezTo>
                  <a:pt x="4217001" y="902193"/>
                  <a:pt x="4229900" y="906886"/>
                  <a:pt x="4239888" y="911002"/>
                </a:cubicBezTo>
                <a:cubicBezTo>
                  <a:pt x="4249876" y="915117"/>
                  <a:pt x="4246459" y="918935"/>
                  <a:pt x="4229638" y="922456"/>
                </a:cubicBezTo>
                <a:cubicBezTo>
                  <a:pt x="4212817" y="925976"/>
                  <a:pt x="4199470" y="927970"/>
                  <a:pt x="4189597" y="928436"/>
                </a:cubicBezTo>
                <a:cubicBezTo>
                  <a:pt x="4179724" y="928902"/>
                  <a:pt x="4170990" y="925353"/>
                  <a:pt x="4163397" y="917788"/>
                </a:cubicBezTo>
                <a:cubicBezTo>
                  <a:pt x="4155804" y="910224"/>
                  <a:pt x="4147035" y="901695"/>
                  <a:pt x="4137090" y="892202"/>
                </a:cubicBezTo>
                <a:cubicBezTo>
                  <a:pt x="4127145" y="882708"/>
                  <a:pt x="4113762" y="867128"/>
                  <a:pt x="4096941" y="845460"/>
                </a:cubicBezTo>
                <a:lnTo>
                  <a:pt x="4096941" y="910163"/>
                </a:lnTo>
                <a:cubicBezTo>
                  <a:pt x="4096941" y="924962"/>
                  <a:pt x="4094625" y="938797"/>
                  <a:pt x="4089993" y="951667"/>
                </a:cubicBezTo>
                <a:cubicBezTo>
                  <a:pt x="4085361" y="964537"/>
                  <a:pt x="4079485" y="965466"/>
                  <a:pt x="4072366" y="954453"/>
                </a:cubicBezTo>
                <a:cubicBezTo>
                  <a:pt x="4065246" y="943439"/>
                  <a:pt x="4062811" y="932369"/>
                  <a:pt x="4065063" y="921241"/>
                </a:cubicBezTo>
                <a:cubicBezTo>
                  <a:pt x="4067314" y="910113"/>
                  <a:pt x="4068888" y="898913"/>
                  <a:pt x="4069784" y="887642"/>
                </a:cubicBezTo>
                <a:cubicBezTo>
                  <a:pt x="4070681" y="876370"/>
                  <a:pt x="4071129" y="860058"/>
                  <a:pt x="4071129" y="838706"/>
                </a:cubicBezTo>
                <a:cubicBezTo>
                  <a:pt x="4052530" y="865737"/>
                  <a:pt x="4037279" y="884745"/>
                  <a:pt x="4025376" y="895729"/>
                </a:cubicBezTo>
                <a:cubicBezTo>
                  <a:pt x="4013474" y="906714"/>
                  <a:pt x="4000403" y="916110"/>
                  <a:pt x="3986163" y="923919"/>
                </a:cubicBezTo>
                <a:cubicBezTo>
                  <a:pt x="3971923" y="931727"/>
                  <a:pt x="3959806" y="936800"/>
                  <a:pt x="3949811" y="939137"/>
                </a:cubicBezTo>
                <a:cubicBezTo>
                  <a:pt x="3939815" y="941475"/>
                  <a:pt x="3941522" y="937606"/>
                  <a:pt x="3954930" y="927532"/>
                </a:cubicBezTo>
                <a:cubicBezTo>
                  <a:pt x="3968338" y="917458"/>
                  <a:pt x="3985725" y="902401"/>
                  <a:pt x="4007092" y="882361"/>
                </a:cubicBezTo>
                <a:cubicBezTo>
                  <a:pt x="4028460" y="862320"/>
                  <a:pt x="4045761" y="843266"/>
                  <a:pt x="4058997" y="825197"/>
                </a:cubicBezTo>
                <a:cubicBezTo>
                  <a:pt x="4032080" y="831378"/>
                  <a:pt x="4013764" y="835848"/>
                  <a:pt x="4004049" y="838609"/>
                </a:cubicBezTo>
                <a:cubicBezTo>
                  <a:pt x="3994333" y="841369"/>
                  <a:pt x="3984413" y="838455"/>
                  <a:pt x="3974289" y="829865"/>
                </a:cubicBezTo>
                <a:cubicBezTo>
                  <a:pt x="3964165" y="821275"/>
                  <a:pt x="3964983" y="816980"/>
                  <a:pt x="3976741" y="816980"/>
                </a:cubicBezTo>
                <a:cubicBezTo>
                  <a:pt x="3985503" y="816980"/>
                  <a:pt x="3997585" y="815880"/>
                  <a:pt x="4012986" y="813678"/>
                </a:cubicBezTo>
                <a:cubicBezTo>
                  <a:pt x="4028388" y="811477"/>
                  <a:pt x="4047769" y="808290"/>
                  <a:pt x="4071129" y="804117"/>
                </a:cubicBezTo>
                <a:lnTo>
                  <a:pt x="4071129" y="777960"/>
                </a:lnTo>
                <a:cubicBezTo>
                  <a:pt x="4067085" y="778850"/>
                  <a:pt x="4059470" y="780492"/>
                  <a:pt x="4048285" y="782886"/>
                </a:cubicBezTo>
                <a:cubicBezTo>
                  <a:pt x="4040541" y="793097"/>
                  <a:pt x="4034400" y="792942"/>
                  <a:pt x="4029861" y="782424"/>
                </a:cubicBezTo>
                <a:cubicBezTo>
                  <a:pt x="4025322" y="771905"/>
                  <a:pt x="4021221" y="760921"/>
                  <a:pt x="4017557" y="749470"/>
                </a:cubicBezTo>
                <a:cubicBezTo>
                  <a:pt x="4013893" y="738019"/>
                  <a:pt x="4010107" y="728160"/>
                  <a:pt x="4006200" y="719893"/>
                </a:cubicBezTo>
                <a:cubicBezTo>
                  <a:pt x="4002292" y="711626"/>
                  <a:pt x="3997739" y="704105"/>
                  <a:pt x="3992541" y="697329"/>
                </a:cubicBezTo>
                <a:cubicBezTo>
                  <a:pt x="3987343" y="690553"/>
                  <a:pt x="3988138" y="686298"/>
                  <a:pt x="3994928" y="684563"/>
                </a:cubicBezTo>
                <a:cubicBezTo>
                  <a:pt x="4001718" y="682827"/>
                  <a:pt x="4008276" y="682638"/>
                  <a:pt x="4014600" y="683993"/>
                </a:cubicBezTo>
                <a:cubicBezTo>
                  <a:pt x="4020924" y="685348"/>
                  <a:pt x="4034307" y="684685"/>
                  <a:pt x="4054749" y="682003"/>
                </a:cubicBezTo>
                <a:cubicBezTo>
                  <a:pt x="4075190" y="679321"/>
                  <a:pt x="4092729" y="676876"/>
                  <a:pt x="4107363" y="674668"/>
                </a:cubicBezTo>
                <a:cubicBezTo>
                  <a:pt x="4121997" y="672460"/>
                  <a:pt x="4132455" y="669975"/>
                  <a:pt x="4138736" y="667215"/>
                </a:cubicBezTo>
                <a:cubicBezTo>
                  <a:pt x="4141876" y="665834"/>
                  <a:pt x="4145405" y="665274"/>
                  <a:pt x="4149321" y="665534"/>
                </a:cubicBezTo>
                <a:close/>
                <a:moveTo>
                  <a:pt x="5119100" y="663210"/>
                </a:moveTo>
                <a:cubicBezTo>
                  <a:pt x="5122502" y="661502"/>
                  <a:pt x="5129670" y="664978"/>
                  <a:pt x="5140603" y="673635"/>
                </a:cubicBezTo>
                <a:cubicBezTo>
                  <a:pt x="5155180" y="685179"/>
                  <a:pt x="5157768" y="692360"/>
                  <a:pt x="5148368" y="695178"/>
                </a:cubicBezTo>
                <a:cubicBezTo>
                  <a:pt x="5138968" y="697996"/>
                  <a:pt x="5131403" y="700724"/>
                  <a:pt x="5125675" y="703363"/>
                </a:cubicBezTo>
                <a:cubicBezTo>
                  <a:pt x="5119946" y="706001"/>
                  <a:pt x="5112865" y="708998"/>
                  <a:pt x="5104433" y="712354"/>
                </a:cubicBezTo>
                <a:cubicBezTo>
                  <a:pt x="5116135" y="717861"/>
                  <a:pt x="5121086" y="722267"/>
                  <a:pt x="5119286" y="725572"/>
                </a:cubicBezTo>
                <a:cubicBezTo>
                  <a:pt x="5117486" y="728878"/>
                  <a:pt x="5116586" y="734137"/>
                  <a:pt x="5116586" y="741350"/>
                </a:cubicBezTo>
                <a:cubicBezTo>
                  <a:pt x="5120501" y="739859"/>
                  <a:pt x="5125442" y="737912"/>
                  <a:pt x="5131407" y="735510"/>
                </a:cubicBezTo>
                <a:cubicBezTo>
                  <a:pt x="5137373" y="733108"/>
                  <a:pt x="5142915" y="734427"/>
                  <a:pt x="5148034" y="739468"/>
                </a:cubicBezTo>
                <a:cubicBezTo>
                  <a:pt x="5153154" y="744508"/>
                  <a:pt x="5151867" y="748782"/>
                  <a:pt x="5144174" y="752288"/>
                </a:cubicBezTo>
                <a:cubicBezTo>
                  <a:pt x="5136480" y="755794"/>
                  <a:pt x="5127284" y="759074"/>
                  <a:pt x="5116586" y="762129"/>
                </a:cubicBezTo>
                <a:lnTo>
                  <a:pt x="5116586" y="788995"/>
                </a:lnTo>
                <a:cubicBezTo>
                  <a:pt x="5125578" y="789755"/>
                  <a:pt x="5134347" y="792157"/>
                  <a:pt x="5142893" y="796201"/>
                </a:cubicBezTo>
                <a:cubicBezTo>
                  <a:pt x="5151441" y="800245"/>
                  <a:pt x="5155129" y="807215"/>
                  <a:pt x="5153961" y="817109"/>
                </a:cubicBezTo>
                <a:cubicBezTo>
                  <a:pt x="5152792" y="827004"/>
                  <a:pt x="5147644" y="829349"/>
                  <a:pt x="5138516" y="824143"/>
                </a:cubicBezTo>
                <a:cubicBezTo>
                  <a:pt x="5129389" y="818938"/>
                  <a:pt x="5122079" y="812542"/>
                  <a:pt x="5116586" y="804956"/>
                </a:cubicBezTo>
                <a:lnTo>
                  <a:pt x="5116586" y="893966"/>
                </a:lnTo>
                <a:cubicBezTo>
                  <a:pt x="5116586" y="902498"/>
                  <a:pt x="5114077" y="912067"/>
                  <a:pt x="5109058" y="922671"/>
                </a:cubicBezTo>
                <a:cubicBezTo>
                  <a:pt x="5104039" y="933276"/>
                  <a:pt x="5098611" y="931895"/>
                  <a:pt x="5092774" y="918530"/>
                </a:cubicBezTo>
                <a:cubicBezTo>
                  <a:pt x="5086938" y="905165"/>
                  <a:pt x="5085146" y="894091"/>
                  <a:pt x="5087397" y="885308"/>
                </a:cubicBezTo>
                <a:cubicBezTo>
                  <a:pt x="5089648" y="876524"/>
                  <a:pt x="5091000" y="864511"/>
                  <a:pt x="5091452" y="849267"/>
                </a:cubicBezTo>
                <a:cubicBezTo>
                  <a:pt x="5091903" y="834023"/>
                  <a:pt x="5092574" y="816557"/>
                  <a:pt x="5093463" y="796868"/>
                </a:cubicBezTo>
                <a:cubicBezTo>
                  <a:pt x="5079467" y="831915"/>
                  <a:pt x="5059771" y="858448"/>
                  <a:pt x="5034374" y="876467"/>
                </a:cubicBezTo>
                <a:cubicBezTo>
                  <a:pt x="5008978" y="894485"/>
                  <a:pt x="5003991" y="894295"/>
                  <a:pt x="5019414" y="875897"/>
                </a:cubicBezTo>
                <a:cubicBezTo>
                  <a:pt x="5034837" y="857498"/>
                  <a:pt x="5049030" y="837347"/>
                  <a:pt x="5061993" y="815442"/>
                </a:cubicBezTo>
                <a:cubicBezTo>
                  <a:pt x="5074957" y="793538"/>
                  <a:pt x="5083202" y="778348"/>
                  <a:pt x="5086730" y="769873"/>
                </a:cubicBezTo>
                <a:cubicBezTo>
                  <a:pt x="5064216" y="778864"/>
                  <a:pt x="5049980" y="784485"/>
                  <a:pt x="5044021" y="786737"/>
                </a:cubicBezTo>
                <a:cubicBezTo>
                  <a:pt x="5038063" y="788988"/>
                  <a:pt x="5029968" y="786453"/>
                  <a:pt x="5019736" y="779133"/>
                </a:cubicBezTo>
                <a:cubicBezTo>
                  <a:pt x="5009504" y="771812"/>
                  <a:pt x="5011408" y="767309"/>
                  <a:pt x="5025447" y="765624"/>
                </a:cubicBezTo>
                <a:cubicBezTo>
                  <a:pt x="5039486" y="763939"/>
                  <a:pt x="5061749" y="758013"/>
                  <a:pt x="5092237" y="747846"/>
                </a:cubicBezTo>
                <a:cubicBezTo>
                  <a:pt x="5093054" y="737693"/>
                  <a:pt x="5092165" y="728386"/>
                  <a:pt x="5089569" y="719926"/>
                </a:cubicBezTo>
                <a:cubicBezTo>
                  <a:pt x="5073939" y="726192"/>
                  <a:pt x="5061233" y="729559"/>
                  <a:pt x="5051453" y="730025"/>
                </a:cubicBezTo>
                <a:cubicBezTo>
                  <a:pt x="5041673" y="730491"/>
                  <a:pt x="5040870" y="727888"/>
                  <a:pt x="5049044" y="722216"/>
                </a:cubicBezTo>
                <a:cubicBezTo>
                  <a:pt x="5057218" y="716545"/>
                  <a:pt x="5065302" y="711483"/>
                  <a:pt x="5073297" y="707030"/>
                </a:cubicBezTo>
                <a:cubicBezTo>
                  <a:pt x="5081292" y="702578"/>
                  <a:pt x="5090269" y="696454"/>
                  <a:pt x="5100228" y="688660"/>
                </a:cubicBezTo>
                <a:cubicBezTo>
                  <a:pt x="5110187" y="680866"/>
                  <a:pt x="5115762" y="673528"/>
                  <a:pt x="5116952" y="666645"/>
                </a:cubicBezTo>
                <a:cubicBezTo>
                  <a:pt x="5117250" y="664924"/>
                  <a:pt x="5117966" y="663779"/>
                  <a:pt x="5119100" y="663210"/>
                </a:cubicBezTo>
                <a:close/>
                <a:moveTo>
                  <a:pt x="4460160" y="661740"/>
                </a:moveTo>
                <a:cubicBezTo>
                  <a:pt x="4470055" y="661740"/>
                  <a:pt x="4480190" y="664734"/>
                  <a:pt x="4490565" y="670721"/>
                </a:cubicBezTo>
                <a:cubicBezTo>
                  <a:pt x="4500940" y="676708"/>
                  <a:pt x="4504744" y="685954"/>
                  <a:pt x="4501976" y="698458"/>
                </a:cubicBezTo>
                <a:cubicBezTo>
                  <a:pt x="4499209" y="710963"/>
                  <a:pt x="4490103" y="710895"/>
                  <a:pt x="4474658" y="698254"/>
                </a:cubicBezTo>
                <a:cubicBezTo>
                  <a:pt x="4459214" y="685613"/>
                  <a:pt x="4450000" y="676367"/>
                  <a:pt x="4447018" y="670516"/>
                </a:cubicBezTo>
                <a:cubicBezTo>
                  <a:pt x="4444035" y="664666"/>
                  <a:pt x="4448416" y="661740"/>
                  <a:pt x="4460160" y="661740"/>
                </a:cubicBezTo>
                <a:close/>
                <a:moveTo>
                  <a:pt x="5209112" y="658679"/>
                </a:moveTo>
                <a:cubicBezTo>
                  <a:pt x="5210512" y="658526"/>
                  <a:pt x="5212298" y="658686"/>
                  <a:pt x="5214469" y="659159"/>
                </a:cubicBezTo>
                <a:cubicBezTo>
                  <a:pt x="5223152" y="661052"/>
                  <a:pt x="5231279" y="663841"/>
                  <a:pt x="5238851" y="667527"/>
                </a:cubicBezTo>
                <a:cubicBezTo>
                  <a:pt x="5246422" y="671212"/>
                  <a:pt x="5248857" y="676070"/>
                  <a:pt x="5246154" y="682100"/>
                </a:cubicBezTo>
                <a:cubicBezTo>
                  <a:pt x="5243451" y="688130"/>
                  <a:pt x="5242099" y="706984"/>
                  <a:pt x="5242099" y="738661"/>
                </a:cubicBezTo>
                <a:cubicBezTo>
                  <a:pt x="5255120" y="736195"/>
                  <a:pt x="5264341" y="733104"/>
                  <a:pt x="5269761" y="729390"/>
                </a:cubicBezTo>
                <a:cubicBezTo>
                  <a:pt x="5275182" y="725676"/>
                  <a:pt x="5281793" y="725504"/>
                  <a:pt x="5289594" y="728874"/>
                </a:cubicBezTo>
                <a:cubicBezTo>
                  <a:pt x="5297395" y="732244"/>
                  <a:pt x="5304253" y="736356"/>
                  <a:pt x="5310169" y="741210"/>
                </a:cubicBezTo>
                <a:cubicBezTo>
                  <a:pt x="5316084" y="746064"/>
                  <a:pt x="5316026" y="751528"/>
                  <a:pt x="5309997" y="757601"/>
                </a:cubicBezTo>
                <a:cubicBezTo>
                  <a:pt x="5303967" y="763674"/>
                  <a:pt x="5297983" y="776146"/>
                  <a:pt x="5292046" y="795018"/>
                </a:cubicBezTo>
                <a:cubicBezTo>
                  <a:pt x="5301052" y="806705"/>
                  <a:pt x="5301407" y="812850"/>
                  <a:pt x="5293111" y="813452"/>
                </a:cubicBezTo>
                <a:cubicBezTo>
                  <a:pt x="5284815" y="814055"/>
                  <a:pt x="5267811" y="816012"/>
                  <a:pt x="5242099" y="819325"/>
                </a:cubicBezTo>
                <a:cubicBezTo>
                  <a:pt x="5242099" y="873330"/>
                  <a:pt x="5241633" y="905958"/>
                  <a:pt x="5240701" y="917207"/>
                </a:cubicBezTo>
                <a:cubicBezTo>
                  <a:pt x="5239769" y="928457"/>
                  <a:pt x="5238568" y="938492"/>
                  <a:pt x="5237098" y="947311"/>
                </a:cubicBezTo>
                <a:cubicBezTo>
                  <a:pt x="5235628" y="956130"/>
                  <a:pt x="5232312" y="961157"/>
                  <a:pt x="5227149" y="962390"/>
                </a:cubicBezTo>
                <a:cubicBezTo>
                  <a:pt x="5221987" y="963623"/>
                  <a:pt x="5218889" y="957973"/>
                  <a:pt x="5217857" y="945440"/>
                </a:cubicBezTo>
                <a:cubicBezTo>
                  <a:pt x="5216824" y="932906"/>
                  <a:pt x="5216308" y="919799"/>
                  <a:pt x="5216308" y="906119"/>
                </a:cubicBezTo>
                <a:lnTo>
                  <a:pt x="5216308" y="822508"/>
                </a:lnTo>
                <a:lnTo>
                  <a:pt x="5184301" y="827563"/>
                </a:lnTo>
                <a:cubicBezTo>
                  <a:pt x="5179181" y="837687"/>
                  <a:pt x="5174478" y="839813"/>
                  <a:pt x="5170190" y="833941"/>
                </a:cubicBezTo>
                <a:cubicBezTo>
                  <a:pt x="5165902" y="828069"/>
                  <a:pt x="5163314" y="821777"/>
                  <a:pt x="5162425" y="815066"/>
                </a:cubicBezTo>
                <a:cubicBezTo>
                  <a:pt x="5161536" y="808355"/>
                  <a:pt x="5159966" y="798037"/>
                  <a:pt x="5157714" y="784112"/>
                </a:cubicBezTo>
                <a:cubicBezTo>
                  <a:pt x="5155463" y="770188"/>
                  <a:pt x="5152516" y="759580"/>
                  <a:pt x="5148873" y="752288"/>
                </a:cubicBezTo>
                <a:cubicBezTo>
                  <a:pt x="5145231" y="744996"/>
                  <a:pt x="5147206" y="742053"/>
                  <a:pt x="5154800" y="743458"/>
                </a:cubicBezTo>
                <a:cubicBezTo>
                  <a:pt x="5162393" y="744863"/>
                  <a:pt x="5167684" y="745993"/>
                  <a:pt x="5170674" y="746846"/>
                </a:cubicBezTo>
                <a:cubicBezTo>
                  <a:pt x="5173664" y="747699"/>
                  <a:pt x="5179002" y="747914"/>
                  <a:pt x="5186688" y="747491"/>
                </a:cubicBezTo>
                <a:cubicBezTo>
                  <a:pt x="5194375" y="747068"/>
                  <a:pt x="5204248" y="745717"/>
                  <a:pt x="5216308" y="743436"/>
                </a:cubicBezTo>
                <a:cubicBezTo>
                  <a:pt x="5216308" y="723547"/>
                  <a:pt x="5215649" y="708120"/>
                  <a:pt x="5214329" y="697157"/>
                </a:cubicBezTo>
                <a:cubicBezTo>
                  <a:pt x="5213010" y="686194"/>
                  <a:pt x="5210533" y="676647"/>
                  <a:pt x="5206898" y="668516"/>
                </a:cubicBezTo>
                <a:cubicBezTo>
                  <a:pt x="5204171" y="662418"/>
                  <a:pt x="5204909" y="659139"/>
                  <a:pt x="5209112" y="658679"/>
                </a:cubicBezTo>
                <a:close/>
                <a:moveTo>
                  <a:pt x="1539363" y="655933"/>
                </a:moveTo>
                <a:cubicBezTo>
                  <a:pt x="1540963" y="655807"/>
                  <a:pt x="1542963" y="655979"/>
                  <a:pt x="1545361" y="656449"/>
                </a:cubicBezTo>
                <a:cubicBezTo>
                  <a:pt x="1554955" y="658327"/>
                  <a:pt x="1563079" y="661127"/>
                  <a:pt x="1569733" y="664848"/>
                </a:cubicBezTo>
                <a:cubicBezTo>
                  <a:pt x="1576386" y="668570"/>
                  <a:pt x="1578573" y="673234"/>
                  <a:pt x="1576293" y="678841"/>
                </a:cubicBezTo>
                <a:cubicBezTo>
                  <a:pt x="1574013" y="684448"/>
                  <a:pt x="1572006" y="699441"/>
                  <a:pt x="1570270" y="723819"/>
                </a:cubicBezTo>
                <a:cubicBezTo>
                  <a:pt x="1599825" y="720349"/>
                  <a:pt x="1619184" y="716782"/>
                  <a:pt x="1628348" y="713118"/>
                </a:cubicBezTo>
                <a:cubicBezTo>
                  <a:pt x="1637512" y="709454"/>
                  <a:pt x="1646564" y="710246"/>
                  <a:pt x="1655505" y="715495"/>
                </a:cubicBezTo>
                <a:cubicBezTo>
                  <a:pt x="1664446" y="720743"/>
                  <a:pt x="1671824" y="725751"/>
                  <a:pt x="1677639" y="730519"/>
                </a:cubicBezTo>
                <a:cubicBezTo>
                  <a:pt x="1683454" y="735288"/>
                  <a:pt x="1683114" y="740938"/>
                  <a:pt x="1676617" y="747470"/>
                </a:cubicBezTo>
                <a:cubicBezTo>
                  <a:pt x="1670121" y="754002"/>
                  <a:pt x="1664880" y="763244"/>
                  <a:pt x="1660893" y="775196"/>
                </a:cubicBezTo>
                <a:cubicBezTo>
                  <a:pt x="1656907" y="787149"/>
                  <a:pt x="1648797" y="804769"/>
                  <a:pt x="1636565" y="828058"/>
                </a:cubicBezTo>
                <a:cubicBezTo>
                  <a:pt x="1624333" y="851346"/>
                  <a:pt x="1616324" y="854896"/>
                  <a:pt x="1612538" y="838706"/>
                </a:cubicBezTo>
                <a:cubicBezTo>
                  <a:pt x="1595616" y="839580"/>
                  <a:pt x="1580101" y="840799"/>
                  <a:pt x="1565989" y="842362"/>
                </a:cubicBezTo>
                <a:cubicBezTo>
                  <a:pt x="1564340" y="875029"/>
                  <a:pt x="1570227" y="894708"/>
                  <a:pt x="1583650" y="901397"/>
                </a:cubicBezTo>
                <a:cubicBezTo>
                  <a:pt x="1597072" y="908087"/>
                  <a:pt x="1614919" y="911013"/>
                  <a:pt x="1637189" y="910174"/>
                </a:cubicBezTo>
                <a:cubicBezTo>
                  <a:pt x="1659459" y="909335"/>
                  <a:pt x="1673881" y="906040"/>
                  <a:pt x="1680457" y="900290"/>
                </a:cubicBezTo>
                <a:cubicBezTo>
                  <a:pt x="1687032" y="894539"/>
                  <a:pt x="1692292" y="883261"/>
                  <a:pt x="1696234" y="866454"/>
                </a:cubicBezTo>
                <a:cubicBezTo>
                  <a:pt x="1700178" y="849647"/>
                  <a:pt x="1703322" y="849916"/>
                  <a:pt x="1705667" y="867261"/>
                </a:cubicBezTo>
                <a:cubicBezTo>
                  <a:pt x="1708012" y="884605"/>
                  <a:pt x="1712127" y="897095"/>
                  <a:pt x="1718014" y="904731"/>
                </a:cubicBezTo>
                <a:cubicBezTo>
                  <a:pt x="1723901" y="912368"/>
                  <a:pt x="1717505" y="919918"/>
                  <a:pt x="1698826" y="927382"/>
                </a:cubicBezTo>
                <a:cubicBezTo>
                  <a:pt x="1680148" y="934846"/>
                  <a:pt x="1656168" y="938578"/>
                  <a:pt x="1626885" y="938578"/>
                </a:cubicBezTo>
                <a:cubicBezTo>
                  <a:pt x="1597976" y="938578"/>
                  <a:pt x="1576110" y="932594"/>
                  <a:pt x="1561289" y="920628"/>
                </a:cubicBezTo>
                <a:cubicBezTo>
                  <a:pt x="1546469" y="908661"/>
                  <a:pt x="1539962" y="883153"/>
                  <a:pt x="1541769" y="844105"/>
                </a:cubicBezTo>
                <a:cubicBezTo>
                  <a:pt x="1530455" y="845897"/>
                  <a:pt x="1518846" y="847984"/>
                  <a:pt x="1506944" y="850364"/>
                </a:cubicBezTo>
                <a:cubicBezTo>
                  <a:pt x="1500706" y="860589"/>
                  <a:pt x="1495296" y="862313"/>
                  <a:pt x="1490714" y="855537"/>
                </a:cubicBezTo>
                <a:cubicBezTo>
                  <a:pt x="1486133" y="848762"/>
                  <a:pt x="1482698" y="838505"/>
                  <a:pt x="1480411" y="824767"/>
                </a:cubicBezTo>
                <a:cubicBezTo>
                  <a:pt x="1478124" y="811029"/>
                  <a:pt x="1475216" y="796445"/>
                  <a:pt x="1471688" y="781015"/>
                </a:cubicBezTo>
                <a:cubicBezTo>
                  <a:pt x="1468161" y="765585"/>
                  <a:pt x="1463887" y="753095"/>
                  <a:pt x="1458868" y="743544"/>
                </a:cubicBezTo>
                <a:cubicBezTo>
                  <a:pt x="1453849" y="733993"/>
                  <a:pt x="1455089" y="729684"/>
                  <a:pt x="1462590" y="730616"/>
                </a:cubicBezTo>
                <a:cubicBezTo>
                  <a:pt x="1470090" y="731548"/>
                  <a:pt x="1477761" y="732889"/>
                  <a:pt x="1485606" y="734639"/>
                </a:cubicBezTo>
                <a:cubicBezTo>
                  <a:pt x="1501810" y="733793"/>
                  <a:pt x="1520983" y="731728"/>
                  <a:pt x="1543124" y="728444"/>
                </a:cubicBezTo>
                <a:cubicBezTo>
                  <a:pt x="1543124" y="714864"/>
                  <a:pt x="1542683" y="702825"/>
                  <a:pt x="1541801" y="692328"/>
                </a:cubicBezTo>
                <a:cubicBezTo>
                  <a:pt x="1540919" y="681831"/>
                  <a:pt x="1538894" y="672757"/>
                  <a:pt x="1535725" y="665107"/>
                </a:cubicBezTo>
                <a:cubicBezTo>
                  <a:pt x="1533348" y="659369"/>
                  <a:pt x="1534561" y="656311"/>
                  <a:pt x="1539363" y="655933"/>
                </a:cubicBezTo>
                <a:close/>
                <a:moveTo>
                  <a:pt x="1863822" y="653889"/>
                </a:moveTo>
                <a:cubicBezTo>
                  <a:pt x="1868999" y="654029"/>
                  <a:pt x="1875311" y="654706"/>
                  <a:pt x="1882757" y="655922"/>
                </a:cubicBezTo>
                <a:cubicBezTo>
                  <a:pt x="1897649" y="658352"/>
                  <a:pt x="1905343" y="667154"/>
                  <a:pt x="1905837" y="682326"/>
                </a:cubicBezTo>
                <a:cubicBezTo>
                  <a:pt x="1906332" y="697498"/>
                  <a:pt x="1895315" y="698329"/>
                  <a:pt x="1872787" y="684821"/>
                </a:cubicBezTo>
                <a:cubicBezTo>
                  <a:pt x="1852911" y="666867"/>
                  <a:pt x="1845881" y="656954"/>
                  <a:pt x="1851696" y="655083"/>
                </a:cubicBezTo>
                <a:cubicBezTo>
                  <a:pt x="1854603" y="654147"/>
                  <a:pt x="1858646" y="653749"/>
                  <a:pt x="1863822" y="653889"/>
                </a:cubicBezTo>
                <a:close/>
                <a:moveTo>
                  <a:pt x="1215118" y="649889"/>
                </a:moveTo>
                <a:cubicBezTo>
                  <a:pt x="1216794" y="649892"/>
                  <a:pt x="1218826" y="650379"/>
                  <a:pt x="1221211" y="651351"/>
                </a:cubicBezTo>
                <a:cubicBezTo>
                  <a:pt x="1230755" y="655237"/>
                  <a:pt x="1238879" y="661102"/>
                  <a:pt x="1245583" y="668946"/>
                </a:cubicBezTo>
                <a:cubicBezTo>
                  <a:pt x="1252287" y="676790"/>
                  <a:pt x="1252251" y="682824"/>
                  <a:pt x="1245475" y="687047"/>
                </a:cubicBezTo>
                <a:cubicBezTo>
                  <a:pt x="1238700" y="691270"/>
                  <a:pt x="1226553" y="703933"/>
                  <a:pt x="1209037" y="725034"/>
                </a:cubicBezTo>
                <a:cubicBezTo>
                  <a:pt x="1191520" y="746136"/>
                  <a:pt x="1180511" y="758182"/>
                  <a:pt x="1176007" y="761172"/>
                </a:cubicBezTo>
                <a:cubicBezTo>
                  <a:pt x="1171505" y="764162"/>
                  <a:pt x="1172695" y="765674"/>
                  <a:pt x="1179578" y="765710"/>
                </a:cubicBezTo>
                <a:cubicBezTo>
                  <a:pt x="1186462" y="765746"/>
                  <a:pt x="1199518" y="764646"/>
                  <a:pt x="1218749" y="762409"/>
                </a:cubicBezTo>
                <a:cubicBezTo>
                  <a:pt x="1237979" y="760171"/>
                  <a:pt x="1261468" y="757891"/>
                  <a:pt x="1289217" y="755568"/>
                </a:cubicBezTo>
                <a:cubicBezTo>
                  <a:pt x="1277458" y="744598"/>
                  <a:pt x="1268219" y="733638"/>
                  <a:pt x="1261500" y="722690"/>
                </a:cubicBezTo>
                <a:cubicBezTo>
                  <a:pt x="1254782" y="711741"/>
                  <a:pt x="1262060" y="710687"/>
                  <a:pt x="1283334" y="719528"/>
                </a:cubicBezTo>
                <a:cubicBezTo>
                  <a:pt x="1304607" y="728368"/>
                  <a:pt x="1320381" y="738916"/>
                  <a:pt x="1330656" y="751169"/>
                </a:cubicBezTo>
                <a:cubicBezTo>
                  <a:pt x="1340930" y="763423"/>
                  <a:pt x="1344128" y="775003"/>
                  <a:pt x="1340250" y="785909"/>
                </a:cubicBezTo>
                <a:cubicBezTo>
                  <a:pt x="1336370" y="796814"/>
                  <a:pt x="1330226" y="799130"/>
                  <a:pt x="1321816" y="792856"/>
                </a:cubicBezTo>
                <a:cubicBezTo>
                  <a:pt x="1313405" y="786582"/>
                  <a:pt x="1305607" y="778921"/>
                  <a:pt x="1298423" y="769873"/>
                </a:cubicBezTo>
                <a:cubicBezTo>
                  <a:pt x="1234393" y="781546"/>
                  <a:pt x="1192804" y="790279"/>
                  <a:pt x="1173652" y="796072"/>
                </a:cubicBezTo>
                <a:cubicBezTo>
                  <a:pt x="1154501" y="801866"/>
                  <a:pt x="1138605" y="807268"/>
                  <a:pt x="1125964" y="812280"/>
                </a:cubicBezTo>
                <a:cubicBezTo>
                  <a:pt x="1113323" y="817292"/>
                  <a:pt x="1107002" y="813022"/>
                  <a:pt x="1107002" y="799471"/>
                </a:cubicBezTo>
                <a:cubicBezTo>
                  <a:pt x="1107002" y="786780"/>
                  <a:pt x="1110645" y="778975"/>
                  <a:pt x="1117930" y="776057"/>
                </a:cubicBezTo>
                <a:cubicBezTo>
                  <a:pt x="1125214" y="773139"/>
                  <a:pt x="1134321" y="767750"/>
                  <a:pt x="1145248" y="759892"/>
                </a:cubicBezTo>
                <a:cubicBezTo>
                  <a:pt x="1156175" y="752033"/>
                  <a:pt x="1170082" y="736811"/>
                  <a:pt x="1186967" y="714225"/>
                </a:cubicBezTo>
                <a:cubicBezTo>
                  <a:pt x="1203853" y="691640"/>
                  <a:pt x="1211396" y="674542"/>
                  <a:pt x="1209597" y="662934"/>
                </a:cubicBezTo>
                <a:cubicBezTo>
                  <a:pt x="1208246" y="654228"/>
                  <a:pt x="1210087" y="649879"/>
                  <a:pt x="1215118" y="649889"/>
                </a:cubicBezTo>
                <a:close/>
                <a:moveTo>
                  <a:pt x="6171120" y="647371"/>
                </a:moveTo>
                <a:cubicBezTo>
                  <a:pt x="6172668" y="647375"/>
                  <a:pt x="6174606" y="647733"/>
                  <a:pt x="6176933" y="648447"/>
                </a:cubicBezTo>
                <a:cubicBezTo>
                  <a:pt x="6186240" y="651301"/>
                  <a:pt x="6193241" y="654387"/>
                  <a:pt x="6197938" y="657707"/>
                </a:cubicBezTo>
                <a:cubicBezTo>
                  <a:pt x="6202634" y="661027"/>
                  <a:pt x="6203836" y="664995"/>
                  <a:pt x="6201540" y="669613"/>
                </a:cubicBezTo>
                <a:cubicBezTo>
                  <a:pt x="6199246" y="674231"/>
                  <a:pt x="6197238" y="685545"/>
                  <a:pt x="6195518" y="703556"/>
                </a:cubicBezTo>
                <a:cubicBezTo>
                  <a:pt x="6207262" y="699957"/>
                  <a:pt x="6215824" y="699251"/>
                  <a:pt x="6221201" y="701438"/>
                </a:cubicBezTo>
                <a:lnTo>
                  <a:pt x="6227552" y="708491"/>
                </a:lnTo>
                <a:lnTo>
                  <a:pt x="6229467" y="703949"/>
                </a:lnTo>
                <a:cubicBezTo>
                  <a:pt x="6231026" y="699098"/>
                  <a:pt x="6231806" y="694945"/>
                  <a:pt x="6231806" y="691489"/>
                </a:cubicBezTo>
                <a:cubicBezTo>
                  <a:pt x="6231806" y="681537"/>
                  <a:pt x="6235219" y="677816"/>
                  <a:pt x="6242044" y="680325"/>
                </a:cubicBezTo>
                <a:cubicBezTo>
                  <a:pt x="6248871" y="682835"/>
                  <a:pt x="6254746" y="686760"/>
                  <a:pt x="6259672" y="692102"/>
                </a:cubicBezTo>
                <a:cubicBezTo>
                  <a:pt x="6264598" y="697444"/>
                  <a:pt x="6265552" y="701828"/>
                  <a:pt x="6262534" y="705256"/>
                </a:cubicBezTo>
                <a:cubicBezTo>
                  <a:pt x="6259514" y="708683"/>
                  <a:pt x="6256367" y="712806"/>
                  <a:pt x="6253090" y="717624"/>
                </a:cubicBezTo>
                <a:cubicBezTo>
                  <a:pt x="6249814" y="722442"/>
                  <a:pt x="6241421" y="733054"/>
                  <a:pt x="6227912" y="749459"/>
                </a:cubicBezTo>
                <a:cubicBezTo>
                  <a:pt x="6231584" y="749560"/>
                  <a:pt x="6237678" y="748459"/>
                  <a:pt x="6246196" y="746157"/>
                </a:cubicBezTo>
                <a:cubicBezTo>
                  <a:pt x="6254714" y="743856"/>
                  <a:pt x="6261895" y="746208"/>
                  <a:pt x="6267739" y="753213"/>
                </a:cubicBezTo>
                <a:cubicBezTo>
                  <a:pt x="6273582" y="760218"/>
                  <a:pt x="6271026" y="764283"/>
                  <a:pt x="6260070" y="765409"/>
                </a:cubicBezTo>
                <a:cubicBezTo>
                  <a:pt x="6249114" y="766535"/>
                  <a:pt x="6235032" y="768388"/>
                  <a:pt x="6217824" y="770970"/>
                </a:cubicBezTo>
                <a:cubicBezTo>
                  <a:pt x="6201333" y="790960"/>
                  <a:pt x="6189402" y="802238"/>
                  <a:pt x="6182031" y="804805"/>
                </a:cubicBezTo>
                <a:cubicBezTo>
                  <a:pt x="6190764" y="804045"/>
                  <a:pt x="6199239" y="801378"/>
                  <a:pt x="6207456" y="796804"/>
                </a:cubicBezTo>
                <a:cubicBezTo>
                  <a:pt x="6215673" y="792229"/>
                  <a:pt x="6224550" y="792817"/>
                  <a:pt x="6234086" y="798567"/>
                </a:cubicBezTo>
                <a:cubicBezTo>
                  <a:pt x="6247968" y="806053"/>
                  <a:pt x="6252638" y="812847"/>
                  <a:pt x="6248100" y="818948"/>
                </a:cubicBezTo>
                <a:cubicBezTo>
                  <a:pt x="6243562" y="825050"/>
                  <a:pt x="6241080" y="832772"/>
                  <a:pt x="6240658" y="842115"/>
                </a:cubicBezTo>
                <a:cubicBezTo>
                  <a:pt x="6240234" y="851458"/>
                  <a:pt x="6240482" y="861851"/>
                  <a:pt x="6241400" y="873294"/>
                </a:cubicBezTo>
                <a:cubicBezTo>
                  <a:pt x="6242318" y="884738"/>
                  <a:pt x="6242776" y="893428"/>
                  <a:pt x="6242776" y="899365"/>
                </a:cubicBezTo>
                <a:cubicBezTo>
                  <a:pt x="6242776" y="906334"/>
                  <a:pt x="6239736" y="914390"/>
                  <a:pt x="6233656" y="923532"/>
                </a:cubicBezTo>
                <a:cubicBezTo>
                  <a:pt x="6227576" y="932673"/>
                  <a:pt x="6222448" y="933078"/>
                  <a:pt x="6218276" y="924747"/>
                </a:cubicBezTo>
                <a:cubicBezTo>
                  <a:pt x="6214102" y="916415"/>
                  <a:pt x="6211167" y="911016"/>
                  <a:pt x="6209468" y="908550"/>
                </a:cubicBezTo>
                <a:cubicBezTo>
                  <a:pt x="6207768" y="906083"/>
                  <a:pt x="6201247" y="905524"/>
                  <a:pt x="6189904" y="906872"/>
                </a:cubicBezTo>
                <a:cubicBezTo>
                  <a:pt x="6178560" y="908220"/>
                  <a:pt x="6172165" y="908894"/>
                  <a:pt x="6170716" y="908894"/>
                </a:cubicBezTo>
                <a:cubicBezTo>
                  <a:pt x="6168910" y="923291"/>
                  <a:pt x="6165454" y="930490"/>
                  <a:pt x="6160348" y="930490"/>
                </a:cubicBezTo>
                <a:cubicBezTo>
                  <a:pt x="6156663" y="930490"/>
                  <a:pt x="6153254" y="926511"/>
                  <a:pt x="6150120" y="918552"/>
                </a:cubicBezTo>
                <a:cubicBezTo>
                  <a:pt x="6146987" y="910593"/>
                  <a:pt x="6146320" y="901318"/>
                  <a:pt x="6148120" y="890728"/>
                </a:cubicBezTo>
                <a:cubicBezTo>
                  <a:pt x="6149920" y="880138"/>
                  <a:pt x="6150152" y="863249"/>
                  <a:pt x="6148819" y="840061"/>
                </a:cubicBezTo>
                <a:cubicBezTo>
                  <a:pt x="6146754" y="846485"/>
                  <a:pt x="6139268" y="854763"/>
                  <a:pt x="6126362" y="864894"/>
                </a:cubicBezTo>
                <a:cubicBezTo>
                  <a:pt x="6113456" y="875026"/>
                  <a:pt x="6099908" y="882640"/>
                  <a:pt x="6085718" y="887738"/>
                </a:cubicBezTo>
                <a:cubicBezTo>
                  <a:pt x="6071529" y="892836"/>
                  <a:pt x="6070414" y="889940"/>
                  <a:pt x="6082374" y="879048"/>
                </a:cubicBezTo>
                <a:cubicBezTo>
                  <a:pt x="6094334" y="868157"/>
                  <a:pt x="6106340" y="856910"/>
                  <a:pt x="6118393" y="845309"/>
                </a:cubicBezTo>
                <a:cubicBezTo>
                  <a:pt x="6130446" y="833708"/>
                  <a:pt x="6139455" y="824573"/>
                  <a:pt x="6145420" y="817905"/>
                </a:cubicBezTo>
                <a:lnTo>
                  <a:pt x="6144237" y="811968"/>
                </a:lnTo>
                <a:cubicBezTo>
                  <a:pt x="6139634" y="801787"/>
                  <a:pt x="6140860" y="797438"/>
                  <a:pt x="6147916" y="798922"/>
                </a:cubicBezTo>
                <a:cubicBezTo>
                  <a:pt x="6154971" y="800406"/>
                  <a:pt x="6159431" y="801916"/>
                  <a:pt x="6161295" y="803450"/>
                </a:cubicBezTo>
                <a:cubicBezTo>
                  <a:pt x="6176238" y="789139"/>
                  <a:pt x="6185795" y="779746"/>
                  <a:pt x="6189968" y="775272"/>
                </a:cubicBezTo>
                <a:cubicBezTo>
                  <a:pt x="6145471" y="785138"/>
                  <a:pt x="6119662" y="790978"/>
                  <a:pt x="6112542" y="792792"/>
                </a:cubicBezTo>
                <a:cubicBezTo>
                  <a:pt x="6105422" y="794606"/>
                  <a:pt x="6099034" y="794272"/>
                  <a:pt x="6093376" y="791792"/>
                </a:cubicBezTo>
                <a:cubicBezTo>
                  <a:pt x="6087719" y="789311"/>
                  <a:pt x="6082606" y="784335"/>
                  <a:pt x="6078040" y="776863"/>
                </a:cubicBezTo>
                <a:cubicBezTo>
                  <a:pt x="6073472" y="769392"/>
                  <a:pt x="6078792" y="766334"/>
                  <a:pt x="6094000" y="767689"/>
                </a:cubicBezTo>
                <a:cubicBezTo>
                  <a:pt x="6109208" y="769044"/>
                  <a:pt x="6135346" y="766352"/>
                  <a:pt x="6172416" y="759612"/>
                </a:cubicBezTo>
                <a:lnTo>
                  <a:pt x="6172416" y="730724"/>
                </a:lnTo>
                <a:cubicBezTo>
                  <a:pt x="6164701" y="733420"/>
                  <a:pt x="6157068" y="734524"/>
                  <a:pt x="6149518" y="734036"/>
                </a:cubicBezTo>
                <a:cubicBezTo>
                  <a:pt x="6141968" y="733549"/>
                  <a:pt x="6136024" y="730466"/>
                  <a:pt x="6131686" y="724787"/>
                </a:cubicBezTo>
                <a:cubicBezTo>
                  <a:pt x="6127348" y="719108"/>
                  <a:pt x="6129316" y="715971"/>
                  <a:pt x="6137590" y="715376"/>
                </a:cubicBezTo>
                <a:cubicBezTo>
                  <a:pt x="6145865" y="714781"/>
                  <a:pt x="6157474" y="712913"/>
                  <a:pt x="6172416" y="709773"/>
                </a:cubicBezTo>
                <a:cubicBezTo>
                  <a:pt x="6172416" y="683043"/>
                  <a:pt x="6170842" y="665426"/>
                  <a:pt x="6167694" y="656922"/>
                </a:cubicBezTo>
                <a:cubicBezTo>
                  <a:pt x="6165334" y="650544"/>
                  <a:pt x="6166476" y="647361"/>
                  <a:pt x="6171120" y="647371"/>
                </a:cubicBezTo>
                <a:close/>
                <a:moveTo>
                  <a:pt x="5488024" y="642768"/>
                </a:moveTo>
                <a:cubicBezTo>
                  <a:pt x="5490890" y="642607"/>
                  <a:pt x="5494484" y="642944"/>
                  <a:pt x="5498803" y="643779"/>
                </a:cubicBezTo>
                <a:cubicBezTo>
                  <a:pt x="5516083" y="647120"/>
                  <a:pt x="5526236" y="651831"/>
                  <a:pt x="5529262" y="657911"/>
                </a:cubicBezTo>
                <a:cubicBezTo>
                  <a:pt x="5532288" y="663992"/>
                  <a:pt x="5533220" y="670674"/>
                  <a:pt x="5532058" y="677959"/>
                </a:cubicBezTo>
                <a:cubicBezTo>
                  <a:pt x="5530896" y="685244"/>
                  <a:pt x="5527652" y="688392"/>
                  <a:pt x="5522325" y="687402"/>
                </a:cubicBezTo>
                <a:cubicBezTo>
                  <a:pt x="5516997" y="686413"/>
                  <a:pt x="5510548" y="683078"/>
                  <a:pt x="5502976" y="677400"/>
                </a:cubicBezTo>
                <a:cubicBezTo>
                  <a:pt x="5495404" y="671721"/>
                  <a:pt x="5488364" y="665146"/>
                  <a:pt x="5481853" y="657675"/>
                </a:cubicBezTo>
                <a:cubicBezTo>
                  <a:pt x="5477368" y="648221"/>
                  <a:pt x="5479425" y="643252"/>
                  <a:pt x="5488024" y="642768"/>
                </a:cubicBezTo>
                <a:close/>
                <a:moveTo>
                  <a:pt x="5238075" y="231453"/>
                </a:moveTo>
                <a:cubicBezTo>
                  <a:pt x="5242058" y="230810"/>
                  <a:pt x="5246460" y="231108"/>
                  <a:pt x="5251282" y="232348"/>
                </a:cubicBezTo>
                <a:cubicBezTo>
                  <a:pt x="5260926" y="234829"/>
                  <a:pt x="5267225" y="240046"/>
                  <a:pt x="5270179" y="247997"/>
                </a:cubicBezTo>
                <a:cubicBezTo>
                  <a:pt x="5273133" y="255949"/>
                  <a:pt x="5272717" y="265897"/>
                  <a:pt x="5268931" y="277843"/>
                </a:cubicBezTo>
                <a:cubicBezTo>
                  <a:pt x="5265145" y="289788"/>
                  <a:pt x="5258269" y="301214"/>
                  <a:pt x="5248303" y="312119"/>
                </a:cubicBezTo>
                <a:cubicBezTo>
                  <a:pt x="5238336" y="323025"/>
                  <a:pt x="5228728" y="328962"/>
                  <a:pt x="5219479" y="329930"/>
                </a:cubicBezTo>
                <a:cubicBezTo>
                  <a:pt x="5210229" y="330898"/>
                  <a:pt x="5208422" y="328413"/>
                  <a:pt x="5214058" y="322477"/>
                </a:cubicBezTo>
                <a:cubicBezTo>
                  <a:pt x="5219694" y="316540"/>
                  <a:pt x="5224889" y="310549"/>
                  <a:pt x="5229643" y="304505"/>
                </a:cubicBezTo>
                <a:cubicBezTo>
                  <a:pt x="5234396" y="298460"/>
                  <a:pt x="5238530" y="291222"/>
                  <a:pt x="5242043" y="282790"/>
                </a:cubicBezTo>
                <a:cubicBezTo>
                  <a:pt x="5235719" y="282790"/>
                  <a:pt x="5230403" y="281173"/>
                  <a:pt x="5226094" y="277939"/>
                </a:cubicBezTo>
                <a:cubicBezTo>
                  <a:pt x="5221784" y="274706"/>
                  <a:pt x="5218866" y="270475"/>
                  <a:pt x="5217339" y="265248"/>
                </a:cubicBezTo>
                <a:cubicBezTo>
                  <a:pt x="5215812" y="260021"/>
                  <a:pt x="5215532" y="255139"/>
                  <a:pt x="5216500" y="250600"/>
                </a:cubicBezTo>
                <a:cubicBezTo>
                  <a:pt x="5217468" y="246061"/>
                  <a:pt x="5221096" y="241264"/>
                  <a:pt x="5227384" y="236209"/>
                </a:cubicBezTo>
                <a:cubicBezTo>
                  <a:pt x="5230528" y="233682"/>
                  <a:pt x="5234092" y="232097"/>
                  <a:pt x="5238075" y="231453"/>
                </a:cubicBezTo>
                <a:close/>
                <a:moveTo>
                  <a:pt x="2371050" y="231453"/>
                </a:moveTo>
                <a:cubicBezTo>
                  <a:pt x="2375033" y="230810"/>
                  <a:pt x="2379435" y="231108"/>
                  <a:pt x="2384257" y="232348"/>
                </a:cubicBezTo>
                <a:cubicBezTo>
                  <a:pt x="2393901" y="234829"/>
                  <a:pt x="2400200" y="240046"/>
                  <a:pt x="2403154" y="247997"/>
                </a:cubicBezTo>
                <a:cubicBezTo>
                  <a:pt x="2406108" y="255949"/>
                  <a:pt x="2405692" y="265897"/>
                  <a:pt x="2401906" y="277843"/>
                </a:cubicBezTo>
                <a:cubicBezTo>
                  <a:pt x="2398120" y="289788"/>
                  <a:pt x="2391244" y="301214"/>
                  <a:pt x="2381278" y="312119"/>
                </a:cubicBezTo>
                <a:cubicBezTo>
                  <a:pt x="2371311" y="323025"/>
                  <a:pt x="2361703" y="328962"/>
                  <a:pt x="2352454" y="329930"/>
                </a:cubicBezTo>
                <a:cubicBezTo>
                  <a:pt x="2343205" y="330898"/>
                  <a:pt x="2341398" y="328413"/>
                  <a:pt x="2347033" y="322477"/>
                </a:cubicBezTo>
                <a:cubicBezTo>
                  <a:pt x="2352669" y="316540"/>
                  <a:pt x="2357864" y="310549"/>
                  <a:pt x="2362618" y="304505"/>
                </a:cubicBezTo>
                <a:cubicBezTo>
                  <a:pt x="2367371" y="298460"/>
                  <a:pt x="2371505" y="291222"/>
                  <a:pt x="2375018" y="282790"/>
                </a:cubicBezTo>
                <a:cubicBezTo>
                  <a:pt x="2368694" y="282790"/>
                  <a:pt x="2363378" y="281173"/>
                  <a:pt x="2359068" y="277939"/>
                </a:cubicBezTo>
                <a:cubicBezTo>
                  <a:pt x="2354759" y="274706"/>
                  <a:pt x="2351841" y="270475"/>
                  <a:pt x="2350314" y="265248"/>
                </a:cubicBezTo>
                <a:cubicBezTo>
                  <a:pt x="2348786" y="260021"/>
                  <a:pt x="2348507" y="255139"/>
                  <a:pt x="2349475" y="250600"/>
                </a:cubicBezTo>
                <a:cubicBezTo>
                  <a:pt x="2350443" y="246061"/>
                  <a:pt x="2354071" y="241264"/>
                  <a:pt x="2360359" y="236209"/>
                </a:cubicBezTo>
                <a:cubicBezTo>
                  <a:pt x="2363503" y="233682"/>
                  <a:pt x="2367067" y="232097"/>
                  <a:pt x="2371050" y="231453"/>
                </a:cubicBezTo>
                <a:close/>
                <a:moveTo>
                  <a:pt x="6092180" y="194840"/>
                </a:moveTo>
                <a:cubicBezTo>
                  <a:pt x="6088032" y="194954"/>
                  <a:pt x="6082533" y="195451"/>
                  <a:pt x="6075682" y="196329"/>
                </a:cubicBezTo>
                <a:cubicBezTo>
                  <a:pt x="6061980" y="198086"/>
                  <a:pt x="6038028" y="201503"/>
                  <a:pt x="6003826" y="206579"/>
                </a:cubicBezTo>
                <a:cubicBezTo>
                  <a:pt x="6008244" y="228878"/>
                  <a:pt x="6011692" y="248825"/>
                  <a:pt x="6014173" y="266421"/>
                </a:cubicBezTo>
                <a:cubicBezTo>
                  <a:pt x="6042438" y="263825"/>
                  <a:pt x="6070122" y="260412"/>
                  <a:pt x="6097224" y="256182"/>
                </a:cubicBezTo>
                <a:cubicBezTo>
                  <a:pt x="6100537" y="241254"/>
                  <a:pt x="6102645" y="227756"/>
                  <a:pt x="6103548" y="215689"/>
                </a:cubicBezTo>
                <a:cubicBezTo>
                  <a:pt x="6104452" y="203621"/>
                  <a:pt x="6103459" y="196939"/>
                  <a:pt x="6100570" y="195641"/>
                </a:cubicBezTo>
                <a:cubicBezTo>
                  <a:pt x="6099125" y="194992"/>
                  <a:pt x="6096328" y="194725"/>
                  <a:pt x="6092180" y="194840"/>
                </a:cubicBezTo>
                <a:close/>
                <a:moveTo>
                  <a:pt x="3225156" y="194840"/>
                </a:moveTo>
                <a:cubicBezTo>
                  <a:pt x="3221008" y="194954"/>
                  <a:pt x="3215508" y="195451"/>
                  <a:pt x="3208657" y="196329"/>
                </a:cubicBezTo>
                <a:cubicBezTo>
                  <a:pt x="3194955" y="198086"/>
                  <a:pt x="3171003" y="201503"/>
                  <a:pt x="3136802" y="206579"/>
                </a:cubicBezTo>
                <a:cubicBezTo>
                  <a:pt x="3141219" y="228878"/>
                  <a:pt x="3144668" y="248825"/>
                  <a:pt x="3147148" y="266421"/>
                </a:cubicBezTo>
                <a:cubicBezTo>
                  <a:pt x="3175413" y="263825"/>
                  <a:pt x="3203097" y="260412"/>
                  <a:pt x="3230200" y="256182"/>
                </a:cubicBezTo>
                <a:cubicBezTo>
                  <a:pt x="3233512" y="241254"/>
                  <a:pt x="3235620" y="227756"/>
                  <a:pt x="3236524" y="215689"/>
                </a:cubicBezTo>
                <a:cubicBezTo>
                  <a:pt x="3237427" y="203621"/>
                  <a:pt x="3236434" y="196939"/>
                  <a:pt x="3233545" y="195641"/>
                </a:cubicBezTo>
                <a:cubicBezTo>
                  <a:pt x="3232100" y="194992"/>
                  <a:pt x="3229303" y="194725"/>
                  <a:pt x="3225156" y="194840"/>
                </a:cubicBezTo>
                <a:close/>
                <a:moveTo>
                  <a:pt x="4717097" y="168000"/>
                </a:moveTo>
                <a:cubicBezTo>
                  <a:pt x="4706370" y="168868"/>
                  <a:pt x="4697562" y="172546"/>
                  <a:pt x="4690672" y="179035"/>
                </a:cubicBezTo>
                <a:cubicBezTo>
                  <a:pt x="4683781" y="185524"/>
                  <a:pt x="4680121" y="193795"/>
                  <a:pt x="4679691" y="203847"/>
                </a:cubicBezTo>
                <a:cubicBezTo>
                  <a:pt x="4679275" y="213885"/>
                  <a:pt x="4680942" y="222651"/>
                  <a:pt x="4684692" y="230144"/>
                </a:cubicBezTo>
                <a:cubicBezTo>
                  <a:pt x="4688441" y="237636"/>
                  <a:pt x="4695171" y="242182"/>
                  <a:pt x="4704879" y="243781"/>
                </a:cubicBezTo>
                <a:cubicBezTo>
                  <a:pt x="4714587" y="245380"/>
                  <a:pt x="4724747" y="245165"/>
                  <a:pt x="4735359" y="243136"/>
                </a:cubicBezTo>
                <a:cubicBezTo>
                  <a:pt x="4745971" y="241107"/>
                  <a:pt x="4753396" y="235464"/>
                  <a:pt x="4757633" y="226207"/>
                </a:cubicBezTo>
                <a:cubicBezTo>
                  <a:pt x="4761871" y="216951"/>
                  <a:pt x="4763358" y="207809"/>
                  <a:pt x="4762096" y="198782"/>
                </a:cubicBezTo>
                <a:cubicBezTo>
                  <a:pt x="4760834" y="189754"/>
                  <a:pt x="4755701" y="182151"/>
                  <a:pt x="4746695" y="175970"/>
                </a:cubicBezTo>
                <a:cubicBezTo>
                  <a:pt x="4737689" y="169789"/>
                  <a:pt x="4727823" y="167133"/>
                  <a:pt x="4717097" y="168000"/>
                </a:cubicBezTo>
                <a:close/>
                <a:moveTo>
                  <a:pt x="4174172" y="168000"/>
                </a:moveTo>
                <a:cubicBezTo>
                  <a:pt x="4163446" y="168868"/>
                  <a:pt x="4154637" y="172546"/>
                  <a:pt x="4147747" y="179035"/>
                </a:cubicBezTo>
                <a:cubicBezTo>
                  <a:pt x="4140856" y="185524"/>
                  <a:pt x="4137196" y="193795"/>
                  <a:pt x="4136766" y="203847"/>
                </a:cubicBezTo>
                <a:cubicBezTo>
                  <a:pt x="4136350" y="213885"/>
                  <a:pt x="4138017" y="222651"/>
                  <a:pt x="4141767" y="230144"/>
                </a:cubicBezTo>
                <a:cubicBezTo>
                  <a:pt x="4145516" y="237636"/>
                  <a:pt x="4152246" y="242182"/>
                  <a:pt x="4161954" y="243781"/>
                </a:cubicBezTo>
                <a:cubicBezTo>
                  <a:pt x="4171662" y="245380"/>
                  <a:pt x="4181822" y="245165"/>
                  <a:pt x="4192434" y="243136"/>
                </a:cubicBezTo>
                <a:cubicBezTo>
                  <a:pt x="4203046" y="241107"/>
                  <a:pt x="4210471" y="235464"/>
                  <a:pt x="4214708" y="226207"/>
                </a:cubicBezTo>
                <a:cubicBezTo>
                  <a:pt x="4218946" y="216951"/>
                  <a:pt x="4220433" y="207809"/>
                  <a:pt x="4219172" y="198782"/>
                </a:cubicBezTo>
                <a:cubicBezTo>
                  <a:pt x="4217910" y="189754"/>
                  <a:pt x="4212776" y="182151"/>
                  <a:pt x="4203770" y="175970"/>
                </a:cubicBezTo>
                <a:cubicBezTo>
                  <a:pt x="4194765" y="169789"/>
                  <a:pt x="4184898" y="167133"/>
                  <a:pt x="4174172" y="168000"/>
                </a:cubicBezTo>
                <a:close/>
                <a:moveTo>
                  <a:pt x="1850072" y="168000"/>
                </a:moveTo>
                <a:cubicBezTo>
                  <a:pt x="1839345" y="168868"/>
                  <a:pt x="1830537" y="172546"/>
                  <a:pt x="1823646" y="179035"/>
                </a:cubicBezTo>
                <a:cubicBezTo>
                  <a:pt x="1816756" y="185524"/>
                  <a:pt x="1813096" y="193795"/>
                  <a:pt x="1812665" y="203847"/>
                </a:cubicBezTo>
                <a:cubicBezTo>
                  <a:pt x="1812249" y="213885"/>
                  <a:pt x="1813917" y="222651"/>
                  <a:pt x="1817667" y="230144"/>
                </a:cubicBezTo>
                <a:cubicBezTo>
                  <a:pt x="1821417" y="237636"/>
                  <a:pt x="1828146" y="242182"/>
                  <a:pt x="1837854" y="243781"/>
                </a:cubicBezTo>
                <a:cubicBezTo>
                  <a:pt x="1847562" y="245380"/>
                  <a:pt x="1857722" y="245165"/>
                  <a:pt x="1868334" y="243136"/>
                </a:cubicBezTo>
                <a:cubicBezTo>
                  <a:pt x="1878946" y="241107"/>
                  <a:pt x="1886371" y="235464"/>
                  <a:pt x="1890608" y="226207"/>
                </a:cubicBezTo>
                <a:cubicBezTo>
                  <a:pt x="1894846" y="216951"/>
                  <a:pt x="1896333" y="207809"/>
                  <a:pt x="1895071" y="198782"/>
                </a:cubicBezTo>
                <a:cubicBezTo>
                  <a:pt x="1893809" y="189754"/>
                  <a:pt x="1888676" y="182151"/>
                  <a:pt x="1879670" y="175970"/>
                </a:cubicBezTo>
                <a:cubicBezTo>
                  <a:pt x="1870664" y="169789"/>
                  <a:pt x="1860798" y="167133"/>
                  <a:pt x="1850072" y="168000"/>
                </a:cubicBezTo>
                <a:close/>
                <a:moveTo>
                  <a:pt x="1678622" y="168000"/>
                </a:moveTo>
                <a:cubicBezTo>
                  <a:pt x="1667895" y="168868"/>
                  <a:pt x="1659088" y="172546"/>
                  <a:pt x="1652197" y="179035"/>
                </a:cubicBezTo>
                <a:cubicBezTo>
                  <a:pt x="1645306" y="185524"/>
                  <a:pt x="1641646" y="193795"/>
                  <a:pt x="1641216" y="203847"/>
                </a:cubicBezTo>
                <a:cubicBezTo>
                  <a:pt x="1640800" y="213885"/>
                  <a:pt x="1642467" y="222651"/>
                  <a:pt x="1646217" y="230144"/>
                </a:cubicBezTo>
                <a:cubicBezTo>
                  <a:pt x="1649967" y="237636"/>
                  <a:pt x="1656696" y="242182"/>
                  <a:pt x="1666405" y="243781"/>
                </a:cubicBezTo>
                <a:cubicBezTo>
                  <a:pt x="1676113" y="245380"/>
                  <a:pt x="1686273" y="245165"/>
                  <a:pt x="1696885" y="243136"/>
                </a:cubicBezTo>
                <a:cubicBezTo>
                  <a:pt x="1707496" y="241107"/>
                  <a:pt x="1714921" y="235464"/>
                  <a:pt x="1719158" y="226207"/>
                </a:cubicBezTo>
                <a:cubicBezTo>
                  <a:pt x="1723396" y="216951"/>
                  <a:pt x="1724884" y="207809"/>
                  <a:pt x="1723622" y="198782"/>
                </a:cubicBezTo>
                <a:cubicBezTo>
                  <a:pt x="1722360" y="189754"/>
                  <a:pt x="1717226" y="182151"/>
                  <a:pt x="1708220" y="175970"/>
                </a:cubicBezTo>
                <a:cubicBezTo>
                  <a:pt x="1699215" y="169789"/>
                  <a:pt x="1689348" y="167133"/>
                  <a:pt x="1678622" y="168000"/>
                </a:cubicBezTo>
                <a:close/>
                <a:moveTo>
                  <a:pt x="6109184" y="163298"/>
                </a:moveTo>
                <a:cubicBezTo>
                  <a:pt x="6113174" y="163543"/>
                  <a:pt x="6117910" y="164957"/>
                  <a:pt x="6123392" y="167538"/>
                </a:cubicBezTo>
                <a:cubicBezTo>
                  <a:pt x="6134356" y="172700"/>
                  <a:pt x="6143938" y="178644"/>
                  <a:pt x="6152140" y="185370"/>
                </a:cubicBezTo>
                <a:cubicBezTo>
                  <a:pt x="6160343" y="192095"/>
                  <a:pt x="6160498" y="198954"/>
                  <a:pt x="6152603" y="205944"/>
                </a:cubicBezTo>
                <a:cubicBezTo>
                  <a:pt x="6144708" y="212935"/>
                  <a:pt x="6134710" y="229452"/>
                  <a:pt x="6122606" y="255493"/>
                </a:cubicBezTo>
                <a:cubicBezTo>
                  <a:pt x="6132502" y="266908"/>
                  <a:pt x="6134872" y="273634"/>
                  <a:pt x="6129716" y="275670"/>
                </a:cubicBezTo>
                <a:cubicBezTo>
                  <a:pt x="6124560" y="277706"/>
                  <a:pt x="6117190" y="278950"/>
                  <a:pt x="6107604" y="279402"/>
                </a:cubicBezTo>
                <a:cubicBezTo>
                  <a:pt x="6098017" y="279854"/>
                  <a:pt x="6084225" y="280983"/>
                  <a:pt x="6066228" y="282790"/>
                </a:cubicBezTo>
                <a:lnTo>
                  <a:pt x="6014754" y="287931"/>
                </a:lnTo>
                <a:cubicBezTo>
                  <a:pt x="6007182" y="302501"/>
                  <a:pt x="6000977" y="303623"/>
                  <a:pt x="5996137" y="291297"/>
                </a:cubicBezTo>
                <a:cubicBezTo>
                  <a:pt x="5991297" y="278972"/>
                  <a:pt x="5986666" y="262628"/>
                  <a:pt x="5982242" y="242265"/>
                </a:cubicBezTo>
                <a:cubicBezTo>
                  <a:pt x="5977817" y="221902"/>
                  <a:pt x="5972633" y="207346"/>
                  <a:pt x="5966690" y="198599"/>
                </a:cubicBezTo>
                <a:cubicBezTo>
                  <a:pt x="5960746" y="189851"/>
                  <a:pt x="5962750" y="185477"/>
                  <a:pt x="5972701" y="185477"/>
                </a:cubicBezTo>
                <a:cubicBezTo>
                  <a:pt x="5980273" y="185477"/>
                  <a:pt x="5986476" y="185922"/>
                  <a:pt x="5991308" y="186811"/>
                </a:cubicBezTo>
                <a:cubicBezTo>
                  <a:pt x="5996140" y="187700"/>
                  <a:pt x="6008484" y="186815"/>
                  <a:pt x="6028338" y="184155"/>
                </a:cubicBezTo>
                <a:cubicBezTo>
                  <a:pt x="6048192" y="181494"/>
                  <a:pt x="6063758" y="178859"/>
                  <a:pt x="6075037" y="176249"/>
                </a:cubicBezTo>
                <a:cubicBezTo>
                  <a:pt x="6086315" y="173640"/>
                  <a:pt x="6094454" y="170245"/>
                  <a:pt x="6099451" y="166064"/>
                </a:cubicBezTo>
                <a:cubicBezTo>
                  <a:pt x="6101950" y="163974"/>
                  <a:pt x="6105194" y="163052"/>
                  <a:pt x="6109184" y="163298"/>
                </a:cubicBezTo>
                <a:close/>
                <a:moveTo>
                  <a:pt x="3242160" y="163298"/>
                </a:moveTo>
                <a:cubicBezTo>
                  <a:pt x="3246150" y="163543"/>
                  <a:pt x="3250885" y="164957"/>
                  <a:pt x="3256367" y="167538"/>
                </a:cubicBezTo>
                <a:cubicBezTo>
                  <a:pt x="3267330" y="172700"/>
                  <a:pt x="3276913" y="178644"/>
                  <a:pt x="3285116" y="185370"/>
                </a:cubicBezTo>
                <a:cubicBezTo>
                  <a:pt x="3293318" y="192095"/>
                  <a:pt x="3293472" y="198954"/>
                  <a:pt x="3285578" y="205944"/>
                </a:cubicBezTo>
                <a:cubicBezTo>
                  <a:pt x="3277684" y="212935"/>
                  <a:pt x="3267685" y="229452"/>
                  <a:pt x="3255582" y="255493"/>
                </a:cubicBezTo>
                <a:cubicBezTo>
                  <a:pt x="3265477" y="266908"/>
                  <a:pt x="3267846" y="273634"/>
                  <a:pt x="3262691" y="275670"/>
                </a:cubicBezTo>
                <a:cubicBezTo>
                  <a:pt x="3257536" y="277706"/>
                  <a:pt x="3250165" y="278950"/>
                  <a:pt x="3240579" y="279402"/>
                </a:cubicBezTo>
                <a:cubicBezTo>
                  <a:pt x="3230992" y="279854"/>
                  <a:pt x="3217200" y="280983"/>
                  <a:pt x="3199203" y="282790"/>
                </a:cubicBezTo>
                <a:lnTo>
                  <a:pt x="3147729" y="287931"/>
                </a:lnTo>
                <a:cubicBezTo>
                  <a:pt x="3140158" y="302501"/>
                  <a:pt x="3133952" y="303623"/>
                  <a:pt x="3129112" y="291297"/>
                </a:cubicBezTo>
                <a:cubicBezTo>
                  <a:pt x="3124272" y="278972"/>
                  <a:pt x="3119640" y="262628"/>
                  <a:pt x="3115216" y="242265"/>
                </a:cubicBezTo>
                <a:cubicBezTo>
                  <a:pt x="3110793" y="221902"/>
                  <a:pt x="3105609" y="207346"/>
                  <a:pt x="3099664" y="198599"/>
                </a:cubicBezTo>
                <a:cubicBezTo>
                  <a:pt x="3093720" y="189851"/>
                  <a:pt x="3095725" y="185477"/>
                  <a:pt x="3105677" y="185477"/>
                </a:cubicBezTo>
                <a:cubicBezTo>
                  <a:pt x="3113248" y="185477"/>
                  <a:pt x="3119450" y="185922"/>
                  <a:pt x="3124283" y="186811"/>
                </a:cubicBezTo>
                <a:cubicBezTo>
                  <a:pt x="3129116" y="187700"/>
                  <a:pt x="3141459" y="186815"/>
                  <a:pt x="3161313" y="184155"/>
                </a:cubicBezTo>
                <a:cubicBezTo>
                  <a:pt x="3181167" y="181494"/>
                  <a:pt x="3196733" y="178859"/>
                  <a:pt x="3208012" y="176249"/>
                </a:cubicBezTo>
                <a:cubicBezTo>
                  <a:pt x="3219290" y="173640"/>
                  <a:pt x="3227428" y="170245"/>
                  <a:pt x="3232426" y="166064"/>
                </a:cubicBezTo>
                <a:cubicBezTo>
                  <a:pt x="3234925" y="163974"/>
                  <a:pt x="3238169" y="163052"/>
                  <a:pt x="3242160" y="163298"/>
                </a:cubicBezTo>
                <a:close/>
                <a:moveTo>
                  <a:pt x="7215228" y="150373"/>
                </a:moveTo>
                <a:cubicBezTo>
                  <a:pt x="7202480" y="152079"/>
                  <a:pt x="7193208" y="158303"/>
                  <a:pt x="7187415" y="169044"/>
                </a:cubicBezTo>
                <a:cubicBezTo>
                  <a:pt x="7181622" y="179784"/>
                  <a:pt x="7179159" y="191386"/>
                  <a:pt x="7180026" y="203847"/>
                </a:cubicBezTo>
                <a:cubicBezTo>
                  <a:pt x="7180894" y="216309"/>
                  <a:pt x="7185092" y="226512"/>
                  <a:pt x="7192620" y="234456"/>
                </a:cubicBezTo>
                <a:cubicBezTo>
                  <a:pt x="7200149" y="242401"/>
                  <a:pt x="7209911" y="246567"/>
                  <a:pt x="7221907" y="246954"/>
                </a:cubicBezTo>
                <a:cubicBezTo>
                  <a:pt x="7233902" y="247341"/>
                  <a:pt x="7244073" y="243154"/>
                  <a:pt x="7252419" y="234392"/>
                </a:cubicBezTo>
                <a:cubicBezTo>
                  <a:pt x="7260765" y="225630"/>
                  <a:pt x="7264938" y="212301"/>
                  <a:pt x="7264938" y="194404"/>
                </a:cubicBezTo>
                <a:cubicBezTo>
                  <a:pt x="7264938" y="176508"/>
                  <a:pt x="7259840" y="164268"/>
                  <a:pt x="7249644" y="157686"/>
                </a:cubicBezTo>
                <a:cubicBezTo>
                  <a:pt x="7239448" y="151104"/>
                  <a:pt x="7227976" y="148666"/>
                  <a:pt x="7215228" y="150373"/>
                </a:cubicBezTo>
                <a:close/>
                <a:moveTo>
                  <a:pt x="6850296" y="141736"/>
                </a:moveTo>
                <a:cubicBezTo>
                  <a:pt x="6842696" y="143091"/>
                  <a:pt x="6828808" y="145382"/>
                  <a:pt x="6808631" y="148609"/>
                </a:cubicBezTo>
                <a:lnTo>
                  <a:pt x="6808631" y="174636"/>
                </a:lnTo>
                <a:cubicBezTo>
                  <a:pt x="6814339" y="173819"/>
                  <a:pt x="6821211" y="172492"/>
                  <a:pt x="6829249" y="170657"/>
                </a:cubicBezTo>
                <a:cubicBezTo>
                  <a:pt x="6837287" y="168821"/>
                  <a:pt x="6843510" y="170789"/>
                  <a:pt x="6847920" y="176561"/>
                </a:cubicBezTo>
                <a:cubicBezTo>
                  <a:pt x="6852330" y="182333"/>
                  <a:pt x="6849640" y="186632"/>
                  <a:pt x="6839854" y="189457"/>
                </a:cubicBezTo>
                <a:cubicBezTo>
                  <a:pt x="6830066" y="192282"/>
                  <a:pt x="6819659" y="193250"/>
                  <a:pt x="6808631" y="192361"/>
                </a:cubicBezTo>
                <a:cubicBezTo>
                  <a:pt x="6808631" y="198513"/>
                  <a:pt x="6808187" y="204306"/>
                  <a:pt x="6807298" y="209741"/>
                </a:cubicBezTo>
                <a:cubicBezTo>
                  <a:pt x="6818340" y="208909"/>
                  <a:pt x="6827449" y="207576"/>
                  <a:pt x="6834626" y="205740"/>
                </a:cubicBezTo>
                <a:cubicBezTo>
                  <a:pt x="6841804" y="203905"/>
                  <a:pt x="6847816" y="206464"/>
                  <a:pt x="6852662" y="213419"/>
                </a:cubicBezTo>
                <a:cubicBezTo>
                  <a:pt x="6857510" y="220374"/>
                  <a:pt x="6852244" y="224902"/>
                  <a:pt x="6836864" y="227003"/>
                </a:cubicBezTo>
                <a:cubicBezTo>
                  <a:pt x="6821484" y="229104"/>
                  <a:pt x="6811033" y="229251"/>
                  <a:pt x="6805512" y="227444"/>
                </a:cubicBezTo>
                <a:cubicBezTo>
                  <a:pt x="6804896" y="236019"/>
                  <a:pt x="6804587" y="244516"/>
                  <a:pt x="6804587" y="252934"/>
                </a:cubicBezTo>
                <a:cubicBezTo>
                  <a:pt x="6817422" y="253005"/>
                  <a:pt x="6829844" y="251898"/>
                  <a:pt x="6841854" y="249610"/>
                </a:cubicBezTo>
                <a:cubicBezTo>
                  <a:pt x="6853864" y="247323"/>
                  <a:pt x="6861389" y="247753"/>
                  <a:pt x="6864428" y="250901"/>
                </a:cubicBezTo>
                <a:cubicBezTo>
                  <a:pt x="6867469" y="254049"/>
                  <a:pt x="6869251" y="254898"/>
                  <a:pt x="6869774" y="253450"/>
                </a:cubicBezTo>
                <a:cubicBezTo>
                  <a:pt x="6870298" y="252002"/>
                  <a:pt x="6870337" y="234905"/>
                  <a:pt x="6869892" y="202159"/>
                </a:cubicBezTo>
                <a:cubicBezTo>
                  <a:pt x="6869448" y="169413"/>
                  <a:pt x="6867971" y="150817"/>
                  <a:pt x="6865461" y="146372"/>
                </a:cubicBezTo>
                <a:cubicBezTo>
                  <a:pt x="6862952" y="141926"/>
                  <a:pt x="6857897" y="140381"/>
                  <a:pt x="6850296" y="141736"/>
                </a:cubicBezTo>
                <a:close/>
                <a:moveTo>
                  <a:pt x="6325169" y="140682"/>
                </a:moveTo>
                <a:cubicBezTo>
                  <a:pt x="6328798" y="143242"/>
                  <a:pt x="6324739" y="158288"/>
                  <a:pt x="6312994" y="185822"/>
                </a:cubicBezTo>
                <a:cubicBezTo>
                  <a:pt x="6301250" y="213355"/>
                  <a:pt x="6294242" y="233700"/>
                  <a:pt x="6291968" y="246857"/>
                </a:cubicBezTo>
                <a:cubicBezTo>
                  <a:pt x="6289695" y="260014"/>
                  <a:pt x="6284587" y="262180"/>
                  <a:pt x="6276642" y="253353"/>
                </a:cubicBezTo>
                <a:cubicBezTo>
                  <a:pt x="6268698" y="244527"/>
                  <a:pt x="6263306" y="236213"/>
                  <a:pt x="6260466" y="228412"/>
                </a:cubicBezTo>
                <a:cubicBezTo>
                  <a:pt x="6257627" y="220611"/>
                  <a:pt x="6259269" y="215481"/>
                  <a:pt x="6265392" y="213021"/>
                </a:cubicBezTo>
                <a:cubicBezTo>
                  <a:pt x="6271516" y="210562"/>
                  <a:pt x="6282579" y="196419"/>
                  <a:pt x="6298582" y="170592"/>
                </a:cubicBezTo>
                <a:cubicBezTo>
                  <a:pt x="6312680" y="148092"/>
                  <a:pt x="6321542" y="138122"/>
                  <a:pt x="6325169" y="140682"/>
                </a:cubicBezTo>
                <a:close/>
                <a:moveTo>
                  <a:pt x="5792505" y="123852"/>
                </a:moveTo>
                <a:cubicBezTo>
                  <a:pt x="5808685" y="122768"/>
                  <a:pt x="5822257" y="125141"/>
                  <a:pt x="5833222" y="130970"/>
                </a:cubicBezTo>
                <a:cubicBezTo>
                  <a:pt x="5847842" y="138743"/>
                  <a:pt x="5854281" y="145741"/>
                  <a:pt x="5852538" y="151964"/>
                </a:cubicBezTo>
                <a:cubicBezTo>
                  <a:pt x="5850796" y="158188"/>
                  <a:pt x="5843762" y="160852"/>
                  <a:pt x="5831437" y="159955"/>
                </a:cubicBezTo>
                <a:cubicBezTo>
                  <a:pt x="5819111" y="159059"/>
                  <a:pt x="5801792" y="158611"/>
                  <a:pt x="5779479" y="158611"/>
                </a:cubicBezTo>
                <a:cubicBezTo>
                  <a:pt x="5757194" y="158611"/>
                  <a:pt x="5733253" y="159733"/>
                  <a:pt x="5707655" y="161977"/>
                </a:cubicBezTo>
                <a:cubicBezTo>
                  <a:pt x="5682059" y="164222"/>
                  <a:pt x="5660634" y="166892"/>
                  <a:pt x="5643383" y="169990"/>
                </a:cubicBezTo>
                <a:cubicBezTo>
                  <a:pt x="5626131" y="173087"/>
                  <a:pt x="5611074" y="176013"/>
                  <a:pt x="5598211" y="178766"/>
                </a:cubicBezTo>
                <a:cubicBezTo>
                  <a:pt x="5585348" y="181520"/>
                  <a:pt x="5571961" y="178530"/>
                  <a:pt x="5558051" y="169796"/>
                </a:cubicBezTo>
                <a:cubicBezTo>
                  <a:pt x="5545447" y="155929"/>
                  <a:pt x="5544550" y="149681"/>
                  <a:pt x="5555363" y="151050"/>
                </a:cubicBezTo>
                <a:cubicBezTo>
                  <a:pt x="5566175" y="152420"/>
                  <a:pt x="5584699" y="151989"/>
                  <a:pt x="5610935" y="149760"/>
                </a:cubicBezTo>
                <a:cubicBezTo>
                  <a:pt x="5637170" y="147530"/>
                  <a:pt x="5665177" y="144156"/>
                  <a:pt x="5694954" y="139639"/>
                </a:cubicBezTo>
                <a:cubicBezTo>
                  <a:pt x="5724731" y="135122"/>
                  <a:pt x="5751566" y="130605"/>
                  <a:pt x="5775456" y="126087"/>
                </a:cubicBezTo>
                <a:cubicBezTo>
                  <a:pt x="5781429" y="124958"/>
                  <a:pt x="5787112" y="124213"/>
                  <a:pt x="5792505" y="123852"/>
                </a:cubicBezTo>
                <a:close/>
                <a:moveTo>
                  <a:pt x="2935005" y="123852"/>
                </a:moveTo>
                <a:cubicBezTo>
                  <a:pt x="2951185" y="122768"/>
                  <a:pt x="2964757" y="125141"/>
                  <a:pt x="2975722" y="130970"/>
                </a:cubicBezTo>
                <a:cubicBezTo>
                  <a:pt x="2990342" y="138743"/>
                  <a:pt x="2996781" y="145741"/>
                  <a:pt x="2995038" y="151964"/>
                </a:cubicBezTo>
                <a:cubicBezTo>
                  <a:pt x="2993296" y="158188"/>
                  <a:pt x="2986262" y="160852"/>
                  <a:pt x="2973937" y="159955"/>
                </a:cubicBezTo>
                <a:cubicBezTo>
                  <a:pt x="2961611" y="159059"/>
                  <a:pt x="2944292" y="158611"/>
                  <a:pt x="2921978" y="158611"/>
                </a:cubicBezTo>
                <a:cubicBezTo>
                  <a:pt x="2899694" y="158611"/>
                  <a:pt x="2875753" y="159733"/>
                  <a:pt x="2850156" y="161977"/>
                </a:cubicBezTo>
                <a:cubicBezTo>
                  <a:pt x="2824558" y="164222"/>
                  <a:pt x="2803134" y="166892"/>
                  <a:pt x="2785883" y="169990"/>
                </a:cubicBezTo>
                <a:cubicBezTo>
                  <a:pt x="2768631" y="173087"/>
                  <a:pt x="2753574" y="176013"/>
                  <a:pt x="2740711" y="178766"/>
                </a:cubicBezTo>
                <a:cubicBezTo>
                  <a:pt x="2727848" y="181520"/>
                  <a:pt x="2714461" y="178530"/>
                  <a:pt x="2700551" y="169796"/>
                </a:cubicBezTo>
                <a:cubicBezTo>
                  <a:pt x="2687946" y="155929"/>
                  <a:pt x="2687050" y="149681"/>
                  <a:pt x="2697863" y="151050"/>
                </a:cubicBezTo>
                <a:cubicBezTo>
                  <a:pt x="2708675" y="152420"/>
                  <a:pt x="2727199" y="151989"/>
                  <a:pt x="2753434" y="149760"/>
                </a:cubicBezTo>
                <a:cubicBezTo>
                  <a:pt x="2779670" y="147530"/>
                  <a:pt x="2807676" y="144156"/>
                  <a:pt x="2837454" y="139639"/>
                </a:cubicBezTo>
                <a:cubicBezTo>
                  <a:pt x="2867231" y="135122"/>
                  <a:pt x="2894065" y="130605"/>
                  <a:pt x="2917956" y="126087"/>
                </a:cubicBezTo>
                <a:cubicBezTo>
                  <a:pt x="2923929" y="124958"/>
                  <a:pt x="2929612" y="124213"/>
                  <a:pt x="2935005" y="123852"/>
                </a:cubicBezTo>
                <a:close/>
                <a:moveTo>
                  <a:pt x="248956" y="123852"/>
                </a:moveTo>
                <a:cubicBezTo>
                  <a:pt x="265135" y="122768"/>
                  <a:pt x="278708" y="125141"/>
                  <a:pt x="289673" y="130970"/>
                </a:cubicBezTo>
                <a:cubicBezTo>
                  <a:pt x="304293" y="138743"/>
                  <a:pt x="310731" y="145741"/>
                  <a:pt x="308989" y="151964"/>
                </a:cubicBezTo>
                <a:cubicBezTo>
                  <a:pt x="307246" y="158188"/>
                  <a:pt x="300213" y="160852"/>
                  <a:pt x="287887" y="159955"/>
                </a:cubicBezTo>
                <a:cubicBezTo>
                  <a:pt x="275562" y="159059"/>
                  <a:pt x="258243" y="158611"/>
                  <a:pt x="235929" y="158611"/>
                </a:cubicBezTo>
                <a:cubicBezTo>
                  <a:pt x="213645" y="158611"/>
                  <a:pt x="189703" y="159733"/>
                  <a:pt x="164106" y="161977"/>
                </a:cubicBezTo>
                <a:cubicBezTo>
                  <a:pt x="138509" y="164222"/>
                  <a:pt x="117084" y="166892"/>
                  <a:pt x="99833" y="169990"/>
                </a:cubicBezTo>
                <a:cubicBezTo>
                  <a:pt x="82582" y="173087"/>
                  <a:pt x="67525" y="176013"/>
                  <a:pt x="54662" y="178766"/>
                </a:cubicBezTo>
                <a:cubicBezTo>
                  <a:pt x="41798" y="181520"/>
                  <a:pt x="28412" y="178530"/>
                  <a:pt x="14502" y="169796"/>
                </a:cubicBezTo>
                <a:cubicBezTo>
                  <a:pt x="1897" y="155929"/>
                  <a:pt x="1001" y="149681"/>
                  <a:pt x="11813" y="151050"/>
                </a:cubicBezTo>
                <a:cubicBezTo>
                  <a:pt x="22626" y="152420"/>
                  <a:pt x="41149" y="151989"/>
                  <a:pt x="67385" y="149760"/>
                </a:cubicBezTo>
                <a:cubicBezTo>
                  <a:pt x="93620" y="147530"/>
                  <a:pt x="121627" y="144156"/>
                  <a:pt x="151405" y="139639"/>
                </a:cubicBezTo>
                <a:cubicBezTo>
                  <a:pt x="181182" y="135122"/>
                  <a:pt x="208016" y="130605"/>
                  <a:pt x="231907" y="126087"/>
                </a:cubicBezTo>
                <a:cubicBezTo>
                  <a:pt x="237879" y="124958"/>
                  <a:pt x="243562" y="124213"/>
                  <a:pt x="248956" y="123852"/>
                </a:cubicBezTo>
                <a:close/>
                <a:moveTo>
                  <a:pt x="6865752" y="118026"/>
                </a:moveTo>
                <a:cubicBezTo>
                  <a:pt x="6868746" y="118034"/>
                  <a:pt x="6872008" y="118516"/>
                  <a:pt x="6875539" y="119473"/>
                </a:cubicBezTo>
                <a:cubicBezTo>
                  <a:pt x="6882602" y="121387"/>
                  <a:pt x="6889413" y="124463"/>
                  <a:pt x="6895974" y="128701"/>
                </a:cubicBezTo>
                <a:cubicBezTo>
                  <a:pt x="6902534" y="132938"/>
                  <a:pt x="6903792" y="138696"/>
                  <a:pt x="6899748" y="145974"/>
                </a:cubicBezTo>
                <a:cubicBezTo>
                  <a:pt x="6895704" y="153251"/>
                  <a:pt x="6894120" y="165466"/>
                  <a:pt x="6894995" y="182617"/>
                </a:cubicBezTo>
                <a:cubicBezTo>
                  <a:pt x="6895870" y="199767"/>
                  <a:pt x="6896766" y="217890"/>
                  <a:pt x="6897684" y="236984"/>
                </a:cubicBezTo>
                <a:cubicBezTo>
                  <a:pt x="6898602" y="256078"/>
                  <a:pt x="6897842" y="270253"/>
                  <a:pt x="6895404" y="279510"/>
                </a:cubicBezTo>
                <a:cubicBezTo>
                  <a:pt x="6892966" y="288766"/>
                  <a:pt x="6889191" y="294775"/>
                  <a:pt x="6884078" y="297535"/>
                </a:cubicBezTo>
                <a:cubicBezTo>
                  <a:pt x="6878966" y="300296"/>
                  <a:pt x="6873004" y="290878"/>
                  <a:pt x="6866192" y="269282"/>
                </a:cubicBezTo>
                <a:cubicBezTo>
                  <a:pt x="6848554" y="270185"/>
                  <a:pt x="6827381" y="271053"/>
                  <a:pt x="6802672" y="271884"/>
                </a:cubicBezTo>
                <a:cubicBezTo>
                  <a:pt x="6799246" y="289953"/>
                  <a:pt x="6793732" y="294395"/>
                  <a:pt x="6786131" y="285210"/>
                </a:cubicBezTo>
                <a:cubicBezTo>
                  <a:pt x="6778531" y="276025"/>
                  <a:pt x="6776086" y="265801"/>
                  <a:pt x="6778796" y="254536"/>
                </a:cubicBezTo>
                <a:cubicBezTo>
                  <a:pt x="6781506" y="243272"/>
                  <a:pt x="6783758" y="224393"/>
                  <a:pt x="6785550" y="197900"/>
                </a:cubicBezTo>
                <a:cubicBezTo>
                  <a:pt x="6787344" y="171406"/>
                  <a:pt x="6785988" y="153259"/>
                  <a:pt x="6781485" y="143457"/>
                </a:cubicBezTo>
                <a:cubicBezTo>
                  <a:pt x="6776982" y="133655"/>
                  <a:pt x="6778284" y="129228"/>
                  <a:pt x="6785390" y="130174"/>
                </a:cubicBezTo>
                <a:cubicBezTo>
                  <a:pt x="6792494" y="131121"/>
                  <a:pt x="6797622" y="131569"/>
                  <a:pt x="6800769" y="131519"/>
                </a:cubicBezTo>
                <a:cubicBezTo>
                  <a:pt x="6803916" y="131469"/>
                  <a:pt x="6812944" y="129913"/>
                  <a:pt x="6827850" y="126851"/>
                </a:cubicBezTo>
                <a:cubicBezTo>
                  <a:pt x="6842758" y="123789"/>
                  <a:pt x="6852666" y="121316"/>
                  <a:pt x="6857578" y="119430"/>
                </a:cubicBezTo>
                <a:cubicBezTo>
                  <a:pt x="6860034" y="118487"/>
                  <a:pt x="6862758" y="118019"/>
                  <a:pt x="6865752" y="118026"/>
                </a:cubicBezTo>
                <a:close/>
                <a:moveTo>
                  <a:pt x="579789" y="113934"/>
                </a:moveTo>
                <a:cubicBezTo>
                  <a:pt x="576778" y="114751"/>
                  <a:pt x="568338" y="116795"/>
                  <a:pt x="554472" y="120065"/>
                </a:cubicBezTo>
                <a:cubicBezTo>
                  <a:pt x="552794" y="140958"/>
                  <a:pt x="551095" y="155105"/>
                  <a:pt x="549374" y="162504"/>
                </a:cubicBezTo>
                <a:cubicBezTo>
                  <a:pt x="556586" y="162605"/>
                  <a:pt x="566947" y="161465"/>
                  <a:pt x="580456" y="159084"/>
                </a:cubicBezTo>
                <a:cubicBezTo>
                  <a:pt x="582133" y="144959"/>
                  <a:pt x="583195" y="133699"/>
                  <a:pt x="583640" y="125302"/>
                </a:cubicBezTo>
                <a:cubicBezTo>
                  <a:pt x="584084" y="116906"/>
                  <a:pt x="582800" y="113117"/>
                  <a:pt x="579789" y="113934"/>
                </a:cubicBezTo>
                <a:close/>
                <a:moveTo>
                  <a:pt x="3841562" y="113842"/>
                </a:moveTo>
                <a:lnTo>
                  <a:pt x="3834119" y="116956"/>
                </a:lnTo>
                <a:cubicBezTo>
                  <a:pt x="3823651" y="118627"/>
                  <a:pt x="3816739" y="118566"/>
                  <a:pt x="3813383" y="116773"/>
                </a:cubicBezTo>
                <a:cubicBezTo>
                  <a:pt x="3813383" y="124560"/>
                  <a:pt x="3812487" y="138004"/>
                  <a:pt x="3810695" y="157105"/>
                </a:cubicBezTo>
                <a:cubicBezTo>
                  <a:pt x="3812745" y="157163"/>
                  <a:pt x="3817578" y="156051"/>
                  <a:pt x="3825193" y="153771"/>
                </a:cubicBezTo>
                <a:cubicBezTo>
                  <a:pt x="3829000" y="152631"/>
                  <a:pt x="3832350" y="152500"/>
                  <a:pt x="3835243" y="153379"/>
                </a:cubicBezTo>
                <a:lnTo>
                  <a:pt x="3841087" y="157907"/>
                </a:lnTo>
                <a:lnTo>
                  <a:pt x="3841562" y="134240"/>
                </a:lnTo>
                <a:close/>
                <a:moveTo>
                  <a:pt x="6372963" y="110834"/>
                </a:moveTo>
                <a:cubicBezTo>
                  <a:pt x="6375596" y="110255"/>
                  <a:pt x="6378428" y="110449"/>
                  <a:pt x="6381462" y="111417"/>
                </a:cubicBezTo>
                <a:cubicBezTo>
                  <a:pt x="6387528" y="113353"/>
                  <a:pt x="6392819" y="115676"/>
                  <a:pt x="6397336" y="118387"/>
                </a:cubicBezTo>
                <a:cubicBezTo>
                  <a:pt x="6404148" y="122459"/>
                  <a:pt x="6406106" y="126281"/>
                  <a:pt x="6403208" y="129852"/>
                </a:cubicBezTo>
                <a:cubicBezTo>
                  <a:pt x="6400312" y="133422"/>
                  <a:pt x="6398057" y="137431"/>
                  <a:pt x="6396444" y="141876"/>
                </a:cubicBezTo>
                <a:cubicBezTo>
                  <a:pt x="6394830" y="146321"/>
                  <a:pt x="6391482" y="155012"/>
                  <a:pt x="6386398" y="167946"/>
                </a:cubicBezTo>
                <a:cubicBezTo>
                  <a:pt x="6381315" y="180881"/>
                  <a:pt x="6374618" y="193809"/>
                  <a:pt x="6366308" y="206730"/>
                </a:cubicBezTo>
                <a:cubicBezTo>
                  <a:pt x="6357998" y="219650"/>
                  <a:pt x="6348974" y="230287"/>
                  <a:pt x="6339237" y="238640"/>
                </a:cubicBezTo>
                <a:cubicBezTo>
                  <a:pt x="6329500" y="246993"/>
                  <a:pt x="6319526" y="253066"/>
                  <a:pt x="6309316" y="256859"/>
                </a:cubicBezTo>
                <a:cubicBezTo>
                  <a:pt x="6299106" y="260652"/>
                  <a:pt x="6298124" y="257609"/>
                  <a:pt x="6306369" y="247728"/>
                </a:cubicBezTo>
                <a:cubicBezTo>
                  <a:pt x="6314615" y="237848"/>
                  <a:pt x="6323223" y="226630"/>
                  <a:pt x="6332192" y="214075"/>
                </a:cubicBezTo>
                <a:cubicBezTo>
                  <a:pt x="6341162" y="201521"/>
                  <a:pt x="6348512" y="189306"/>
                  <a:pt x="6354240" y="177433"/>
                </a:cubicBezTo>
                <a:cubicBezTo>
                  <a:pt x="6359970" y="165559"/>
                  <a:pt x="6363512" y="156428"/>
                  <a:pt x="6364867" y="150039"/>
                </a:cubicBezTo>
                <a:cubicBezTo>
                  <a:pt x="6366222" y="143651"/>
                  <a:pt x="6366122" y="140331"/>
                  <a:pt x="6364566" y="140080"/>
                </a:cubicBezTo>
                <a:cubicBezTo>
                  <a:pt x="6363010" y="139829"/>
                  <a:pt x="6358876" y="141281"/>
                  <a:pt x="6352164" y="144436"/>
                </a:cubicBezTo>
                <a:cubicBezTo>
                  <a:pt x="6345454" y="147591"/>
                  <a:pt x="6338806" y="145895"/>
                  <a:pt x="6332224" y="139349"/>
                </a:cubicBezTo>
                <a:cubicBezTo>
                  <a:pt x="6325642" y="132802"/>
                  <a:pt x="6325528" y="129196"/>
                  <a:pt x="6331880" y="128529"/>
                </a:cubicBezTo>
                <a:cubicBezTo>
                  <a:pt x="6338234" y="127862"/>
                  <a:pt x="6344335" y="126485"/>
                  <a:pt x="6350186" y="124399"/>
                </a:cubicBezTo>
                <a:cubicBezTo>
                  <a:pt x="6356036" y="122312"/>
                  <a:pt x="6361196" y="119143"/>
                  <a:pt x="6365662" y="114891"/>
                </a:cubicBezTo>
                <a:cubicBezTo>
                  <a:pt x="6367896" y="112765"/>
                  <a:pt x="6370329" y="111413"/>
                  <a:pt x="6372963" y="110834"/>
                </a:cubicBezTo>
                <a:close/>
                <a:moveTo>
                  <a:pt x="6709448" y="110431"/>
                </a:moveTo>
                <a:cubicBezTo>
                  <a:pt x="6711960" y="110744"/>
                  <a:pt x="6715079" y="111468"/>
                  <a:pt x="6718804" y="112600"/>
                </a:cubicBezTo>
                <a:cubicBezTo>
                  <a:pt x="6733704" y="117132"/>
                  <a:pt x="6740232" y="121402"/>
                  <a:pt x="6738390" y="125410"/>
                </a:cubicBezTo>
                <a:cubicBezTo>
                  <a:pt x="6736546" y="129418"/>
                  <a:pt x="6735216" y="136828"/>
                  <a:pt x="6734399" y="147641"/>
                </a:cubicBezTo>
                <a:cubicBezTo>
                  <a:pt x="6738170" y="146823"/>
                  <a:pt x="6743300" y="145497"/>
                  <a:pt x="6749790" y="143661"/>
                </a:cubicBezTo>
                <a:cubicBezTo>
                  <a:pt x="6756279" y="141826"/>
                  <a:pt x="6762534" y="143514"/>
                  <a:pt x="6768557" y="148727"/>
                </a:cubicBezTo>
                <a:cubicBezTo>
                  <a:pt x="6774580" y="153940"/>
                  <a:pt x="6773594" y="157747"/>
                  <a:pt x="6765600" y="160149"/>
                </a:cubicBezTo>
                <a:cubicBezTo>
                  <a:pt x="6757605" y="162551"/>
                  <a:pt x="6747090" y="164978"/>
                  <a:pt x="6734054" y="167430"/>
                </a:cubicBezTo>
                <a:cubicBezTo>
                  <a:pt x="6733381" y="174830"/>
                  <a:pt x="6733044" y="181634"/>
                  <a:pt x="6733044" y="187844"/>
                </a:cubicBezTo>
                <a:cubicBezTo>
                  <a:pt x="6740430" y="190066"/>
                  <a:pt x="6747900" y="192687"/>
                  <a:pt x="6755458" y="195706"/>
                </a:cubicBezTo>
                <a:cubicBezTo>
                  <a:pt x="6763015" y="198724"/>
                  <a:pt x="6766794" y="205231"/>
                  <a:pt x="6766794" y="215226"/>
                </a:cubicBezTo>
                <a:cubicBezTo>
                  <a:pt x="6766794" y="226971"/>
                  <a:pt x="6761549" y="229713"/>
                  <a:pt x="6751059" y="223454"/>
                </a:cubicBezTo>
                <a:cubicBezTo>
                  <a:pt x="6740569" y="217194"/>
                  <a:pt x="6734564" y="209978"/>
                  <a:pt x="6733044" y="201804"/>
                </a:cubicBezTo>
                <a:lnTo>
                  <a:pt x="6733044" y="243555"/>
                </a:lnTo>
                <a:cubicBezTo>
                  <a:pt x="6733044" y="261767"/>
                  <a:pt x="6732022" y="276907"/>
                  <a:pt x="6729979" y="288974"/>
                </a:cubicBezTo>
                <a:cubicBezTo>
                  <a:pt x="6727936" y="301042"/>
                  <a:pt x="6724257" y="306796"/>
                  <a:pt x="6718944" y="306236"/>
                </a:cubicBezTo>
                <a:cubicBezTo>
                  <a:pt x="6713631" y="305677"/>
                  <a:pt x="6709228" y="300543"/>
                  <a:pt x="6705736" y="290835"/>
                </a:cubicBezTo>
                <a:cubicBezTo>
                  <a:pt x="6702245" y="281127"/>
                  <a:pt x="6701624" y="273010"/>
                  <a:pt x="6703876" y="266485"/>
                </a:cubicBezTo>
                <a:cubicBezTo>
                  <a:pt x="6706128" y="259960"/>
                  <a:pt x="6707698" y="237052"/>
                  <a:pt x="6708586" y="197760"/>
                </a:cubicBezTo>
                <a:cubicBezTo>
                  <a:pt x="6700872" y="219313"/>
                  <a:pt x="6691260" y="235381"/>
                  <a:pt x="6679752" y="245964"/>
                </a:cubicBezTo>
                <a:cubicBezTo>
                  <a:pt x="6668244" y="256547"/>
                  <a:pt x="6657575" y="263757"/>
                  <a:pt x="6647745" y="267593"/>
                </a:cubicBezTo>
                <a:cubicBezTo>
                  <a:pt x="6637914" y="271429"/>
                  <a:pt x="6636237" y="269292"/>
                  <a:pt x="6642712" y="261183"/>
                </a:cubicBezTo>
                <a:cubicBezTo>
                  <a:pt x="6649186" y="253074"/>
                  <a:pt x="6658905" y="240304"/>
                  <a:pt x="6671868" y="222873"/>
                </a:cubicBezTo>
                <a:cubicBezTo>
                  <a:pt x="6684832" y="205443"/>
                  <a:pt x="6694828" y="188969"/>
                  <a:pt x="6701854" y="173453"/>
                </a:cubicBezTo>
                <a:cubicBezTo>
                  <a:pt x="6684688" y="179648"/>
                  <a:pt x="6672381" y="183448"/>
                  <a:pt x="6664932" y="184854"/>
                </a:cubicBezTo>
                <a:cubicBezTo>
                  <a:pt x="6657482" y="186259"/>
                  <a:pt x="6648950" y="183237"/>
                  <a:pt x="6639334" y="175787"/>
                </a:cubicBezTo>
                <a:cubicBezTo>
                  <a:pt x="6629719" y="168337"/>
                  <a:pt x="6632422" y="164053"/>
                  <a:pt x="6647444" y="162935"/>
                </a:cubicBezTo>
                <a:cubicBezTo>
                  <a:pt x="6662465" y="161816"/>
                  <a:pt x="6683298" y="158346"/>
                  <a:pt x="6709942" y="152524"/>
                </a:cubicBezTo>
                <a:cubicBezTo>
                  <a:pt x="6709942" y="138528"/>
                  <a:pt x="6707694" y="127242"/>
                  <a:pt x="6703198" y="118666"/>
                </a:cubicBezTo>
                <a:cubicBezTo>
                  <a:pt x="6699826" y="112235"/>
                  <a:pt x="6701910" y="109490"/>
                  <a:pt x="6709448" y="110431"/>
                </a:cubicBezTo>
                <a:close/>
                <a:moveTo>
                  <a:pt x="3980282" y="103243"/>
                </a:moveTo>
                <a:cubicBezTo>
                  <a:pt x="3985473" y="104233"/>
                  <a:pt x="3991575" y="107363"/>
                  <a:pt x="3998587" y="112633"/>
                </a:cubicBezTo>
                <a:cubicBezTo>
                  <a:pt x="4005600" y="117903"/>
                  <a:pt x="4007811" y="122603"/>
                  <a:pt x="4005223" y="126733"/>
                </a:cubicBezTo>
                <a:cubicBezTo>
                  <a:pt x="4002635" y="130863"/>
                  <a:pt x="3999612" y="135523"/>
                  <a:pt x="3996157" y="140714"/>
                </a:cubicBezTo>
                <a:cubicBezTo>
                  <a:pt x="3992700" y="145906"/>
                  <a:pt x="3988018" y="154001"/>
                  <a:pt x="3982110" y="165000"/>
                </a:cubicBezTo>
                <a:cubicBezTo>
                  <a:pt x="3996321" y="177060"/>
                  <a:pt x="4004373" y="186284"/>
                  <a:pt x="4006266" y="192673"/>
                </a:cubicBezTo>
                <a:cubicBezTo>
                  <a:pt x="4008159" y="199061"/>
                  <a:pt x="4007159" y="205554"/>
                  <a:pt x="4003266" y="212150"/>
                </a:cubicBezTo>
                <a:cubicBezTo>
                  <a:pt x="3999372" y="218747"/>
                  <a:pt x="3993665" y="217327"/>
                  <a:pt x="3986143" y="207891"/>
                </a:cubicBezTo>
                <a:cubicBezTo>
                  <a:pt x="3978622" y="198455"/>
                  <a:pt x="3972438" y="190575"/>
                  <a:pt x="3967591" y="184251"/>
                </a:cubicBezTo>
                <a:cubicBezTo>
                  <a:pt x="3963963" y="190561"/>
                  <a:pt x="3957950" y="197918"/>
                  <a:pt x="3949554" y="206321"/>
                </a:cubicBezTo>
                <a:cubicBezTo>
                  <a:pt x="3941158" y="214724"/>
                  <a:pt x="3931636" y="220346"/>
                  <a:pt x="3920989" y="223185"/>
                </a:cubicBezTo>
                <a:lnTo>
                  <a:pt x="3915038" y="224095"/>
                </a:lnTo>
                <a:lnTo>
                  <a:pt x="3914611" y="232693"/>
                </a:lnTo>
                <a:cubicBezTo>
                  <a:pt x="3946934" y="228304"/>
                  <a:pt x="3980196" y="223974"/>
                  <a:pt x="4014397" y="219700"/>
                </a:cubicBezTo>
                <a:cubicBezTo>
                  <a:pt x="4015258" y="189959"/>
                  <a:pt x="4015247" y="171578"/>
                  <a:pt x="4014365" y="164559"/>
                </a:cubicBezTo>
                <a:cubicBezTo>
                  <a:pt x="4013483" y="157539"/>
                  <a:pt x="4012135" y="150043"/>
                  <a:pt x="4010321" y="142070"/>
                </a:cubicBezTo>
                <a:cubicBezTo>
                  <a:pt x="4008507" y="134096"/>
                  <a:pt x="4015275" y="133154"/>
                  <a:pt x="4030627" y="139241"/>
                </a:cubicBezTo>
                <a:cubicBezTo>
                  <a:pt x="4045978" y="145328"/>
                  <a:pt x="4051628" y="150996"/>
                  <a:pt x="4047577" y="156245"/>
                </a:cubicBezTo>
                <a:cubicBezTo>
                  <a:pt x="4043526" y="161493"/>
                  <a:pt x="4041500" y="172600"/>
                  <a:pt x="4041500" y="189564"/>
                </a:cubicBezTo>
                <a:cubicBezTo>
                  <a:pt x="4041500" y="207160"/>
                  <a:pt x="4041016" y="222905"/>
                  <a:pt x="4040048" y="236801"/>
                </a:cubicBezTo>
                <a:cubicBezTo>
                  <a:pt x="4039080" y="250697"/>
                  <a:pt x="4035786" y="259810"/>
                  <a:pt x="4030164" y="264141"/>
                </a:cubicBezTo>
                <a:cubicBezTo>
                  <a:pt x="4024543" y="268471"/>
                  <a:pt x="4020728" y="267600"/>
                  <a:pt x="4018721" y="261527"/>
                </a:cubicBezTo>
                <a:cubicBezTo>
                  <a:pt x="4016713" y="255454"/>
                  <a:pt x="4015351" y="247241"/>
                  <a:pt x="4014634" y="236887"/>
                </a:cubicBezTo>
                <a:cubicBezTo>
                  <a:pt x="4004940" y="237776"/>
                  <a:pt x="3986785" y="240659"/>
                  <a:pt x="3960170" y="245534"/>
                </a:cubicBezTo>
                <a:cubicBezTo>
                  <a:pt x="3933554" y="250410"/>
                  <a:pt x="3915790" y="255587"/>
                  <a:pt x="3906878" y="261065"/>
                </a:cubicBezTo>
                <a:cubicBezTo>
                  <a:pt x="3897965" y="266543"/>
                  <a:pt x="3891828" y="264775"/>
                  <a:pt x="3888465" y="255762"/>
                </a:cubicBezTo>
                <a:cubicBezTo>
                  <a:pt x="3885102" y="246750"/>
                  <a:pt x="3884546" y="240354"/>
                  <a:pt x="3886798" y="236575"/>
                </a:cubicBezTo>
                <a:cubicBezTo>
                  <a:pt x="3889049" y="232797"/>
                  <a:pt x="3890849" y="225125"/>
                  <a:pt x="3892197" y="213559"/>
                </a:cubicBezTo>
                <a:cubicBezTo>
                  <a:pt x="3893545" y="201994"/>
                  <a:pt x="3894000" y="192579"/>
                  <a:pt x="3893563" y="185316"/>
                </a:cubicBezTo>
                <a:cubicBezTo>
                  <a:pt x="3893126" y="178053"/>
                  <a:pt x="3891326" y="169958"/>
                  <a:pt x="3888164" y="161031"/>
                </a:cubicBezTo>
                <a:cubicBezTo>
                  <a:pt x="3885002" y="152104"/>
                  <a:pt x="3886927" y="148376"/>
                  <a:pt x="3893940" y="149846"/>
                </a:cubicBezTo>
                <a:cubicBezTo>
                  <a:pt x="3900952" y="151315"/>
                  <a:pt x="3907276" y="154155"/>
                  <a:pt x="3912912" y="158364"/>
                </a:cubicBezTo>
                <a:cubicBezTo>
                  <a:pt x="3918547" y="162573"/>
                  <a:pt x="3920677" y="166717"/>
                  <a:pt x="3919300" y="170797"/>
                </a:cubicBezTo>
                <a:cubicBezTo>
                  <a:pt x="3917924" y="174876"/>
                  <a:pt x="3917013" y="181982"/>
                  <a:pt x="3916568" y="192113"/>
                </a:cubicBezTo>
                <a:cubicBezTo>
                  <a:pt x="3916346" y="197179"/>
                  <a:pt x="3916072" y="203093"/>
                  <a:pt x="3915745" y="209857"/>
                </a:cubicBezTo>
                <a:lnTo>
                  <a:pt x="3915402" y="216781"/>
                </a:lnTo>
                <a:lnTo>
                  <a:pt x="3918752" y="212623"/>
                </a:lnTo>
                <a:cubicBezTo>
                  <a:pt x="3927908" y="202743"/>
                  <a:pt x="3938623" y="188173"/>
                  <a:pt x="3950899" y="168914"/>
                </a:cubicBezTo>
                <a:cubicBezTo>
                  <a:pt x="3939355" y="157959"/>
                  <a:pt x="3929944" y="148075"/>
                  <a:pt x="3922667" y="139262"/>
                </a:cubicBezTo>
                <a:cubicBezTo>
                  <a:pt x="3915389" y="130450"/>
                  <a:pt x="3918013" y="128393"/>
                  <a:pt x="3930539" y="133089"/>
                </a:cubicBezTo>
                <a:cubicBezTo>
                  <a:pt x="3943065" y="137785"/>
                  <a:pt x="3953889" y="143539"/>
                  <a:pt x="3963009" y="150351"/>
                </a:cubicBezTo>
                <a:cubicBezTo>
                  <a:pt x="3966666" y="143769"/>
                  <a:pt x="3969387" y="136731"/>
                  <a:pt x="3971172" y="129239"/>
                </a:cubicBezTo>
                <a:cubicBezTo>
                  <a:pt x="3972958" y="121746"/>
                  <a:pt x="3973624" y="115293"/>
                  <a:pt x="3973173" y="109879"/>
                </a:cubicBezTo>
                <a:cubicBezTo>
                  <a:pt x="3972721" y="104466"/>
                  <a:pt x="3975091" y="102254"/>
                  <a:pt x="3980282" y="103243"/>
                </a:cubicBezTo>
                <a:close/>
                <a:moveTo>
                  <a:pt x="3514799" y="97866"/>
                </a:moveTo>
                <a:cubicBezTo>
                  <a:pt x="3499139" y="99658"/>
                  <a:pt x="3482540" y="102505"/>
                  <a:pt x="3465002" y="106405"/>
                </a:cubicBezTo>
                <a:cubicBezTo>
                  <a:pt x="3470365" y="138183"/>
                  <a:pt x="3474682" y="164082"/>
                  <a:pt x="3477952" y="184101"/>
                </a:cubicBezTo>
                <a:cubicBezTo>
                  <a:pt x="3485394" y="182294"/>
                  <a:pt x="3497261" y="180673"/>
                  <a:pt x="3513551" y="179239"/>
                </a:cubicBezTo>
                <a:cubicBezTo>
                  <a:pt x="3514383" y="163637"/>
                  <a:pt x="3514799" y="153613"/>
                  <a:pt x="3514799" y="149168"/>
                </a:cubicBezTo>
                <a:cubicBezTo>
                  <a:pt x="3500100" y="150961"/>
                  <a:pt x="3488775" y="150168"/>
                  <a:pt x="3480823" y="146791"/>
                </a:cubicBezTo>
                <a:cubicBezTo>
                  <a:pt x="3472871" y="143414"/>
                  <a:pt x="3473180" y="139818"/>
                  <a:pt x="3481748" y="136004"/>
                </a:cubicBezTo>
                <a:cubicBezTo>
                  <a:pt x="3490316" y="132189"/>
                  <a:pt x="3501333" y="129092"/>
                  <a:pt x="3514799" y="126711"/>
                </a:cubicBezTo>
                <a:close/>
                <a:moveTo>
                  <a:pt x="3598431" y="89488"/>
                </a:moveTo>
                <a:cubicBezTo>
                  <a:pt x="3592996" y="88778"/>
                  <a:pt x="3585743" y="88864"/>
                  <a:pt x="3576673" y="89746"/>
                </a:cubicBezTo>
                <a:cubicBezTo>
                  <a:pt x="3567603" y="90628"/>
                  <a:pt x="3555869" y="92266"/>
                  <a:pt x="3541471" y="94661"/>
                </a:cubicBezTo>
                <a:cubicBezTo>
                  <a:pt x="3539994" y="105861"/>
                  <a:pt x="3539256" y="114974"/>
                  <a:pt x="3539256" y="122000"/>
                </a:cubicBezTo>
                <a:cubicBezTo>
                  <a:pt x="3550785" y="121126"/>
                  <a:pt x="3559755" y="120688"/>
                  <a:pt x="3566165" y="120688"/>
                </a:cubicBezTo>
                <a:cubicBezTo>
                  <a:pt x="3573565" y="120688"/>
                  <a:pt x="3579251" y="122452"/>
                  <a:pt x="3583223" y="125980"/>
                </a:cubicBezTo>
                <a:cubicBezTo>
                  <a:pt x="3587195" y="129508"/>
                  <a:pt x="3585546" y="133340"/>
                  <a:pt x="3578276" y="137477"/>
                </a:cubicBezTo>
                <a:cubicBezTo>
                  <a:pt x="3571005" y="141614"/>
                  <a:pt x="3557898" y="144916"/>
                  <a:pt x="3538955" y="147383"/>
                </a:cubicBezTo>
                <a:cubicBezTo>
                  <a:pt x="3538252" y="157105"/>
                  <a:pt x="3537901" y="166190"/>
                  <a:pt x="3537901" y="174636"/>
                </a:cubicBezTo>
                <a:cubicBezTo>
                  <a:pt x="3551596" y="173819"/>
                  <a:pt x="3561824" y="172940"/>
                  <a:pt x="3568585" y="172001"/>
                </a:cubicBezTo>
                <a:cubicBezTo>
                  <a:pt x="3575346" y="171062"/>
                  <a:pt x="3581588" y="171496"/>
                  <a:pt x="3587310" y="173303"/>
                </a:cubicBezTo>
                <a:cubicBezTo>
                  <a:pt x="3593849" y="152466"/>
                  <a:pt x="3598696" y="133465"/>
                  <a:pt x="3601851" y="116300"/>
                </a:cubicBezTo>
                <a:cubicBezTo>
                  <a:pt x="3605006" y="99135"/>
                  <a:pt x="3603866" y="90197"/>
                  <a:pt x="3598431" y="89488"/>
                </a:cubicBezTo>
                <a:close/>
                <a:moveTo>
                  <a:pt x="5052950" y="86939"/>
                </a:moveTo>
                <a:cubicBezTo>
                  <a:pt x="5061382" y="86939"/>
                  <a:pt x="5069130" y="90599"/>
                  <a:pt x="5076192" y="97920"/>
                </a:cubicBezTo>
                <a:cubicBezTo>
                  <a:pt x="5083255" y="105240"/>
                  <a:pt x="5079806" y="109965"/>
                  <a:pt x="5065846" y="112095"/>
                </a:cubicBezTo>
                <a:cubicBezTo>
                  <a:pt x="5051886" y="114224"/>
                  <a:pt x="5026916" y="117835"/>
                  <a:pt x="4990936" y="122925"/>
                </a:cubicBezTo>
                <a:cubicBezTo>
                  <a:pt x="5005334" y="127285"/>
                  <a:pt x="5010260" y="132763"/>
                  <a:pt x="5005713" y="139359"/>
                </a:cubicBezTo>
                <a:cubicBezTo>
                  <a:pt x="5001168" y="145956"/>
                  <a:pt x="4998017" y="161547"/>
                  <a:pt x="4996260" y="186133"/>
                </a:cubicBezTo>
                <a:cubicBezTo>
                  <a:pt x="4994503" y="210720"/>
                  <a:pt x="4996145" y="228469"/>
                  <a:pt x="5001186" y="239382"/>
                </a:cubicBezTo>
                <a:cubicBezTo>
                  <a:pt x="5006226" y="250295"/>
                  <a:pt x="5021093" y="255963"/>
                  <a:pt x="5045787" y="256386"/>
                </a:cubicBezTo>
                <a:cubicBezTo>
                  <a:pt x="5070481" y="256809"/>
                  <a:pt x="5087557" y="254970"/>
                  <a:pt x="5097014" y="250869"/>
                </a:cubicBezTo>
                <a:cubicBezTo>
                  <a:pt x="5106472" y="246767"/>
                  <a:pt x="5113832" y="235514"/>
                  <a:pt x="5119094" y="217108"/>
                </a:cubicBezTo>
                <a:cubicBezTo>
                  <a:pt x="5124357" y="198703"/>
                  <a:pt x="5127921" y="191016"/>
                  <a:pt x="5129785" y="194049"/>
                </a:cubicBezTo>
                <a:cubicBezTo>
                  <a:pt x="5131649" y="197082"/>
                  <a:pt x="5132807" y="206235"/>
                  <a:pt x="5133259" y="221507"/>
                </a:cubicBezTo>
                <a:cubicBezTo>
                  <a:pt x="5133711" y="236780"/>
                  <a:pt x="5135525" y="247631"/>
                  <a:pt x="5138701" y="254063"/>
                </a:cubicBezTo>
                <a:cubicBezTo>
                  <a:pt x="5141878" y="260495"/>
                  <a:pt x="5139655" y="266876"/>
                  <a:pt x="5132033" y="273207"/>
                </a:cubicBezTo>
                <a:cubicBezTo>
                  <a:pt x="5124411" y="279538"/>
                  <a:pt x="5105607" y="283844"/>
                  <a:pt x="5075622" y="286124"/>
                </a:cubicBezTo>
                <a:cubicBezTo>
                  <a:pt x="5045636" y="288404"/>
                  <a:pt x="5023252" y="286694"/>
                  <a:pt x="5008467" y="280994"/>
                </a:cubicBezTo>
                <a:cubicBezTo>
                  <a:pt x="4993682" y="275294"/>
                  <a:pt x="4984114" y="266625"/>
                  <a:pt x="4979761" y="254988"/>
                </a:cubicBezTo>
                <a:cubicBezTo>
                  <a:pt x="4975409" y="243351"/>
                  <a:pt x="4973459" y="231101"/>
                  <a:pt x="4973911" y="218238"/>
                </a:cubicBezTo>
                <a:cubicBezTo>
                  <a:pt x="4974362" y="205374"/>
                  <a:pt x="4975036" y="188944"/>
                  <a:pt x="4975933" y="168947"/>
                </a:cubicBezTo>
                <a:cubicBezTo>
                  <a:pt x="4976829" y="148949"/>
                  <a:pt x="4976287" y="134706"/>
                  <a:pt x="4974308" y="126216"/>
                </a:cubicBezTo>
                <a:cubicBezTo>
                  <a:pt x="4970264" y="127851"/>
                  <a:pt x="4964564" y="129171"/>
                  <a:pt x="4957208" y="130174"/>
                </a:cubicBezTo>
                <a:lnTo>
                  <a:pt x="4964069" y="133638"/>
                </a:lnTo>
                <a:cubicBezTo>
                  <a:pt x="4968487" y="138585"/>
                  <a:pt x="4968146" y="144963"/>
                  <a:pt x="4963048" y="152771"/>
                </a:cubicBezTo>
                <a:cubicBezTo>
                  <a:pt x="4957950" y="160579"/>
                  <a:pt x="4950160" y="173374"/>
                  <a:pt x="4939677" y="191156"/>
                </a:cubicBezTo>
                <a:cubicBezTo>
                  <a:pt x="4929194" y="208938"/>
                  <a:pt x="4917019" y="224063"/>
                  <a:pt x="4903152" y="236532"/>
                </a:cubicBezTo>
                <a:cubicBezTo>
                  <a:pt x="4889286" y="249001"/>
                  <a:pt x="4875279" y="258254"/>
                  <a:pt x="4861132" y="264291"/>
                </a:cubicBezTo>
                <a:cubicBezTo>
                  <a:pt x="4846985" y="270328"/>
                  <a:pt x="4839410" y="271884"/>
                  <a:pt x="4838406" y="268959"/>
                </a:cubicBezTo>
                <a:cubicBezTo>
                  <a:pt x="4837403" y="266034"/>
                  <a:pt x="4842648" y="260147"/>
                  <a:pt x="4854141" y="251299"/>
                </a:cubicBezTo>
                <a:cubicBezTo>
                  <a:pt x="4865635" y="242451"/>
                  <a:pt x="4876720" y="232026"/>
                  <a:pt x="4887396" y="220023"/>
                </a:cubicBezTo>
                <a:cubicBezTo>
                  <a:pt x="4898072" y="208020"/>
                  <a:pt x="4908523" y="193121"/>
                  <a:pt x="4918747" y="175325"/>
                </a:cubicBezTo>
                <a:cubicBezTo>
                  <a:pt x="4928972" y="157528"/>
                  <a:pt x="4934084" y="143855"/>
                  <a:pt x="4934084" y="134304"/>
                </a:cubicBezTo>
                <a:cubicBezTo>
                  <a:pt x="4922153" y="137861"/>
                  <a:pt x="4911187" y="140775"/>
                  <a:pt x="4901184" y="143048"/>
                </a:cubicBezTo>
                <a:cubicBezTo>
                  <a:pt x="4891182" y="145321"/>
                  <a:pt x="4881119" y="142529"/>
                  <a:pt x="4870994" y="134670"/>
                </a:cubicBezTo>
                <a:cubicBezTo>
                  <a:pt x="4860870" y="126812"/>
                  <a:pt x="4862029" y="122298"/>
                  <a:pt x="4874468" y="121129"/>
                </a:cubicBezTo>
                <a:cubicBezTo>
                  <a:pt x="4886908" y="119961"/>
                  <a:pt x="4901442" y="117845"/>
                  <a:pt x="4918070" y="114784"/>
                </a:cubicBezTo>
                <a:cubicBezTo>
                  <a:pt x="4934697" y="111722"/>
                  <a:pt x="4952802" y="107969"/>
                  <a:pt x="4972383" y="103523"/>
                </a:cubicBezTo>
                <a:cubicBezTo>
                  <a:pt x="4991965" y="99078"/>
                  <a:pt x="5008596" y="95202"/>
                  <a:pt x="5022276" y="91897"/>
                </a:cubicBezTo>
                <a:cubicBezTo>
                  <a:pt x="5035957" y="88591"/>
                  <a:pt x="5046182" y="86939"/>
                  <a:pt x="5052950" y="86939"/>
                </a:cubicBezTo>
                <a:close/>
                <a:moveTo>
                  <a:pt x="2195450" y="86939"/>
                </a:moveTo>
                <a:cubicBezTo>
                  <a:pt x="2203882" y="86939"/>
                  <a:pt x="2211630" y="90599"/>
                  <a:pt x="2218692" y="97920"/>
                </a:cubicBezTo>
                <a:cubicBezTo>
                  <a:pt x="2225755" y="105240"/>
                  <a:pt x="2222306" y="109965"/>
                  <a:pt x="2208346" y="112095"/>
                </a:cubicBezTo>
                <a:cubicBezTo>
                  <a:pt x="2194385" y="114224"/>
                  <a:pt x="2169416" y="117835"/>
                  <a:pt x="2133436" y="122925"/>
                </a:cubicBezTo>
                <a:cubicBezTo>
                  <a:pt x="2147833" y="127285"/>
                  <a:pt x="2152759" y="132763"/>
                  <a:pt x="2148214" y="139359"/>
                </a:cubicBezTo>
                <a:cubicBezTo>
                  <a:pt x="2143668" y="145956"/>
                  <a:pt x="2140516" y="161547"/>
                  <a:pt x="2138760" y="186133"/>
                </a:cubicBezTo>
                <a:cubicBezTo>
                  <a:pt x="2137003" y="210720"/>
                  <a:pt x="2138645" y="228469"/>
                  <a:pt x="2143686" y="239382"/>
                </a:cubicBezTo>
                <a:cubicBezTo>
                  <a:pt x="2148726" y="250295"/>
                  <a:pt x="2163593" y="255963"/>
                  <a:pt x="2188287" y="256386"/>
                </a:cubicBezTo>
                <a:cubicBezTo>
                  <a:pt x="2212981" y="256809"/>
                  <a:pt x="2230057" y="254970"/>
                  <a:pt x="2239514" y="250869"/>
                </a:cubicBezTo>
                <a:cubicBezTo>
                  <a:pt x="2248971" y="246767"/>
                  <a:pt x="2256331" y="235514"/>
                  <a:pt x="2261594" y="217108"/>
                </a:cubicBezTo>
                <a:cubicBezTo>
                  <a:pt x="2266857" y="198703"/>
                  <a:pt x="2270421" y="191016"/>
                  <a:pt x="2272285" y="194049"/>
                </a:cubicBezTo>
                <a:cubicBezTo>
                  <a:pt x="2274149" y="197082"/>
                  <a:pt x="2275307" y="206235"/>
                  <a:pt x="2275759" y="221507"/>
                </a:cubicBezTo>
                <a:cubicBezTo>
                  <a:pt x="2276211" y="236780"/>
                  <a:pt x="2278025" y="247631"/>
                  <a:pt x="2281201" y="254063"/>
                </a:cubicBezTo>
                <a:cubicBezTo>
                  <a:pt x="2284377" y="260495"/>
                  <a:pt x="2282155" y="266876"/>
                  <a:pt x="2274533" y="273207"/>
                </a:cubicBezTo>
                <a:cubicBezTo>
                  <a:pt x="2266911" y="279538"/>
                  <a:pt x="2248107" y="283844"/>
                  <a:pt x="2218122" y="286124"/>
                </a:cubicBezTo>
                <a:cubicBezTo>
                  <a:pt x="2188137" y="288404"/>
                  <a:pt x="2165752" y="286694"/>
                  <a:pt x="2150967" y="280994"/>
                </a:cubicBezTo>
                <a:cubicBezTo>
                  <a:pt x="2136182" y="275294"/>
                  <a:pt x="2126614" y="266625"/>
                  <a:pt x="2122261" y="254988"/>
                </a:cubicBezTo>
                <a:cubicBezTo>
                  <a:pt x="2117909" y="243351"/>
                  <a:pt x="2115959" y="231101"/>
                  <a:pt x="2116411" y="218238"/>
                </a:cubicBezTo>
                <a:cubicBezTo>
                  <a:pt x="2116862" y="205374"/>
                  <a:pt x="2117536" y="188944"/>
                  <a:pt x="2118432" y="168947"/>
                </a:cubicBezTo>
                <a:cubicBezTo>
                  <a:pt x="2119329" y="148949"/>
                  <a:pt x="2118787" y="134706"/>
                  <a:pt x="2116808" y="126216"/>
                </a:cubicBezTo>
                <a:cubicBezTo>
                  <a:pt x="2112765" y="127851"/>
                  <a:pt x="2107064" y="129171"/>
                  <a:pt x="2099708" y="130174"/>
                </a:cubicBezTo>
                <a:lnTo>
                  <a:pt x="2106570" y="133638"/>
                </a:lnTo>
                <a:cubicBezTo>
                  <a:pt x="2110986" y="138585"/>
                  <a:pt x="2110646" y="144963"/>
                  <a:pt x="2105548" y="152771"/>
                </a:cubicBezTo>
                <a:cubicBezTo>
                  <a:pt x="2100450" y="160579"/>
                  <a:pt x="2092659" y="173374"/>
                  <a:pt x="2082177" y="191156"/>
                </a:cubicBezTo>
                <a:cubicBezTo>
                  <a:pt x="2071694" y="208938"/>
                  <a:pt x="2059519" y="224063"/>
                  <a:pt x="2045652" y="236532"/>
                </a:cubicBezTo>
                <a:cubicBezTo>
                  <a:pt x="2031785" y="249001"/>
                  <a:pt x="2017778" y="258254"/>
                  <a:pt x="2003632" y="264291"/>
                </a:cubicBezTo>
                <a:cubicBezTo>
                  <a:pt x="1989485" y="270328"/>
                  <a:pt x="1981910" y="271884"/>
                  <a:pt x="1980906" y="268959"/>
                </a:cubicBezTo>
                <a:cubicBezTo>
                  <a:pt x="1979902" y="266034"/>
                  <a:pt x="1985147" y="260147"/>
                  <a:pt x="1996641" y="251299"/>
                </a:cubicBezTo>
                <a:cubicBezTo>
                  <a:pt x="2008135" y="242451"/>
                  <a:pt x="2019220" y="232026"/>
                  <a:pt x="2029896" y="220023"/>
                </a:cubicBezTo>
                <a:cubicBezTo>
                  <a:pt x="2040572" y="208020"/>
                  <a:pt x="2051023" y="193121"/>
                  <a:pt x="2061247" y="175325"/>
                </a:cubicBezTo>
                <a:cubicBezTo>
                  <a:pt x="2071472" y="157528"/>
                  <a:pt x="2076584" y="143855"/>
                  <a:pt x="2076584" y="134304"/>
                </a:cubicBezTo>
                <a:cubicBezTo>
                  <a:pt x="2064653" y="137861"/>
                  <a:pt x="2053686" y="140775"/>
                  <a:pt x="2043684" y="143048"/>
                </a:cubicBezTo>
                <a:cubicBezTo>
                  <a:pt x="2033682" y="145321"/>
                  <a:pt x="2023619" y="142529"/>
                  <a:pt x="2013494" y="134670"/>
                </a:cubicBezTo>
                <a:cubicBezTo>
                  <a:pt x="2003370" y="126812"/>
                  <a:pt x="2004528" y="122298"/>
                  <a:pt x="2016968" y="121129"/>
                </a:cubicBezTo>
                <a:cubicBezTo>
                  <a:pt x="2029408" y="119961"/>
                  <a:pt x="2043942" y="117845"/>
                  <a:pt x="2060570" y="114784"/>
                </a:cubicBezTo>
                <a:cubicBezTo>
                  <a:pt x="2077197" y="111722"/>
                  <a:pt x="2095302" y="107969"/>
                  <a:pt x="2114883" y="103523"/>
                </a:cubicBezTo>
                <a:cubicBezTo>
                  <a:pt x="2134465" y="99078"/>
                  <a:pt x="2151096" y="95202"/>
                  <a:pt x="2164776" y="91897"/>
                </a:cubicBezTo>
                <a:cubicBezTo>
                  <a:pt x="2178457" y="88591"/>
                  <a:pt x="2188682" y="86939"/>
                  <a:pt x="2195450" y="86939"/>
                </a:cubicBezTo>
                <a:close/>
                <a:moveTo>
                  <a:pt x="6722418" y="76944"/>
                </a:moveTo>
                <a:cubicBezTo>
                  <a:pt x="6726143" y="76824"/>
                  <a:pt x="6731266" y="77883"/>
                  <a:pt x="6737787" y="80120"/>
                </a:cubicBezTo>
                <a:cubicBezTo>
                  <a:pt x="6750830" y="84594"/>
                  <a:pt x="6756196" y="91821"/>
                  <a:pt x="6753887" y="101802"/>
                </a:cubicBezTo>
                <a:cubicBezTo>
                  <a:pt x="6751578" y="111783"/>
                  <a:pt x="6743254" y="112421"/>
                  <a:pt x="6728914" y="103717"/>
                </a:cubicBezTo>
                <a:cubicBezTo>
                  <a:pt x="6718072" y="93420"/>
                  <a:pt x="6713581" y="85795"/>
                  <a:pt x="6715438" y="80840"/>
                </a:cubicBezTo>
                <a:cubicBezTo>
                  <a:pt x="6716366" y="78363"/>
                  <a:pt x="6718693" y="77065"/>
                  <a:pt x="6722418" y="76944"/>
                </a:cubicBezTo>
                <a:close/>
                <a:moveTo>
                  <a:pt x="4539198" y="68182"/>
                </a:moveTo>
                <a:cubicBezTo>
                  <a:pt x="4534494" y="67278"/>
                  <a:pt x="4528328" y="68465"/>
                  <a:pt x="4520699" y="71742"/>
                </a:cubicBezTo>
                <a:cubicBezTo>
                  <a:pt x="4513070" y="75018"/>
                  <a:pt x="4506954" y="81661"/>
                  <a:pt x="4502351" y="91671"/>
                </a:cubicBezTo>
                <a:cubicBezTo>
                  <a:pt x="4497748" y="101680"/>
                  <a:pt x="4496099" y="112256"/>
                  <a:pt x="4497403" y="123399"/>
                </a:cubicBezTo>
                <a:cubicBezTo>
                  <a:pt x="4498708" y="134541"/>
                  <a:pt x="4503254" y="143392"/>
                  <a:pt x="4511041" y="149953"/>
                </a:cubicBezTo>
                <a:cubicBezTo>
                  <a:pt x="4518828" y="156514"/>
                  <a:pt x="4527045" y="159608"/>
                  <a:pt x="4535692" y="159235"/>
                </a:cubicBezTo>
                <a:cubicBezTo>
                  <a:pt x="4544339" y="158862"/>
                  <a:pt x="4551312" y="156639"/>
                  <a:pt x="4556611" y="152567"/>
                </a:cubicBezTo>
                <a:cubicBezTo>
                  <a:pt x="4561909" y="148494"/>
                  <a:pt x="4567154" y="141252"/>
                  <a:pt x="4572345" y="130841"/>
                </a:cubicBezTo>
                <a:cubicBezTo>
                  <a:pt x="4575859" y="117849"/>
                  <a:pt x="4576776" y="107001"/>
                  <a:pt x="4575099" y="98296"/>
                </a:cubicBezTo>
                <a:cubicBezTo>
                  <a:pt x="4573421" y="89592"/>
                  <a:pt x="4569126" y="82396"/>
                  <a:pt x="4562214" y="76710"/>
                </a:cubicBezTo>
                <a:cubicBezTo>
                  <a:pt x="4555302" y="71025"/>
                  <a:pt x="4547630" y="68182"/>
                  <a:pt x="4539198" y="68182"/>
                </a:cubicBezTo>
                <a:close/>
                <a:moveTo>
                  <a:pt x="4030619" y="66864"/>
                </a:moveTo>
                <a:cubicBezTo>
                  <a:pt x="4035335" y="67198"/>
                  <a:pt x="4039915" y="68497"/>
                  <a:pt x="4044361" y="70763"/>
                </a:cubicBezTo>
                <a:cubicBezTo>
                  <a:pt x="4053252" y="75294"/>
                  <a:pt x="4057698" y="79804"/>
                  <a:pt x="4057698" y="84293"/>
                </a:cubicBezTo>
                <a:cubicBezTo>
                  <a:pt x="4057698" y="90531"/>
                  <a:pt x="4051857" y="93904"/>
                  <a:pt x="4040177" y="94413"/>
                </a:cubicBezTo>
                <a:cubicBezTo>
                  <a:pt x="4028497" y="94923"/>
                  <a:pt x="4016247" y="95396"/>
                  <a:pt x="4003427" y="95833"/>
                </a:cubicBezTo>
                <a:cubicBezTo>
                  <a:pt x="3990607" y="96271"/>
                  <a:pt x="3974678" y="98070"/>
                  <a:pt x="3955642" y="101232"/>
                </a:cubicBezTo>
                <a:cubicBezTo>
                  <a:pt x="3936605" y="104394"/>
                  <a:pt x="3921709" y="107097"/>
                  <a:pt x="3910954" y="109342"/>
                </a:cubicBezTo>
                <a:cubicBezTo>
                  <a:pt x="3900199" y="111586"/>
                  <a:pt x="3889770" y="108410"/>
                  <a:pt x="3879667" y="99813"/>
                </a:cubicBezTo>
                <a:cubicBezTo>
                  <a:pt x="3869565" y="91216"/>
                  <a:pt x="3871626" y="87372"/>
                  <a:pt x="3885852" y="88283"/>
                </a:cubicBezTo>
                <a:cubicBezTo>
                  <a:pt x="3900077" y="89194"/>
                  <a:pt x="3922899" y="86960"/>
                  <a:pt x="3954319" y="81583"/>
                </a:cubicBezTo>
                <a:cubicBezTo>
                  <a:pt x="3985509" y="76234"/>
                  <a:pt x="4006091" y="71960"/>
                  <a:pt x="4016064" y="68762"/>
                </a:cubicBezTo>
                <a:cubicBezTo>
                  <a:pt x="4021051" y="67164"/>
                  <a:pt x="4025903" y="66531"/>
                  <a:pt x="4030619" y="66864"/>
                </a:cubicBezTo>
                <a:close/>
                <a:moveTo>
                  <a:pt x="4716538" y="66773"/>
                </a:moveTo>
                <a:cubicBezTo>
                  <a:pt x="4704578" y="67640"/>
                  <a:pt x="4696250" y="71007"/>
                  <a:pt x="4691553" y="76872"/>
                </a:cubicBezTo>
                <a:cubicBezTo>
                  <a:pt x="4686857" y="82737"/>
                  <a:pt x="4684509" y="89857"/>
                  <a:pt x="4684509" y="98232"/>
                </a:cubicBezTo>
                <a:cubicBezTo>
                  <a:pt x="4684509" y="106592"/>
                  <a:pt x="4687370" y="114447"/>
                  <a:pt x="4693091" y="121796"/>
                </a:cubicBezTo>
                <a:cubicBezTo>
                  <a:pt x="4698813" y="129145"/>
                  <a:pt x="4707622" y="132820"/>
                  <a:pt x="4719517" y="132820"/>
                </a:cubicBezTo>
                <a:cubicBezTo>
                  <a:pt x="4731412" y="132820"/>
                  <a:pt x="4740450" y="129124"/>
                  <a:pt x="4746631" y="121732"/>
                </a:cubicBezTo>
                <a:cubicBezTo>
                  <a:pt x="4752811" y="114339"/>
                  <a:pt x="4755690" y="105502"/>
                  <a:pt x="4755267" y="95220"/>
                </a:cubicBezTo>
                <a:cubicBezTo>
                  <a:pt x="4754844" y="84938"/>
                  <a:pt x="4751273" y="77410"/>
                  <a:pt x="4744555" y="72634"/>
                </a:cubicBezTo>
                <a:cubicBezTo>
                  <a:pt x="4737836" y="67859"/>
                  <a:pt x="4728497" y="65905"/>
                  <a:pt x="4716538" y="66773"/>
                </a:cubicBezTo>
                <a:close/>
                <a:moveTo>
                  <a:pt x="4173613" y="66773"/>
                </a:moveTo>
                <a:cubicBezTo>
                  <a:pt x="4161653" y="67640"/>
                  <a:pt x="4153325" y="71007"/>
                  <a:pt x="4148628" y="76872"/>
                </a:cubicBezTo>
                <a:cubicBezTo>
                  <a:pt x="4143932" y="82737"/>
                  <a:pt x="4141584" y="89857"/>
                  <a:pt x="4141584" y="98232"/>
                </a:cubicBezTo>
                <a:cubicBezTo>
                  <a:pt x="4141584" y="106592"/>
                  <a:pt x="4144445" y="114447"/>
                  <a:pt x="4150166" y="121796"/>
                </a:cubicBezTo>
                <a:cubicBezTo>
                  <a:pt x="4155888" y="129145"/>
                  <a:pt x="4164697" y="132820"/>
                  <a:pt x="4176592" y="132820"/>
                </a:cubicBezTo>
                <a:cubicBezTo>
                  <a:pt x="4188487" y="132820"/>
                  <a:pt x="4197525" y="129124"/>
                  <a:pt x="4203706" y="121732"/>
                </a:cubicBezTo>
                <a:cubicBezTo>
                  <a:pt x="4209886" y="114339"/>
                  <a:pt x="4212765" y="105502"/>
                  <a:pt x="4212342" y="95220"/>
                </a:cubicBezTo>
                <a:cubicBezTo>
                  <a:pt x="4211919" y="84938"/>
                  <a:pt x="4208348" y="77410"/>
                  <a:pt x="4201630" y="72634"/>
                </a:cubicBezTo>
                <a:cubicBezTo>
                  <a:pt x="4194911" y="67859"/>
                  <a:pt x="4185572" y="65905"/>
                  <a:pt x="4173613" y="66773"/>
                </a:cubicBezTo>
                <a:close/>
                <a:moveTo>
                  <a:pt x="1849513" y="66773"/>
                </a:moveTo>
                <a:cubicBezTo>
                  <a:pt x="1837553" y="67640"/>
                  <a:pt x="1829225" y="71007"/>
                  <a:pt x="1824528" y="76872"/>
                </a:cubicBezTo>
                <a:cubicBezTo>
                  <a:pt x="1819832" y="82737"/>
                  <a:pt x="1817484" y="89857"/>
                  <a:pt x="1817484" y="98232"/>
                </a:cubicBezTo>
                <a:cubicBezTo>
                  <a:pt x="1817484" y="106592"/>
                  <a:pt x="1820345" y="114447"/>
                  <a:pt x="1826066" y="121796"/>
                </a:cubicBezTo>
                <a:cubicBezTo>
                  <a:pt x="1831788" y="129145"/>
                  <a:pt x="1840597" y="132820"/>
                  <a:pt x="1852492" y="132820"/>
                </a:cubicBezTo>
                <a:cubicBezTo>
                  <a:pt x="1864387" y="132820"/>
                  <a:pt x="1873425" y="129124"/>
                  <a:pt x="1879606" y="121732"/>
                </a:cubicBezTo>
                <a:cubicBezTo>
                  <a:pt x="1885786" y="114339"/>
                  <a:pt x="1888665" y="105502"/>
                  <a:pt x="1888242" y="95220"/>
                </a:cubicBezTo>
                <a:cubicBezTo>
                  <a:pt x="1887819" y="84938"/>
                  <a:pt x="1884248" y="77410"/>
                  <a:pt x="1877530" y="72634"/>
                </a:cubicBezTo>
                <a:cubicBezTo>
                  <a:pt x="1870811" y="67859"/>
                  <a:pt x="1861472" y="65905"/>
                  <a:pt x="1849513" y="66773"/>
                </a:cubicBezTo>
                <a:close/>
                <a:moveTo>
                  <a:pt x="1678063" y="66773"/>
                </a:moveTo>
                <a:cubicBezTo>
                  <a:pt x="1666104" y="67640"/>
                  <a:pt x="1657775" y="71007"/>
                  <a:pt x="1653079" y="76872"/>
                </a:cubicBezTo>
                <a:cubicBezTo>
                  <a:pt x="1648383" y="82737"/>
                  <a:pt x="1646035" y="89857"/>
                  <a:pt x="1646035" y="98232"/>
                </a:cubicBezTo>
                <a:cubicBezTo>
                  <a:pt x="1646035" y="106592"/>
                  <a:pt x="1648896" y="114447"/>
                  <a:pt x="1654617" y="121796"/>
                </a:cubicBezTo>
                <a:cubicBezTo>
                  <a:pt x="1660339" y="129145"/>
                  <a:pt x="1669147" y="132820"/>
                  <a:pt x="1681042" y="132820"/>
                </a:cubicBezTo>
                <a:cubicBezTo>
                  <a:pt x="1692938" y="132820"/>
                  <a:pt x="1701975" y="129124"/>
                  <a:pt x="1708156" y="121732"/>
                </a:cubicBezTo>
                <a:cubicBezTo>
                  <a:pt x="1714337" y="114339"/>
                  <a:pt x="1717215" y="105502"/>
                  <a:pt x="1716793" y="95220"/>
                </a:cubicBezTo>
                <a:cubicBezTo>
                  <a:pt x="1716369" y="84938"/>
                  <a:pt x="1712799" y="77410"/>
                  <a:pt x="1706080" y="72634"/>
                </a:cubicBezTo>
                <a:cubicBezTo>
                  <a:pt x="1699362" y="67859"/>
                  <a:pt x="1690023" y="65905"/>
                  <a:pt x="1678063" y="66773"/>
                </a:cubicBezTo>
                <a:close/>
                <a:moveTo>
                  <a:pt x="6281826" y="63318"/>
                </a:moveTo>
                <a:cubicBezTo>
                  <a:pt x="6284202" y="63291"/>
                  <a:pt x="6287432" y="64102"/>
                  <a:pt x="6291516" y="65751"/>
                </a:cubicBezTo>
                <a:cubicBezTo>
                  <a:pt x="6307858" y="72348"/>
                  <a:pt x="6318684" y="79084"/>
                  <a:pt x="6323997" y="85960"/>
                </a:cubicBezTo>
                <a:cubicBezTo>
                  <a:pt x="6329310" y="92836"/>
                  <a:pt x="6330238" y="101265"/>
                  <a:pt x="6326782" y="111245"/>
                </a:cubicBezTo>
                <a:cubicBezTo>
                  <a:pt x="6323327" y="121226"/>
                  <a:pt x="6318336" y="123567"/>
                  <a:pt x="6311812" y="118268"/>
                </a:cubicBezTo>
                <a:cubicBezTo>
                  <a:pt x="6305286" y="112970"/>
                  <a:pt x="6295865" y="102276"/>
                  <a:pt x="6283546" y="86186"/>
                </a:cubicBezTo>
                <a:cubicBezTo>
                  <a:pt x="6275276" y="71021"/>
                  <a:pt x="6274703" y="63398"/>
                  <a:pt x="6281826" y="63318"/>
                </a:cubicBezTo>
                <a:close/>
                <a:moveTo>
                  <a:pt x="3838631" y="51718"/>
                </a:moveTo>
                <a:cubicBezTo>
                  <a:pt x="3837451" y="51440"/>
                  <a:pt x="3835811" y="51525"/>
                  <a:pt x="3833711" y="51974"/>
                </a:cubicBezTo>
                <a:cubicBezTo>
                  <a:pt x="3829509" y="52870"/>
                  <a:pt x="3822733" y="54042"/>
                  <a:pt x="3813383" y="55491"/>
                </a:cubicBezTo>
                <a:lnTo>
                  <a:pt x="3813383" y="101781"/>
                </a:lnTo>
                <a:cubicBezTo>
                  <a:pt x="3816395" y="101781"/>
                  <a:pt x="3821252" y="100651"/>
                  <a:pt x="3827957" y="98393"/>
                </a:cubicBezTo>
                <a:cubicBezTo>
                  <a:pt x="3831308" y="97264"/>
                  <a:pt x="3834315" y="97227"/>
                  <a:pt x="3836975" y="98283"/>
                </a:cubicBezTo>
                <a:lnTo>
                  <a:pt x="3841562" y="102541"/>
                </a:lnTo>
                <a:lnTo>
                  <a:pt x="3841562" y="78894"/>
                </a:lnTo>
                <a:cubicBezTo>
                  <a:pt x="3841562" y="64066"/>
                  <a:pt x="3841304" y="55648"/>
                  <a:pt x="3840788" y="53641"/>
                </a:cubicBezTo>
                <a:cubicBezTo>
                  <a:pt x="3840529" y="52637"/>
                  <a:pt x="3839811" y="51996"/>
                  <a:pt x="3838631" y="51718"/>
                </a:cubicBezTo>
                <a:close/>
                <a:moveTo>
                  <a:pt x="7398870" y="35637"/>
                </a:moveTo>
                <a:lnTo>
                  <a:pt x="7421778" y="35637"/>
                </a:lnTo>
                <a:lnTo>
                  <a:pt x="7421778" y="274681"/>
                </a:lnTo>
                <a:lnTo>
                  <a:pt x="7386523" y="274681"/>
                </a:lnTo>
                <a:lnTo>
                  <a:pt x="7386523" y="88423"/>
                </a:lnTo>
                <a:cubicBezTo>
                  <a:pt x="7379382" y="99479"/>
                  <a:pt x="7364532" y="110729"/>
                  <a:pt x="7341975" y="122173"/>
                </a:cubicBezTo>
                <a:lnTo>
                  <a:pt x="7341975" y="91370"/>
                </a:lnTo>
                <a:cubicBezTo>
                  <a:pt x="7364891" y="75811"/>
                  <a:pt x="7383856" y="57233"/>
                  <a:pt x="7398870" y="35637"/>
                </a:cubicBezTo>
                <a:close/>
                <a:moveTo>
                  <a:pt x="7225918" y="35637"/>
                </a:moveTo>
                <a:lnTo>
                  <a:pt x="7263755" y="35637"/>
                </a:lnTo>
                <a:lnTo>
                  <a:pt x="7207054" y="123356"/>
                </a:lnTo>
                <a:cubicBezTo>
                  <a:pt x="7229080" y="117060"/>
                  <a:pt x="7247759" y="118397"/>
                  <a:pt x="7263088" y="127367"/>
                </a:cubicBezTo>
                <a:cubicBezTo>
                  <a:pt x="7278418" y="136337"/>
                  <a:pt x="7288646" y="146182"/>
                  <a:pt x="7293773" y="156901"/>
                </a:cubicBezTo>
                <a:cubicBezTo>
                  <a:pt x="7298900" y="167620"/>
                  <a:pt x="7301696" y="179243"/>
                  <a:pt x="7302162" y="191769"/>
                </a:cubicBezTo>
                <a:cubicBezTo>
                  <a:pt x="7302628" y="204295"/>
                  <a:pt x="7300738" y="216689"/>
                  <a:pt x="7296494" y="228950"/>
                </a:cubicBezTo>
                <a:cubicBezTo>
                  <a:pt x="7292249" y="241211"/>
                  <a:pt x="7284660" y="252339"/>
                  <a:pt x="7273725" y="262334"/>
                </a:cubicBezTo>
                <a:cubicBezTo>
                  <a:pt x="7262791" y="272329"/>
                  <a:pt x="7247618" y="277785"/>
                  <a:pt x="7228210" y="278703"/>
                </a:cubicBezTo>
                <a:cubicBezTo>
                  <a:pt x="7208800" y="279621"/>
                  <a:pt x="7192190" y="276047"/>
                  <a:pt x="7178380" y="267980"/>
                </a:cubicBezTo>
                <a:cubicBezTo>
                  <a:pt x="7164571" y="259914"/>
                  <a:pt x="7155074" y="248542"/>
                  <a:pt x="7149890" y="233865"/>
                </a:cubicBezTo>
                <a:cubicBezTo>
                  <a:pt x="7144706" y="219188"/>
                  <a:pt x="7142566" y="205138"/>
                  <a:pt x="7143469" y="191715"/>
                </a:cubicBezTo>
                <a:cubicBezTo>
                  <a:pt x="7144372" y="178293"/>
                  <a:pt x="7146846" y="167097"/>
                  <a:pt x="7150890" y="158127"/>
                </a:cubicBezTo>
                <a:cubicBezTo>
                  <a:pt x="7154934" y="149157"/>
                  <a:pt x="7161108" y="137725"/>
                  <a:pt x="7169410" y="123829"/>
                </a:cubicBezTo>
                <a:close/>
                <a:moveTo>
                  <a:pt x="4719452" y="35637"/>
                </a:moveTo>
                <a:cubicBezTo>
                  <a:pt x="4728924" y="35637"/>
                  <a:pt x="4737514" y="36601"/>
                  <a:pt x="4745222" y="38530"/>
                </a:cubicBezTo>
                <a:cubicBezTo>
                  <a:pt x="4752929" y="40458"/>
                  <a:pt x="4761100" y="44542"/>
                  <a:pt x="4769732" y="50780"/>
                </a:cubicBezTo>
                <a:cubicBezTo>
                  <a:pt x="4778366" y="57018"/>
                  <a:pt x="4784543" y="65765"/>
                  <a:pt x="4788264" y="77022"/>
                </a:cubicBezTo>
                <a:cubicBezTo>
                  <a:pt x="4791985" y="88279"/>
                  <a:pt x="4791702" y="101569"/>
                  <a:pt x="4787414" y="116892"/>
                </a:cubicBezTo>
                <a:cubicBezTo>
                  <a:pt x="4783126" y="132214"/>
                  <a:pt x="4772672" y="142916"/>
                  <a:pt x="4756052" y="148996"/>
                </a:cubicBezTo>
                <a:cubicBezTo>
                  <a:pt x="4770636" y="152179"/>
                  <a:pt x="4781255" y="158762"/>
                  <a:pt x="4787909" y="168742"/>
                </a:cubicBezTo>
                <a:cubicBezTo>
                  <a:pt x="4794563" y="178723"/>
                  <a:pt x="4797889" y="190701"/>
                  <a:pt x="4797889" y="204675"/>
                </a:cubicBezTo>
                <a:cubicBezTo>
                  <a:pt x="4797889" y="218650"/>
                  <a:pt x="4795749" y="229928"/>
                  <a:pt x="4791469" y="238511"/>
                </a:cubicBezTo>
                <a:cubicBezTo>
                  <a:pt x="4787188" y="247094"/>
                  <a:pt x="4782388" y="254278"/>
                  <a:pt x="4777067" y="260064"/>
                </a:cubicBezTo>
                <a:cubicBezTo>
                  <a:pt x="4771747" y="265851"/>
                  <a:pt x="4764574" y="270411"/>
                  <a:pt x="4755547" y="273745"/>
                </a:cubicBezTo>
                <a:cubicBezTo>
                  <a:pt x="4746519" y="277079"/>
                  <a:pt x="4735205" y="278746"/>
                  <a:pt x="4721603" y="278746"/>
                </a:cubicBezTo>
                <a:cubicBezTo>
                  <a:pt x="4708002" y="278746"/>
                  <a:pt x="4696221" y="277083"/>
                  <a:pt x="4686262" y="273756"/>
                </a:cubicBezTo>
                <a:cubicBezTo>
                  <a:pt x="4676303" y="270429"/>
                  <a:pt x="4667942" y="265388"/>
                  <a:pt x="4661181" y="258634"/>
                </a:cubicBezTo>
                <a:cubicBezTo>
                  <a:pt x="4654419" y="251880"/>
                  <a:pt x="4649841" y="243953"/>
                  <a:pt x="4647447" y="234854"/>
                </a:cubicBezTo>
                <a:cubicBezTo>
                  <a:pt x="4645052" y="225755"/>
                  <a:pt x="4643854" y="215649"/>
                  <a:pt x="4643854" y="204536"/>
                </a:cubicBezTo>
                <a:cubicBezTo>
                  <a:pt x="4643854" y="193408"/>
                  <a:pt x="4646665" y="182455"/>
                  <a:pt x="4652286" y="171679"/>
                </a:cubicBezTo>
                <a:cubicBezTo>
                  <a:pt x="4657908" y="160902"/>
                  <a:pt x="4666799" y="153054"/>
                  <a:pt x="4678959" y="148135"/>
                </a:cubicBezTo>
                <a:cubicBezTo>
                  <a:pt x="4668792" y="143561"/>
                  <a:pt x="4661758" y="137126"/>
                  <a:pt x="4657858" y="128830"/>
                </a:cubicBezTo>
                <a:cubicBezTo>
                  <a:pt x="4653957" y="120534"/>
                  <a:pt x="4651774" y="111217"/>
                  <a:pt x="4651308" y="100877"/>
                </a:cubicBezTo>
                <a:cubicBezTo>
                  <a:pt x="4650841" y="90538"/>
                  <a:pt x="4652236" y="81633"/>
                  <a:pt x="4655491" y="74162"/>
                </a:cubicBezTo>
                <a:cubicBezTo>
                  <a:pt x="4658746" y="66690"/>
                  <a:pt x="4663708" y="59621"/>
                  <a:pt x="4670377" y="52952"/>
                </a:cubicBezTo>
                <a:cubicBezTo>
                  <a:pt x="4677045" y="46284"/>
                  <a:pt x="4684523" y="41731"/>
                  <a:pt x="4692812" y="39293"/>
                </a:cubicBezTo>
                <a:cubicBezTo>
                  <a:pt x="4701100" y="36855"/>
                  <a:pt x="4709981" y="35637"/>
                  <a:pt x="4719452" y="35637"/>
                </a:cubicBezTo>
                <a:close/>
                <a:moveTo>
                  <a:pt x="4176527" y="35637"/>
                </a:moveTo>
                <a:cubicBezTo>
                  <a:pt x="4185999" y="35637"/>
                  <a:pt x="4194589" y="36601"/>
                  <a:pt x="4202297" y="38530"/>
                </a:cubicBezTo>
                <a:cubicBezTo>
                  <a:pt x="4210005" y="40458"/>
                  <a:pt x="4218175" y="44542"/>
                  <a:pt x="4226808" y="50780"/>
                </a:cubicBezTo>
                <a:cubicBezTo>
                  <a:pt x="4235441" y="57018"/>
                  <a:pt x="4241618" y="65765"/>
                  <a:pt x="4245339" y="77022"/>
                </a:cubicBezTo>
                <a:cubicBezTo>
                  <a:pt x="4249060" y="88279"/>
                  <a:pt x="4248777" y="101569"/>
                  <a:pt x="4244489" y="116892"/>
                </a:cubicBezTo>
                <a:cubicBezTo>
                  <a:pt x="4240201" y="132214"/>
                  <a:pt x="4229747" y="142916"/>
                  <a:pt x="4213127" y="148996"/>
                </a:cubicBezTo>
                <a:cubicBezTo>
                  <a:pt x="4227711" y="152179"/>
                  <a:pt x="4238330" y="158762"/>
                  <a:pt x="4244984" y="168742"/>
                </a:cubicBezTo>
                <a:cubicBezTo>
                  <a:pt x="4251638" y="178723"/>
                  <a:pt x="4254965" y="190701"/>
                  <a:pt x="4254965" y="204675"/>
                </a:cubicBezTo>
                <a:cubicBezTo>
                  <a:pt x="4254965" y="218650"/>
                  <a:pt x="4252824" y="229928"/>
                  <a:pt x="4248544" y="238511"/>
                </a:cubicBezTo>
                <a:cubicBezTo>
                  <a:pt x="4244263" y="247094"/>
                  <a:pt x="4239463" y="254278"/>
                  <a:pt x="4234143" y="260064"/>
                </a:cubicBezTo>
                <a:cubicBezTo>
                  <a:pt x="4228822" y="265851"/>
                  <a:pt x="4221649" y="270411"/>
                  <a:pt x="4212622" y="273745"/>
                </a:cubicBezTo>
                <a:cubicBezTo>
                  <a:pt x="4203595" y="277079"/>
                  <a:pt x="4192280" y="278746"/>
                  <a:pt x="4178678" y="278746"/>
                </a:cubicBezTo>
                <a:cubicBezTo>
                  <a:pt x="4165077" y="278746"/>
                  <a:pt x="4153296" y="277083"/>
                  <a:pt x="4143337" y="273756"/>
                </a:cubicBezTo>
                <a:cubicBezTo>
                  <a:pt x="4133378" y="270429"/>
                  <a:pt x="4125017" y="265388"/>
                  <a:pt x="4118256" y="258634"/>
                </a:cubicBezTo>
                <a:cubicBezTo>
                  <a:pt x="4111494" y="251880"/>
                  <a:pt x="4106916" y="243953"/>
                  <a:pt x="4104522" y="234854"/>
                </a:cubicBezTo>
                <a:cubicBezTo>
                  <a:pt x="4102127" y="225755"/>
                  <a:pt x="4100929" y="215649"/>
                  <a:pt x="4100929" y="204536"/>
                </a:cubicBezTo>
                <a:cubicBezTo>
                  <a:pt x="4100929" y="193408"/>
                  <a:pt x="4103740" y="182455"/>
                  <a:pt x="4109361" y="171679"/>
                </a:cubicBezTo>
                <a:cubicBezTo>
                  <a:pt x="4114983" y="160902"/>
                  <a:pt x="4123874" y="153054"/>
                  <a:pt x="4136034" y="148135"/>
                </a:cubicBezTo>
                <a:cubicBezTo>
                  <a:pt x="4125867" y="143561"/>
                  <a:pt x="4118833" y="137126"/>
                  <a:pt x="4114933" y="128830"/>
                </a:cubicBezTo>
                <a:cubicBezTo>
                  <a:pt x="4111032" y="120534"/>
                  <a:pt x="4108849" y="111217"/>
                  <a:pt x="4108383" y="100877"/>
                </a:cubicBezTo>
                <a:cubicBezTo>
                  <a:pt x="4107917" y="90538"/>
                  <a:pt x="4109311" y="81633"/>
                  <a:pt x="4112566" y="74162"/>
                </a:cubicBezTo>
                <a:cubicBezTo>
                  <a:pt x="4115822" y="66690"/>
                  <a:pt x="4120783" y="59621"/>
                  <a:pt x="4127452" y="52952"/>
                </a:cubicBezTo>
                <a:cubicBezTo>
                  <a:pt x="4134120" y="46284"/>
                  <a:pt x="4141598" y="41731"/>
                  <a:pt x="4149887" y="39293"/>
                </a:cubicBezTo>
                <a:cubicBezTo>
                  <a:pt x="4158175" y="36855"/>
                  <a:pt x="4167056" y="35637"/>
                  <a:pt x="4176527" y="35637"/>
                </a:cubicBezTo>
                <a:close/>
                <a:moveTo>
                  <a:pt x="1852427" y="35637"/>
                </a:moveTo>
                <a:cubicBezTo>
                  <a:pt x="1861899" y="35637"/>
                  <a:pt x="1870489" y="36601"/>
                  <a:pt x="1878197" y="38530"/>
                </a:cubicBezTo>
                <a:cubicBezTo>
                  <a:pt x="1885904" y="40458"/>
                  <a:pt x="1894075" y="44542"/>
                  <a:pt x="1902708" y="50780"/>
                </a:cubicBezTo>
                <a:cubicBezTo>
                  <a:pt x="1911340" y="57018"/>
                  <a:pt x="1917517" y="65765"/>
                  <a:pt x="1921239" y="77022"/>
                </a:cubicBezTo>
                <a:cubicBezTo>
                  <a:pt x="1924960" y="88279"/>
                  <a:pt x="1924677" y="101569"/>
                  <a:pt x="1920389" y="116892"/>
                </a:cubicBezTo>
                <a:cubicBezTo>
                  <a:pt x="1916101" y="132214"/>
                  <a:pt x="1905647" y="142916"/>
                  <a:pt x="1889027" y="148996"/>
                </a:cubicBezTo>
                <a:cubicBezTo>
                  <a:pt x="1903611" y="152179"/>
                  <a:pt x="1914230" y="158762"/>
                  <a:pt x="1920884" y="168742"/>
                </a:cubicBezTo>
                <a:cubicBezTo>
                  <a:pt x="1927538" y="178723"/>
                  <a:pt x="1930865" y="190701"/>
                  <a:pt x="1930865" y="204675"/>
                </a:cubicBezTo>
                <a:cubicBezTo>
                  <a:pt x="1930865" y="218650"/>
                  <a:pt x="1928724" y="229928"/>
                  <a:pt x="1924444" y="238511"/>
                </a:cubicBezTo>
                <a:cubicBezTo>
                  <a:pt x="1920163" y="247094"/>
                  <a:pt x="1915363" y="254278"/>
                  <a:pt x="1910043" y="260064"/>
                </a:cubicBezTo>
                <a:cubicBezTo>
                  <a:pt x="1904722" y="265851"/>
                  <a:pt x="1897549" y="270411"/>
                  <a:pt x="1888522" y="273745"/>
                </a:cubicBezTo>
                <a:cubicBezTo>
                  <a:pt x="1879494" y="277079"/>
                  <a:pt x="1868180" y="278746"/>
                  <a:pt x="1854578" y="278746"/>
                </a:cubicBezTo>
                <a:cubicBezTo>
                  <a:pt x="1840977" y="278746"/>
                  <a:pt x="1829196" y="277083"/>
                  <a:pt x="1819237" y="273756"/>
                </a:cubicBezTo>
                <a:cubicBezTo>
                  <a:pt x="1809278" y="270429"/>
                  <a:pt x="1800917" y="265388"/>
                  <a:pt x="1794156" y="258634"/>
                </a:cubicBezTo>
                <a:cubicBezTo>
                  <a:pt x="1787395" y="251880"/>
                  <a:pt x="1782817" y="243953"/>
                  <a:pt x="1780422" y="234854"/>
                </a:cubicBezTo>
                <a:cubicBezTo>
                  <a:pt x="1778027" y="225755"/>
                  <a:pt x="1776830" y="215649"/>
                  <a:pt x="1776830" y="204536"/>
                </a:cubicBezTo>
                <a:cubicBezTo>
                  <a:pt x="1776830" y="193408"/>
                  <a:pt x="1779640" y="182455"/>
                  <a:pt x="1785262" y="171679"/>
                </a:cubicBezTo>
                <a:cubicBezTo>
                  <a:pt x="1790883" y="160902"/>
                  <a:pt x="1799774" y="153054"/>
                  <a:pt x="1811934" y="148135"/>
                </a:cubicBezTo>
                <a:cubicBezTo>
                  <a:pt x="1801767" y="143561"/>
                  <a:pt x="1794733" y="137126"/>
                  <a:pt x="1790833" y="128830"/>
                </a:cubicBezTo>
                <a:cubicBezTo>
                  <a:pt x="1786933" y="120534"/>
                  <a:pt x="1784749" y="111217"/>
                  <a:pt x="1784283" y="100877"/>
                </a:cubicBezTo>
                <a:cubicBezTo>
                  <a:pt x="1783817" y="90538"/>
                  <a:pt x="1785212" y="81633"/>
                  <a:pt x="1788467" y="74162"/>
                </a:cubicBezTo>
                <a:cubicBezTo>
                  <a:pt x="1791723" y="66690"/>
                  <a:pt x="1796684" y="59621"/>
                  <a:pt x="1803351" y="52952"/>
                </a:cubicBezTo>
                <a:cubicBezTo>
                  <a:pt x="1810020" y="46284"/>
                  <a:pt x="1817498" y="41731"/>
                  <a:pt x="1825787" y="39293"/>
                </a:cubicBezTo>
                <a:cubicBezTo>
                  <a:pt x="1834075" y="36855"/>
                  <a:pt x="1842955" y="35637"/>
                  <a:pt x="1852427" y="35637"/>
                </a:cubicBezTo>
                <a:close/>
                <a:moveTo>
                  <a:pt x="1680978" y="35637"/>
                </a:moveTo>
                <a:cubicBezTo>
                  <a:pt x="1690450" y="35637"/>
                  <a:pt x="1699039" y="36601"/>
                  <a:pt x="1706747" y="38530"/>
                </a:cubicBezTo>
                <a:cubicBezTo>
                  <a:pt x="1714455" y="40458"/>
                  <a:pt x="1722625" y="44542"/>
                  <a:pt x="1731259" y="50780"/>
                </a:cubicBezTo>
                <a:cubicBezTo>
                  <a:pt x="1739890" y="57018"/>
                  <a:pt x="1746068" y="65765"/>
                  <a:pt x="1749789" y="77022"/>
                </a:cubicBezTo>
                <a:cubicBezTo>
                  <a:pt x="1753511" y="88279"/>
                  <a:pt x="1753227" y="101569"/>
                  <a:pt x="1748940" y="116892"/>
                </a:cubicBezTo>
                <a:cubicBezTo>
                  <a:pt x="1744652" y="132214"/>
                  <a:pt x="1734197" y="142916"/>
                  <a:pt x="1717578" y="148996"/>
                </a:cubicBezTo>
                <a:cubicBezTo>
                  <a:pt x="1732162" y="152179"/>
                  <a:pt x="1742781" y="158762"/>
                  <a:pt x="1749434" y="168742"/>
                </a:cubicBezTo>
                <a:cubicBezTo>
                  <a:pt x="1756088" y="178723"/>
                  <a:pt x="1759415" y="190701"/>
                  <a:pt x="1759415" y="204675"/>
                </a:cubicBezTo>
                <a:cubicBezTo>
                  <a:pt x="1759415" y="218650"/>
                  <a:pt x="1757275" y="229928"/>
                  <a:pt x="1752994" y="238511"/>
                </a:cubicBezTo>
                <a:cubicBezTo>
                  <a:pt x="1748714" y="247094"/>
                  <a:pt x="1743914" y="254278"/>
                  <a:pt x="1738594" y="260064"/>
                </a:cubicBezTo>
                <a:cubicBezTo>
                  <a:pt x="1733272" y="265851"/>
                  <a:pt x="1726099" y="270411"/>
                  <a:pt x="1717072" y="273745"/>
                </a:cubicBezTo>
                <a:cubicBezTo>
                  <a:pt x="1708045" y="277079"/>
                  <a:pt x="1696731" y="278746"/>
                  <a:pt x="1683129" y="278746"/>
                </a:cubicBezTo>
                <a:cubicBezTo>
                  <a:pt x="1669528" y="278746"/>
                  <a:pt x="1657746" y="277083"/>
                  <a:pt x="1647788" y="273756"/>
                </a:cubicBezTo>
                <a:cubicBezTo>
                  <a:pt x="1637828" y="270429"/>
                  <a:pt x="1629468" y="265388"/>
                  <a:pt x="1622706" y="258634"/>
                </a:cubicBezTo>
                <a:cubicBezTo>
                  <a:pt x="1615945" y="251880"/>
                  <a:pt x="1611367" y="243953"/>
                  <a:pt x="1608972" y="234854"/>
                </a:cubicBezTo>
                <a:cubicBezTo>
                  <a:pt x="1606577" y="225755"/>
                  <a:pt x="1605379" y="215649"/>
                  <a:pt x="1605379" y="204536"/>
                </a:cubicBezTo>
                <a:cubicBezTo>
                  <a:pt x="1605379" y="193408"/>
                  <a:pt x="1608190" y="182455"/>
                  <a:pt x="1613812" y="171679"/>
                </a:cubicBezTo>
                <a:cubicBezTo>
                  <a:pt x="1619434" y="160902"/>
                  <a:pt x="1628324" y="153054"/>
                  <a:pt x="1640485" y="148135"/>
                </a:cubicBezTo>
                <a:cubicBezTo>
                  <a:pt x="1630317" y="143561"/>
                  <a:pt x="1623284" y="137126"/>
                  <a:pt x="1619384" y="128830"/>
                </a:cubicBezTo>
                <a:cubicBezTo>
                  <a:pt x="1615482" y="120534"/>
                  <a:pt x="1613299" y="111217"/>
                  <a:pt x="1612833" y="100877"/>
                </a:cubicBezTo>
                <a:cubicBezTo>
                  <a:pt x="1612367" y="90538"/>
                  <a:pt x="1613761" y="81633"/>
                  <a:pt x="1617016" y="74162"/>
                </a:cubicBezTo>
                <a:cubicBezTo>
                  <a:pt x="1620272" y="66690"/>
                  <a:pt x="1625234" y="59621"/>
                  <a:pt x="1631902" y="52952"/>
                </a:cubicBezTo>
                <a:cubicBezTo>
                  <a:pt x="1638570" y="46284"/>
                  <a:pt x="1646049" y="41731"/>
                  <a:pt x="1654337" y="39293"/>
                </a:cubicBezTo>
                <a:cubicBezTo>
                  <a:pt x="1662626" y="36855"/>
                  <a:pt x="1671506" y="35637"/>
                  <a:pt x="1680978" y="35637"/>
                </a:cubicBezTo>
                <a:close/>
                <a:moveTo>
                  <a:pt x="7063126" y="34967"/>
                </a:moveTo>
                <a:cubicBezTo>
                  <a:pt x="7070726" y="36055"/>
                  <a:pt x="7077793" y="38275"/>
                  <a:pt x="7084324" y="41627"/>
                </a:cubicBezTo>
                <a:cubicBezTo>
                  <a:pt x="7097389" y="48331"/>
                  <a:pt x="7106484" y="58025"/>
                  <a:pt x="7111610" y="70709"/>
                </a:cubicBezTo>
                <a:cubicBezTo>
                  <a:pt x="7116737" y="83393"/>
                  <a:pt x="7117412" y="97371"/>
                  <a:pt x="7113632" y="112643"/>
                </a:cubicBezTo>
                <a:cubicBezTo>
                  <a:pt x="7109854" y="127916"/>
                  <a:pt x="7099597" y="140091"/>
                  <a:pt x="7082862" y="149168"/>
                </a:cubicBezTo>
                <a:cubicBezTo>
                  <a:pt x="7094864" y="153298"/>
                  <a:pt x="7104386" y="161013"/>
                  <a:pt x="7111428" y="172313"/>
                </a:cubicBezTo>
                <a:cubicBezTo>
                  <a:pt x="7118469" y="183613"/>
                  <a:pt x="7120820" y="198448"/>
                  <a:pt x="7118483" y="216818"/>
                </a:cubicBezTo>
                <a:cubicBezTo>
                  <a:pt x="7116146" y="235188"/>
                  <a:pt x="7107807" y="250102"/>
                  <a:pt x="7093466" y="261559"/>
                </a:cubicBezTo>
                <a:cubicBezTo>
                  <a:pt x="7079126" y="273017"/>
                  <a:pt x="7062922" y="278513"/>
                  <a:pt x="7044853" y="278047"/>
                </a:cubicBezTo>
                <a:cubicBezTo>
                  <a:pt x="7026784" y="277581"/>
                  <a:pt x="7011086" y="271877"/>
                  <a:pt x="6997756" y="260936"/>
                </a:cubicBezTo>
                <a:cubicBezTo>
                  <a:pt x="6984427" y="249994"/>
                  <a:pt x="6975848" y="233166"/>
                  <a:pt x="6972019" y="210451"/>
                </a:cubicBezTo>
                <a:lnTo>
                  <a:pt x="7003575" y="204342"/>
                </a:lnTo>
                <a:cubicBezTo>
                  <a:pt x="7007676" y="218180"/>
                  <a:pt x="7013448" y="228387"/>
                  <a:pt x="7020890" y="234962"/>
                </a:cubicBezTo>
                <a:cubicBezTo>
                  <a:pt x="7028333" y="241537"/>
                  <a:pt x="7037386" y="244853"/>
                  <a:pt x="7048048" y="244910"/>
                </a:cubicBezTo>
                <a:cubicBezTo>
                  <a:pt x="7058710" y="244968"/>
                  <a:pt x="7067374" y="240633"/>
                  <a:pt x="7074042" y="231907"/>
                </a:cubicBezTo>
                <a:cubicBezTo>
                  <a:pt x="7080711" y="223181"/>
                  <a:pt x="7083615" y="213183"/>
                  <a:pt x="7082754" y="201911"/>
                </a:cubicBezTo>
                <a:cubicBezTo>
                  <a:pt x="7081894" y="190640"/>
                  <a:pt x="7077574" y="181928"/>
                  <a:pt x="7069794" y="175776"/>
                </a:cubicBezTo>
                <a:cubicBezTo>
                  <a:pt x="7062015" y="169624"/>
                  <a:pt x="7047864" y="165086"/>
                  <a:pt x="7027344" y="162160"/>
                </a:cubicBezTo>
                <a:lnTo>
                  <a:pt x="7027344" y="138606"/>
                </a:lnTo>
                <a:cubicBezTo>
                  <a:pt x="7047449" y="136699"/>
                  <a:pt x="7061474" y="131992"/>
                  <a:pt x="7069418" y="124485"/>
                </a:cubicBezTo>
                <a:cubicBezTo>
                  <a:pt x="7077363" y="116978"/>
                  <a:pt x="7080916" y="107262"/>
                  <a:pt x="7080076" y="95338"/>
                </a:cubicBezTo>
                <a:cubicBezTo>
                  <a:pt x="7079238" y="83415"/>
                  <a:pt x="7074025" y="74782"/>
                  <a:pt x="7064438" y="69440"/>
                </a:cubicBezTo>
                <a:cubicBezTo>
                  <a:pt x="7054852" y="64098"/>
                  <a:pt x="7044578" y="63532"/>
                  <a:pt x="7033614" y="67741"/>
                </a:cubicBezTo>
                <a:cubicBezTo>
                  <a:pt x="7022651" y="71950"/>
                  <a:pt x="7013405" y="84694"/>
                  <a:pt x="7005876" y="105975"/>
                </a:cubicBezTo>
                <a:lnTo>
                  <a:pt x="6974708" y="101135"/>
                </a:lnTo>
                <a:cubicBezTo>
                  <a:pt x="6980272" y="82063"/>
                  <a:pt x="6987998" y="66877"/>
                  <a:pt x="6997886" y="55577"/>
                </a:cubicBezTo>
                <a:cubicBezTo>
                  <a:pt x="7007774" y="44277"/>
                  <a:pt x="7021386" y="37451"/>
                  <a:pt x="7038722" y="35099"/>
                </a:cubicBezTo>
                <a:cubicBezTo>
                  <a:pt x="7047392" y="33923"/>
                  <a:pt x="7055526" y="33879"/>
                  <a:pt x="7063126" y="34967"/>
                </a:cubicBezTo>
                <a:close/>
                <a:moveTo>
                  <a:pt x="1519577" y="34967"/>
                </a:moveTo>
                <a:cubicBezTo>
                  <a:pt x="1527178" y="36055"/>
                  <a:pt x="1534243" y="38275"/>
                  <a:pt x="1540776" y="41627"/>
                </a:cubicBezTo>
                <a:cubicBezTo>
                  <a:pt x="1553840" y="48331"/>
                  <a:pt x="1562935" y="58025"/>
                  <a:pt x="1568061" y="70709"/>
                </a:cubicBezTo>
                <a:cubicBezTo>
                  <a:pt x="1573188" y="83393"/>
                  <a:pt x="1573862" y="97371"/>
                  <a:pt x="1570084" y="112643"/>
                </a:cubicBezTo>
                <a:cubicBezTo>
                  <a:pt x="1566305" y="127916"/>
                  <a:pt x="1556048" y="140091"/>
                  <a:pt x="1539313" y="149168"/>
                </a:cubicBezTo>
                <a:cubicBezTo>
                  <a:pt x="1551316" y="153298"/>
                  <a:pt x="1560838" y="161013"/>
                  <a:pt x="1567879" y="172313"/>
                </a:cubicBezTo>
                <a:cubicBezTo>
                  <a:pt x="1574920" y="183613"/>
                  <a:pt x="1577271" y="198448"/>
                  <a:pt x="1574934" y="216818"/>
                </a:cubicBezTo>
                <a:cubicBezTo>
                  <a:pt x="1572597" y="235188"/>
                  <a:pt x="1564258" y="250102"/>
                  <a:pt x="1549918" y="261559"/>
                </a:cubicBezTo>
                <a:cubicBezTo>
                  <a:pt x="1535578" y="273017"/>
                  <a:pt x="1519373" y="278513"/>
                  <a:pt x="1501304" y="278047"/>
                </a:cubicBezTo>
                <a:cubicBezTo>
                  <a:pt x="1483235" y="277581"/>
                  <a:pt x="1467536" y="271877"/>
                  <a:pt x="1454207" y="260936"/>
                </a:cubicBezTo>
                <a:cubicBezTo>
                  <a:pt x="1440878" y="249994"/>
                  <a:pt x="1432299" y="233166"/>
                  <a:pt x="1428471" y="210451"/>
                </a:cubicBezTo>
                <a:lnTo>
                  <a:pt x="1460026" y="204342"/>
                </a:lnTo>
                <a:cubicBezTo>
                  <a:pt x="1464127" y="218180"/>
                  <a:pt x="1469900" y="228387"/>
                  <a:pt x="1477342" y="234962"/>
                </a:cubicBezTo>
                <a:cubicBezTo>
                  <a:pt x="1484784" y="241537"/>
                  <a:pt x="1493837" y="244853"/>
                  <a:pt x="1504499" y="244910"/>
                </a:cubicBezTo>
                <a:cubicBezTo>
                  <a:pt x="1515160" y="244968"/>
                  <a:pt x="1523825" y="240633"/>
                  <a:pt x="1530494" y="231907"/>
                </a:cubicBezTo>
                <a:cubicBezTo>
                  <a:pt x="1537162" y="223181"/>
                  <a:pt x="1540066" y="213183"/>
                  <a:pt x="1539206" y="201911"/>
                </a:cubicBezTo>
                <a:cubicBezTo>
                  <a:pt x="1538345" y="190640"/>
                  <a:pt x="1534025" y="181928"/>
                  <a:pt x="1526245" y="175776"/>
                </a:cubicBezTo>
                <a:cubicBezTo>
                  <a:pt x="1518466" y="169624"/>
                  <a:pt x="1504316" y="165086"/>
                  <a:pt x="1483795" y="162160"/>
                </a:cubicBezTo>
                <a:lnTo>
                  <a:pt x="1483795" y="138606"/>
                </a:lnTo>
                <a:cubicBezTo>
                  <a:pt x="1503900" y="136699"/>
                  <a:pt x="1517925" y="131992"/>
                  <a:pt x="1525869" y="124485"/>
                </a:cubicBezTo>
                <a:cubicBezTo>
                  <a:pt x="1533813" y="116978"/>
                  <a:pt x="1537366" y="107262"/>
                  <a:pt x="1536528" y="95338"/>
                </a:cubicBezTo>
                <a:cubicBezTo>
                  <a:pt x="1535689" y="83415"/>
                  <a:pt x="1530476" y="74782"/>
                  <a:pt x="1520889" y="69440"/>
                </a:cubicBezTo>
                <a:cubicBezTo>
                  <a:pt x="1511303" y="64098"/>
                  <a:pt x="1501028" y="63532"/>
                  <a:pt x="1490066" y="67741"/>
                </a:cubicBezTo>
                <a:cubicBezTo>
                  <a:pt x="1479102" y="71950"/>
                  <a:pt x="1469856" y="84694"/>
                  <a:pt x="1462327" y="105975"/>
                </a:cubicBezTo>
                <a:lnTo>
                  <a:pt x="1431160" y="101135"/>
                </a:lnTo>
                <a:cubicBezTo>
                  <a:pt x="1436723" y="82063"/>
                  <a:pt x="1444449" y="66877"/>
                  <a:pt x="1454336" y="55577"/>
                </a:cubicBezTo>
                <a:cubicBezTo>
                  <a:pt x="1464223" y="44277"/>
                  <a:pt x="1477837" y="37451"/>
                  <a:pt x="1495174" y="35099"/>
                </a:cubicBezTo>
                <a:cubicBezTo>
                  <a:pt x="1503843" y="33923"/>
                  <a:pt x="1511977" y="33879"/>
                  <a:pt x="1519577" y="34967"/>
                </a:cubicBezTo>
                <a:close/>
                <a:moveTo>
                  <a:pt x="4540628" y="34303"/>
                </a:moveTo>
                <a:cubicBezTo>
                  <a:pt x="4549770" y="34303"/>
                  <a:pt x="4559156" y="36228"/>
                  <a:pt x="4568785" y="40078"/>
                </a:cubicBezTo>
                <a:cubicBezTo>
                  <a:pt x="4578415" y="43929"/>
                  <a:pt x="4586994" y="49618"/>
                  <a:pt x="4594522" y="57147"/>
                </a:cubicBezTo>
                <a:cubicBezTo>
                  <a:pt x="4602051" y="64675"/>
                  <a:pt x="4607217" y="72401"/>
                  <a:pt x="4610021" y="80324"/>
                </a:cubicBezTo>
                <a:cubicBezTo>
                  <a:pt x="4612824" y="88247"/>
                  <a:pt x="4614226" y="98457"/>
                  <a:pt x="4614226" y="110955"/>
                </a:cubicBezTo>
                <a:cubicBezTo>
                  <a:pt x="4614226" y="123452"/>
                  <a:pt x="4609612" y="139392"/>
                  <a:pt x="4600384" y="158772"/>
                </a:cubicBezTo>
                <a:cubicBezTo>
                  <a:pt x="4591156" y="178153"/>
                  <a:pt x="4568638" y="218144"/>
                  <a:pt x="4532831" y="278746"/>
                </a:cubicBezTo>
                <a:lnTo>
                  <a:pt x="4496629" y="278746"/>
                </a:lnTo>
                <a:cubicBezTo>
                  <a:pt x="4516490" y="242250"/>
                  <a:pt x="4532688" y="212100"/>
                  <a:pt x="4545221" y="188295"/>
                </a:cubicBezTo>
                <a:cubicBezTo>
                  <a:pt x="4524901" y="191895"/>
                  <a:pt x="4506843" y="188711"/>
                  <a:pt x="4491047" y="178745"/>
                </a:cubicBezTo>
                <a:cubicBezTo>
                  <a:pt x="4475251" y="168778"/>
                  <a:pt x="4465708" y="155277"/>
                  <a:pt x="4462417" y="138241"/>
                </a:cubicBezTo>
                <a:cubicBezTo>
                  <a:pt x="4459126" y="121205"/>
                  <a:pt x="4459309" y="106015"/>
                  <a:pt x="4462965" y="92671"/>
                </a:cubicBezTo>
                <a:cubicBezTo>
                  <a:pt x="4466622" y="79328"/>
                  <a:pt x="4472459" y="68175"/>
                  <a:pt x="4480475" y="59212"/>
                </a:cubicBezTo>
                <a:cubicBezTo>
                  <a:pt x="4488491" y="50249"/>
                  <a:pt x="4498235" y="43857"/>
                  <a:pt x="4509707" y="40035"/>
                </a:cubicBezTo>
                <a:cubicBezTo>
                  <a:pt x="4521180" y="36214"/>
                  <a:pt x="4531486" y="34303"/>
                  <a:pt x="4540628" y="34303"/>
                </a:cubicBezTo>
                <a:close/>
                <a:moveTo>
                  <a:pt x="7587282" y="32993"/>
                </a:moveTo>
                <a:cubicBezTo>
                  <a:pt x="7591667" y="33002"/>
                  <a:pt x="7595806" y="33486"/>
                  <a:pt x="7599699" y="34443"/>
                </a:cubicBezTo>
                <a:cubicBezTo>
                  <a:pt x="7607486" y="36357"/>
                  <a:pt x="7615477" y="39967"/>
                  <a:pt x="7623672" y="45273"/>
                </a:cubicBezTo>
                <a:cubicBezTo>
                  <a:pt x="7631868" y="50579"/>
                  <a:pt x="7638529" y="58362"/>
                  <a:pt x="7643656" y="68623"/>
                </a:cubicBezTo>
                <a:cubicBezTo>
                  <a:pt x="7648782" y="78883"/>
                  <a:pt x="7650646" y="91266"/>
                  <a:pt x="7649248" y="105771"/>
                </a:cubicBezTo>
                <a:cubicBezTo>
                  <a:pt x="7647850" y="120276"/>
                  <a:pt x="7640719" y="137402"/>
                  <a:pt x="7627856" y="157148"/>
                </a:cubicBezTo>
                <a:cubicBezTo>
                  <a:pt x="7614993" y="176895"/>
                  <a:pt x="7590880" y="205683"/>
                  <a:pt x="7555517" y="243512"/>
                </a:cubicBezTo>
                <a:lnTo>
                  <a:pt x="7652700" y="243512"/>
                </a:lnTo>
                <a:lnTo>
                  <a:pt x="7652700" y="274681"/>
                </a:lnTo>
                <a:lnTo>
                  <a:pt x="7508108" y="274681"/>
                </a:lnTo>
                <a:lnTo>
                  <a:pt x="7508108" y="264980"/>
                </a:lnTo>
                <a:cubicBezTo>
                  <a:pt x="7509040" y="251012"/>
                  <a:pt x="7515454" y="238536"/>
                  <a:pt x="7527350" y="227552"/>
                </a:cubicBezTo>
                <a:cubicBezTo>
                  <a:pt x="7539244" y="216567"/>
                  <a:pt x="7554130" y="199685"/>
                  <a:pt x="7572004" y="176906"/>
                </a:cubicBezTo>
                <a:cubicBezTo>
                  <a:pt x="7589880" y="154126"/>
                  <a:pt x="7601470" y="136584"/>
                  <a:pt x="7606776" y="124281"/>
                </a:cubicBezTo>
                <a:cubicBezTo>
                  <a:pt x="7612082" y="111977"/>
                  <a:pt x="7614100" y="101705"/>
                  <a:pt x="7612832" y="93467"/>
                </a:cubicBezTo>
                <a:cubicBezTo>
                  <a:pt x="7611562" y="85229"/>
                  <a:pt x="7607755" y="78503"/>
                  <a:pt x="7601410" y="73290"/>
                </a:cubicBezTo>
                <a:cubicBezTo>
                  <a:pt x="7595064" y="68078"/>
                  <a:pt x="7587636" y="65905"/>
                  <a:pt x="7579124" y="66773"/>
                </a:cubicBezTo>
                <a:cubicBezTo>
                  <a:pt x="7570614" y="67640"/>
                  <a:pt x="7562414" y="70978"/>
                  <a:pt x="7554528" y="76786"/>
                </a:cubicBezTo>
                <a:cubicBezTo>
                  <a:pt x="7546640" y="82594"/>
                  <a:pt x="7540194" y="92323"/>
                  <a:pt x="7535190" y="105975"/>
                </a:cubicBezTo>
                <a:lnTo>
                  <a:pt x="7502709" y="101157"/>
                </a:lnTo>
                <a:cubicBezTo>
                  <a:pt x="7510080" y="77453"/>
                  <a:pt x="7519680" y="60632"/>
                  <a:pt x="7531512" y="50694"/>
                </a:cubicBezTo>
                <a:cubicBezTo>
                  <a:pt x="7543342" y="40756"/>
                  <a:pt x="7557302" y="35321"/>
                  <a:pt x="7573392" y="34389"/>
                </a:cubicBezTo>
                <a:cubicBezTo>
                  <a:pt x="7578268" y="33450"/>
                  <a:pt x="7582898" y="32985"/>
                  <a:pt x="7587282" y="32993"/>
                </a:cubicBezTo>
                <a:close/>
                <a:moveTo>
                  <a:pt x="4367833" y="32993"/>
                </a:moveTo>
                <a:cubicBezTo>
                  <a:pt x="4372217" y="33002"/>
                  <a:pt x="4376356" y="33486"/>
                  <a:pt x="4380249" y="34443"/>
                </a:cubicBezTo>
                <a:cubicBezTo>
                  <a:pt x="4388036" y="36357"/>
                  <a:pt x="4396027" y="39967"/>
                  <a:pt x="4404223" y="45273"/>
                </a:cubicBezTo>
                <a:cubicBezTo>
                  <a:pt x="4412418" y="50579"/>
                  <a:pt x="4419079" y="58362"/>
                  <a:pt x="4424206" y="68623"/>
                </a:cubicBezTo>
                <a:cubicBezTo>
                  <a:pt x="4429333" y="78883"/>
                  <a:pt x="4431197" y="91266"/>
                  <a:pt x="4429799" y="105771"/>
                </a:cubicBezTo>
                <a:cubicBezTo>
                  <a:pt x="4428400" y="120276"/>
                  <a:pt x="4421270" y="137402"/>
                  <a:pt x="4408406" y="157148"/>
                </a:cubicBezTo>
                <a:cubicBezTo>
                  <a:pt x="4395543" y="176895"/>
                  <a:pt x="4371430" y="205683"/>
                  <a:pt x="4336067" y="243512"/>
                </a:cubicBezTo>
                <a:lnTo>
                  <a:pt x="4433251" y="243512"/>
                </a:lnTo>
                <a:lnTo>
                  <a:pt x="4433251" y="274681"/>
                </a:lnTo>
                <a:lnTo>
                  <a:pt x="4288659" y="274681"/>
                </a:lnTo>
                <a:lnTo>
                  <a:pt x="4288659" y="264980"/>
                </a:lnTo>
                <a:cubicBezTo>
                  <a:pt x="4289590" y="251012"/>
                  <a:pt x="4296004" y="238536"/>
                  <a:pt x="4307900" y="227552"/>
                </a:cubicBezTo>
                <a:cubicBezTo>
                  <a:pt x="4319795" y="216567"/>
                  <a:pt x="4334680" y="199685"/>
                  <a:pt x="4352555" y="176906"/>
                </a:cubicBezTo>
                <a:cubicBezTo>
                  <a:pt x="4370430" y="154126"/>
                  <a:pt x="4382021" y="136584"/>
                  <a:pt x="4387326" y="124281"/>
                </a:cubicBezTo>
                <a:cubicBezTo>
                  <a:pt x="4392632" y="111977"/>
                  <a:pt x="4394651" y="101705"/>
                  <a:pt x="4393382" y="93467"/>
                </a:cubicBezTo>
                <a:cubicBezTo>
                  <a:pt x="4392112" y="85229"/>
                  <a:pt x="4388305" y="78503"/>
                  <a:pt x="4381960" y="73290"/>
                </a:cubicBezTo>
                <a:cubicBezTo>
                  <a:pt x="4375614" y="68078"/>
                  <a:pt x="4368186" y="65905"/>
                  <a:pt x="4359675" y="66773"/>
                </a:cubicBezTo>
                <a:cubicBezTo>
                  <a:pt x="4351164" y="67640"/>
                  <a:pt x="4342965" y="70978"/>
                  <a:pt x="4335078" y="76786"/>
                </a:cubicBezTo>
                <a:cubicBezTo>
                  <a:pt x="4327191" y="82594"/>
                  <a:pt x="4320745" y="92323"/>
                  <a:pt x="4315740" y="105975"/>
                </a:cubicBezTo>
                <a:lnTo>
                  <a:pt x="4283259" y="101157"/>
                </a:lnTo>
                <a:cubicBezTo>
                  <a:pt x="4290630" y="77453"/>
                  <a:pt x="4300231" y="60632"/>
                  <a:pt x="4312062" y="50694"/>
                </a:cubicBezTo>
                <a:cubicBezTo>
                  <a:pt x="4323892" y="40756"/>
                  <a:pt x="4337853" y="35321"/>
                  <a:pt x="4353942" y="34389"/>
                </a:cubicBezTo>
                <a:cubicBezTo>
                  <a:pt x="4358818" y="33450"/>
                  <a:pt x="4363448" y="32985"/>
                  <a:pt x="4367833" y="32993"/>
                </a:cubicBezTo>
                <a:close/>
                <a:moveTo>
                  <a:pt x="3853430" y="29200"/>
                </a:moveTo>
                <a:cubicBezTo>
                  <a:pt x="3856972" y="30035"/>
                  <a:pt x="3861351" y="31879"/>
                  <a:pt x="3866568" y="34733"/>
                </a:cubicBezTo>
                <a:cubicBezTo>
                  <a:pt x="3877000" y="40441"/>
                  <a:pt x="3880162" y="46137"/>
                  <a:pt x="3876054" y="51823"/>
                </a:cubicBezTo>
                <a:cubicBezTo>
                  <a:pt x="3871945" y="57509"/>
                  <a:pt x="3869246" y="67450"/>
                  <a:pt x="3867955" y="81647"/>
                </a:cubicBezTo>
                <a:cubicBezTo>
                  <a:pt x="3866664" y="95844"/>
                  <a:pt x="3866019" y="107524"/>
                  <a:pt x="3866019" y="116687"/>
                </a:cubicBezTo>
                <a:lnTo>
                  <a:pt x="3866019" y="170678"/>
                </a:lnTo>
                <a:cubicBezTo>
                  <a:pt x="3866019" y="198298"/>
                  <a:pt x="3866241" y="219991"/>
                  <a:pt x="3866686" y="235758"/>
                </a:cubicBezTo>
                <a:cubicBezTo>
                  <a:pt x="3867130" y="251525"/>
                  <a:pt x="3863474" y="266005"/>
                  <a:pt x="3855716" y="279198"/>
                </a:cubicBezTo>
                <a:cubicBezTo>
                  <a:pt x="3847957" y="292391"/>
                  <a:pt x="3841071" y="293312"/>
                  <a:pt x="3835055" y="281962"/>
                </a:cubicBezTo>
                <a:cubicBezTo>
                  <a:pt x="3829039" y="270612"/>
                  <a:pt x="3821873" y="260237"/>
                  <a:pt x="3813555" y="250836"/>
                </a:cubicBezTo>
                <a:cubicBezTo>
                  <a:pt x="3805238" y="241436"/>
                  <a:pt x="3807027" y="238536"/>
                  <a:pt x="3818922" y="242136"/>
                </a:cubicBezTo>
                <a:cubicBezTo>
                  <a:pt x="3830818" y="245735"/>
                  <a:pt x="3837120" y="245427"/>
                  <a:pt x="3837830" y="241211"/>
                </a:cubicBezTo>
                <a:cubicBezTo>
                  <a:pt x="3838540" y="236995"/>
                  <a:pt x="3839339" y="223511"/>
                  <a:pt x="3840228" y="200760"/>
                </a:cubicBezTo>
                <a:lnTo>
                  <a:pt x="3840876" y="168447"/>
                </a:lnTo>
                <a:lnTo>
                  <a:pt x="3836475" y="171270"/>
                </a:lnTo>
                <a:cubicBezTo>
                  <a:pt x="3828466" y="173629"/>
                  <a:pt x="3819707" y="174357"/>
                  <a:pt x="3810200" y="173453"/>
                </a:cubicBezTo>
                <a:cubicBezTo>
                  <a:pt x="3809569" y="179333"/>
                  <a:pt x="3807658" y="189113"/>
                  <a:pt x="3804467" y="202793"/>
                </a:cubicBezTo>
                <a:cubicBezTo>
                  <a:pt x="3801277" y="216474"/>
                  <a:pt x="3795982" y="231413"/>
                  <a:pt x="3788582" y="247610"/>
                </a:cubicBezTo>
                <a:cubicBezTo>
                  <a:pt x="3781182" y="263807"/>
                  <a:pt x="3770391" y="276645"/>
                  <a:pt x="3756209" y="286124"/>
                </a:cubicBezTo>
                <a:cubicBezTo>
                  <a:pt x="3742026" y="295603"/>
                  <a:pt x="3739693" y="292767"/>
                  <a:pt x="3749207" y="277617"/>
                </a:cubicBezTo>
                <a:cubicBezTo>
                  <a:pt x="3758722" y="262466"/>
                  <a:pt x="3766821" y="244649"/>
                  <a:pt x="3773503" y="224164"/>
                </a:cubicBezTo>
                <a:cubicBezTo>
                  <a:pt x="3780186" y="203679"/>
                  <a:pt x="3784653" y="183732"/>
                  <a:pt x="3786904" y="164322"/>
                </a:cubicBezTo>
                <a:cubicBezTo>
                  <a:pt x="3789156" y="144913"/>
                  <a:pt x="3790281" y="129931"/>
                  <a:pt x="3790281" y="119376"/>
                </a:cubicBezTo>
                <a:lnTo>
                  <a:pt x="3790281" y="88337"/>
                </a:lnTo>
                <a:cubicBezTo>
                  <a:pt x="3790281" y="77754"/>
                  <a:pt x="3790070" y="69300"/>
                  <a:pt x="3789647" y="62976"/>
                </a:cubicBezTo>
                <a:cubicBezTo>
                  <a:pt x="3789224" y="56652"/>
                  <a:pt x="3787650" y="50737"/>
                  <a:pt x="3784925" y="45230"/>
                </a:cubicBezTo>
                <a:cubicBezTo>
                  <a:pt x="3782200" y="39723"/>
                  <a:pt x="3785929" y="37426"/>
                  <a:pt x="3796111" y="38336"/>
                </a:cubicBezTo>
                <a:cubicBezTo>
                  <a:pt x="3806292" y="39247"/>
                  <a:pt x="3816104" y="38630"/>
                  <a:pt x="3825547" y="36486"/>
                </a:cubicBezTo>
                <a:cubicBezTo>
                  <a:pt x="3834991" y="34342"/>
                  <a:pt x="3841580" y="32087"/>
                  <a:pt x="3845315" y="29721"/>
                </a:cubicBezTo>
                <a:cubicBezTo>
                  <a:pt x="3847183" y="28538"/>
                  <a:pt x="3849888" y="28364"/>
                  <a:pt x="3853430" y="29200"/>
                </a:cubicBezTo>
                <a:close/>
                <a:moveTo>
                  <a:pt x="5015181" y="23196"/>
                </a:moveTo>
                <a:cubicBezTo>
                  <a:pt x="5025110" y="22429"/>
                  <a:pt x="5033161" y="24672"/>
                  <a:pt x="5039334" y="29926"/>
                </a:cubicBezTo>
                <a:cubicBezTo>
                  <a:pt x="5047565" y="36931"/>
                  <a:pt x="5044991" y="42358"/>
                  <a:pt x="5031612" y="46209"/>
                </a:cubicBezTo>
                <a:cubicBezTo>
                  <a:pt x="5018232" y="50059"/>
                  <a:pt x="5006187" y="53103"/>
                  <a:pt x="4995474" y="55340"/>
                </a:cubicBezTo>
                <a:cubicBezTo>
                  <a:pt x="4984762" y="57577"/>
                  <a:pt x="4973283" y="59377"/>
                  <a:pt x="4961036" y="60739"/>
                </a:cubicBezTo>
                <a:cubicBezTo>
                  <a:pt x="4948790" y="62101"/>
                  <a:pt x="4937863" y="59413"/>
                  <a:pt x="4928255" y="52673"/>
                </a:cubicBezTo>
                <a:cubicBezTo>
                  <a:pt x="4918647" y="45933"/>
                  <a:pt x="4918923" y="41641"/>
                  <a:pt x="4929083" y="39799"/>
                </a:cubicBezTo>
                <a:cubicBezTo>
                  <a:pt x="4939243" y="37956"/>
                  <a:pt x="4950683" y="36131"/>
                  <a:pt x="4963403" y="34324"/>
                </a:cubicBezTo>
                <a:cubicBezTo>
                  <a:pt x="4975979" y="31786"/>
                  <a:pt x="4989721" y="28667"/>
                  <a:pt x="5004627" y="24967"/>
                </a:cubicBezTo>
                <a:cubicBezTo>
                  <a:pt x="5008354" y="24043"/>
                  <a:pt x="5011872" y="23452"/>
                  <a:pt x="5015181" y="23196"/>
                </a:cubicBezTo>
                <a:close/>
                <a:moveTo>
                  <a:pt x="2157681" y="23196"/>
                </a:moveTo>
                <a:cubicBezTo>
                  <a:pt x="2167610" y="22429"/>
                  <a:pt x="2175661" y="24672"/>
                  <a:pt x="2181834" y="29926"/>
                </a:cubicBezTo>
                <a:cubicBezTo>
                  <a:pt x="2190065" y="36931"/>
                  <a:pt x="2187491" y="42358"/>
                  <a:pt x="2174112" y="46209"/>
                </a:cubicBezTo>
                <a:cubicBezTo>
                  <a:pt x="2160733" y="50059"/>
                  <a:pt x="2148687" y="53103"/>
                  <a:pt x="2137975" y="55340"/>
                </a:cubicBezTo>
                <a:cubicBezTo>
                  <a:pt x="2127262" y="57577"/>
                  <a:pt x="2115783" y="59377"/>
                  <a:pt x="2103537" y="60739"/>
                </a:cubicBezTo>
                <a:cubicBezTo>
                  <a:pt x="2091290" y="62101"/>
                  <a:pt x="2080363" y="59413"/>
                  <a:pt x="2070755" y="52673"/>
                </a:cubicBezTo>
                <a:cubicBezTo>
                  <a:pt x="2061147" y="45933"/>
                  <a:pt x="2061423" y="41641"/>
                  <a:pt x="2071583" y="39799"/>
                </a:cubicBezTo>
                <a:cubicBezTo>
                  <a:pt x="2081743" y="37956"/>
                  <a:pt x="2093183" y="36131"/>
                  <a:pt x="2105903" y="34324"/>
                </a:cubicBezTo>
                <a:cubicBezTo>
                  <a:pt x="2118479" y="31786"/>
                  <a:pt x="2132221" y="28667"/>
                  <a:pt x="2147127" y="24967"/>
                </a:cubicBezTo>
                <a:cubicBezTo>
                  <a:pt x="2150854" y="24043"/>
                  <a:pt x="2154372" y="23452"/>
                  <a:pt x="2157681" y="23196"/>
                </a:cubicBezTo>
                <a:close/>
                <a:moveTo>
                  <a:pt x="526757" y="19291"/>
                </a:moveTo>
                <a:cubicBezTo>
                  <a:pt x="528255" y="19003"/>
                  <a:pt x="530208" y="19095"/>
                  <a:pt x="532617" y="19568"/>
                </a:cubicBezTo>
                <a:cubicBezTo>
                  <a:pt x="542254" y="21461"/>
                  <a:pt x="550377" y="24541"/>
                  <a:pt x="556989" y="28807"/>
                </a:cubicBezTo>
                <a:cubicBezTo>
                  <a:pt x="563599" y="33073"/>
                  <a:pt x="565309" y="38214"/>
                  <a:pt x="562118" y="44230"/>
                </a:cubicBezTo>
                <a:cubicBezTo>
                  <a:pt x="558928" y="50246"/>
                  <a:pt x="556479" y="68519"/>
                  <a:pt x="554772" y="99049"/>
                </a:cubicBezTo>
                <a:cubicBezTo>
                  <a:pt x="569300" y="96640"/>
                  <a:pt x="578760" y="93338"/>
                  <a:pt x="583156" y="89143"/>
                </a:cubicBezTo>
                <a:cubicBezTo>
                  <a:pt x="587551" y="84949"/>
                  <a:pt x="593720" y="84056"/>
                  <a:pt x="601665" y="86465"/>
                </a:cubicBezTo>
                <a:cubicBezTo>
                  <a:pt x="609610" y="88875"/>
                  <a:pt x="616826" y="92538"/>
                  <a:pt x="623315" y="97457"/>
                </a:cubicBezTo>
                <a:cubicBezTo>
                  <a:pt x="629804" y="102376"/>
                  <a:pt x="629829" y="107861"/>
                  <a:pt x="623390" y="113913"/>
                </a:cubicBezTo>
                <a:cubicBezTo>
                  <a:pt x="616952" y="119964"/>
                  <a:pt x="610721" y="133910"/>
                  <a:pt x="604698" y="155750"/>
                </a:cubicBezTo>
                <a:cubicBezTo>
                  <a:pt x="606577" y="155851"/>
                  <a:pt x="614331" y="154976"/>
                  <a:pt x="627961" y="153126"/>
                </a:cubicBezTo>
                <a:cubicBezTo>
                  <a:pt x="641592" y="151276"/>
                  <a:pt x="651698" y="154818"/>
                  <a:pt x="658280" y="163752"/>
                </a:cubicBezTo>
                <a:cubicBezTo>
                  <a:pt x="664862" y="172686"/>
                  <a:pt x="662288" y="177436"/>
                  <a:pt x="650558" y="178003"/>
                </a:cubicBezTo>
                <a:cubicBezTo>
                  <a:pt x="638827" y="178569"/>
                  <a:pt x="625764" y="178852"/>
                  <a:pt x="611366" y="178852"/>
                </a:cubicBezTo>
                <a:cubicBezTo>
                  <a:pt x="597270" y="178852"/>
                  <a:pt x="577050" y="180387"/>
                  <a:pt x="550707" y="183455"/>
                </a:cubicBezTo>
                <a:cubicBezTo>
                  <a:pt x="561161" y="195745"/>
                  <a:pt x="574340" y="209397"/>
                  <a:pt x="590243" y="224411"/>
                </a:cubicBezTo>
                <a:cubicBezTo>
                  <a:pt x="606146" y="239425"/>
                  <a:pt x="621361" y="250016"/>
                  <a:pt x="635888" y="256182"/>
                </a:cubicBezTo>
                <a:cubicBezTo>
                  <a:pt x="650414" y="262348"/>
                  <a:pt x="662124" y="267632"/>
                  <a:pt x="671015" y="272035"/>
                </a:cubicBezTo>
                <a:cubicBezTo>
                  <a:pt x="679905" y="276437"/>
                  <a:pt x="675786" y="279556"/>
                  <a:pt x="658657" y="281392"/>
                </a:cubicBezTo>
                <a:cubicBezTo>
                  <a:pt x="641527" y="283227"/>
                  <a:pt x="626958" y="283668"/>
                  <a:pt x="614948" y="282715"/>
                </a:cubicBezTo>
                <a:cubicBezTo>
                  <a:pt x="602938" y="281761"/>
                  <a:pt x="593125" y="275814"/>
                  <a:pt x="585511" y="264872"/>
                </a:cubicBezTo>
                <a:cubicBezTo>
                  <a:pt x="577896" y="253930"/>
                  <a:pt x="570981" y="243358"/>
                  <a:pt x="564764" y="233155"/>
                </a:cubicBezTo>
                <a:cubicBezTo>
                  <a:pt x="558548" y="222952"/>
                  <a:pt x="551654" y="208902"/>
                  <a:pt x="544082" y="191006"/>
                </a:cubicBezTo>
                <a:cubicBezTo>
                  <a:pt x="538360" y="219256"/>
                  <a:pt x="528717" y="240866"/>
                  <a:pt x="515150" y="255838"/>
                </a:cubicBezTo>
                <a:cubicBezTo>
                  <a:pt x="501585" y="270809"/>
                  <a:pt x="484745" y="280843"/>
                  <a:pt x="464634" y="285941"/>
                </a:cubicBezTo>
                <a:cubicBezTo>
                  <a:pt x="444521" y="291039"/>
                  <a:pt x="442027" y="288566"/>
                  <a:pt x="457148" y="278520"/>
                </a:cubicBezTo>
                <a:cubicBezTo>
                  <a:pt x="472270" y="268475"/>
                  <a:pt x="485563" y="255737"/>
                  <a:pt x="497028" y="240307"/>
                </a:cubicBezTo>
                <a:cubicBezTo>
                  <a:pt x="508493" y="224877"/>
                  <a:pt x="516434" y="207095"/>
                  <a:pt x="520851" y="186962"/>
                </a:cubicBezTo>
                <a:cubicBezTo>
                  <a:pt x="514440" y="188668"/>
                  <a:pt x="507761" y="190443"/>
                  <a:pt x="500814" y="192285"/>
                </a:cubicBezTo>
                <a:cubicBezTo>
                  <a:pt x="493866" y="194128"/>
                  <a:pt x="486696" y="191654"/>
                  <a:pt x="479303" y="184864"/>
                </a:cubicBezTo>
                <a:lnTo>
                  <a:pt x="475684" y="179248"/>
                </a:lnTo>
                <a:lnTo>
                  <a:pt x="471624" y="184144"/>
                </a:lnTo>
                <a:cubicBezTo>
                  <a:pt x="463529" y="190439"/>
                  <a:pt x="450178" y="200395"/>
                  <a:pt x="431572" y="214011"/>
                </a:cubicBezTo>
                <a:cubicBezTo>
                  <a:pt x="412966" y="227627"/>
                  <a:pt x="401272" y="237095"/>
                  <a:pt x="396489" y="242415"/>
                </a:cubicBezTo>
                <a:cubicBezTo>
                  <a:pt x="391707" y="247735"/>
                  <a:pt x="385060" y="247470"/>
                  <a:pt x="376549" y="241619"/>
                </a:cubicBezTo>
                <a:cubicBezTo>
                  <a:pt x="368038" y="235769"/>
                  <a:pt x="362743" y="230179"/>
                  <a:pt x="360663" y="224852"/>
                </a:cubicBezTo>
                <a:cubicBezTo>
                  <a:pt x="358584" y="219525"/>
                  <a:pt x="362209" y="216599"/>
                  <a:pt x="371537" y="216076"/>
                </a:cubicBezTo>
                <a:cubicBezTo>
                  <a:pt x="380865" y="215552"/>
                  <a:pt x="398242" y="207239"/>
                  <a:pt x="423667" y="191135"/>
                </a:cubicBezTo>
                <a:lnTo>
                  <a:pt x="423667" y="142414"/>
                </a:lnTo>
                <a:cubicBezTo>
                  <a:pt x="418060" y="145067"/>
                  <a:pt x="411295" y="146856"/>
                  <a:pt x="403372" y="147781"/>
                </a:cubicBezTo>
                <a:cubicBezTo>
                  <a:pt x="395449" y="148706"/>
                  <a:pt x="388304" y="146228"/>
                  <a:pt x="381937" y="140349"/>
                </a:cubicBezTo>
                <a:cubicBezTo>
                  <a:pt x="375570" y="134469"/>
                  <a:pt x="376918" y="130644"/>
                  <a:pt x="385981" y="128873"/>
                </a:cubicBezTo>
                <a:cubicBezTo>
                  <a:pt x="395044" y="127102"/>
                  <a:pt x="407606" y="123807"/>
                  <a:pt x="423667" y="118989"/>
                </a:cubicBezTo>
                <a:cubicBezTo>
                  <a:pt x="423667" y="79596"/>
                  <a:pt x="421193" y="54953"/>
                  <a:pt x="416246" y="45058"/>
                </a:cubicBezTo>
                <a:cubicBezTo>
                  <a:pt x="411298" y="35163"/>
                  <a:pt x="413424" y="31170"/>
                  <a:pt x="422624" y="33077"/>
                </a:cubicBezTo>
                <a:cubicBezTo>
                  <a:pt x="431823" y="34984"/>
                  <a:pt x="440173" y="38042"/>
                  <a:pt x="447673" y="42251"/>
                </a:cubicBezTo>
                <a:cubicBezTo>
                  <a:pt x="455172" y="46460"/>
                  <a:pt x="457330" y="51379"/>
                  <a:pt x="454147" y="57007"/>
                </a:cubicBezTo>
                <a:cubicBezTo>
                  <a:pt x="450964" y="62636"/>
                  <a:pt x="448956" y="81152"/>
                  <a:pt x="448124" y="112557"/>
                </a:cubicBezTo>
                <a:cubicBezTo>
                  <a:pt x="449960" y="111754"/>
                  <a:pt x="453484" y="110428"/>
                  <a:pt x="458697" y="108578"/>
                </a:cubicBezTo>
                <a:cubicBezTo>
                  <a:pt x="463909" y="106728"/>
                  <a:pt x="469527" y="108431"/>
                  <a:pt x="475550" y="113687"/>
                </a:cubicBezTo>
                <a:cubicBezTo>
                  <a:pt x="481573" y="118942"/>
                  <a:pt x="481874" y="123442"/>
                  <a:pt x="476453" y="127184"/>
                </a:cubicBezTo>
                <a:cubicBezTo>
                  <a:pt x="471032" y="130927"/>
                  <a:pt x="461526" y="134390"/>
                  <a:pt x="447930" y="137574"/>
                </a:cubicBezTo>
                <a:cubicBezTo>
                  <a:pt x="447170" y="155901"/>
                  <a:pt x="446791" y="170506"/>
                  <a:pt x="446791" y="181390"/>
                </a:cubicBezTo>
                <a:cubicBezTo>
                  <a:pt x="454104" y="175497"/>
                  <a:pt x="462905" y="170198"/>
                  <a:pt x="473195" y="165494"/>
                </a:cubicBezTo>
                <a:cubicBezTo>
                  <a:pt x="483484" y="160791"/>
                  <a:pt x="487818" y="161149"/>
                  <a:pt x="486198" y="166570"/>
                </a:cubicBezTo>
                <a:lnTo>
                  <a:pt x="478550" y="175792"/>
                </a:lnTo>
                <a:lnTo>
                  <a:pt x="481788" y="174679"/>
                </a:lnTo>
                <a:cubicBezTo>
                  <a:pt x="487754" y="174679"/>
                  <a:pt x="501792" y="172220"/>
                  <a:pt x="523905" y="167301"/>
                </a:cubicBezTo>
                <a:cubicBezTo>
                  <a:pt x="525469" y="159027"/>
                  <a:pt x="527605" y="144880"/>
                  <a:pt x="530315" y="124861"/>
                </a:cubicBezTo>
                <a:cubicBezTo>
                  <a:pt x="527203" y="126668"/>
                  <a:pt x="523626" y="127572"/>
                  <a:pt x="519582" y="127572"/>
                </a:cubicBezTo>
                <a:cubicBezTo>
                  <a:pt x="515150" y="127572"/>
                  <a:pt x="509533" y="124754"/>
                  <a:pt x="502728" y="119118"/>
                </a:cubicBezTo>
                <a:cubicBezTo>
                  <a:pt x="495924" y="113482"/>
                  <a:pt x="496422" y="110324"/>
                  <a:pt x="504223" y="109643"/>
                </a:cubicBezTo>
                <a:cubicBezTo>
                  <a:pt x="512025" y="108962"/>
                  <a:pt x="520751" y="107510"/>
                  <a:pt x="530401" y="105287"/>
                </a:cubicBezTo>
                <a:cubicBezTo>
                  <a:pt x="532137" y="66841"/>
                  <a:pt x="530530" y="42470"/>
                  <a:pt x="525584" y="32173"/>
                </a:cubicBezTo>
                <a:cubicBezTo>
                  <a:pt x="521872" y="24451"/>
                  <a:pt x="522264" y="20157"/>
                  <a:pt x="526757" y="19291"/>
                </a:cubicBezTo>
                <a:close/>
                <a:moveTo>
                  <a:pt x="6699257" y="15947"/>
                </a:moveTo>
                <a:cubicBezTo>
                  <a:pt x="6701124" y="14959"/>
                  <a:pt x="6703926" y="15065"/>
                  <a:pt x="6707662" y="16266"/>
                </a:cubicBezTo>
                <a:cubicBezTo>
                  <a:pt x="6715133" y="18669"/>
                  <a:pt x="6721231" y="21264"/>
                  <a:pt x="6725956" y="24053"/>
                </a:cubicBezTo>
                <a:cubicBezTo>
                  <a:pt x="6730682" y="26843"/>
                  <a:pt x="6732040" y="30521"/>
                  <a:pt x="6730032" y="35088"/>
                </a:cubicBezTo>
                <a:cubicBezTo>
                  <a:pt x="6728025" y="39655"/>
                  <a:pt x="6725429" y="42534"/>
                  <a:pt x="6722246" y="43725"/>
                </a:cubicBezTo>
                <a:cubicBezTo>
                  <a:pt x="6736715" y="42018"/>
                  <a:pt x="6747520" y="40014"/>
                  <a:pt x="6754662" y="37712"/>
                </a:cubicBezTo>
                <a:cubicBezTo>
                  <a:pt x="6761803" y="35411"/>
                  <a:pt x="6768762" y="38135"/>
                  <a:pt x="6775538" y="45886"/>
                </a:cubicBezTo>
                <a:cubicBezTo>
                  <a:pt x="6782314" y="53637"/>
                  <a:pt x="6776663" y="59065"/>
                  <a:pt x="6758588" y="62170"/>
                </a:cubicBezTo>
                <a:cubicBezTo>
                  <a:pt x="6740512" y="65274"/>
                  <a:pt x="6726268" y="65478"/>
                  <a:pt x="6715857" y="62783"/>
                </a:cubicBezTo>
                <a:cubicBezTo>
                  <a:pt x="6703052" y="81927"/>
                  <a:pt x="6688292" y="95934"/>
                  <a:pt x="6671578" y="104803"/>
                </a:cubicBezTo>
                <a:cubicBezTo>
                  <a:pt x="6654865" y="113672"/>
                  <a:pt x="6651512" y="112059"/>
                  <a:pt x="6661522" y="99963"/>
                </a:cubicBezTo>
                <a:cubicBezTo>
                  <a:pt x="6671532" y="87867"/>
                  <a:pt x="6679856" y="75187"/>
                  <a:pt x="6686496" y="61922"/>
                </a:cubicBezTo>
                <a:cubicBezTo>
                  <a:pt x="6693135" y="48657"/>
                  <a:pt x="6696454" y="39465"/>
                  <a:pt x="6696454" y="34346"/>
                </a:cubicBezTo>
                <a:lnTo>
                  <a:pt x="6696454" y="22193"/>
                </a:lnTo>
                <a:cubicBezTo>
                  <a:pt x="6696454" y="19016"/>
                  <a:pt x="6697389" y="16934"/>
                  <a:pt x="6699257" y="15947"/>
                </a:cubicBezTo>
                <a:close/>
                <a:moveTo>
                  <a:pt x="3939307" y="13974"/>
                </a:moveTo>
                <a:cubicBezTo>
                  <a:pt x="3941949" y="13991"/>
                  <a:pt x="3945272" y="14598"/>
                  <a:pt x="3949275" y="15793"/>
                </a:cubicBezTo>
                <a:cubicBezTo>
                  <a:pt x="3965285" y="20576"/>
                  <a:pt x="3974535" y="26240"/>
                  <a:pt x="3977023" y="32786"/>
                </a:cubicBezTo>
                <a:cubicBezTo>
                  <a:pt x="3979511" y="39333"/>
                  <a:pt x="3979551" y="46869"/>
                  <a:pt x="3977141" y="55394"/>
                </a:cubicBezTo>
                <a:cubicBezTo>
                  <a:pt x="3974732" y="63919"/>
                  <a:pt x="3968555" y="64109"/>
                  <a:pt x="3958610" y="55964"/>
                </a:cubicBezTo>
                <a:cubicBezTo>
                  <a:pt x="3948665" y="47819"/>
                  <a:pt x="3940423" y="39071"/>
                  <a:pt x="3933884" y="29721"/>
                </a:cubicBezTo>
                <a:cubicBezTo>
                  <a:pt x="3929571" y="19170"/>
                  <a:pt x="3931379" y="13921"/>
                  <a:pt x="3939307" y="13974"/>
                </a:cubicBezTo>
                <a:close/>
                <a:moveTo>
                  <a:pt x="3511037" y="8233"/>
                </a:moveTo>
                <a:cubicBezTo>
                  <a:pt x="3512638" y="8107"/>
                  <a:pt x="3514637" y="8279"/>
                  <a:pt x="3517036" y="8749"/>
                </a:cubicBezTo>
                <a:cubicBezTo>
                  <a:pt x="3526629" y="10627"/>
                  <a:pt x="3534753" y="13427"/>
                  <a:pt x="3541407" y="17148"/>
                </a:cubicBezTo>
                <a:cubicBezTo>
                  <a:pt x="3548061" y="20870"/>
                  <a:pt x="3550248" y="25534"/>
                  <a:pt x="3547968" y="31141"/>
                </a:cubicBezTo>
                <a:cubicBezTo>
                  <a:pt x="3545688" y="36748"/>
                  <a:pt x="3543680" y="51741"/>
                  <a:pt x="3541945" y="76119"/>
                </a:cubicBezTo>
                <a:cubicBezTo>
                  <a:pt x="3571500" y="72649"/>
                  <a:pt x="3590859" y="69081"/>
                  <a:pt x="3600023" y="65418"/>
                </a:cubicBezTo>
                <a:cubicBezTo>
                  <a:pt x="3609186" y="61754"/>
                  <a:pt x="3618238" y="62546"/>
                  <a:pt x="3627179" y="67794"/>
                </a:cubicBezTo>
                <a:cubicBezTo>
                  <a:pt x="3636120" y="73043"/>
                  <a:pt x="3643498" y="78051"/>
                  <a:pt x="3649313" y="82819"/>
                </a:cubicBezTo>
                <a:cubicBezTo>
                  <a:pt x="3655128" y="87588"/>
                  <a:pt x="3654788" y="93238"/>
                  <a:pt x="3648292" y="99770"/>
                </a:cubicBezTo>
                <a:cubicBezTo>
                  <a:pt x="3641796" y="106302"/>
                  <a:pt x="3636554" y="115544"/>
                  <a:pt x="3632568" y="127496"/>
                </a:cubicBezTo>
                <a:cubicBezTo>
                  <a:pt x="3628581" y="139449"/>
                  <a:pt x="3620472" y="157069"/>
                  <a:pt x="3608240" y="180358"/>
                </a:cubicBezTo>
                <a:cubicBezTo>
                  <a:pt x="3596007" y="203646"/>
                  <a:pt x="3587998" y="207196"/>
                  <a:pt x="3584212" y="191006"/>
                </a:cubicBezTo>
                <a:cubicBezTo>
                  <a:pt x="3567291" y="191880"/>
                  <a:pt x="3551775" y="193099"/>
                  <a:pt x="3537664" y="194662"/>
                </a:cubicBezTo>
                <a:cubicBezTo>
                  <a:pt x="3536015" y="227329"/>
                  <a:pt x="3541902" y="247008"/>
                  <a:pt x="3555324" y="253697"/>
                </a:cubicBezTo>
                <a:cubicBezTo>
                  <a:pt x="3568747" y="260387"/>
                  <a:pt x="3586593" y="263312"/>
                  <a:pt x="3608863" y="262474"/>
                </a:cubicBezTo>
                <a:cubicBezTo>
                  <a:pt x="3631133" y="261635"/>
                  <a:pt x="3645556" y="258340"/>
                  <a:pt x="3652131" y="252590"/>
                </a:cubicBezTo>
                <a:cubicBezTo>
                  <a:pt x="3658706" y="246839"/>
                  <a:pt x="3663965" y="235561"/>
                  <a:pt x="3667909" y="218754"/>
                </a:cubicBezTo>
                <a:cubicBezTo>
                  <a:pt x="3671852" y="201947"/>
                  <a:pt x="3674997" y="202216"/>
                  <a:pt x="3677341" y="219561"/>
                </a:cubicBezTo>
                <a:cubicBezTo>
                  <a:pt x="3679686" y="236905"/>
                  <a:pt x="3683801" y="249395"/>
                  <a:pt x="3689688" y="257031"/>
                </a:cubicBezTo>
                <a:cubicBezTo>
                  <a:pt x="3695575" y="264668"/>
                  <a:pt x="3689179" y="272218"/>
                  <a:pt x="3670501" y="279682"/>
                </a:cubicBezTo>
                <a:cubicBezTo>
                  <a:pt x="3651823" y="287146"/>
                  <a:pt x="3627842" y="290878"/>
                  <a:pt x="3598560" y="290878"/>
                </a:cubicBezTo>
                <a:cubicBezTo>
                  <a:pt x="3569650" y="290878"/>
                  <a:pt x="3547785" y="284894"/>
                  <a:pt x="3532964" y="272928"/>
                </a:cubicBezTo>
                <a:cubicBezTo>
                  <a:pt x="3518144" y="260961"/>
                  <a:pt x="3511637" y="235453"/>
                  <a:pt x="3513444" y="196405"/>
                </a:cubicBezTo>
                <a:cubicBezTo>
                  <a:pt x="3502129" y="198197"/>
                  <a:pt x="3490521" y="200284"/>
                  <a:pt x="3478618" y="202664"/>
                </a:cubicBezTo>
                <a:cubicBezTo>
                  <a:pt x="3472380" y="212889"/>
                  <a:pt x="3466971" y="214613"/>
                  <a:pt x="3462389" y="207837"/>
                </a:cubicBezTo>
                <a:cubicBezTo>
                  <a:pt x="3457807" y="201062"/>
                  <a:pt x="3454372" y="190805"/>
                  <a:pt x="3452085" y="177067"/>
                </a:cubicBezTo>
                <a:cubicBezTo>
                  <a:pt x="3449798" y="163329"/>
                  <a:pt x="3446891" y="148745"/>
                  <a:pt x="3443363" y="133315"/>
                </a:cubicBezTo>
                <a:cubicBezTo>
                  <a:pt x="3439835" y="117885"/>
                  <a:pt x="3435562" y="105395"/>
                  <a:pt x="3430543" y="95844"/>
                </a:cubicBezTo>
                <a:cubicBezTo>
                  <a:pt x="3425524" y="86293"/>
                  <a:pt x="3426764" y="81984"/>
                  <a:pt x="3434264" y="82916"/>
                </a:cubicBezTo>
                <a:cubicBezTo>
                  <a:pt x="3441764" y="83848"/>
                  <a:pt x="3449436" y="85189"/>
                  <a:pt x="3457280" y="86939"/>
                </a:cubicBezTo>
                <a:cubicBezTo>
                  <a:pt x="3473484" y="86093"/>
                  <a:pt x="3492657" y="84028"/>
                  <a:pt x="3514799" y="80744"/>
                </a:cubicBezTo>
                <a:cubicBezTo>
                  <a:pt x="3514799" y="67164"/>
                  <a:pt x="3514358" y="55125"/>
                  <a:pt x="3513476" y="44628"/>
                </a:cubicBezTo>
                <a:cubicBezTo>
                  <a:pt x="3512594" y="34131"/>
                  <a:pt x="3510568" y="25057"/>
                  <a:pt x="3507399" y="17407"/>
                </a:cubicBezTo>
                <a:cubicBezTo>
                  <a:pt x="3505022" y="11669"/>
                  <a:pt x="3506235" y="8611"/>
                  <a:pt x="3511037" y="8233"/>
                </a:cubicBezTo>
                <a:close/>
                <a:moveTo>
                  <a:pt x="904872" y="5582"/>
                </a:moveTo>
                <a:cubicBezTo>
                  <a:pt x="909106" y="6578"/>
                  <a:pt x="916431" y="10932"/>
                  <a:pt x="926847" y="18643"/>
                </a:cubicBezTo>
                <a:cubicBezTo>
                  <a:pt x="940736" y="28925"/>
                  <a:pt x="941338" y="35454"/>
                  <a:pt x="928655" y="38229"/>
                </a:cubicBezTo>
                <a:cubicBezTo>
                  <a:pt x="915971" y="41003"/>
                  <a:pt x="892621" y="46944"/>
                  <a:pt x="858606" y="56050"/>
                </a:cubicBezTo>
                <a:cubicBezTo>
                  <a:pt x="868844" y="59334"/>
                  <a:pt x="875452" y="63464"/>
                  <a:pt x="878428" y="68440"/>
                </a:cubicBezTo>
                <a:cubicBezTo>
                  <a:pt x="881403" y="73416"/>
                  <a:pt x="882891" y="79575"/>
                  <a:pt x="882891" y="86917"/>
                </a:cubicBezTo>
                <a:cubicBezTo>
                  <a:pt x="891925" y="86114"/>
                  <a:pt x="901282" y="84114"/>
                  <a:pt x="910962" y="80916"/>
                </a:cubicBezTo>
                <a:cubicBezTo>
                  <a:pt x="920642" y="77718"/>
                  <a:pt x="930081" y="79919"/>
                  <a:pt x="939280" y="87519"/>
                </a:cubicBezTo>
                <a:cubicBezTo>
                  <a:pt x="948479" y="95120"/>
                  <a:pt x="946024" y="100318"/>
                  <a:pt x="931913" y="103114"/>
                </a:cubicBezTo>
                <a:cubicBezTo>
                  <a:pt x="917802" y="105911"/>
                  <a:pt x="901913" y="108894"/>
                  <a:pt x="884246" y="112063"/>
                </a:cubicBezTo>
                <a:cubicBezTo>
                  <a:pt x="886039" y="124252"/>
                  <a:pt x="886935" y="136111"/>
                  <a:pt x="886935" y="147641"/>
                </a:cubicBezTo>
                <a:cubicBezTo>
                  <a:pt x="902321" y="146838"/>
                  <a:pt x="916891" y="145522"/>
                  <a:pt x="930644" y="143694"/>
                </a:cubicBezTo>
                <a:cubicBezTo>
                  <a:pt x="944396" y="141865"/>
                  <a:pt x="956098" y="139818"/>
                  <a:pt x="965748" y="137552"/>
                </a:cubicBezTo>
                <a:cubicBezTo>
                  <a:pt x="975400" y="135287"/>
                  <a:pt x="983706" y="135358"/>
                  <a:pt x="990668" y="137768"/>
                </a:cubicBezTo>
                <a:cubicBezTo>
                  <a:pt x="997630" y="140177"/>
                  <a:pt x="1005256" y="144841"/>
                  <a:pt x="1013545" y="151760"/>
                </a:cubicBezTo>
                <a:cubicBezTo>
                  <a:pt x="1021834" y="158679"/>
                  <a:pt x="1022428" y="163125"/>
                  <a:pt x="1015329" y="165096"/>
                </a:cubicBezTo>
                <a:cubicBezTo>
                  <a:pt x="1008231" y="167068"/>
                  <a:pt x="998971" y="167606"/>
                  <a:pt x="987549" y="166710"/>
                </a:cubicBezTo>
                <a:cubicBezTo>
                  <a:pt x="976127" y="165813"/>
                  <a:pt x="961708" y="165813"/>
                  <a:pt x="944292" y="166710"/>
                </a:cubicBezTo>
                <a:cubicBezTo>
                  <a:pt x="926876" y="167606"/>
                  <a:pt x="907757" y="168857"/>
                  <a:pt x="886935" y="170463"/>
                </a:cubicBezTo>
                <a:cubicBezTo>
                  <a:pt x="887839" y="204708"/>
                  <a:pt x="888290" y="226376"/>
                  <a:pt x="888290" y="235467"/>
                </a:cubicBezTo>
                <a:cubicBezTo>
                  <a:pt x="888290" y="246380"/>
                  <a:pt x="887107" y="257999"/>
                  <a:pt x="884741" y="270325"/>
                </a:cubicBezTo>
                <a:cubicBezTo>
                  <a:pt x="882374" y="282650"/>
                  <a:pt x="875204" y="294334"/>
                  <a:pt x="863231" y="305376"/>
                </a:cubicBezTo>
                <a:cubicBezTo>
                  <a:pt x="851256" y="316418"/>
                  <a:pt x="844158" y="317400"/>
                  <a:pt x="841935" y="308323"/>
                </a:cubicBezTo>
                <a:cubicBezTo>
                  <a:pt x="839712" y="299245"/>
                  <a:pt x="831334" y="288870"/>
                  <a:pt x="816800" y="277197"/>
                </a:cubicBezTo>
                <a:cubicBezTo>
                  <a:pt x="802267" y="265524"/>
                  <a:pt x="802940" y="261710"/>
                  <a:pt x="818822" y="265754"/>
                </a:cubicBezTo>
                <a:cubicBezTo>
                  <a:pt x="834704" y="269798"/>
                  <a:pt x="845062" y="270307"/>
                  <a:pt x="849893" y="267281"/>
                </a:cubicBezTo>
                <a:cubicBezTo>
                  <a:pt x="854726" y="264255"/>
                  <a:pt x="857809" y="254812"/>
                  <a:pt x="859143" y="238952"/>
                </a:cubicBezTo>
                <a:cubicBezTo>
                  <a:pt x="860477" y="223092"/>
                  <a:pt x="860736" y="201259"/>
                  <a:pt x="859918" y="173453"/>
                </a:cubicBezTo>
                <a:cubicBezTo>
                  <a:pt x="832701" y="177010"/>
                  <a:pt x="811348" y="180150"/>
                  <a:pt x="795860" y="182875"/>
                </a:cubicBezTo>
                <a:cubicBezTo>
                  <a:pt x="780373" y="185599"/>
                  <a:pt x="769614" y="187636"/>
                  <a:pt x="763584" y="188984"/>
                </a:cubicBezTo>
                <a:cubicBezTo>
                  <a:pt x="757554" y="190332"/>
                  <a:pt x="751312" y="190289"/>
                  <a:pt x="744859" y="188855"/>
                </a:cubicBezTo>
                <a:cubicBezTo>
                  <a:pt x="738407" y="187421"/>
                  <a:pt x="731652" y="183287"/>
                  <a:pt x="724597" y="176454"/>
                </a:cubicBezTo>
                <a:cubicBezTo>
                  <a:pt x="717541" y="169621"/>
                  <a:pt x="716728" y="165817"/>
                  <a:pt x="722155" y="165043"/>
                </a:cubicBezTo>
                <a:cubicBezTo>
                  <a:pt x="727583" y="164268"/>
                  <a:pt x="734341" y="163881"/>
                  <a:pt x="742428" y="163881"/>
                </a:cubicBezTo>
                <a:cubicBezTo>
                  <a:pt x="750488" y="163881"/>
                  <a:pt x="764667" y="162777"/>
                  <a:pt x="784965" y="160568"/>
                </a:cubicBezTo>
                <a:cubicBezTo>
                  <a:pt x="805264" y="158360"/>
                  <a:pt x="830205" y="155141"/>
                  <a:pt x="859789" y="150910"/>
                </a:cubicBezTo>
                <a:cubicBezTo>
                  <a:pt x="859789" y="138420"/>
                  <a:pt x="859079" y="127041"/>
                  <a:pt x="857659" y="116773"/>
                </a:cubicBezTo>
                <a:cubicBezTo>
                  <a:pt x="849041" y="118523"/>
                  <a:pt x="840634" y="119860"/>
                  <a:pt x="832438" y="120785"/>
                </a:cubicBezTo>
                <a:cubicBezTo>
                  <a:pt x="824243" y="121710"/>
                  <a:pt x="814381" y="119315"/>
                  <a:pt x="802851" y="113601"/>
                </a:cubicBezTo>
                <a:cubicBezTo>
                  <a:pt x="791322" y="107886"/>
                  <a:pt x="792426" y="103821"/>
                  <a:pt x="806164" y="101404"/>
                </a:cubicBezTo>
                <a:cubicBezTo>
                  <a:pt x="819901" y="98988"/>
                  <a:pt x="835977" y="96202"/>
                  <a:pt x="854389" y="93048"/>
                </a:cubicBezTo>
                <a:cubicBezTo>
                  <a:pt x="853558" y="88129"/>
                  <a:pt x="851324" y="82253"/>
                  <a:pt x="847689" y="75420"/>
                </a:cubicBezTo>
                <a:cubicBezTo>
                  <a:pt x="844054" y="68587"/>
                  <a:pt x="841583" y="63923"/>
                  <a:pt x="840279" y="61427"/>
                </a:cubicBezTo>
                <a:cubicBezTo>
                  <a:pt x="828291" y="64123"/>
                  <a:pt x="816621" y="64747"/>
                  <a:pt x="805270" y="63299"/>
                </a:cubicBezTo>
                <a:cubicBezTo>
                  <a:pt x="793920" y="61850"/>
                  <a:pt x="795577" y="58291"/>
                  <a:pt x="810240" y="52619"/>
                </a:cubicBezTo>
                <a:cubicBezTo>
                  <a:pt x="824903" y="46947"/>
                  <a:pt x="840404" y="40803"/>
                  <a:pt x="856745" y="34185"/>
                </a:cubicBezTo>
                <a:cubicBezTo>
                  <a:pt x="873086" y="27567"/>
                  <a:pt x="883934" y="21580"/>
                  <a:pt x="889289" y="16223"/>
                </a:cubicBezTo>
                <a:cubicBezTo>
                  <a:pt x="894647" y="10867"/>
                  <a:pt x="898772" y="7361"/>
                  <a:pt x="901669" y="5705"/>
                </a:cubicBezTo>
                <a:cubicBezTo>
                  <a:pt x="902393" y="5291"/>
                  <a:pt x="903461" y="5250"/>
                  <a:pt x="904872" y="5582"/>
                </a:cubicBezTo>
                <a:close/>
                <a:moveTo>
                  <a:pt x="6408264" y="5393"/>
                </a:moveTo>
                <a:cubicBezTo>
                  <a:pt x="6415147" y="6841"/>
                  <a:pt x="6423497" y="9871"/>
                  <a:pt x="6433312" y="14481"/>
                </a:cubicBezTo>
                <a:cubicBezTo>
                  <a:pt x="6443128" y="19091"/>
                  <a:pt x="6446664" y="23802"/>
                  <a:pt x="6443917" y="28613"/>
                </a:cubicBezTo>
                <a:cubicBezTo>
                  <a:pt x="6441171" y="33425"/>
                  <a:pt x="6439131" y="43997"/>
                  <a:pt x="6437797" y="60330"/>
                </a:cubicBezTo>
                <a:cubicBezTo>
                  <a:pt x="6436464" y="76664"/>
                  <a:pt x="6435366" y="100548"/>
                  <a:pt x="6434506" y="131981"/>
                </a:cubicBezTo>
                <a:cubicBezTo>
                  <a:pt x="6438608" y="135265"/>
                  <a:pt x="6440544" y="137337"/>
                  <a:pt x="6440314" y="138198"/>
                </a:cubicBezTo>
                <a:cubicBezTo>
                  <a:pt x="6443842" y="132949"/>
                  <a:pt x="6449151" y="125008"/>
                  <a:pt x="6456242" y="114375"/>
                </a:cubicBezTo>
                <a:cubicBezTo>
                  <a:pt x="6463334" y="103742"/>
                  <a:pt x="6467761" y="95561"/>
                  <a:pt x="6469525" y="89832"/>
                </a:cubicBezTo>
                <a:cubicBezTo>
                  <a:pt x="6471289" y="84103"/>
                  <a:pt x="6472170" y="78657"/>
                  <a:pt x="6472170" y="73495"/>
                </a:cubicBezTo>
                <a:cubicBezTo>
                  <a:pt x="6472170" y="65335"/>
                  <a:pt x="6480972" y="66690"/>
                  <a:pt x="6498575" y="77560"/>
                </a:cubicBezTo>
                <a:cubicBezTo>
                  <a:pt x="6516178" y="88430"/>
                  <a:pt x="6519480" y="96027"/>
                  <a:pt x="6508480" y="100350"/>
                </a:cubicBezTo>
                <a:cubicBezTo>
                  <a:pt x="6497482" y="104674"/>
                  <a:pt x="6477785" y="121054"/>
                  <a:pt x="6449392" y="149491"/>
                </a:cubicBezTo>
                <a:cubicBezTo>
                  <a:pt x="6468464" y="166928"/>
                  <a:pt x="6486404" y="180957"/>
                  <a:pt x="6503210" y="191576"/>
                </a:cubicBezTo>
                <a:cubicBezTo>
                  <a:pt x="6520017" y="202195"/>
                  <a:pt x="6536620" y="210587"/>
                  <a:pt x="6553018" y="216753"/>
                </a:cubicBezTo>
                <a:cubicBezTo>
                  <a:pt x="6569416" y="222920"/>
                  <a:pt x="6572724" y="227369"/>
                  <a:pt x="6562944" y="230101"/>
                </a:cubicBezTo>
                <a:cubicBezTo>
                  <a:pt x="6553164" y="232832"/>
                  <a:pt x="6538366" y="233962"/>
                  <a:pt x="6518547" y="233488"/>
                </a:cubicBezTo>
                <a:cubicBezTo>
                  <a:pt x="6498729" y="233015"/>
                  <a:pt x="6485536" y="227623"/>
                  <a:pt x="6478968" y="217313"/>
                </a:cubicBezTo>
                <a:cubicBezTo>
                  <a:pt x="6472400" y="207002"/>
                  <a:pt x="6457594" y="185635"/>
                  <a:pt x="6434549" y="153212"/>
                </a:cubicBezTo>
                <a:cubicBezTo>
                  <a:pt x="6434549" y="189206"/>
                  <a:pt x="6434764" y="216474"/>
                  <a:pt x="6435194" y="235016"/>
                </a:cubicBezTo>
                <a:cubicBezTo>
                  <a:pt x="6435624" y="253558"/>
                  <a:pt x="6435120" y="266679"/>
                  <a:pt x="6433678" y="274380"/>
                </a:cubicBezTo>
                <a:cubicBezTo>
                  <a:pt x="6432237" y="282080"/>
                  <a:pt x="6427480" y="290132"/>
                  <a:pt x="6419406" y="298536"/>
                </a:cubicBezTo>
                <a:cubicBezTo>
                  <a:pt x="6411332" y="306939"/>
                  <a:pt x="6405156" y="305695"/>
                  <a:pt x="6400875" y="294804"/>
                </a:cubicBezTo>
                <a:cubicBezTo>
                  <a:pt x="6396594" y="283912"/>
                  <a:pt x="6388736" y="272637"/>
                  <a:pt x="6377300" y="260979"/>
                </a:cubicBezTo>
                <a:cubicBezTo>
                  <a:pt x="6365863" y="249320"/>
                  <a:pt x="6366957" y="245290"/>
                  <a:pt x="6380580" y="248890"/>
                </a:cubicBezTo>
                <a:cubicBezTo>
                  <a:pt x="6394204" y="252489"/>
                  <a:pt x="6401642" y="254393"/>
                  <a:pt x="6402897" y="254601"/>
                </a:cubicBezTo>
                <a:cubicBezTo>
                  <a:pt x="6404152" y="254809"/>
                  <a:pt x="6405213" y="245599"/>
                  <a:pt x="6406080" y="226971"/>
                </a:cubicBezTo>
                <a:cubicBezTo>
                  <a:pt x="6406948" y="208343"/>
                  <a:pt x="6407608" y="181706"/>
                  <a:pt x="6408060" y="147060"/>
                </a:cubicBezTo>
                <a:cubicBezTo>
                  <a:pt x="6408511" y="112414"/>
                  <a:pt x="6408737" y="84745"/>
                  <a:pt x="6408737" y="64052"/>
                </a:cubicBezTo>
                <a:cubicBezTo>
                  <a:pt x="6408737" y="43904"/>
                  <a:pt x="6406938" y="28728"/>
                  <a:pt x="6403338" y="18525"/>
                </a:cubicBezTo>
                <a:cubicBezTo>
                  <a:pt x="6399738" y="8322"/>
                  <a:pt x="6401380" y="3945"/>
                  <a:pt x="6408264" y="5393"/>
                </a:cubicBezTo>
                <a:close/>
                <a:moveTo>
                  <a:pt x="6820733" y="4747"/>
                </a:moveTo>
                <a:cubicBezTo>
                  <a:pt x="6822182" y="4644"/>
                  <a:pt x="6823909" y="4895"/>
                  <a:pt x="6825915" y="5501"/>
                </a:cubicBezTo>
                <a:cubicBezTo>
                  <a:pt x="6833938" y="7924"/>
                  <a:pt x="6840262" y="11133"/>
                  <a:pt x="6844887" y="15127"/>
                </a:cubicBezTo>
                <a:cubicBezTo>
                  <a:pt x="6849512" y="19120"/>
                  <a:pt x="6850590" y="22598"/>
                  <a:pt x="6848124" y="25559"/>
                </a:cubicBezTo>
                <a:cubicBezTo>
                  <a:pt x="6845658" y="28520"/>
                  <a:pt x="6843292" y="31421"/>
                  <a:pt x="6841026" y="34260"/>
                </a:cubicBezTo>
                <a:cubicBezTo>
                  <a:pt x="6848368" y="34360"/>
                  <a:pt x="6857123" y="32812"/>
                  <a:pt x="6867290" y="29614"/>
                </a:cubicBezTo>
                <a:cubicBezTo>
                  <a:pt x="6877457" y="26416"/>
                  <a:pt x="6886197" y="28420"/>
                  <a:pt x="6893510" y="35626"/>
                </a:cubicBezTo>
                <a:cubicBezTo>
                  <a:pt x="6900824" y="42832"/>
                  <a:pt x="6894906" y="48259"/>
                  <a:pt x="6875754" y="51909"/>
                </a:cubicBezTo>
                <a:cubicBezTo>
                  <a:pt x="6856603" y="55559"/>
                  <a:pt x="6842754" y="55132"/>
                  <a:pt x="6834206" y="50629"/>
                </a:cubicBezTo>
                <a:cubicBezTo>
                  <a:pt x="6830608" y="55888"/>
                  <a:pt x="6826993" y="60696"/>
                  <a:pt x="6823364" y="65051"/>
                </a:cubicBezTo>
                <a:lnTo>
                  <a:pt x="6820608" y="68002"/>
                </a:lnTo>
                <a:lnTo>
                  <a:pt x="6825594" y="67565"/>
                </a:lnTo>
                <a:cubicBezTo>
                  <a:pt x="6828508" y="67714"/>
                  <a:pt x="6832052" y="68214"/>
                  <a:pt x="6836228" y="69064"/>
                </a:cubicBezTo>
                <a:cubicBezTo>
                  <a:pt x="6852935" y="72462"/>
                  <a:pt x="6861288" y="79338"/>
                  <a:pt x="6861288" y="89692"/>
                </a:cubicBezTo>
                <a:cubicBezTo>
                  <a:pt x="6861288" y="101437"/>
                  <a:pt x="6853802" y="103989"/>
                  <a:pt x="6838832" y="97350"/>
                </a:cubicBezTo>
                <a:cubicBezTo>
                  <a:pt x="6827417" y="90696"/>
                  <a:pt x="6819953" y="83468"/>
                  <a:pt x="6816439" y="75667"/>
                </a:cubicBezTo>
                <a:lnTo>
                  <a:pt x="6816016" y="72921"/>
                </a:lnTo>
                <a:lnTo>
                  <a:pt x="6812430" y="76762"/>
                </a:lnTo>
                <a:cubicBezTo>
                  <a:pt x="6805112" y="83665"/>
                  <a:pt x="6797733" y="88760"/>
                  <a:pt x="6790294" y="92047"/>
                </a:cubicBezTo>
                <a:cubicBezTo>
                  <a:pt x="6775416" y="98622"/>
                  <a:pt x="6772314" y="96532"/>
                  <a:pt x="6780990" y="85777"/>
                </a:cubicBezTo>
                <a:cubicBezTo>
                  <a:pt x="6789666" y="75022"/>
                  <a:pt x="6797765" y="62811"/>
                  <a:pt x="6805286" y="49145"/>
                </a:cubicBezTo>
                <a:cubicBezTo>
                  <a:pt x="6812808" y="35479"/>
                  <a:pt x="6816120" y="24182"/>
                  <a:pt x="6815224" y="15255"/>
                </a:cubicBezTo>
                <a:cubicBezTo>
                  <a:pt x="6814552" y="8560"/>
                  <a:pt x="6816388" y="5058"/>
                  <a:pt x="6820733" y="4747"/>
                </a:cubicBezTo>
                <a:close/>
                <a:moveTo>
                  <a:pt x="6044292" y="2189"/>
                </a:moveTo>
                <a:cubicBezTo>
                  <a:pt x="6045969" y="2192"/>
                  <a:pt x="6048000" y="2679"/>
                  <a:pt x="6050386" y="3651"/>
                </a:cubicBezTo>
                <a:cubicBezTo>
                  <a:pt x="6059930" y="7537"/>
                  <a:pt x="6068053" y="13402"/>
                  <a:pt x="6074757" y="21246"/>
                </a:cubicBezTo>
                <a:cubicBezTo>
                  <a:pt x="6081462" y="29090"/>
                  <a:pt x="6081426" y="35124"/>
                  <a:pt x="6074650" y="39347"/>
                </a:cubicBezTo>
                <a:cubicBezTo>
                  <a:pt x="6067874" y="43570"/>
                  <a:pt x="6055728" y="56233"/>
                  <a:pt x="6038211" y="77334"/>
                </a:cubicBezTo>
                <a:cubicBezTo>
                  <a:pt x="6020695" y="98436"/>
                  <a:pt x="6009685" y="110482"/>
                  <a:pt x="6005182" y="113472"/>
                </a:cubicBezTo>
                <a:cubicBezTo>
                  <a:pt x="6000679" y="116462"/>
                  <a:pt x="6001869" y="117974"/>
                  <a:pt x="6008752" y="118010"/>
                </a:cubicBezTo>
                <a:cubicBezTo>
                  <a:pt x="6015636" y="118046"/>
                  <a:pt x="6028692" y="116946"/>
                  <a:pt x="6047922" y="114708"/>
                </a:cubicBezTo>
                <a:cubicBezTo>
                  <a:pt x="6067153" y="112471"/>
                  <a:pt x="6090642" y="110191"/>
                  <a:pt x="6118390" y="107868"/>
                </a:cubicBezTo>
                <a:cubicBezTo>
                  <a:pt x="6106632" y="96898"/>
                  <a:pt x="6097393" y="85938"/>
                  <a:pt x="6090675" y="74990"/>
                </a:cubicBezTo>
                <a:cubicBezTo>
                  <a:pt x="6083956" y="64041"/>
                  <a:pt x="6091234" y="62987"/>
                  <a:pt x="6112508" y="71828"/>
                </a:cubicBezTo>
                <a:cubicBezTo>
                  <a:pt x="6133782" y="80668"/>
                  <a:pt x="6149556" y="91216"/>
                  <a:pt x="6159830" y="103469"/>
                </a:cubicBezTo>
                <a:cubicBezTo>
                  <a:pt x="6170106" y="115723"/>
                  <a:pt x="6173303" y="127303"/>
                  <a:pt x="6169424" y="138208"/>
                </a:cubicBezTo>
                <a:cubicBezTo>
                  <a:pt x="6165545" y="149114"/>
                  <a:pt x="6159400" y="151430"/>
                  <a:pt x="6150990" y="145156"/>
                </a:cubicBezTo>
                <a:cubicBezTo>
                  <a:pt x="6142579" y="138883"/>
                  <a:pt x="6134782" y="131221"/>
                  <a:pt x="6127597" y="122173"/>
                </a:cubicBezTo>
                <a:cubicBezTo>
                  <a:pt x="6063568" y="133845"/>
                  <a:pt x="6021978" y="142579"/>
                  <a:pt x="6002826" y="148372"/>
                </a:cubicBezTo>
                <a:cubicBezTo>
                  <a:pt x="5983676" y="154166"/>
                  <a:pt x="5967780" y="159568"/>
                  <a:pt x="5955139" y="164580"/>
                </a:cubicBezTo>
                <a:cubicBezTo>
                  <a:pt x="5942497" y="169592"/>
                  <a:pt x="5936177" y="165322"/>
                  <a:pt x="5936177" y="151771"/>
                </a:cubicBezTo>
                <a:cubicBezTo>
                  <a:pt x="5936177" y="139080"/>
                  <a:pt x="5939820" y="131275"/>
                  <a:pt x="5947104" y="128357"/>
                </a:cubicBezTo>
                <a:cubicBezTo>
                  <a:pt x="5954389" y="125439"/>
                  <a:pt x="5963495" y="120050"/>
                  <a:pt x="5974422" y="112192"/>
                </a:cubicBezTo>
                <a:cubicBezTo>
                  <a:pt x="5985349" y="104333"/>
                  <a:pt x="5999256" y="89111"/>
                  <a:pt x="6016142" y="66525"/>
                </a:cubicBezTo>
                <a:cubicBezTo>
                  <a:pt x="6033027" y="43940"/>
                  <a:pt x="6040570" y="26843"/>
                  <a:pt x="6038770" y="15234"/>
                </a:cubicBezTo>
                <a:cubicBezTo>
                  <a:pt x="6037420" y="6528"/>
                  <a:pt x="6039261" y="2179"/>
                  <a:pt x="6044292" y="2189"/>
                </a:cubicBezTo>
                <a:close/>
                <a:moveTo>
                  <a:pt x="3177267" y="2189"/>
                </a:moveTo>
                <a:cubicBezTo>
                  <a:pt x="3178944" y="2192"/>
                  <a:pt x="3180975" y="2679"/>
                  <a:pt x="3183361" y="3651"/>
                </a:cubicBezTo>
                <a:cubicBezTo>
                  <a:pt x="3192904" y="7537"/>
                  <a:pt x="3201028" y="13402"/>
                  <a:pt x="3207732" y="21246"/>
                </a:cubicBezTo>
                <a:cubicBezTo>
                  <a:pt x="3214436" y="29090"/>
                  <a:pt x="3214400" y="35124"/>
                  <a:pt x="3207625" y="39347"/>
                </a:cubicBezTo>
                <a:cubicBezTo>
                  <a:pt x="3200849" y="43570"/>
                  <a:pt x="3188703" y="56233"/>
                  <a:pt x="3171186" y="77334"/>
                </a:cubicBezTo>
                <a:cubicBezTo>
                  <a:pt x="3153670" y="98436"/>
                  <a:pt x="3142660" y="110482"/>
                  <a:pt x="3138157" y="113472"/>
                </a:cubicBezTo>
                <a:cubicBezTo>
                  <a:pt x="3133654" y="116462"/>
                  <a:pt x="3134845" y="117974"/>
                  <a:pt x="3141728" y="118010"/>
                </a:cubicBezTo>
                <a:cubicBezTo>
                  <a:pt x="3148611" y="118046"/>
                  <a:pt x="3161668" y="116946"/>
                  <a:pt x="3180898" y="114708"/>
                </a:cubicBezTo>
                <a:cubicBezTo>
                  <a:pt x="3200128" y="112471"/>
                  <a:pt x="3223618" y="110191"/>
                  <a:pt x="3251366" y="107868"/>
                </a:cubicBezTo>
                <a:cubicBezTo>
                  <a:pt x="3239607" y="96898"/>
                  <a:pt x="3230368" y="85938"/>
                  <a:pt x="3223650" y="74990"/>
                </a:cubicBezTo>
                <a:cubicBezTo>
                  <a:pt x="3216931" y="64041"/>
                  <a:pt x="3224209" y="62987"/>
                  <a:pt x="3245483" y="71828"/>
                </a:cubicBezTo>
                <a:cubicBezTo>
                  <a:pt x="3266757" y="80668"/>
                  <a:pt x="3282531" y="91216"/>
                  <a:pt x="3292806" y="103469"/>
                </a:cubicBezTo>
                <a:cubicBezTo>
                  <a:pt x="3303080" y="115723"/>
                  <a:pt x="3306278" y="127303"/>
                  <a:pt x="3302399" y="138208"/>
                </a:cubicBezTo>
                <a:cubicBezTo>
                  <a:pt x="3298520" y="149114"/>
                  <a:pt x="3292375" y="151430"/>
                  <a:pt x="3283965" y="145156"/>
                </a:cubicBezTo>
                <a:cubicBezTo>
                  <a:pt x="3275554" y="138883"/>
                  <a:pt x="3267757" y="131221"/>
                  <a:pt x="3260572" y="122173"/>
                </a:cubicBezTo>
                <a:cubicBezTo>
                  <a:pt x="3196543" y="133845"/>
                  <a:pt x="3154953" y="142579"/>
                  <a:pt x="3135802" y="148372"/>
                </a:cubicBezTo>
                <a:cubicBezTo>
                  <a:pt x="3116650" y="154166"/>
                  <a:pt x="3100754" y="159568"/>
                  <a:pt x="3088113" y="164580"/>
                </a:cubicBezTo>
                <a:cubicBezTo>
                  <a:pt x="3075473" y="169592"/>
                  <a:pt x="3069152" y="165322"/>
                  <a:pt x="3069152" y="151771"/>
                </a:cubicBezTo>
                <a:cubicBezTo>
                  <a:pt x="3069152" y="139080"/>
                  <a:pt x="3072795" y="131275"/>
                  <a:pt x="3080079" y="128357"/>
                </a:cubicBezTo>
                <a:cubicBezTo>
                  <a:pt x="3087364" y="125439"/>
                  <a:pt x="3096470" y="120050"/>
                  <a:pt x="3107397" y="112192"/>
                </a:cubicBezTo>
                <a:cubicBezTo>
                  <a:pt x="3118325" y="104333"/>
                  <a:pt x="3132231" y="89111"/>
                  <a:pt x="3149117" y="66525"/>
                </a:cubicBezTo>
                <a:cubicBezTo>
                  <a:pt x="3166002" y="43940"/>
                  <a:pt x="3173545" y="26843"/>
                  <a:pt x="3171746" y="15234"/>
                </a:cubicBezTo>
                <a:cubicBezTo>
                  <a:pt x="3170396" y="6528"/>
                  <a:pt x="3172236" y="2179"/>
                  <a:pt x="3177267" y="2189"/>
                </a:cubicBezTo>
                <a:close/>
                <a:moveTo>
                  <a:pt x="1207790" y="650"/>
                </a:moveTo>
                <a:cubicBezTo>
                  <a:pt x="1217390" y="2536"/>
                  <a:pt x="1224617" y="4862"/>
                  <a:pt x="1229472" y="7630"/>
                </a:cubicBezTo>
                <a:cubicBezTo>
                  <a:pt x="1234326" y="10398"/>
                  <a:pt x="1236061" y="14542"/>
                  <a:pt x="1234678" y="20063"/>
                </a:cubicBezTo>
                <a:cubicBezTo>
                  <a:pt x="1233293" y="25584"/>
                  <a:pt x="1232186" y="34367"/>
                  <a:pt x="1231354" y="46413"/>
                </a:cubicBezTo>
                <a:cubicBezTo>
                  <a:pt x="1247229" y="43000"/>
                  <a:pt x="1258454" y="39673"/>
                  <a:pt x="1265029" y="36433"/>
                </a:cubicBezTo>
                <a:cubicBezTo>
                  <a:pt x="1271603" y="33192"/>
                  <a:pt x="1279554" y="35404"/>
                  <a:pt x="1288883" y="43068"/>
                </a:cubicBezTo>
                <a:cubicBezTo>
                  <a:pt x="1298212" y="50733"/>
                  <a:pt x="1295311" y="55935"/>
                  <a:pt x="1280182" y="58674"/>
                </a:cubicBezTo>
                <a:cubicBezTo>
                  <a:pt x="1265053" y="61413"/>
                  <a:pt x="1248777" y="64761"/>
                  <a:pt x="1231354" y="68719"/>
                </a:cubicBezTo>
                <a:lnTo>
                  <a:pt x="1231354" y="86917"/>
                </a:lnTo>
                <a:cubicBezTo>
                  <a:pt x="1240417" y="84322"/>
                  <a:pt x="1249391" y="81647"/>
                  <a:pt x="1258274" y="78894"/>
                </a:cubicBezTo>
                <a:cubicBezTo>
                  <a:pt x="1267158" y="76140"/>
                  <a:pt x="1274790" y="78094"/>
                  <a:pt x="1281172" y="84755"/>
                </a:cubicBezTo>
                <a:cubicBezTo>
                  <a:pt x="1287553" y="91416"/>
                  <a:pt x="1284693" y="96357"/>
                  <a:pt x="1272589" y="99576"/>
                </a:cubicBezTo>
                <a:cubicBezTo>
                  <a:pt x="1260486" y="102795"/>
                  <a:pt x="1246669" y="106033"/>
                  <a:pt x="1231138" y="109288"/>
                </a:cubicBezTo>
                <a:lnTo>
                  <a:pt x="1229999" y="130110"/>
                </a:lnTo>
                <a:cubicBezTo>
                  <a:pt x="1258005" y="124804"/>
                  <a:pt x="1277507" y="120552"/>
                  <a:pt x="1288507" y="117354"/>
                </a:cubicBezTo>
                <a:cubicBezTo>
                  <a:pt x="1299505" y="114156"/>
                  <a:pt x="1309375" y="115927"/>
                  <a:pt x="1318115" y="122667"/>
                </a:cubicBezTo>
                <a:cubicBezTo>
                  <a:pt x="1326856" y="129407"/>
                  <a:pt x="1329129" y="133921"/>
                  <a:pt x="1324935" y="136208"/>
                </a:cubicBezTo>
                <a:cubicBezTo>
                  <a:pt x="1320740" y="138495"/>
                  <a:pt x="1314513" y="140101"/>
                  <a:pt x="1306252" y="141026"/>
                </a:cubicBezTo>
                <a:cubicBezTo>
                  <a:pt x="1297993" y="141951"/>
                  <a:pt x="1285194" y="143525"/>
                  <a:pt x="1267857" y="145748"/>
                </a:cubicBezTo>
                <a:cubicBezTo>
                  <a:pt x="1250519" y="147971"/>
                  <a:pt x="1230250" y="150939"/>
                  <a:pt x="1207047" y="154653"/>
                </a:cubicBezTo>
                <a:cubicBezTo>
                  <a:pt x="1210733" y="155944"/>
                  <a:pt x="1213701" y="157722"/>
                  <a:pt x="1215952" y="159988"/>
                </a:cubicBezTo>
                <a:cubicBezTo>
                  <a:pt x="1218118" y="164462"/>
                  <a:pt x="1217849" y="167538"/>
                  <a:pt x="1215146" y="169216"/>
                </a:cubicBezTo>
                <a:cubicBezTo>
                  <a:pt x="1212443" y="170893"/>
                  <a:pt x="1212518" y="172858"/>
                  <a:pt x="1215372" y="175109"/>
                </a:cubicBezTo>
                <a:cubicBezTo>
                  <a:pt x="1218225" y="177361"/>
                  <a:pt x="1226858" y="183506"/>
                  <a:pt x="1241271" y="193544"/>
                </a:cubicBezTo>
                <a:cubicBezTo>
                  <a:pt x="1253617" y="179476"/>
                  <a:pt x="1260650" y="170718"/>
                  <a:pt x="1262372" y="167269"/>
                </a:cubicBezTo>
                <a:cubicBezTo>
                  <a:pt x="1264092" y="163820"/>
                  <a:pt x="1265261" y="159464"/>
                  <a:pt x="1265877" y="154201"/>
                </a:cubicBezTo>
                <a:cubicBezTo>
                  <a:pt x="1266494" y="148939"/>
                  <a:pt x="1273940" y="149824"/>
                  <a:pt x="1288216" y="156858"/>
                </a:cubicBezTo>
                <a:cubicBezTo>
                  <a:pt x="1302492" y="163892"/>
                  <a:pt x="1304571" y="169900"/>
                  <a:pt x="1294454" y="174884"/>
                </a:cubicBezTo>
                <a:cubicBezTo>
                  <a:pt x="1284337" y="179867"/>
                  <a:pt x="1270503" y="188962"/>
                  <a:pt x="1252950" y="202169"/>
                </a:cubicBezTo>
                <a:cubicBezTo>
                  <a:pt x="1261640" y="207576"/>
                  <a:pt x="1270972" y="213681"/>
                  <a:pt x="1280946" y="220485"/>
                </a:cubicBezTo>
                <a:cubicBezTo>
                  <a:pt x="1290919" y="227290"/>
                  <a:pt x="1302919" y="233983"/>
                  <a:pt x="1316943" y="240565"/>
                </a:cubicBezTo>
                <a:cubicBezTo>
                  <a:pt x="1330969" y="247147"/>
                  <a:pt x="1345502" y="251378"/>
                  <a:pt x="1360545" y="253256"/>
                </a:cubicBezTo>
                <a:cubicBezTo>
                  <a:pt x="1375588" y="255135"/>
                  <a:pt x="1383460" y="257702"/>
                  <a:pt x="1384163" y="260957"/>
                </a:cubicBezTo>
                <a:cubicBezTo>
                  <a:pt x="1384866" y="264212"/>
                  <a:pt x="1377710" y="267080"/>
                  <a:pt x="1362696" y="269561"/>
                </a:cubicBezTo>
                <a:cubicBezTo>
                  <a:pt x="1347682" y="272042"/>
                  <a:pt x="1334865" y="273741"/>
                  <a:pt x="1324246" y="274659"/>
                </a:cubicBezTo>
                <a:cubicBezTo>
                  <a:pt x="1313627" y="275577"/>
                  <a:pt x="1304238" y="272938"/>
                  <a:pt x="1296078" y="266743"/>
                </a:cubicBezTo>
                <a:cubicBezTo>
                  <a:pt x="1287919" y="260548"/>
                  <a:pt x="1276640" y="250930"/>
                  <a:pt x="1262243" y="237887"/>
                </a:cubicBezTo>
                <a:cubicBezTo>
                  <a:pt x="1247845" y="224845"/>
                  <a:pt x="1227690" y="206070"/>
                  <a:pt x="1201778" y="181563"/>
                </a:cubicBezTo>
                <a:lnTo>
                  <a:pt x="1188161" y="195931"/>
                </a:lnTo>
                <a:cubicBezTo>
                  <a:pt x="1200752" y="202012"/>
                  <a:pt x="1205893" y="207210"/>
                  <a:pt x="1203584" y="211526"/>
                </a:cubicBezTo>
                <a:cubicBezTo>
                  <a:pt x="1201275" y="215843"/>
                  <a:pt x="1199694" y="221647"/>
                  <a:pt x="1198841" y="228939"/>
                </a:cubicBezTo>
                <a:cubicBezTo>
                  <a:pt x="1197988" y="236231"/>
                  <a:pt x="1197736" y="243179"/>
                  <a:pt x="1198089" y="249782"/>
                </a:cubicBezTo>
                <a:cubicBezTo>
                  <a:pt x="1198440" y="256386"/>
                  <a:pt x="1204491" y="256669"/>
                  <a:pt x="1216243" y="250632"/>
                </a:cubicBezTo>
                <a:cubicBezTo>
                  <a:pt x="1227995" y="244595"/>
                  <a:pt x="1237950" y="239644"/>
                  <a:pt x="1246110" y="235779"/>
                </a:cubicBezTo>
                <a:cubicBezTo>
                  <a:pt x="1254269" y="231915"/>
                  <a:pt x="1255403" y="233908"/>
                  <a:pt x="1249508" y="241759"/>
                </a:cubicBezTo>
                <a:cubicBezTo>
                  <a:pt x="1243615" y="249610"/>
                  <a:pt x="1233791" y="259304"/>
                  <a:pt x="1220040" y="270841"/>
                </a:cubicBezTo>
                <a:cubicBezTo>
                  <a:pt x="1206287" y="282378"/>
                  <a:pt x="1197228" y="291979"/>
                  <a:pt x="1192862" y="299643"/>
                </a:cubicBezTo>
                <a:cubicBezTo>
                  <a:pt x="1188494" y="307308"/>
                  <a:pt x="1183422" y="308484"/>
                  <a:pt x="1177642" y="303171"/>
                </a:cubicBezTo>
                <a:cubicBezTo>
                  <a:pt x="1171863" y="297858"/>
                  <a:pt x="1167870" y="293685"/>
                  <a:pt x="1165661" y="290652"/>
                </a:cubicBezTo>
                <a:cubicBezTo>
                  <a:pt x="1163452" y="287619"/>
                  <a:pt x="1164826" y="281625"/>
                  <a:pt x="1169781" y="272669"/>
                </a:cubicBezTo>
                <a:cubicBezTo>
                  <a:pt x="1174735" y="263714"/>
                  <a:pt x="1177435" y="251102"/>
                  <a:pt x="1177879" y="234833"/>
                </a:cubicBezTo>
                <a:cubicBezTo>
                  <a:pt x="1178324" y="218564"/>
                  <a:pt x="1178317" y="208450"/>
                  <a:pt x="1177858" y="204493"/>
                </a:cubicBezTo>
                <a:cubicBezTo>
                  <a:pt x="1150052" y="233919"/>
                  <a:pt x="1123193" y="252299"/>
                  <a:pt x="1097280" y="259634"/>
                </a:cubicBezTo>
                <a:cubicBezTo>
                  <a:pt x="1071367" y="266969"/>
                  <a:pt x="1068252" y="264255"/>
                  <a:pt x="1087934" y="251493"/>
                </a:cubicBezTo>
                <a:cubicBezTo>
                  <a:pt x="1107616" y="238730"/>
                  <a:pt x="1129230" y="221027"/>
                  <a:pt x="1152777" y="198384"/>
                </a:cubicBezTo>
                <a:cubicBezTo>
                  <a:pt x="1169115" y="182703"/>
                  <a:pt x="1179801" y="171071"/>
                  <a:pt x="1184837" y="163488"/>
                </a:cubicBezTo>
                <a:lnTo>
                  <a:pt x="1187543" y="158136"/>
                </a:lnTo>
                <a:lnTo>
                  <a:pt x="1157565" y="165000"/>
                </a:lnTo>
                <a:cubicBezTo>
                  <a:pt x="1148927" y="167022"/>
                  <a:pt x="1142925" y="168484"/>
                  <a:pt x="1139558" y="169388"/>
                </a:cubicBezTo>
                <a:cubicBezTo>
                  <a:pt x="1132826" y="171195"/>
                  <a:pt x="1124369" y="168334"/>
                  <a:pt x="1114187" y="160805"/>
                </a:cubicBezTo>
                <a:cubicBezTo>
                  <a:pt x="1104006" y="153276"/>
                  <a:pt x="1105333" y="149218"/>
                  <a:pt x="1118167" y="148630"/>
                </a:cubicBezTo>
                <a:cubicBezTo>
                  <a:pt x="1131001" y="148042"/>
                  <a:pt x="1159674" y="143461"/>
                  <a:pt x="1204187" y="134885"/>
                </a:cubicBezTo>
                <a:lnTo>
                  <a:pt x="1204187" y="114063"/>
                </a:lnTo>
                <a:cubicBezTo>
                  <a:pt x="1195582" y="115870"/>
                  <a:pt x="1187709" y="117222"/>
                  <a:pt x="1180568" y="118118"/>
                </a:cubicBezTo>
                <a:cubicBezTo>
                  <a:pt x="1173427" y="119014"/>
                  <a:pt x="1165906" y="117064"/>
                  <a:pt x="1158004" y="112267"/>
                </a:cubicBezTo>
                <a:cubicBezTo>
                  <a:pt x="1150103" y="107470"/>
                  <a:pt x="1151795" y="103874"/>
                  <a:pt x="1163080" y="101480"/>
                </a:cubicBezTo>
                <a:cubicBezTo>
                  <a:pt x="1174366" y="99085"/>
                  <a:pt x="1188068" y="95873"/>
                  <a:pt x="1204187" y="91843"/>
                </a:cubicBezTo>
                <a:lnTo>
                  <a:pt x="1204187" y="72226"/>
                </a:lnTo>
                <a:cubicBezTo>
                  <a:pt x="1192198" y="73975"/>
                  <a:pt x="1181934" y="75986"/>
                  <a:pt x="1173394" y="78259"/>
                </a:cubicBezTo>
                <a:cubicBezTo>
                  <a:pt x="1164855" y="80532"/>
                  <a:pt x="1156153" y="78783"/>
                  <a:pt x="1147291" y="73011"/>
                </a:cubicBezTo>
                <a:cubicBezTo>
                  <a:pt x="1138430" y="67239"/>
                  <a:pt x="1141756" y="62714"/>
                  <a:pt x="1157272" y="59438"/>
                </a:cubicBezTo>
                <a:cubicBezTo>
                  <a:pt x="1172788" y="56161"/>
                  <a:pt x="1188427" y="53411"/>
                  <a:pt x="1204187" y="51188"/>
                </a:cubicBezTo>
                <a:cubicBezTo>
                  <a:pt x="1204187" y="41251"/>
                  <a:pt x="1203756" y="33037"/>
                  <a:pt x="1202896" y="26548"/>
                </a:cubicBezTo>
                <a:cubicBezTo>
                  <a:pt x="1202036" y="20059"/>
                  <a:pt x="1200236" y="13649"/>
                  <a:pt x="1197497" y="7318"/>
                </a:cubicBezTo>
                <a:cubicBezTo>
                  <a:pt x="1194758" y="987"/>
                  <a:pt x="1198188" y="-1236"/>
                  <a:pt x="1207790" y="6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78163" y="4349642"/>
            <a:ext cx="3763035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4000+9700</a:t>
            </a:r>
          </a:p>
        </p:txBody>
      </p:sp>
      <p:sp>
        <p:nvSpPr>
          <p:cNvPr id="9" name="矩形 8"/>
          <p:cNvSpPr/>
          <p:nvPr/>
        </p:nvSpPr>
        <p:spPr>
          <a:xfrm>
            <a:off x="1515438" y="5369628"/>
            <a:ext cx="4248472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答：需要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13700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814803" y="3848286"/>
            <a:ext cx="2480734" cy="1789964"/>
            <a:chOff x="5508104" y="1856563"/>
            <a:chExt cx="2480734" cy="178996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10" t="3369" r="15053"/>
            <a:stretch>
              <a:fillRect/>
            </a:stretch>
          </p:blipFill>
          <p:spPr>
            <a:xfrm>
              <a:off x="6644051" y="1856563"/>
              <a:ext cx="445369" cy="74439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4" t="1733"/>
            <a:stretch>
              <a:fillRect/>
            </a:stretch>
          </p:blipFill>
          <p:spPr>
            <a:xfrm>
              <a:off x="5508104" y="2063128"/>
              <a:ext cx="1249173" cy="113890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39" t="-406" r="33245" b="2745"/>
            <a:stretch>
              <a:fillRect/>
            </a:stretch>
          </p:blipFill>
          <p:spPr>
            <a:xfrm>
              <a:off x="6654729" y="2593440"/>
              <a:ext cx="509559" cy="105308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6" t="11580" r="3331" b="7882"/>
            <a:stretch>
              <a:fillRect/>
            </a:stretch>
          </p:blipFill>
          <p:spPr>
            <a:xfrm>
              <a:off x="7124742" y="2259485"/>
              <a:ext cx="864096" cy="773139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7670787" y="3771385"/>
            <a:ext cx="3024336" cy="2016224"/>
          </a:xfrm>
          <a:prstGeom prst="rect">
            <a:avLst/>
          </a:prstGeom>
          <a:solidFill>
            <a:schemeClr val="accent2">
              <a:lumMod val="20000"/>
              <a:lumOff val="8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248075" y="3813123"/>
            <a:ext cx="3428487" cy="2108808"/>
          </a:xfrm>
          <a:prstGeom prst="ellipse">
            <a:avLst/>
          </a:prstGeom>
          <a:blipFill dpi="0" rotWithShape="1">
            <a:blip r:embed="rId7">
              <a:alphaModFix amt="24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118233" y="3419578"/>
            <a:ext cx="1179178" cy="156116"/>
          </a:xfrm>
          <a:custGeom>
            <a:avLst/>
            <a:gdLst>
              <a:gd name="connsiteX0" fmla="*/ 0 w 894521"/>
              <a:gd name="connsiteY0" fmla="*/ 139148 h 139148"/>
              <a:gd name="connsiteX1" fmla="*/ 89452 w 894521"/>
              <a:gd name="connsiteY1" fmla="*/ 109330 h 139148"/>
              <a:gd name="connsiteX2" fmla="*/ 159026 w 894521"/>
              <a:gd name="connsiteY2" fmla="*/ 79513 h 139148"/>
              <a:gd name="connsiteX3" fmla="*/ 178904 w 894521"/>
              <a:gd name="connsiteY3" fmla="*/ 49696 h 139148"/>
              <a:gd name="connsiteX4" fmla="*/ 208721 w 894521"/>
              <a:gd name="connsiteY4" fmla="*/ 39756 h 139148"/>
              <a:gd name="connsiteX5" fmla="*/ 288234 w 894521"/>
              <a:gd name="connsiteY5" fmla="*/ 9939 h 139148"/>
              <a:gd name="connsiteX6" fmla="*/ 367747 w 894521"/>
              <a:gd name="connsiteY6" fmla="*/ 0 h 139148"/>
              <a:gd name="connsiteX7" fmla="*/ 695739 w 894521"/>
              <a:gd name="connsiteY7" fmla="*/ 19878 h 139148"/>
              <a:gd name="connsiteX8" fmla="*/ 735495 w 894521"/>
              <a:gd name="connsiteY8" fmla="*/ 39756 h 139148"/>
              <a:gd name="connsiteX9" fmla="*/ 805069 w 894521"/>
              <a:gd name="connsiteY9" fmla="*/ 59635 h 139148"/>
              <a:gd name="connsiteX10" fmla="*/ 834887 w 894521"/>
              <a:gd name="connsiteY10" fmla="*/ 79513 h 139148"/>
              <a:gd name="connsiteX11" fmla="*/ 894521 w 894521"/>
              <a:gd name="connsiteY11" fmla="*/ 119269 h 13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4521" h="139148">
                <a:moveTo>
                  <a:pt x="0" y="139148"/>
                </a:moveTo>
                <a:cubicBezTo>
                  <a:pt x="29817" y="129209"/>
                  <a:pt x="63300" y="126764"/>
                  <a:pt x="89452" y="109330"/>
                </a:cubicBezTo>
                <a:cubicBezTo>
                  <a:pt x="130635" y="81875"/>
                  <a:pt x="107680" y="92349"/>
                  <a:pt x="159026" y="79513"/>
                </a:cubicBezTo>
                <a:cubicBezTo>
                  <a:pt x="165652" y="69574"/>
                  <a:pt x="169576" y="57158"/>
                  <a:pt x="178904" y="49696"/>
                </a:cubicBezTo>
                <a:cubicBezTo>
                  <a:pt x="187085" y="43151"/>
                  <a:pt x="198911" y="43435"/>
                  <a:pt x="208721" y="39756"/>
                </a:cubicBezTo>
                <a:cubicBezTo>
                  <a:pt x="213399" y="38002"/>
                  <a:pt x="273638" y="12593"/>
                  <a:pt x="288234" y="9939"/>
                </a:cubicBezTo>
                <a:cubicBezTo>
                  <a:pt x="314514" y="5161"/>
                  <a:pt x="341243" y="3313"/>
                  <a:pt x="367747" y="0"/>
                </a:cubicBezTo>
                <a:cubicBezTo>
                  <a:pt x="477078" y="6626"/>
                  <a:pt x="586842" y="8106"/>
                  <a:pt x="695739" y="19878"/>
                </a:cubicBezTo>
                <a:cubicBezTo>
                  <a:pt x="710469" y="21470"/>
                  <a:pt x="721622" y="34554"/>
                  <a:pt x="735495" y="39756"/>
                </a:cubicBezTo>
                <a:cubicBezTo>
                  <a:pt x="760966" y="49308"/>
                  <a:pt x="781044" y="47623"/>
                  <a:pt x="805069" y="59635"/>
                </a:cubicBezTo>
                <a:cubicBezTo>
                  <a:pt x="815753" y="64977"/>
                  <a:pt x="824515" y="73586"/>
                  <a:pt x="834887" y="79513"/>
                </a:cubicBezTo>
                <a:cubicBezTo>
                  <a:pt x="891046" y="111603"/>
                  <a:pt x="859093" y="83841"/>
                  <a:pt x="894521" y="11926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任意多边形 17"/>
          <p:cNvSpPr/>
          <p:nvPr/>
        </p:nvSpPr>
        <p:spPr>
          <a:xfrm flipV="1">
            <a:off x="2330490" y="3813123"/>
            <a:ext cx="1291800" cy="113126"/>
          </a:xfrm>
          <a:custGeom>
            <a:avLst/>
            <a:gdLst>
              <a:gd name="connsiteX0" fmla="*/ 0 w 894521"/>
              <a:gd name="connsiteY0" fmla="*/ 139148 h 139148"/>
              <a:gd name="connsiteX1" fmla="*/ 89452 w 894521"/>
              <a:gd name="connsiteY1" fmla="*/ 109330 h 139148"/>
              <a:gd name="connsiteX2" fmla="*/ 159026 w 894521"/>
              <a:gd name="connsiteY2" fmla="*/ 79513 h 139148"/>
              <a:gd name="connsiteX3" fmla="*/ 178904 w 894521"/>
              <a:gd name="connsiteY3" fmla="*/ 49696 h 139148"/>
              <a:gd name="connsiteX4" fmla="*/ 208721 w 894521"/>
              <a:gd name="connsiteY4" fmla="*/ 39756 h 139148"/>
              <a:gd name="connsiteX5" fmla="*/ 288234 w 894521"/>
              <a:gd name="connsiteY5" fmla="*/ 9939 h 139148"/>
              <a:gd name="connsiteX6" fmla="*/ 367747 w 894521"/>
              <a:gd name="connsiteY6" fmla="*/ 0 h 139148"/>
              <a:gd name="connsiteX7" fmla="*/ 695739 w 894521"/>
              <a:gd name="connsiteY7" fmla="*/ 19878 h 139148"/>
              <a:gd name="connsiteX8" fmla="*/ 735495 w 894521"/>
              <a:gd name="connsiteY8" fmla="*/ 39756 h 139148"/>
              <a:gd name="connsiteX9" fmla="*/ 805069 w 894521"/>
              <a:gd name="connsiteY9" fmla="*/ 59635 h 139148"/>
              <a:gd name="connsiteX10" fmla="*/ 834887 w 894521"/>
              <a:gd name="connsiteY10" fmla="*/ 79513 h 139148"/>
              <a:gd name="connsiteX11" fmla="*/ 894521 w 894521"/>
              <a:gd name="connsiteY11" fmla="*/ 119269 h 13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4521" h="139148">
                <a:moveTo>
                  <a:pt x="0" y="139148"/>
                </a:moveTo>
                <a:cubicBezTo>
                  <a:pt x="29817" y="129209"/>
                  <a:pt x="63300" y="126764"/>
                  <a:pt x="89452" y="109330"/>
                </a:cubicBezTo>
                <a:cubicBezTo>
                  <a:pt x="130635" y="81875"/>
                  <a:pt x="107680" y="92349"/>
                  <a:pt x="159026" y="79513"/>
                </a:cubicBezTo>
                <a:cubicBezTo>
                  <a:pt x="165652" y="69574"/>
                  <a:pt x="169576" y="57158"/>
                  <a:pt x="178904" y="49696"/>
                </a:cubicBezTo>
                <a:cubicBezTo>
                  <a:pt x="187085" y="43151"/>
                  <a:pt x="198911" y="43435"/>
                  <a:pt x="208721" y="39756"/>
                </a:cubicBezTo>
                <a:cubicBezTo>
                  <a:pt x="213399" y="38002"/>
                  <a:pt x="273638" y="12593"/>
                  <a:pt x="288234" y="9939"/>
                </a:cubicBezTo>
                <a:cubicBezTo>
                  <a:pt x="314514" y="5161"/>
                  <a:pt x="341243" y="3313"/>
                  <a:pt x="367747" y="0"/>
                </a:cubicBezTo>
                <a:cubicBezTo>
                  <a:pt x="477078" y="6626"/>
                  <a:pt x="586842" y="8106"/>
                  <a:pt x="695739" y="19878"/>
                </a:cubicBezTo>
                <a:cubicBezTo>
                  <a:pt x="710469" y="21470"/>
                  <a:pt x="721622" y="34554"/>
                  <a:pt x="735495" y="39756"/>
                </a:cubicBezTo>
                <a:cubicBezTo>
                  <a:pt x="760966" y="49308"/>
                  <a:pt x="781044" y="47623"/>
                  <a:pt x="805069" y="59635"/>
                </a:cubicBezTo>
                <a:cubicBezTo>
                  <a:pt x="815753" y="64977"/>
                  <a:pt x="824515" y="73586"/>
                  <a:pt x="834887" y="79513"/>
                </a:cubicBezTo>
                <a:cubicBezTo>
                  <a:pt x="891046" y="111603"/>
                  <a:pt x="859093" y="83841"/>
                  <a:pt x="894521" y="11926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87448" y="3353639"/>
            <a:ext cx="3763035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388+8298+3612+1402</a:t>
            </a:r>
          </a:p>
        </p:txBody>
      </p:sp>
      <p:sp>
        <p:nvSpPr>
          <p:cNvPr id="21" name="矩形 20"/>
          <p:cNvSpPr/>
          <p:nvPr/>
        </p:nvSpPr>
        <p:spPr>
          <a:xfrm>
            <a:off x="1576139" y="3889152"/>
            <a:ext cx="4691829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388+3612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8298+1402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95611" y="4887765"/>
            <a:ext cx="3763035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13700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 animBg="1"/>
      <p:bldP spid="18" grpId="0" animBg="1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812800" y="1260128"/>
            <a:ext cx="7107231" cy="1164155"/>
          </a:xfrm>
          <a:custGeom>
            <a:avLst/>
            <a:gdLst/>
            <a:ahLst/>
            <a:cxnLst/>
            <a:rect l="l" t="t" r="r" b="b"/>
            <a:pathLst>
              <a:path w="7107231" h="1164155">
                <a:moveTo>
                  <a:pt x="4174930" y="1086543"/>
                </a:moveTo>
                <a:lnTo>
                  <a:pt x="4220983" y="1086543"/>
                </a:lnTo>
                <a:lnTo>
                  <a:pt x="4220983" y="1132575"/>
                </a:lnTo>
                <a:lnTo>
                  <a:pt x="4174930" y="1132575"/>
                </a:lnTo>
                <a:close/>
                <a:moveTo>
                  <a:pt x="1859490" y="1085758"/>
                </a:moveTo>
                <a:cubicBezTo>
                  <a:pt x="1857238" y="1085478"/>
                  <a:pt x="1847648" y="1086238"/>
                  <a:pt x="1830720" y="1088038"/>
                </a:cubicBezTo>
                <a:cubicBezTo>
                  <a:pt x="1813791" y="1089838"/>
                  <a:pt x="1802968" y="1091010"/>
                  <a:pt x="1798250" y="1091555"/>
                </a:cubicBezTo>
                <a:cubicBezTo>
                  <a:pt x="1799999" y="1102396"/>
                  <a:pt x="1801627" y="1112413"/>
                  <a:pt x="1803133" y="1121605"/>
                </a:cubicBezTo>
                <a:cubicBezTo>
                  <a:pt x="1827497" y="1118923"/>
                  <a:pt x="1846146" y="1117583"/>
                  <a:pt x="1859081" y="1117583"/>
                </a:cubicBezTo>
                <a:cubicBezTo>
                  <a:pt x="1861605" y="1096646"/>
                  <a:pt x="1861741" y="1086038"/>
                  <a:pt x="1859490" y="1085758"/>
                </a:cubicBezTo>
                <a:close/>
                <a:moveTo>
                  <a:pt x="2867176" y="1062864"/>
                </a:moveTo>
                <a:cubicBezTo>
                  <a:pt x="2868335" y="1062198"/>
                  <a:pt x="2870403" y="1062276"/>
                  <a:pt x="2873381" y="1063097"/>
                </a:cubicBezTo>
                <a:cubicBezTo>
                  <a:pt x="2885290" y="1066381"/>
                  <a:pt x="2896264" y="1070296"/>
                  <a:pt x="2906302" y="1074842"/>
                </a:cubicBezTo>
                <a:cubicBezTo>
                  <a:pt x="2917617" y="1079574"/>
                  <a:pt x="2927529" y="1086428"/>
                  <a:pt x="2936040" y="1095405"/>
                </a:cubicBezTo>
                <a:cubicBezTo>
                  <a:pt x="2944551" y="1104382"/>
                  <a:pt x="2948240" y="1115969"/>
                  <a:pt x="2947108" y="1130166"/>
                </a:cubicBezTo>
                <a:cubicBezTo>
                  <a:pt x="2945974" y="1144363"/>
                  <a:pt x="2939016" y="1146166"/>
                  <a:pt x="2926232" y="1135576"/>
                </a:cubicBezTo>
                <a:cubicBezTo>
                  <a:pt x="2913447" y="1124986"/>
                  <a:pt x="2898465" y="1109437"/>
                  <a:pt x="2881286" y="1088931"/>
                </a:cubicBezTo>
                <a:cubicBezTo>
                  <a:pt x="2868401" y="1073551"/>
                  <a:pt x="2863698" y="1064862"/>
                  <a:pt x="2867176" y="1062864"/>
                </a:cubicBezTo>
                <a:close/>
                <a:moveTo>
                  <a:pt x="1868013" y="1061588"/>
                </a:moveTo>
                <a:cubicBezTo>
                  <a:pt x="1872899" y="1061131"/>
                  <a:pt x="1879946" y="1063635"/>
                  <a:pt x="1889152" y="1069098"/>
                </a:cubicBezTo>
                <a:cubicBezTo>
                  <a:pt x="1901428" y="1076383"/>
                  <a:pt x="1904095" y="1082886"/>
                  <a:pt x="1897154" y="1088608"/>
                </a:cubicBezTo>
                <a:cubicBezTo>
                  <a:pt x="1890214" y="1094330"/>
                  <a:pt x="1884241" y="1104762"/>
                  <a:pt x="1879236" y="1119906"/>
                </a:cubicBezTo>
                <a:cubicBezTo>
                  <a:pt x="1888227" y="1130862"/>
                  <a:pt x="1884420" y="1136612"/>
                  <a:pt x="1867814" y="1137157"/>
                </a:cubicBezTo>
                <a:cubicBezTo>
                  <a:pt x="1851208" y="1137702"/>
                  <a:pt x="1829576" y="1138806"/>
                  <a:pt x="1802918" y="1140470"/>
                </a:cubicBezTo>
                <a:cubicBezTo>
                  <a:pt x="1798501" y="1154996"/>
                  <a:pt x="1793690" y="1155724"/>
                  <a:pt x="1788484" y="1142653"/>
                </a:cubicBezTo>
                <a:cubicBezTo>
                  <a:pt x="1783279" y="1129582"/>
                  <a:pt x="1779346" y="1117486"/>
                  <a:pt x="1776686" y="1106365"/>
                </a:cubicBezTo>
                <a:cubicBezTo>
                  <a:pt x="1774026" y="1095244"/>
                  <a:pt x="1771079" y="1086457"/>
                  <a:pt x="1767845" y="1080004"/>
                </a:cubicBezTo>
                <a:cubicBezTo>
                  <a:pt x="1764611" y="1073551"/>
                  <a:pt x="1765898" y="1070801"/>
                  <a:pt x="1771706" y="1071755"/>
                </a:cubicBezTo>
                <a:cubicBezTo>
                  <a:pt x="1777514" y="1072708"/>
                  <a:pt x="1782537" y="1073608"/>
                  <a:pt x="1786774" y="1074454"/>
                </a:cubicBezTo>
                <a:cubicBezTo>
                  <a:pt x="1791012" y="1075300"/>
                  <a:pt x="1803767" y="1074418"/>
                  <a:pt x="1825041" y="1071809"/>
                </a:cubicBezTo>
                <a:cubicBezTo>
                  <a:pt x="1846315" y="1069199"/>
                  <a:pt x="1859249" y="1066273"/>
                  <a:pt x="1863846" y="1063032"/>
                </a:cubicBezTo>
                <a:cubicBezTo>
                  <a:pt x="1864995" y="1062222"/>
                  <a:pt x="1866384" y="1061741"/>
                  <a:pt x="1868013" y="1061588"/>
                </a:cubicBezTo>
                <a:close/>
                <a:moveTo>
                  <a:pt x="2797422" y="1059021"/>
                </a:moveTo>
                <a:cubicBezTo>
                  <a:pt x="2801664" y="1058992"/>
                  <a:pt x="2808137" y="1061046"/>
                  <a:pt x="2816841" y="1065183"/>
                </a:cubicBezTo>
                <a:cubicBezTo>
                  <a:pt x="2831927" y="1075652"/>
                  <a:pt x="2836250" y="1082643"/>
                  <a:pt x="2829812" y="1086156"/>
                </a:cubicBezTo>
                <a:cubicBezTo>
                  <a:pt x="2823373" y="1089669"/>
                  <a:pt x="2817056" y="1094749"/>
                  <a:pt x="2810861" y="1101396"/>
                </a:cubicBezTo>
                <a:cubicBezTo>
                  <a:pt x="2804666" y="1108043"/>
                  <a:pt x="2795413" y="1116381"/>
                  <a:pt x="2783102" y="1126413"/>
                </a:cubicBezTo>
                <a:cubicBezTo>
                  <a:pt x="2770791" y="1136443"/>
                  <a:pt x="2757286" y="1144252"/>
                  <a:pt x="2742587" y="1149837"/>
                </a:cubicBezTo>
                <a:cubicBezTo>
                  <a:pt x="2727889" y="1155423"/>
                  <a:pt x="2726709" y="1151906"/>
                  <a:pt x="2739049" y="1139286"/>
                </a:cubicBezTo>
                <a:cubicBezTo>
                  <a:pt x="2751389" y="1126667"/>
                  <a:pt x="2763309" y="1113288"/>
                  <a:pt x="2774810" y="1099148"/>
                </a:cubicBezTo>
                <a:cubicBezTo>
                  <a:pt x="2786311" y="1085009"/>
                  <a:pt x="2791839" y="1073745"/>
                  <a:pt x="2791394" y="1065355"/>
                </a:cubicBezTo>
                <a:cubicBezTo>
                  <a:pt x="2791172" y="1061161"/>
                  <a:pt x="2793181" y="1059049"/>
                  <a:pt x="2797422" y="1059021"/>
                </a:cubicBezTo>
                <a:close/>
                <a:moveTo>
                  <a:pt x="1776761" y="1011085"/>
                </a:moveTo>
                <a:lnTo>
                  <a:pt x="1769759" y="1037419"/>
                </a:lnTo>
                <a:lnTo>
                  <a:pt x="1776567" y="1035263"/>
                </a:lnTo>
                <a:cubicBezTo>
                  <a:pt x="1782920" y="1035263"/>
                  <a:pt x="1794629" y="1034488"/>
                  <a:pt x="1811694" y="1032939"/>
                </a:cubicBezTo>
                <a:lnTo>
                  <a:pt x="1812920" y="1011085"/>
                </a:lnTo>
                <a:cubicBezTo>
                  <a:pt x="1803857" y="1012892"/>
                  <a:pt x="1797020" y="1014243"/>
                  <a:pt x="1792410" y="1015140"/>
                </a:cubicBezTo>
                <a:cubicBezTo>
                  <a:pt x="1787799" y="1016036"/>
                  <a:pt x="1782583" y="1014684"/>
                  <a:pt x="1776761" y="1011085"/>
                </a:cubicBezTo>
                <a:close/>
                <a:moveTo>
                  <a:pt x="1858823" y="1005686"/>
                </a:moveTo>
                <a:lnTo>
                  <a:pt x="1837140" y="1008074"/>
                </a:lnTo>
                <a:lnTo>
                  <a:pt x="1836043" y="1029820"/>
                </a:lnTo>
                <a:cubicBezTo>
                  <a:pt x="1841679" y="1029906"/>
                  <a:pt x="1847587" y="1029261"/>
                  <a:pt x="1853768" y="1027885"/>
                </a:cubicBezTo>
                <a:cubicBezTo>
                  <a:pt x="1855374" y="1019008"/>
                  <a:pt x="1857059" y="1011608"/>
                  <a:pt x="1858823" y="1005686"/>
                </a:cubicBezTo>
                <a:close/>
                <a:moveTo>
                  <a:pt x="1459905" y="1002748"/>
                </a:moveTo>
                <a:lnTo>
                  <a:pt x="1447030" y="1009343"/>
                </a:lnTo>
                <a:cubicBezTo>
                  <a:pt x="1432546" y="1013128"/>
                  <a:pt x="1417295" y="1017179"/>
                  <a:pt x="1401277" y="1021496"/>
                </a:cubicBezTo>
                <a:cubicBezTo>
                  <a:pt x="1405780" y="1025769"/>
                  <a:pt x="1405780" y="1029569"/>
                  <a:pt x="1401277" y="1032896"/>
                </a:cubicBezTo>
                <a:cubicBezTo>
                  <a:pt x="1413523" y="1035664"/>
                  <a:pt x="1425397" y="1041393"/>
                  <a:pt x="1436898" y="1050083"/>
                </a:cubicBezTo>
                <a:cubicBezTo>
                  <a:pt x="1442017" y="1044089"/>
                  <a:pt x="1447008" y="1036901"/>
                  <a:pt x="1451869" y="1028519"/>
                </a:cubicBezTo>
                <a:cubicBezTo>
                  <a:pt x="1456731" y="1020137"/>
                  <a:pt x="1459161" y="1013401"/>
                  <a:pt x="1459161" y="1008310"/>
                </a:cubicBezTo>
                <a:close/>
                <a:moveTo>
                  <a:pt x="1139380" y="1000158"/>
                </a:moveTo>
                <a:cubicBezTo>
                  <a:pt x="1126632" y="1001864"/>
                  <a:pt x="1117361" y="1008088"/>
                  <a:pt x="1111567" y="1018829"/>
                </a:cubicBezTo>
                <a:cubicBezTo>
                  <a:pt x="1105774" y="1029569"/>
                  <a:pt x="1103311" y="1041171"/>
                  <a:pt x="1104179" y="1053632"/>
                </a:cubicBezTo>
                <a:cubicBezTo>
                  <a:pt x="1105046" y="1066094"/>
                  <a:pt x="1109245" y="1076297"/>
                  <a:pt x="1116773" y="1084242"/>
                </a:cubicBezTo>
                <a:cubicBezTo>
                  <a:pt x="1124302" y="1092186"/>
                  <a:pt x="1134064" y="1096352"/>
                  <a:pt x="1146059" y="1096739"/>
                </a:cubicBezTo>
                <a:cubicBezTo>
                  <a:pt x="1158055" y="1097126"/>
                  <a:pt x="1168226" y="1092939"/>
                  <a:pt x="1176572" y="1084177"/>
                </a:cubicBezTo>
                <a:cubicBezTo>
                  <a:pt x="1184918" y="1075415"/>
                  <a:pt x="1189090" y="1062086"/>
                  <a:pt x="1189090" y="1044189"/>
                </a:cubicBezTo>
                <a:cubicBezTo>
                  <a:pt x="1189090" y="1026293"/>
                  <a:pt x="1183993" y="1014053"/>
                  <a:pt x="1173797" y="1007471"/>
                </a:cubicBezTo>
                <a:cubicBezTo>
                  <a:pt x="1163601" y="1000889"/>
                  <a:pt x="1152129" y="998451"/>
                  <a:pt x="1139380" y="1000158"/>
                </a:cubicBezTo>
                <a:close/>
                <a:moveTo>
                  <a:pt x="1437531" y="987689"/>
                </a:moveTo>
                <a:cubicBezTo>
                  <a:pt x="1443578" y="986833"/>
                  <a:pt x="1449767" y="988870"/>
                  <a:pt x="1456096" y="993801"/>
                </a:cubicBezTo>
                <a:lnTo>
                  <a:pt x="1460068" y="1002421"/>
                </a:lnTo>
                <a:lnTo>
                  <a:pt x="1462192" y="999227"/>
                </a:lnTo>
                <a:cubicBezTo>
                  <a:pt x="1464212" y="997697"/>
                  <a:pt x="1467242" y="997663"/>
                  <a:pt x="1471282" y="999125"/>
                </a:cubicBezTo>
                <a:cubicBezTo>
                  <a:pt x="1479363" y="1002051"/>
                  <a:pt x="1486361" y="1006367"/>
                  <a:pt x="1492276" y="1012074"/>
                </a:cubicBezTo>
                <a:cubicBezTo>
                  <a:pt x="1498192" y="1017782"/>
                  <a:pt x="1497726" y="1022306"/>
                  <a:pt x="1490878" y="1025647"/>
                </a:cubicBezTo>
                <a:cubicBezTo>
                  <a:pt x="1484031" y="1028989"/>
                  <a:pt x="1470361" y="1041242"/>
                  <a:pt x="1449869" y="1062409"/>
                </a:cubicBezTo>
                <a:cubicBezTo>
                  <a:pt x="1469587" y="1076276"/>
                  <a:pt x="1487573" y="1086941"/>
                  <a:pt x="1503827" y="1094405"/>
                </a:cubicBezTo>
                <a:cubicBezTo>
                  <a:pt x="1520082" y="1101869"/>
                  <a:pt x="1537197" y="1106670"/>
                  <a:pt x="1555172" y="1108806"/>
                </a:cubicBezTo>
                <a:cubicBezTo>
                  <a:pt x="1573148" y="1110943"/>
                  <a:pt x="1580089" y="1113847"/>
                  <a:pt x="1575995" y="1117518"/>
                </a:cubicBezTo>
                <a:cubicBezTo>
                  <a:pt x="1571901" y="1121189"/>
                  <a:pt x="1563511" y="1123932"/>
                  <a:pt x="1550828" y="1125746"/>
                </a:cubicBezTo>
                <a:cubicBezTo>
                  <a:pt x="1538143" y="1127560"/>
                  <a:pt x="1525990" y="1128926"/>
                  <a:pt x="1514367" y="1129843"/>
                </a:cubicBezTo>
                <a:cubicBezTo>
                  <a:pt x="1502745" y="1130761"/>
                  <a:pt x="1488849" y="1124086"/>
                  <a:pt x="1472681" y="1109817"/>
                </a:cubicBezTo>
                <a:cubicBezTo>
                  <a:pt x="1456512" y="1095549"/>
                  <a:pt x="1441741" y="1082618"/>
                  <a:pt x="1428369" y="1071023"/>
                </a:cubicBezTo>
                <a:cubicBezTo>
                  <a:pt x="1414997" y="1059429"/>
                  <a:pt x="1405532" y="1051040"/>
                  <a:pt x="1399976" y="1045856"/>
                </a:cubicBezTo>
                <a:cubicBezTo>
                  <a:pt x="1394419" y="1040672"/>
                  <a:pt x="1391253" y="1040583"/>
                  <a:pt x="1390479" y="1045588"/>
                </a:cubicBezTo>
                <a:cubicBezTo>
                  <a:pt x="1396774" y="1051825"/>
                  <a:pt x="1399237" y="1059888"/>
                  <a:pt x="1397868" y="1069776"/>
                </a:cubicBezTo>
                <a:cubicBezTo>
                  <a:pt x="1396498" y="1079663"/>
                  <a:pt x="1394698" y="1090773"/>
                  <a:pt x="1392469" y="1103106"/>
                </a:cubicBezTo>
                <a:cubicBezTo>
                  <a:pt x="1390239" y="1115439"/>
                  <a:pt x="1391690" y="1119777"/>
                  <a:pt x="1396824" y="1116120"/>
                </a:cubicBezTo>
                <a:cubicBezTo>
                  <a:pt x="1401958" y="1112463"/>
                  <a:pt x="1411857" y="1106842"/>
                  <a:pt x="1426519" y="1099256"/>
                </a:cubicBezTo>
                <a:cubicBezTo>
                  <a:pt x="1441182" y="1091670"/>
                  <a:pt x="1445599" y="1091770"/>
                  <a:pt x="1439770" y="1099557"/>
                </a:cubicBezTo>
                <a:cubicBezTo>
                  <a:pt x="1433941" y="1107344"/>
                  <a:pt x="1424551" y="1117489"/>
                  <a:pt x="1411602" y="1129994"/>
                </a:cubicBezTo>
                <a:cubicBezTo>
                  <a:pt x="1398653" y="1142499"/>
                  <a:pt x="1389346" y="1152354"/>
                  <a:pt x="1383682" y="1159560"/>
                </a:cubicBezTo>
                <a:cubicBezTo>
                  <a:pt x="1378017" y="1166766"/>
                  <a:pt x="1372084" y="1165242"/>
                  <a:pt x="1365882" y="1154989"/>
                </a:cubicBezTo>
                <a:cubicBezTo>
                  <a:pt x="1359680" y="1144736"/>
                  <a:pt x="1357944" y="1136963"/>
                  <a:pt x="1360676" y="1131672"/>
                </a:cubicBezTo>
                <a:cubicBezTo>
                  <a:pt x="1363408" y="1126380"/>
                  <a:pt x="1365885" y="1120630"/>
                  <a:pt x="1368108" y="1114421"/>
                </a:cubicBezTo>
                <a:cubicBezTo>
                  <a:pt x="1370331" y="1108211"/>
                  <a:pt x="1371887" y="1098739"/>
                  <a:pt x="1372776" y="1086005"/>
                </a:cubicBezTo>
                <a:cubicBezTo>
                  <a:pt x="1373665" y="1073271"/>
                  <a:pt x="1373959" y="1064947"/>
                  <a:pt x="1373658" y="1061032"/>
                </a:cubicBezTo>
                <a:cubicBezTo>
                  <a:pt x="1349552" y="1092064"/>
                  <a:pt x="1324256" y="1112872"/>
                  <a:pt x="1297769" y="1123455"/>
                </a:cubicBezTo>
                <a:cubicBezTo>
                  <a:pt x="1271283" y="1134038"/>
                  <a:pt x="1268748" y="1130951"/>
                  <a:pt x="1290165" y="1114195"/>
                </a:cubicBezTo>
                <a:cubicBezTo>
                  <a:pt x="1311583" y="1097438"/>
                  <a:pt x="1330927" y="1079158"/>
                  <a:pt x="1348200" y="1059354"/>
                </a:cubicBezTo>
                <a:cubicBezTo>
                  <a:pt x="1365473" y="1039550"/>
                  <a:pt x="1374095" y="1029763"/>
                  <a:pt x="1374067" y="1029993"/>
                </a:cubicBezTo>
                <a:cubicBezTo>
                  <a:pt x="1364157" y="1031785"/>
                  <a:pt x="1354657" y="1033581"/>
                  <a:pt x="1345565" y="1035381"/>
                </a:cubicBezTo>
                <a:cubicBezTo>
                  <a:pt x="1336473" y="1037181"/>
                  <a:pt x="1326360" y="1035445"/>
                  <a:pt x="1315225" y="1030175"/>
                </a:cubicBezTo>
                <a:cubicBezTo>
                  <a:pt x="1304090" y="1024905"/>
                  <a:pt x="1306029" y="1021073"/>
                  <a:pt x="1321044" y="1018678"/>
                </a:cubicBezTo>
                <a:cubicBezTo>
                  <a:pt x="1336058" y="1016283"/>
                  <a:pt x="1356241" y="1011752"/>
                  <a:pt x="1381595" y="1005084"/>
                </a:cubicBezTo>
                <a:cubicBezTo>
                  <a:pt x="1406949" y="998415"/>
                  <a:pt x="1423594" y="993224"/>
                  <a:pt x="1431531" y="989510"/>
                </a:cubicBezTo>
                <a:cubicBezTo>
                  <a:pt x="1433516" y="988582"/>
                  <a:pt x="1435516" y="987975"/>
                  <a:pt x="1437531" y="987689"/>
                </a:cubicBezTo>
                <a:close/>
                <a:moveTo>
                  <a:pt x="2574157" y="973637"/>
                </a:moveTo>
                <a:cubicBezTo>
                  <a:pt x="2590337" y="972553"/>
                  <a:pt x="2603909" y="974926"/>
                  <a:pt x="2614874" y="980755"/>
                </a:cubicBezTo>
                <a:cubicBezTo>
                  <a:pt x="2629494" y="988528"/>
                  <a:pt x="2635933" y="995526"/>
                  <a:pt x="2634190" y="1001749"/>
                </a:cubicBezTo>
                <a:cubicBezTo>
                  <a:pt x="2632448" y="1007973"/>
                  <a:pt x="2625414" y="1010637"/>
                  <a:pt x="2613089" y="1009741"/>
                </a:cubicBezTo>
                <a:cubicBezTo>
                  <a:pt x="2600763" y="1008844"/>
                  <a:pt x="2583444" y="1008396"/>
                  <a:pt x="2561130" y="1008396"/>
                </a:cubicBezTo>
                <a:cubicBezTo>
                  <a:pt x="2538846" y="1008396"/>
                  <a:pt x="2514905" y="1009518"/>
                  <a:pt x="2489308" y="1011763"/>
                </a:cubicBezTo>
                <a:cubicBezTo>
                  <a:pt x="2463710" y="1014007"/>
                  <a:pt x="2442286" y="1016678"/>
                  <a:pt x="2425035" y="1019775"/>
                </a:cubicBezTo>
                <a:cubicBezTo>
                  <a:pt x="2407783" y="1022873"/>
                  <a:pt x="2392726" y="1025798"/>
                  <a:pt x="2379863" y="1028551"/>
                </a:cubicBezTo>
                <a:cubicBezTo>
                  <a:pt x="2367000" y="1031305"/>
                  <a:pt x="2353613" y="1028315"/>
                  <a:pt x="2339703" y="1019582"/>
                </a:cubicBezTo>
                <a:cubicBezTo>
                  <a:pt x="2327098" y="1005715"/>
                  <a:pt x="2326202" y="999466"/>
                  <a:pt x="2337015" y="1000835"/>
                </a:cubicBezTo>
                <a:cubicBezTo>
                  <a:pt x="2347827" y="1002205"/>
                  <a:pt x="2366351" y="1001775"/>
                  <a:pt x="2392586" y="999545"/>
                </a:cubicBezTo>
                <a:cubicBezTo>
                  <a:pt x="2418822" y="997315"/>
                  <a:pt x="2446828" y="993941"/>
                  <a:pt x="2476606" y="989424"/>
                </a:cubicBezTo>
                <a:cubicBezTo>
                  <a:pt x="2506383" y="984907"/>
                  <a:pt x="2533217" y="980390"/>
                  <a:pt x="2557108" y="975873"/>
                </a:cubicBezTo>
                <a:cubicBezTo>
                  <a:pt x="2563081" y="974743"/>
                  <a:pt x="2568764" y="973998"/>
                  <a:pt x="2574157" y="973637"/>
                </a:cubicBezTo>
                <a:close/>
                <a:moveTo>
                  <a:pt x="250057" y="973637"/>
                </a:moveTo>
                <a:cubicBezTo>
                  <a:pt x="266237" y="972553"/>
                  <a:pt x="279809" y="974926"/>
                  <a:pt x="290774" y="980755"/>
                </a:cubicBezTo>
                <a:cubicBezTo>
                  <a:pt x="305394" y="988528"/>
                  <a:pt x="311833" y="995526"/>
                  <a:pt x="310091" y="1001749"/>
                </a:cubicBezTo>
                <a:cubicBezTo>
                  <a:pt x="308348" y="1007973"/>
                  <a:pt x="301314" y="1010637"/>
                  <a:pt x="288989" y="1009741"/>
                </a:cubicBezTo>
                <a:cubicBezTo>
                  <a:pt x="276663" y="1008844"/>
                  <a:pt x="259344" y="1008396"/>
                  <a:pt x="237031" y="1008396"/>
                </a:cubicBezTo>
                <a:cubicBezTo>
                  <a:pt x="214746" y="1008396"/>
                  <a:pt x="190805" y="1009518"/>
                  <a:pt x="165208" y="1011763"/>
                </a:cubicBezTo>
                <a:cubicBezTo>
                  <a:pt x="139610" y="1014007"/>
                  <a:pt x="118187" y="1016678"/>
                  <a:pt x="100935" y="1019775"/>
                </a:cubicBezTo>
                <a:cubicBezTo>
                  <a:pt x="83684" y="1022873"/>
                  <a:pt x="68627" y="1025798"/>
                  <a:pt x="55764" y="1028551"/>
                </a:cubicBezTo>
                <a:cubicBezTo>
                  <a:pt x="42900" y="1031305"/>
                  <a:pt x="29514" y="1028315"/>
                  <a:pt x="15604" y="1019582"/>
                </a:cubicBezTo>
                <a:cubicBezTo>
                  <a:pt x="2998" y="1005715"/>
                  <a:pt x="2102" y="999466"/>
                  <a:pt x="12915" y="1000835"/>
                </a:cubicBezTo>
                <a:cubicBezTo>
                  <a:pt x="23727" y="1002205"/>
                  <a:pt x="42251" y="1001775"/>
                  <a:pt x="68487" y="999545"/>
                </a:cubicBezTo>
                <a:cubicBezTo>
                  <a:pt x="94722" y="997315"/>
                  <a:pt x="122728" y="993941"/>
                  <a:pt x="152506" y="989424"/>
                </a:cubicBezTo>
                <a:cubicBezTo>
                  <a:pt x="182283" y="984907"/>
                  <a:pt x="209117" y="980390"/>
                  <a:pt x="233009" y="975873"/>
                </a:cubicBezTo>
                <a:cubicBezTo>
                  <a:pt x="238981" y="974743"/>
                  <a:pt x="244664" y="973998"/>
                  <a:pt x="250057" y="973637"/>
                </a:cubicBezTo>
                <a:close/>
                <a:moveTo>
                  <a:pt x="1855231" y="970592"/>
                </a:moveTo>
                <a:cubicBezTo>
                  <a:pt x="1850929" y="971488"/>
                  <a:pt x="1844977" y="972610"/>
                  <a:pt x="1837377" y="973958"/>
                </a:cubicBezTo>
                <a:lnTo>
                  <a:pt x="1837377" y="990693"/>
                </a:lnTo>
                <a:lnTo>
                  <a:pt x="1860436" y="988478"/>
                </a:lnTo>
                <a:cubicBezTo>
                  <a:pt x="1862057" y="977780"/>
                  <a:pt x="1862670" y="971900"/>
                  <a:pt x="1862275" y="970839"/>
                </a:cubicBezTo>
                <a:cubicBezTo>
                  <a:pt x="1861881" y="969778"/>
                  <a:pt x="1859533" y="969695"/>
                  <a:pt x="1855231" y="970592"/>
                </a:cubicBezTo>
                <a:close/>
                <a:moveTo>
                  <a:pt x="3971790" y="963719"/>
                </a:moveTo>
                <a:cubicBezTo>
                  <a:pt x="3968779" y="964537"/>
                  <a:pt x="3960340" y="966580"/>
                  <a:pt x="3946473" y="969850"/>
                </a:cubicBezTo>
                <a:cubicBezTo>
                  <a:pt x="3944795" y="990743"/>
                  <a:pt x="3943096" y="1004890"/>
                  <a:pt x="3941375" y="1012290"/>
                </a:cubicBezTo>
                <a:cubicBezTo>
                  <a:pt x="3948588" y="1012390"/>
                  <a:pt x="3958949" y="1011250"/>
                  <a:pt x="3972457" y="1008869"/>
                </a:cubicBezTo>
                <a:cubicBezTo>
                  <a:pt x="3974135" y="994744"/>
                  <a:pt x="3975196" y="983484"/>
                  <a:pt x="3975641" y="975087"/>
                </a:cubicBezTo>
                <a:cubicBezTo>
                  <a:pt x="3976085" y="966691"/>
                  <a:pt x="3974802" y="962902"/>
                  <a:pt x="3971790" y="963719"/>
                </a:cubicBezTo>
                <a:close/>
                <a:moveTo>
                  <a:pt x="2856850" y="962493"/>
                </a:moveTo>
                <a:cubicBezTo>
                  <a:pt x="2842094" y="966049"/>
                  <a:pt x="2828586" y="968982"/>
                  <a:pt x="2816325" y="971291"/>
                </a:cubicBezTo>
                <a:cubicBezTo>
                  <a:pt x="2815565" y="991238"/>
                  <a:pt x="2815185" y="1008504"/>
                  <a:pt x="2815185" y="1023088"/>
                </a:cubicBezTo>
                <a:cubicBezTo>
                  <a:pt x="2829783" y="1021352"/>
                  <a:pt x="2841951" y="1019359"/>
                  <a:pt x="2851688" y="1017108"/>
                </a:cubicBezTo>
                <a:cubicBezTo>
                  <a:pt x="2854254" y="1000129"/>
                  <a:pt x="2855975" y="981924"/>
                  <a:pt x="2856850" y="962493"/>
                </a:cubicBezTo>
                <a:close/>
                <a:moveTo>
                  <a:pt x="1379337" y="960888"/>
                </a:moveTo>
                <a:cubicBezTo>
                  <a:pt x="1381728" y="960775"/>
                  <a:pt x="1384083" y="961081"/>
                  <a:pt x="1386403" y="961805"/>
                </a:cubicBezTo>
                <a:cubicBezTo>
                  <a:pt x="1391042" y="963253"/>
                  <a:pt x="1397154" y="965519"/>
                  <a:pt x="1404740" y="968602"/>
                </a:cubicBezTo>
                <a:cubicBezTo>
                  <a:pt x="1412326" y="971685"/>
                  <a:pt x="1414965" y="978414"/>
                  <a:pt x="1412656" y="988790"/>
                </a:cubicBezTo>
                <a:cubicBezTo>
                  <a:pt x="1410347" y="999165"/>
                  <a:pt x="1400137" y="998114"/>
                  <a:pt x="1382025" y="985638"/>
                </a:cubicBezTo>
                <a:cubicBezTo>
                  <a:pt x="1370453" y="972101"/>
                  <a:pt x="1367129" y="964382"/>
                  <a:pt x="1372055" y="962482"/>
                </a:cubicBezTo>
                <a:cubicBezTo>
                  <a:pt x="1374518" y="961532"/>
                  <a:pt x="1376945" y="961001"/>
                  <a:pt x="1379337" y="960888"/>
                </a:cubicBezTo>
                <a:close/>
                <a:moveTo>
                  <a:pt x="3598184" y="956796"/>
                </a:moveTo>
                <a:cubicBezTo>
                  <a:pt x="3600087" y="957016"/>
                  <a:pt x="3602401" y="957596"/>
                  <a:pt x="3605125" y="958535"/>
                </a:cubicBezTo>
                <a:cubicBezTo>
                  <a:pt x="3613314" y="961604"/>
                  <a:pt x="3620086" y="966308"/>
                  <a:pt x="3625442" y="972646"/>
                </a:cubicBezTo>
                <a:cubicBezTo>
                  <a:pt x="3630798" y="978984"/>
                  <a:pt x="3630855" y="984487"/>
                  <a:pt x="3625614" y="989155"/>
                </a:cubicBezTo>
                <a:cubicBezTo>
                  <a:pt x="3620373" y="993823"/>
                  <a:pt x="3612367" y="1006249"/>
                  <a:pt x="3601598" y="1026433"/>
                </a:cubicBezTo>
                <a:cubicBezTo>
                  <a:pt x="3590828" y="1046616"/>
                  <a:pt x="3577696" y="1065144"/>
                  <a:pt x="3562202" y="1082015"/>
                </a:cubicBezTo>
                <a:cubicBezTo>
                  <a:pt x="3546707" y="1098886"/>
                  <a:pt x="3528183" y="1113969"/>
                  <a:pt x="3506630" y="1127262"/>
                </a:cubicBezTo>
                <a:cubicBezTo>
                  <a:pt x="3485076" y="1140556"/>
                  <a:pt x="3461885" y="1149938"/>
                  <a:pt x="3437055" y="1155408"/>
                </a:cubicBezTo>
                <a:cubicBezTo>
                  <a:pt x="3412224" y="1160879"/>
                  <a:pt x="3410618" y="1158083"/>
                  <a:pt x="3432236" y="1147019"/>
                </a:cubicBezTo>
                <a:cubicBezTo>
                  <a:pt x="3453854" y="1135956"/>
                  <a:pt x="3474916" y="1122404"/>
                  <a:pt x="3495423" y="1106365"/>
                </a:cubicBezTo>
                <a:cubicBezTo>
                  <a:pt x="3515929" y="1090325"/>
                  <a:pt x="3533510" y="1074092"/>
                  <a:pt x="3548166" y="1057666"/>
                </a:cubicBezTo>
                <a:cubicBezTo>
                  <a:pt x="3562822" y="1041239"/>
                  <a:pt x="3574380" y="1023543"/>
                  <a:pt x="3582841" y="1004578"/>
                </a:cubicBezTo>
                <a:cubicBezTo>
                  <a:pt x="3591301" y="985613"/>
                  <a:pt x="3594406" y="972259"/>
                  <a:pt x="3592155" y="964515"/>
                </a:cubicBezTo>
                <a:cubicBezTo>
                  <a:pt x="3590466" y="958707"/>
                  <a:pt x="3592476" y="956134"/>
                  <a:pt x="3598184" y="956796"/>
                </a:cubicBezTo>
                <a:close/>
                <a:moveTo>
                  <a:pt x="1808785" y="929577"/>
                </a:moveTo>
                <a:lnTo>
                  <a:pt x="1788785" y="932379"/>
                </a:lnTo>
                <a:cubicBezTo>
                  <a:pt x="1788785" y="936279"/>
                  <a:pt x="1787652" y="946647"/>
                  <a:pt x="1785387" y="963483"/>
                </a:cubicBezTo>
                <a:cubicBezTo>
                  <a:pt x="1783121" y="980318"/>
                  <a:pt x="1781106" y="991647"/>
                  <a:pt x="1779342" y="997469"/>
                </a:cubicBezTo>
                <a:cubicBezTo>
                  <a:pt x="1790714" y="997469"/>
                  <a:pt x="1801907" y="996365"/>
                  <a:pt x="1812920" y="994156"/>
                </a:cubicBezTo>
                <a:lnTo>
                  <a:pt x="1812920" y="978690"/>
                </a:lnTo>
                <a:cubicBezTo>
                  <a:pt x="1803269" y="981401"/>
                  <a:pt x="1795457" y="979583"/>
                  <a:pt x="1789484" y="973238"/>
                </a:cubicBezTo>
                <a:cubicBezTo>
                  <a:pt x="1783512" y="966892"/>
                  <a:pt x="1783702" y="963719"/>
                  <a:pt x="1790054" y="963719"/>
                </a:cubicBezTo>
                <a:cubicBezTo>
                  <a:pt x="1793539" y="963719"/>
                  <a:pt x="1801161" y="962981"/>
                  <a:pt x="1812920" y="961504"/>
                </a:cubicBezTo>
                <a:cubicBezTo>
                  <a:pt x="1812920" y="951193"/>
                  <a:pt x="1811572" y="942682"/>
                  <a:pt x="1808876" y="935971"/>
                </a:cubicBezTo>
                <a:close/>
                <a:moveTo>
                  <a:pt x="3462596" y="928163"/>
                </a:moveTo>
                <a:cubicBezTo>
                  <a:pt x="3464519" y="927937"/>
                  <a:pt x="3466900" y="929367"/>
                  <a:pt x="3469740" y="932454"/>
                </a:cubicBezTo>
                <a:cubicBezTo>
                  <a:pt x="3475418" y="938627"/>
                  <a:pt x="3478258" y="947716"/>
                  <a:pt x="3478258" y="959718"/>
                </a:cubicBezTo>
                <a:cubicBezTo>
                  <a:pt x="3478258" y="971133"/>
                  <a:pt x="3473726" y="984799"/>
                  <a:pt x="3464663" y="1000717"/>
                </a:cubicBezTo>
                <a:cubicBezTo>
                  <a:pt x="3455600" y="1016635"/>
                  <a:pt x="3448150" y="1019452"/>
                  <a:pt x="3442314" y="1009171"/>
                </a:cubicBezTo>
                <a:cubicBezTo>
                  <a:pt x="3436477" y="998889"/>
                  <a:pt x="3435366" y="990467"/>
                  <a:pt x="3438980" y="983907"/>
                </a:cubicBezTo>
                <a:cubicBezTo>
                  <a:pt x="3442594" y="977346"/>
                  <a:pt x="3446250" y="968982"/>
                  <a:pt x="3449950" y="958815"/>
                </a:cubicBezTo>
                <a:cubicBezTo>
                  <a:pt x="3453435" y="949221"/>
                  <a:pt x="3456184" y="940886"/>
                  <a:pt x="3458199" y="933809"/>
                </a:cubicBezTo>
                <a:cubicBezTo>
                  <a:pt x="3459207" y="930271"/>
                  <a:pt x="3460672" y="928389"/>
                  <a:pt x="3462596" y="928163"/>
                </a:cubicBezTo>
                <a:close/>
                <a:moveTo>
                  <a:pt x="1639493" y="927703"/>
                </a:moveTo>
                <a:cubicBezTo>
                  <a:pt x="1641504" y="927059"/>
                  <a:pt x="1644645" y="927467"/>
                  <a:pt x="1648914" y="928926"/>
                </a:cubicBezTo>
                <a:cubicBezTo>
                  <a:pt x="1657454" y="931845"/>
                  <a:pt x="1664230" y="935627"/>
                  <a:pt x="1669242" y="940273"/>
                </a:cubicBezTo>
                <a:cubicBezTo>
                  <a:pt x="1674254" y="944919"/>
                  <a:pt x="1674641" y="951584"/>
                  <a:pt x="1670403" y="960267"/>
                </a:cubicBezTo>
                <a:cubicBezTo>
                  <a:pt x="1666166" y="968950"/>
                  <a:pt x="1659042" y="967785"/>
                  <a:pt x="1649033" y="956771"/>
                </a:cubicBezTo>
                <a:cubicBezTo>
                  <a:pt x="1641404" y="946274"/>
                  <a:pt x="1637342" y="938280"/>
                  <a:pt x="1636847" y="932787"/>
                </a:cubicBezTo>
                <a:cubicBezTo>
                  <a:pt x="1636600" y="930041"/>
                  <a:pt x="1637482" y="928346"/>
                  <a:pt x="1639493" y="927703"/>
                </a:cubicBezTo>
                <a:close/>
                <a:moveTo>
                  <a:pt x="3633175" y="912449"/>
                </a:moveTo>
                <a:cubicBezTo>
                  <a:pt x="3637204" y="911510"/>
                  <a:pt x="3645808" y="913364"/>
                  <a:pt x="3658987" y="918010"/>
                </a:cubicBezTo>
                <a:cubicBezTo>
                  <a:pt x="3674274" y="921079"/>
                  <a:pt x="3682168" y="929260"/>
                  <a:pt x="3682670" y="942553"/>
                </a:cubicBezTo>
                <a:cubicBezTo>
                  <a:pt x="3683172" y="955846"/>
                  <a:pt x="3677454" y="959941"/>
                  <a:pt x="3665516" y="954835"/>
                </a:cubicBezTo>
                <a:cubicBezTo>
                  <a:pt x="3653577" y="949730"/>
                  <a:pt x="3640277" y="941965"/>
                  <a:pt x="3625614" y="931540"/>
                </a:cubicBezTo>
                <a:cubicBezTo>
                  <a:pt x="3610951" y="921114"/>
                  <a:pt x="3607538" y="915561"/>
                  <a:pt x="3615375" y="914880"/>
                </a:cubicBezTo>
                <a:cubicBezTo>
                  <a:pt x="3623212" y="914199"/>
                  <a:pt x="3629145" y="913389"/>
                  <a:pt x="3633175" y="912449"/>
                </a:cubicBezTo>
                <a:close/>
                <a:moveTo>
                  <a:pt x="955406" y="909897"/>
                </a:moveTo>
                <a:cubicBezTo>
                  <a:pt x="964665" y="909116"/>
                  <a:pt x="972728" y="911809"/>
                  <a:pt x="979595" y="917978"/>
                </a:cubicBezTo>
                <a:cubicBezTo>
                  <a:pt x="988751" y="926202"/>
                  <a:pt x="987228" y="931178"/>
                  <a:pt x="975024" y="932906"/>
                </a:cubicBezTo>
                <a:cubicBezTo>
                  <a:pt x="962821" y="934634"/>
                  <a:pt x="945526" y="937197"/>
                  <a:pt x="923141" y="940596"/>
                </a:cubicBezTo>
                <a:cubicBezTo>
                  <a:pt x="935732" y="946676"/>
                  <a:pt x="940819" y="952387"/>
                  <a:pt x="938403" y="957729"/>
                </a:cubicBezTo>
                <a:cubicBezTo>
                  <a:pt x="935986" y="963070"/>
                  <a:pt x="929100" y="980662"/>
                  <a:pt x="917743" y="1010504"/>
                </a:cubicBezTo>
                <a:cubicBezTo>
                  <a:pt x="939740" y="1028745"/>
                  <a:pt x="954238" y="1042411"/>
                  <a:pt x="961236" y="1051503"/>
                </a:cubicBezTo>
                <a:cubicBezTo>
                  <a:pt x="968234" y="1060595"/>
                  <a:pt x="969127" y="1069407"/>
                  <a:pt x="963914" y="1077939"/>
                </a:cubicBezTo>
                <a:cubicBezTo>
                  <a:pt x="958702" y="1086471"/>
                  <a:pt x="950531" y="1084672"/>
                  <a:pt x="939403" y="1072540"/>
                </a:cubicBezTo>
                <a:cubicBezTo>
                  <a:pt x="928275" y="1060408"/>
                  <a:pt x="916666" y="1048025"/>
                  <a:pt x="904578" y="1035392"/>
                </a:cubicBezTo>
                <a:cubicBezTo>
                  <a:pt x="890826" y="1053675"/>
                  <a:pt x="877410" y="1066553"/>
                  <a:pt x="864332" y="1074024"/>
                </a:cubicBezTo>
                <a:cubicBezTo>
                  <a:pt x="857793" y="1077760"/>
                  <a:pt x="851539" y="1080734"/>
                  <a:pt x="845567" y="1082948"/>
                </a:cubicBezTo>
                <a:lnTo>
                  <a:pt x="831518" y="1086538"/>
                </a:lnTo>
                <a:lnTo>
                  <a:pt x="838713" y="1088092"/>
                </a:lnTo>
                <a:cubicBezTo>
                  <a:pt x="856925" y="1092537"/>
                  <a:pt x="881393" y="1096761"/>
                  <a:pt x="912117" y="1100761"/>
                </a:cubicBezTo>
                <a:cubicBezTo>
                  <a:pt x="942841" y="1104762"/>
                  <a:pt x="972830" y="1104963"/>
                  <a:pt x="1002084" y="1101364"/>
                </a:cubicBezTo>
                <a:cubicBezTo>
                  <a:pt x="1031339" y="1097764"/>
                  <a:pt x="1041480" y="1099553"/>
                  <a:pt x="1032511" y="1106731"/>
                </a:cubicBezTo>
                <a:cubicBezTo>
                  <a:pt x="1023541" y="1113908"/>
                  <a:pt x="1010157" y="1121809"/>
                  <a:pt x="992362" y="1130435"/>
                </a:cubicBezTo>
                <a:cubicBezTo>
                  <a:pt x="974565" y="1139061"/>
                  <a:pt x="960666" y="1142914"/>
                  <a:pt x="950663" y="1141997"/>
                </a:cubicBezTo>
                <a:cubicBezTo>
                  <a:pt x="940662" y="1141079"/>
                  <a:pt x="923768" y="1136580"/>
                  <a:pt x="899985" y="1128499"/>
                </a:cubicBezTo>
                <a:cubicBezTo>
                  <a:pt x="876202" y="1120418"/>
                  <a:pt x="855728" y="1113832"/>
                  <a:pt x="838563" y="1108742"/>
                </a:cubicBezTo>
                <a:cubicBezTo>
                  <a:pt x="821398" y="1103651"/>
                  <a:pt x="807223" y="1099600"/>
                  <a:pt x="796037" y="1096588"/>
                </a:cubicBezTo>
                <a:cubicBezTo>
                  <a:pt x="784851" y="1093577"/>
                  <a:pt x="775190" y="1094480"/>
                  <a:pt x="767052" y="1099299"/>
                </a:cubicBezTo>
                <a:cubicBezTo>
                  <a:pt x="758913" y="1104117"/>
                  <a:pt x="751965" y="1107716"/>
                  <a:pt x="746208" y="1110097"/>
                </a:cubicBezTo>
                <a:cubicBezTo>
                  <a:pt x="740450" y="1112477"/>
                  <a:pt x="733377" y="1110000"/>
                  <a:pt x="724988" y="1102665"/>
                </a:cubicBezTo>
                <a:cubicBezTo>
                  <a:pt x="716599" y="1095330"/>
                  <a:pt x="716685" y="1091060"/>
                  <a:pt x="725246" y="1089856"/>
                </a:cubicBezTo>
                <a:cubicBezTo>
                  <a:pt x="733808" y="1088651"/>
                  <a:pt x="742304" y="1086493"/>
                  <a:pt x="750736" y="1083381"/>
                </a:cubicBezTo>
                <a:cubicBezTo>
                  <a:pt x="759168" y="1080269"/>
                  <a:pt x="767091" y="1077982"/>
                  <a:pt x="774505" y="1076519"/>
                </a:cubicBezTo>
                <a:cubicBezTo>
                  <a:pt x="773644" y="1065162"/>
                  <a:pt x="770730" y="1054439"/>
                  <a:pt x="765761" y="1044351"/>
                </a:cubicBezTo>
                <a:cubicBezTo>
                  <a:pt x="760792" y="1034262"/>
                  <a:pt x="758986" y="1025906"/>
                  <a:pt x="760340" y="1019280"/>
                </a:cubicBezTo>
                <a:cubicBezTo>
                  <a:pt x="761696" y="1012655"/>
                  <a:pt x="763269" y="1007385"/>
                  <a:pt x="765062" y="1003470"/>
                </a:cubicBezTo>
                <a:cubicBezTo>
                  <a:pt x="766855" y="999555"/>
                  <a:pt x="764162" y="999398"/>
                  <a:pt x="756985" y="1002997"/>
                </a:cubicBezTo>
                <a:cubicBezTo>
                  <a:pt x="749807" y="1006596"/>
                  <a:pt x="742161" y="1006324"/>
                  <a:pt x="734044" y="1002180"/>
                </a:cubicBezTo>
                <a:cubicBezTo>
                  <a:pt x="725927" y="998035"/>
                  <a:pt x="725157" y="994913"/>
                  <a:pt x="731732" y="992812"/>
                </a:cubicBezTo>
                <a:cubicBezTo>
                  <a:pt x="738306" y="990711"/>
                  <a:pt x="744785" y="987961"/>
                  <a:pt x="751166" y="984563"/>
                </a:cubicBezTo>
                <a:cubicBezTo>
                  <a:pt x="757547" y="981164"/>
                  <a:pt x="763129" y="977059"/>
                  <a:pt x="767912" y="972248"/>
                </a:cubicBezTo>
                <a:cubicBezTo>
                  <a:pt x="772694" y="967437"/>
                  <a:pt x="780864" y="968692"/>
                  <a:pt x="792423" y="976012"/>
                </a:cubicBezTo>
                <a:cubicBezTo>
                  <a:pt x="803981" y="983333"/>
                  <a:pt x="806085" y="990051"/>
                  <a:pt x="798736" y="996168"/>
                </a:cubicBezTo>
                <a:cubicBezTo>
                  <a:pt x="791387" y="1002284"/>
                  <a:pt x="786887" y="1009615"/>
                  <a:pt x="785239" y="1018162"/>
                </a:cubicBezTo>
                <a:cubicBezTo>
                  <a:pt x="783589" y="1026709"/>
                  <a:pt x="785690" y="1035994"/>
                  <a:pt x="791541" y="1046018"/>
                </a:cubicBezTo>
                <a:cubicBezTo>
                  <a:pt x="797392" y="1056042"/>
                  <a:pt x="797614" y="1066718"/>
                  <a:pt x="792208" y="1078047"/>
                </a:cubicBezTo>
                <a:lnTo>
                  <a:pt x="822009" y="1084484"/>
                </a:lnTo>
                <a:lnTo>
                  <a:pt x="828302" y="1078337"/>
                </a:lnTo>
                <a:cubicBezTo>
                  <a:pt x="838972" y="1070973"/>
                  <a:pt x="849393" y="1061982"/>
                  <a:pt x="859567" y="1051363"/>
                </a:cubicBezTo>
                <a:cubicBezTo>
                  <a:pt x="869742" y="1040744"/>
                  <a:pt x="878278" y="1029906"/>
                  <a:pt x="885175" y="1018850"/>
                </a:cubicBezTo>
                <a:cubicBezTo>
                  <a:pt x="868125" y="1004037"/>
                  <a:pt x="855090" y="991815"/>
                  <a:pt x="846070" y="982186"/>
                </a:cubicBezTo>
                <a:cubicBezTo>
                  <a:pt x="837050" y="972556"/>
                  <a:pt x="840154" y="970545"/>
                  <a:pt x="855384" y="976152"/>
                </a:cubicBezTo>
                <a:cubicBezTo>
                  <a:pt x="870613" y="981759"/>
                  <a:pt x="884810" y="988850"/>
                  <a:pt x="897974" y="997426"/>
                </a:cubicBezTo>
                <a:cubicBezTo>
                  <a:pt x="905646" y="979286"/>
                  <a:pt x="909095" y="961346"/>
                  <a:pt x="908320" y="943607"/>
                </a:cubicBezTo>
                <a:cubicBezTo>
                  <a:pt x="888072" y="947178"/>
                  <a:pt x="872313" y="950544"/>
                  <a:pt x="861041" y="953706"/>
                </a:cubicBezTo>
                <a:cubicBezTo>
                  <a:pt x="849769" y="956868"/>
                  <a:pt x="838828" y="954377"/>
                  <a:pt x="828216" y="946231"/>
                </a:cubicBezTo>
                <a:cubicBezTo>
                  <a:pt x="817604" y="938086"/>
                  <a:pt x="817726" y="934013"/>
                  <a:pt x="828582" y="934013"/>
                </a:cubicBezTo>
                <a:cubicBezTo>
                  <a:pt x="837272" y="934013"/>
                  <a:pt x="849414" y="932680"/>
                  <a:pt x="865009" y="930013"/>
                </a:cubicBezTo>
                <a:cubicBezTo>
                  <a:pt x="880604" y="927345"/>
                  <a:pt x="894607" y="924682"/>
                  <a:pt x="907019" y="922021"/>
                </a:cubicBezTo>
                <a:cubicBezTo>
                  <a:pt x="919431" y="919361"/>
                  <a:pt x="932341" y="915966"/>
                  <a:pt x="945748" y="911836"/>
                </a:cubicBezTo>
                <a:cubicBezTo>
                  <a:pt x="949101" y="910804"/>
                  <a:pt x="952320" y="910157"/>
                  <a:pt x="955406" y="909897"/>
                </a:cubicBezTo>
                <a:close/>
                <a:moveTo>
                  <a:pt x="1728591" y="904106"/>
                </a:moveTo>
                <a:cubicBezTo>
                  <a:pt x="1731529" y="904011"/>
                  <a:pt x="1736049" y="905648"/>
                  <a:pt x="1742151" y="909018"/>
                </a:cubicBezTo>
                <a:cubicBezTo>
                  <a:pt x="1754354" y="915758"/>
                  <a:pt x="1758524" y="921369"/>
                  <a:pt x="1754659" y="925850"/>
                </a:cubicBezTo>
                <a:cubicBezTo>
                  <a:pt x="1750795" y="930332"/>
                  <a:pt x="1746517" y="934680"/>
                  <a:pt x="1741828" y="938896"/>
                </a:cubicBezTo>
                <a:cubicBezTo>
                  <a:pt x="1737139" y="943112"/>
                  <a:pt x="1729818" y="948325"/>
                  <a:pt x="1719866" y="954534"/>
                </a:cubicBezTo>
                <a:cubicBezTo>
                  <a:pt x="1709914" y="960744"/>
                  <a:pt x="1706293" y="959647"/>
                  <a:pt x="1709004" y="951243"/>
                </a:cubicBezTo>
                <a:cubicBezTo>
                  <a:pt x="1712603" y="944991"/>
                  <a:pt x="1716202" y="938265"/>
                  <a:pt x="1719802" y="931067"/>
                </a:cubicBezTo>
                <a:cubicBezTo>
                  <a:pt x="1723401" y="923868"/>
                  <a:pt x="1724975" y="916708"/>
                  <a:pt x="1724523" y="909589"/>
                </a:cubicBezTo>
                <a:cubicBezTo>
                  <a:pt x="1724297" y="906029"/>
                  <a:pt x="1725653" y="904201"/>
                  <a:pt x="1728591" y="904106"/>
                </a:cubicBezTo>
                <a:close/>
                <a:moveTo>
                  <a:pt x="2107521" y="900414"/>
                </a:moveTo>
                <a:cubicBezTo>
                  <a:pt x="2099089" y="901289"/>
                  <a:pt x="2086950" y="902881"/>
                  <a:pt x="2071104" y="905190"/>
                </a:cubicBezTo>
                <a:cubicBezTo>
                  <a:pt x="2073771" y="917235"/>
                  <a:pt x="2078877" y="937634"/>
                  <a:pt x="2086419" y="966387"/>
                </a:cubicBezTo>
                <a:cubicBezTo>
                  <a:pt x="2095138" y="965598"/>
                  <a:pt x="2103025" y="964142"/>
                  <a:pt x="2110081" y="962020"/>
                </a:cubicBezTo>
                <a:lnTo>
                  <a:pt x="2110081" y="943607"/>
                </a:lnTo>
                <a:cubicBezTo>
                  <a:pt x="2106940" y="944511"/>
                  <a:pt x="2103369" y="944962"/>
                  <a:pt x="2099369" y="944962"/>
                </a:cubicBezTo>
                <a:cubicBezTo>
                  <a:pt x="2095253" y="944962"/>
                  <a:pt x="2089936" y="943446"/>
                  <a:pt x="2083419" y="940413"/>
                </a:cubicBezTo>
                <a:cubicBezTo>
                  <a:pt x="2076901" y="937380"/>
                  <a:pt x="2077252" y="934462"/>
                  <a:pt x="2084473" y="931658"/>
                </a:cubicBezTo>
                <a:cubicBezTo>
                  <a:pt x="2091693" y="928855"/>
                  <a:pt x="2100229" y="926313"/>
                  <a:pt x="2110081" y="924033"/>
                </a:cubicBezTo>
                <a:cubicBezTo>
                  <a:pt x="2110081" y="912446"/>
                  <a:pt x="2109228" y="904573"/>
                  <a:pt x="2107521" y="900414"/>
                </a:cubicBezTo>
                <a:close/>
                <a:moveTo>
                  <a:pt x="1867129" y="895948"/>
                </a:moveTo>
                <a:cubicBezTo>
                  <a:pt x="1872777" y="895964"/>
                  <a:pt x="1877953" y="897245"/>
                  <a:pt x="1882656" y="899791"/>
                </a:cubicBezTo>
                <a:cubicBezTo>
                  <a:pt x="1892063" y="904881"/>
                  <a:pt x="1893816" y="909388"/>
                  <a:pt x="1887916" y="913310"/>
                </a:cubicBezTo>
                <a:cubicBezTo>
                  <a:pt x="1882015" y="917232"/>
                  <a:pt x="1874235" y="919888"/>
                  <a:pt x="1864577" y="921279"/>
                </a:cubicBezTo>
                <a:cubicBezTo>
                  <a:pt x="1854919" y="922670"/>
                  <a:pt x="1843167" y="924477"/>
                  <a:pt x="1829321" y="926700"/>
                </a:cubicBezTo>
                <a:lnTo>
                  <a:pt x="1813554" y="928909"/>
                </a:lnTo>
                <a:lnTo>
                  <a:pt x="1816577" y="928765"/>
                </a:lnTo>
                <a:cubicBezTo>
                  <a:pt x="1824406" y="930672"/>
                  <a:pt x="1830508" y="932759"/>
                  <a:pt x="1834882" y="935024"/>
                </a:cubicBezTo>
                <a:cubicBezTo>
                  <a:pt x="1839256" y="937290"/>
                  <a:pt x="1840973" y="940320"/>
                  <a:pt x="1840034" y="944113"/>
                </a:cubicBezTo>
                <a:cubicBezTo>
                  <a:pt x="1839094" y="947906"/>
                  <a:pt x="1838209" y="952183"/>
                  <a:pt x="1837377" y="956943"/>
                </a:cubicBezTo>
                <a:cubicBezTo>
                  <a:pt x="1849079" y="955409"/>
                  <a:pt x="1856510" y="952774"/>
                  <a:pt x="1859673" y="949038"/>
                </a:cubicBezTo>
                <a:cubicBezTo>
                  <a:pt x="1862835" y="945303"/>
                  <a:pt x="1870485" y="946805"/>
                  <a:pt x="1882624" y="953545"/>
                </a:cubicBezTo>
                <a:cubicBezTo>
                  <a:pt x="1894763" y="960285"/>
                  <a:pt x="1898739" y="965838"/>
                  <a:pt x="1894551" y="970205"/>
                </a:cubicBezTo>
                <a:cubicBezTo>
                  <a:pt x="1890364" y="974571"/>
                  <a:pt x="1887503" y="979149"/>
                  <a:pt x="1885969" y="983939"/>
                </a:cubicBezTo>
                <a:cubicBezTo>
                  <a:pt x="1895376" y="981257"/>
                  <a:pt x="1902102" y="979917"/>
                  <a:pt x="1906146" y="979917"/>
                </a:cubicBezTo>
                <a:cubicBezTo>
                  <a:pt x="1912125" y="979917"/>
                  <a:pt x="1917908" y="983763"/>
                  <a:pt x="1923494" y="991457"/>
                </a:cubicBezTo>
                <a:cubicBezTo>
                  <a:pt x="1929079" y="999150"/>
                  <a:pt x="1925992" y="1002997"/>
                  <a:pt x="1914233" y="1002997"/>
                </a:cubicBezTo>
                <a:cubicBezTo>
                  <a:pt x="1906275" y="1002997"/>
                  <a:pt x="1895498" y="1003399"/>
                  <a:pt x="1881903" y="1004202"/>
                </a:cubicBezTo>
                <a:cubicBezTo>
                  <a:pt x="1879982" y="1008719"/>
                  <a:pt x="1877738" y="1017165"/>
                  <a:pt x="1875171" y="1029541"/>
                </a:cubicBezTo>
                <a:cubicBezTo>
                  <a:pt x="1880577" y="1039436"/>
                  <a:pt x="1879129" y="1044677"/>
                  <a:pt x="1870826" y="1045265"/>
                </a:cubicBezTo>
                <a:cubicBezTo>
                  <a:pt x="1862523" y="1045853"/>
                  <a:pt x="1850663" y="1047366"/>
                  <a:pt x="1835248" y="1049804"/>
                </a:cubicBezTo>
                <a:cubicBezTo>
                  <a:pt x="1831046" y="1064488"/>
                  <a:pt x="1826805" y="1070636"/>
                  <a:pt x="1822524" y="1068249"/>
                </a:cubicBezTo>
                <a:cubicBezTo>
                  <a:pt x="1818244" y="1065861"/>
                  <a:pt x="1814935" y="1060308"/>
                  <a:pt x="1812597" y="1051589"/>
                </a:cubicBezTo>
                <a:cubicBezTo>
                  <a:pt x="1801383" y="1052492"/>
                  <a:pt x="1793424" y="1052944"/>
                  <a:pt x="1788721" y="1052944"/>
                </a:cubicBezTo>
                <a:cubicBezTo>
                  <a:pt x="1784204" y="1052944"/>
                  <a:pt x="1779009" y="1049997"/>
                  <a:pt x="1773137" y="1044103"/>
                </a:cubicBezTo>
                <a:lnTo>
                  <a:pt x="1769693" y="1037665"/>
                </a:lnTo>
                <a:lnTo>
                  <a:pt x="1766995" y="1047811"/>
                </a:lnTo>
                <a:cubicBezTo>
                  <a:pt x="1763296" y="1059260"/>
                  <a:pt x="1759151" y="1069916"/>
                  <a:pt x="1754562" y="1079778"/>
                </a:cubicBezTo>
                <a:cubicBezTo>
                  <a:pt x="1745385" y="1099503"/>
                  <a:pt x="1735483" y="1114359"/>
                  <a:pt x="1724857" y="1124348"/>
                </a:cubicBezTo>
                <a:cubicBezTo>
                  <a:pt x="1714231" y="1134335"/>
                  <a:pt x="1707132" y="1138874"/>
                  <a:pt x="1703561" y="1137964"/>
                </a:cubicBezTo>
                <a:cubicBezTo>
                  <a:pt x="1699991" y="1137053"/>
                  <a:pt x="1702497" y="1129499"/>
                  <a:pt x="1711079" y="1115302"/>
                </a:cubicBezTo>
                <a:cubicBezTo>
                  <a:pt x="1719662" y="1101106"/>
                  <a:pt x="1728435" y="1083033"/>
                  <a:pt x="1737397" y="1061086"/>
                </a:cubicBezTo>
                <a:cubicBezTo>
                  <a:pt x="1746360" y="1039138"/>
                  <a:pt x="1752419" y="1018022"/>
                  <a:pt x="1755573" y="997738"/>
                </a:cubicBezTo>
                <a:cubicBezTo>
                  <a:pt x="1758728" y="977454"/>
                  <a:pt x="1760754" y="962088"/>
                  <a:pt x="1761650" y="951641"/>
                </a:cubicBezTo>
                <a:cubicBezTo>
                  <a:pt x="1762546" y="941194"/>
                  <a:pt x="1761869" y="931368"/>
                  <a:pt x="1759617" y="922161"/>
                </a:cubicBezTo>
                <a:cubicBezTo>
                  <a:pt x="1757366" y="912955"/>
                  <a:pt x="1760750" y="909700"/>
                  <a:pt x="1769770" y="912396"/>
                </a:cubicBezTo>
                <a:cubicBezTo>
                  <a:pt x="1778790" y="915092"/>
                  <a:pt x="1783365" y="916597"/>
                  <a:pt x="1783494" y="916913"/>
                </a:cubicBezTo>
                <a:cubicBezTo>
                  <a:pt x="1813823" y="910460"/>
                  <a:pt x="1835581" y="904720"/>
                  <a:pt x="1848767" y="899694"/>
                </a:cubicBezTo>
                <a:cubicBezTo>
                  <a:pt x="1855360" y="897181"/>
                  <a:pt x="1861480" y="895932"/>
                  <a:pt x="1867129" y="895948"/>
                </a:cubicBezTo>
                <a:close/>
                <a:moveTo>
                  <a:pt x="2170912" y="890971"/>
                </a:moveTo>
                <a:cubicBezTo>
                  <a:pt x="2165807" y="890971"/>
                  <a:pt x="2153238" y="892785"/>
                  <a:pt x="2133204" y="896413"/>
                </a:cubicBezTo>
                <a:cubicBezTo>
                  <a:pt x="2137693" y="899626"/>
                  <a:pt x="2139715" y="902906"/>
                  <a:pt x="2139270" y="906254"/>
                </a:cubicBezTo>
                <a:cubicBezTo>
                  <a:pt x="2138826" y="909603"/>
                  <a:pt x="2138603" y="912553"/>
                  <a:pt x="2138603" y="915106"/>
                </a:cubicBezTo>
                <a:cubicBezTo>
                  <a:pt x="2148039" y="912396"/>
                  <a:pt x="2155346" y="912743"/>
                  <a:pt x="2160522" y="916149"/>
                </a:cubicBezTo>
                <a:cubicBezTo>
                  <a:pt x="2165699" y="919555"/>
                  <a:pt x="2166897" y="924047"/>
                  <a:pt x="2164115" y="929625"/>
                </a:cubicBezTo>
                <a:cubicBezTo>
                  <a:pt x="2161333" y="935204"/>
                  <a:pt x="2151926" y="938832"/>
                  <a:pt x="2135893" y="940510"/>
                </a:cubicBezTo>
                <a:lnTo>
                  <a:pt x="2135893" y="956943"/>
                </a:lnTo>
                <a:cubicBezTo>
                  <a:pt x="2145903" y="955251"/>
                  <a:pt x="2155152" y="953244"/>
                  <a:pt x="2163641" y="950921"/>
                </a:cubicBezTo>
                <a:cubicBezTo>
                  <a:pt x="2167585" y="943837"/>
                  <a:pt x="2170894" y="933250"/>
                  <a:pt x="2173568" y="919161"/>
                </a:cubicBezTo>
                <a:cubicBezTo>
                  <a:pt x="2176243" y="905071"/>
                  <a:pt x="2177268" y="896851"/>
                  <a:pt x="2176644" y="894499"/>
                </a:cubicBezTo>
                <a:cubicBezTo>
                  <a:pt x="2176021" y="892147"/>
                  <a:pt x="2174110" y="890971"/>
                  <a:pt x="2170912" y="890971"/>
                </a:cubicBezTo>
                <a:close/>
                <a:moveTo>
                  <a:pt x="3192304" y="889616"/>
                </a:moveTo>
                <a:cubicBezTo>
                  <a:pt x="3188410" y="893445"/>
                  <a:pt x="3183616" y="897735"/>
                  <a:pt x="3177921" y="902487"/>
                </a:cubicBezTo>
                <a:lnTo>
                  <a:pt x="3161340" y="915594"/>
                </a:lnTo>
                <a:lnTo>
                  <a:pt x="3171385" y="915267"/>
                </a:lnTo>
                <a:cubicBezTo>
                  <a:pt x="3182118" y="917182"/>
                  <a:pt x="3190020" y="920702"/>
                  <a:pt x="3195089" y="925829"/>
                </a:cubicBezTo>
                <a:cubicBezTo>
                  <a:pt x="3200158" y="930955"/>
                  <a:pt x="3202241" y="935024"/>
                  <a:pt x="3201338" y="938036"/>
                </a:cubicBezTo>
                <a:cubicBezTo>
                  <a:pt x="3203560" y="934350"/>
                  <a:pt x="3209078" y="927657"/>
                  <a:pt x="3217890" y="917956"/>
                </a:cubicBezTo>
                <a:cubicBezTo>
                  <a:pt x="3226702" y="908255"/>
                  <a:pt x="3231969" y="901554"/>
                  <a:pt x="3233689" y="897855"/>
                </a:cubicBezTo>
                <a:cubicBezTo>
                  <a:pt x="3235410" y="894155"/>
                  <a:pt x="3234048" y="892305"/>
                  <a:pt x="3229602" y="892305"/>
                </a:cubicBezTo>
                <a:cubicBezTo>
                  <a:pt x="3223694" y="892305"/>
                  <a:pt x="3217363" y="892757"/>
                  <a:pt x="3210609" y="893660"/>
                </a:cubicBezTo>
                <a:cubicBezTo>
                  <a:pt x="3203855" y="894564"/>
                  <a:pt x="3197753" y="893216"/>
                  <a:pt x="3192304" y="889616"/>
                </a:cubicBezTo>
                <a:close/>
                <a:moveTo>
                  <a:pt x="752073" y="886503"/>
                </a:moveTo>
                <a:cubicBezTo>
                  <a:pt x="754616" y="885821"/>
                  <a:pt x="758680" y="885959"/>
                  <a:pt x="764266" y="886917"/>
                </a:cubicBezTo>
                <a:cubicBezTo>
                  <a:pt x="775437" y="888831"/>
                  <a:pt x="784687" y="893506"/>
                  <a:pt x="792015" y="900941"/>
                </a:cubicBezTo>
                <a:cubicBezTo>
                  <a:pt x="799342" y="908377"/>
                  <a:pt x="801590" y="916447"/>
                  <a:pt x="798758" y="925151"/>
                </a:cubicBezTo>
                <a:cubicBezTo>
                  <a:pt x="795925" y="933856"/>
                  <a:pt x="790258" y="936010"/>
                  <a:pt x="781754" y="931615"/>
                </a:cubicBezTo>
                <a:cubicBezTo>
                  <a:pt x="773250" y="927220"/>
                  <a:pt x="765729" y="920813"/>
                  <a:pt x="759189" y="912396"/>
                </a:cubicBezTo>
                <a:cubicBezTo>
                  <a:pt x="753396" y="902773"/>
                  <a:pt x="750002" y="895643"/>
                  <a:pt x="749004" y="891004"/>
                </a:cubicBezTo>
                <a:cubicBezTo>
                  <a:pt x="748506" y="888684"/>
                  <a:pt x="749529" y="887184"/>
                  <a:pt x="752073" y="886503"/>
                </a:cubicBezTo>
                <a:close/>
                <a:moveTo>
                  <a:pt x="1150071" y="885422"/>
                </a:moveTo>
                <a:lnTo>
                  <a:pt x="1187908" y="885422"/>
                </a:lnTo>
                <a:lnTo>
                  <a:pt x="1131206" y="973141"/>
                </a:lnTo>
                <a:cubicBezTo>
                  <a:pt x="1153233" y="966845"/>
                  <a:pt x="1171911" y="968183"/>
                  <a:pt x="1187241" y="977152"/>
                </a:cubicBezTo>
                <a:cubicBezTo>
                  <a:pt x="1202571" y="986122"/>
                  <a:pt x="1212799" y="995967"/>
                  <a:pt x="1217925" y="1006686"/>
                </a:cubicBezTo>
                <a:cubicBezTo>
                  <a:pt x="1223052" y="1017405"/>
                  <a:pt x="1225848" y="1029028"/>
                  <a:pt x="1226314" y="1041554"/>
                </a:cubicBezTo>
                <a:cubicBezTo>
                  <a:pt x="1226780" y="1054080"/>
                  <a:pt x="1224891" y="1066474"/>
                  <a:pt x="1220646" y="1078735"/>
                </a:cubicBezTo>
                <a:cubicBezTo>
                  <a:pt x="1216402" y="1090996"/>
                  <a:pt x="1208812" y="1102124"/>
                  <a:pt x="1197878" y="1112119"/>
                </a:cubicBezTo>
                <a:cubicBezTo>
                  <a:pt x="1186943" y="1122114"/>
                  <a:pt x="1171772" y="1127570"/>
                  <a:pt x="1152362" y="1128488"/>
                </a:cubicBezTo>
                <a:cubicBezTo>
                  <a:pt x="1132952" y="1129406"/>
                  <a:pt x="1116343" y="1125832"/>
                  <a:pt x="1102533" y="1117765"/>
                </a:cubicBezTo>
                <a:cubicBezTo>
                  <a:pt x="1088723" y="1109699"/>
                  <a:pt x="1079226" y="1098327"/>
                  <a:pt x="1074042" y="1083650"/>
                </a:cubicBezTo>
                <a:cubicBezTo>
                  <a:pt x="1068858" y="1068973"/>
                  <a:pt x="1066718" y="1054923"/>
                  <a:pt x="1067622" y="1041501"/>
                </a:cubicBezTo>
                <a:cubicBezTo>
                  <a:pt x="1068525" y="1028078"/>
                  <a:pt x="1070999" y="1016882"/>
                  <a:pt x="1075043" y="1007912"/>
                </a:cubicBezTo>
                <a:cubicBezTo>
                  <a:pt x="1079087" y="998942"/>
                  <a:pt x="1085261" y="987510"/>
                  <a:pt x="1093563" y="973614"/>
                </a:cubicBezTo>
                <a:close/>
                <a:moveTo>
                  <a:pt x="616491" y="877878"/>
                </a:moveTo>
                <a:cubicBezTo>
                  <a:pt x="633410" y="876961"/>
                  <a:pt x="645588" y="879759"/>
                  <a:pt x="653026" y="886271"/>
                </a:cubicBezTo>
                <a:cubicBezTo>
                  <a:pt x="662942" y="894954"/>
                  <a:pt x="666133" y="901282"/>
                  <a:pt x="662597" y="905254"/>
                </a:cubicBezTo>
                <a:cubicBezTo>
                  <a:pt x="659063" y="909226"/>
                  <a:pt x="649164" y="910761"/>
                  <a:pt x="632903" y="909857"/>
                </a:cubicBezTo>
                <a:cubicBezTo>
                  <a:pt x="616641" y="908954"/>
                  <a:pt x="601350" y="908954"/>
                  <a:pt x="587032" y="909857"/>
                </a:cubicBezTo>
                <a:cubicBezTo>
                  <a:pt x="572713" y="910761"/>
                  <a:pt x="551529" y="912360"/>
                  <a:pt x="523479" y="914654"/>
                </a:cubicBezTo>
                <a:cubicBezTo>
                  <a:pt x="531567" y="923373"/>
                  <a:pt x="534489" y="929464"/>
                  <a:pt x="532245" y="932927"/>
                </a:cubicBezTo>
                <a:cubicBezTo>
                  <a:pt x="530001" y="936390"/>
                  <a:pt x="528879" y="950706"/>
                  <a:pt x="528879" y="975873"/>
                </a:cubicBezTo>
                <a:cubicBezTo>
                  <a:pt x="549070" y="975873"/>
                  <a:pt x="566669" y="978292"/>
                  <a:pt x="581676" y="983132"/>
                </a:cubicBezTo>
                <a:cubicBezTo>
                  <a:pt x="596683" y="987972"/>
                  <a:pt x="605355" y="997666"/>
                  <a:pt x="607693" y="1012214"/>
                </a:cubicBezTo>
                <a:cubicBezTo>
                  <a:pt x="610030" y="1026762"/>
                  <a:pt x="599684" y="1028376"/>
                  <a:pt x="576653" y="1017054"/>
                </a:cubicBezTo>
                <a:cubicBezTo>
                  <a:pt x="553623" y="1005732"/>
                  <a:pt x="537698" y="996544"/>
                  <a:pt x="528879" y="989489"/>
                </a:cubicBezTo>
                <a:cubicBezTo>
                  <a:pt x="529725" y="1057275"/>
                  <a:pt x="528724" y="1102794"/>
                  <a:pt x="525878" y="1126047"/>
                </a:cubicBezTo>
                <a:cubicBezTo>
                  <a:pt x="523031" y="1149299"/>
                  <a:pt x="518604" y="1160926"/>
                  <a:pt x="512596" y="1160926"/>
                </a:cubicBezTo>
                <a:cubicBezTo>
                  <a:pt x="508135" y="1160926"/>
                  <a:pt x="503407" y="1155598"/>
                  <a:pt x="498409" y="1144944"/>
                </a:cubicBezTo>
                <a:cubicBezTo>
                  <a:pt x="493412" y="1134289"/>
                  <a:pt x="491838" y="1125118"/>
                  <a:pt x="493688" y="1117432"/>
                </a:cubicBezTo>
                <a:cubicBezTo>
                  <a:pt x="495538" y="1109746"/>
                  <a:pt x="497337" y="1101536"/>
                  <a:pt x="499087" y="1092803"/>
                </a:cubicBezTo>
                <a:cubicBezTo>
                  <a:pt x="500837" y="1084069"/>
                  <a:pt x="502163" y="1054378"/>
                  <a:pt x="503067" y="1003728"/>
                </a:cubicBezTo>
                <a:cubicBezTo>
                  <a:pt x="503970" y="953079"/>
                  <a:pt x="501252" y="924492"/>
                  <a:pt x="494914" y="917967"/>
                </a:cubicBezTo>
                <a:cubicBezTo>
                  <a:pt x="450287" y="925166"/>
                  <a:pt x="422313" y="929887"/>
                  <a:pt x="410991" y="932131"/>
                </a:cubicBezTo>
                <a:cubicBezTo>
                  <a:pt x="399670" y="934376"/>
                  <a:pt x="389015" y="930299"/>
                  <a:pt x="379027" y="919903"/>
                </a:cubicBezTo>
                <a:cubicBezTo>
                  <a:pt x="369039" y="909506"/>
                  <a:pt x="369405" y="904763"/>
                  <a:pt x="380124" y="905674"/>
                </a:cubicBezTo>
                <a:cubicBezTo>
                  <a:pt x="390844" y="906584"/>
                  <a:pt x="409342" y="905706"/>
                  <a:pt x="435621" y="903039"/>
                </a:cubicBezTo>
                <a:cubicBezTo>
                  <a:pt x="461899" y="900371"/>
                  <a:pt x="488837" y="897001"/>
                  <a:pt x="516435" y="892929"/>
                </a:cubicBezTo>
                <a:cubicBezTo>
                  <a:pt x="544033" y="888856"/>
                  <a:pt x="571219" y="884558"/>
                  <a:pt x="597991" y="880033"/>
                </a:cubicBezTo>
                <a:cubicBezTo>
                  <a:pt x="604684" y="878902"/>
                  <a:pt x="610851" y="878184"/>
                  <a:pt x="616491" y="877878"/>
                </a:cubicBezTo>
                <a:close/>
                <a:moveTo>
                  <a:pt x="4203495" y="877463"/>
                </a:moveTo>
                <a:cubicBezTo>
                  <a:pt x="4229480" y="873763"/>
                  <a:pt x="4250108" y="886583"/>
                  <a:pt x="4265381" y="915923"/>
                </a:cubicBezTo>
                <a:cubicBezTo>
                  <a:pt x="4274472" y="947888"/>
                  <a:pt x="4262032" y="979608"/>
                  <a:pt x="4228060" y="1011085"/>
                </a:cubicBezTo>
                <a:cubicBezTo>
                  <a:pt x="4217936" y="1026286"/>
                  <a:pt x="4212874" y="1044282"/>
                  <a:pt x="4212874" y="1065076"/>
                </a:cubicBezTo>
                <a:lnTo>
                  <a:pt x="4180436" y="1065076"/>
                </a:lnTo>
                <a:cubicBezTo>
                  <a:pt x="4179461" y="1028566"/>
                  <a:pt x="4194411" y="995318"/>
                  <a:pt x="4225285" y="965333"/>
                </a:cubicBezTo>
                <a:cubicBezTo>
                  <a:pt x="4232212" y="954979"/>
                  <a:pt x="4235237" y="943973"/>
                  <a:pt x="4234363" y="932314"/>
                </a:cubicBezTo>
                <a:cubicBezTo>
                  <a:pt x="4229645" y="916440"/>
                  <a:pt x="4220690" y="908954"/>
                  <a:pt x="4207496" y="909857"/>
                </a:cubicBezTo>
                <a:lnTo>
                  <a:pt x="4202205" y="909857"/>
                </a:lnTo>
                <a:cubicBezTo>
                  <a:pt x="4185929" y="910632"/>
                  <a:pt x="4178242" y="924578"/>
                  <a:pt x="4179146" y="951695"/>
                </a:cubicBezTo>
                <a:lnTo>
                  <a:pt x="4145332" y="951695"/>
                </a:lnTo>
                <a:cubicBezTo>
                  <a:pt x="4144371" y="914582"/>
                  <a:pt x="4156108" y="891796"/>
                  <a:pt x="4180544" y="883335"/>
                </a:cubicBezTo>
                <a:cubicBezTo>
                  <a:pt x="4184516" y="880352"/>
                  <a:pt x="4192167" y="878395"/>
                  <a:pt x="4203495" y="877463"/>
                </a:cubicBezTo>
                <a:close/>
                <a:moveTo>
                  <a:pt x="3918758" y="869077"/>
                </a:moveTo>
                <a:cubicBezTo>
                  <a:pt x="3920256" y="868788"/>
                  <a:pt x="3922209" y="868880"/>
                  <a:pt x="3924618" y="869353"/>
                </a:cubicBezTo>
                <a:cubicBezTo>
                  <a:pt x="3934255" y="871246"/>
                  <a:pt x="3942379" y="874326"/>
                  <a:pt x="3948989" y="878592"/>
                </a:cubicBezTo>
                <a:cubicBezTo>
                  <a:pt x="3955600" y="882858"/>
                  <a:pt x="3957310" y="887999"/>
                  <a:pt x="3954120" y="894015"/>
                </a:cubicBezTo>
                <a:cubicBezTo>
                  <a:pt x="3950929" y="900031"/>
                  <a:pt x="3948480" y="918304"/>
                  <a:pt x="3946774" y="948834"/>
                </a:cubicBezTo>
                <a:cubicBezTo>
                  <a:pt x="3961301" y="946425"/>
                  <a:pt x="3970762" y="943123"/>
                  <a:pt x="3975157" y="938929"/>
                </a:cubicBezTo>
                <a:cubicBezTo>
                  <a:pt x="3979552" y="934734"/>
                  <a:pt x="3985722" y="933841"/>
                  <a:pt x="3993666" y="936251"/>
                </a:cubicBezTo>
                <a:cubicBezTo>
                  <a:pt x="4001611" y="938660"/>
                  <a:pt x="4008828" y="942324"/>
                  <a:pt x="4015316" y="947242"/>
                </a:cubicBezTo>
                <a:cubicBezTo>
                  <a:pt x="4021806" y="952161"/>
                  <a:pt x="4021831" y="957646"/>
                  <a:pt x="4015392" y="963698"/>
                </a:cubicBezTo>
                <a:cubicBezTo>
                  <a:pt x="4008953" y="969749"/>
                  <a:pt x="4002722" y="983695"/>
                  <a:pt x="3996699" y="1005535"/>
                </a:cubicBezTo>
                <a:cubicBezTo>
                  <a:pt x="3998578" y="1005636"/>
                  <a:pt x="4006332" y="1004761"/>
                  <a:pt x="4019963" y="1002911"/>
                </a:cubicBezTo>
                <a:cubicBezTo>
                  <a:pt x="4033593" y="1001061"/>
                  <a:pt x="4043699" y="1004603"/>
                  <a:pt x="4050281" y="1013537"/>
                </a:cubicBezTo>
                <a:cubicBezTo>
                  <a:pt x="4056864" y="1022471"/>
                  <a:pt x="4054290" y="1027221"/>
                  <a:pt x="4042559" y="1027788"/>
                </a:cubicBezTo>
                <a:cubicBezTo>
                  <a:pt x="4030829" y="1028354"/>
                  <a:pt x="4017765" y="1028637"/>
                  <a:pt x="4003367" y="1028637"/>
                </a:cubicBezTo>
                <a:cubicBezTo>
                  <a:pt x="3989271" y="1028637"/>
                  <a:pt x="3969052" y="1030172"/>
                  <a:pt x="3942708" y="1033241"/>
                </a:cubicBezTo>
                <a:cubicBezTo>
                  <a:pt x="3953162" y="1045530"/>
                  <a:pt x="3966341" y="1059182"/>
                  <a:pt x="3982244" y="1074196"/>
                </a:cubicBezTo>
                <a:cubicBezTo>
                  <a:pt x="3998148" y="1089210"/>
                  <a:pt x="4013363" y="1099801"/>
                  <a:pt x="4027889" y="1105967"/>
                </a:cubicBezTo>
                <a:cubicBezTo>
                  <a:pt x="4042416" y="1112133"/>
                  <a:pt x="4054125" y="1117418"/>
                  <a:pt x="4063016" y="1121820"/>
                </a:cubicBezTo>
                <a:cubicBezTo>
                  <a:pt x="4071907" y="1126222"/>
                  <a:pt x="4067787" y="1129341"/>
                  <a:pt x="4050658" y="1131177"/>
                </a:cubicBezTo>
                <a:cubicBezTo>
                  <a:pt x="4033529" y="1133013"/>
                  <a:pt x="4018959" y="1133454"/>
                  <a:pt x="4006949" y="1132500"/>
                </a:cubicBezTo>
                <a:cubicBezTo>
                  <a:pt x="3994939" y="1131546"/>
                  <a:pt x="3985127" y="1125599"/>
                  <a:pt x="3977512" y="1114657"/>
                </a:cubicBezTo>
                <a:cubicBezTo>
                  <a:pt x="3969897" y="1103715"/>
                  <a:pt x="3962982" y="1093143"/>
                  <a:pt x="3956765" y="1082940"/>
                </a:cubicBezTo>
                <a:cubicBezTo>
                  <a:pt x="3950549" y="1072737"/>
                  <a:pt x="3943655" y="1058687"/>
                  <a:pt x="3936083" y="1040791"/>
                </a:cubicBezTo>
                <a:cubicBezTo>
                  <a:pt x="3930361" y="1069041"/>
                  <a:pt x="3920718" y="1090652"/>
                  <a:pt x="3907152" y="1105623"/>
                </a:cubicBezTo>
                <a:cubicBezTo>
                  <a:pt x="3893586" y="1120594"/>
                  <a:pt x="3876747" y="1130629"/>
                  <a:pt x="3856635" y="1135726"/>
                </a:cubicBezTo>
                <a:cubicBezTo>
                  <a:pt x="3836523" y="1140824"/>
                  <a:pt x="3834028" y="1138351"/>
                  <a:pt x="3849149" y="1128305"/>
                </a:cubicBezTo>
                <a:cubicBezTo>
                  <a:pt x="3864271" y="1118260"/>
                  <a:pt x="3877564" y="1105522"/>
                  <a:pt x="3889029" y="1090092"/>
                </a:cubicBezTo>
                <a:cubicBezTo>
                  <a:pt x="3900494" y="1074662"/>
                  <a:pt x="3908435" y="1056880"/>
                  <a:pt x="3912852" y="1036747"/>
                </a:cubicBezTo>
                <a:cubicBezTo>
                  <a:pt x="3906442" y="1038453"/>
                  <a:pt x="3899763" y="1040228"/>
                  <a:pt x="3892815" y="1042071"/>
                </a:cubicBezTo>
                <a:cubicBezTo>
                  <a:pt x="3885867" y="1043913"/>
                  <a:pt x="3878697" y="1041440"/>
                  <a:pt x="3871305" y="1034650"/>
                </a:cubicBezTo>
                <a:lnTo>
                  <a:pt x="3867685" y="1029033"/>
                </a:lnTo>
                <a:lnTo>
                  <a:pt x="3863626" y="1033929"/>
                </a:lnTo>
                <a:cubicBezTo>
                  <a:pt x="3855531" y="1040224"/>
                  <a:pt x="3842180" y="1050180"/>
                  <a:pt x="3823573" y="1063796"/>
                </a:cubicBezTo>
                <a:cubicBezTo>
                  <a:pt x="3804967" y="1077412"/>
                  <a:pt x="3793273" y="1086880"/>
                  <a:pt x="3788490" y="1092200"/>
                </a:cubicBezTo>
                <a:cubicBezTo>
                  <a:pt x="3783708" y="1097521"/>
                  <a:pt x="3777061" y="1097255"/>
                  <a:pt x="3768550" y="1091404"/>
                </a:cubicBezTo>
                <a:cubicBezTo>
                  <a:pt x="3760039" y="1085554"/>
                  <a:pt x="3754744" y="1079965"/>
                  <a:pt x="3752665" y="1074637"/>
                </a:cubicBezTo>
                <a:cubicBezTo>
                  <a:pt x="3750586" y="1069310"/>
                  <a:pt x="3754210" y="1066384"/>
                  <a:pt x="3763538" y="1065861"/>
                </a:cubicBezTo>
                <a:cubicBezTo>
                  <a:pt x="3772867" y="1065338"/>
                  <a:pt x="3790243" y="1057024"/>
                  <a:pt x="3815668" y="1040920"/>
                </a:cubicBezTo>
                <a:lnTo>
                  <a:pt x="3815668" y="992199"/>
                </a:lnTo>
                <a:cubicBezTo>
                  <a:pt x="3810062" y="994852"/>
                  <a:pt x="3803297" y="996641"/>
                  <a:pt x="3795373" y="997566"/>
                </a:cubicBezTo>
                <a:cubicBezTo>
                  <a:pt x="3787451" y="998491"/>
                  <a:pt x="3780306" y="996013"/>
                  <a:pt x="3773938" y="990134"/>
                </a:cubicBezTo>
                <a:cubicBezTo>
                  <a:pt x="3767571" y="984254"/>
                  <a:pt x="3768920" y="980429"/>
                  <a:pt x="3777982" y="978658"/>
                </a:cubicBezTo>
                <a:cubicBezTo>
                  <a:pt x="3787045" y="976887"/>
                  <a:pt x="3799608" y="973592"/>
                  <a:pt x="3815668" y="968774"/>
                </a:cubicBezTo>
                <a:cubicBezTo>
                  <a:pt x="3815668" y="929382"/>
                  <a:pt x="3813195" y="904738"/>
                  <a:pt x="3808247" y="894843"/>
                </a:cubicBezTo>
                <a:cubicBezTo>
                  <a:pt x="3803300" y="884948"/>
                  <a:pt x="3805426" y="880955"/>
                  <a:pt x="3814625" y="882862"/>
                </a:cubicBezTo>
                <a:cubicBezTo>
                  <a:pt x="3823825" y="884769"/>
                  <a:pt x="3832174" y="887827"/>
                  <a:pt x="3839674" y="892036"/>
                </a:cubicBezTo>
                <a:cubicBezTo>
                  <a:pt x="3847174" y="896245"/>
                  <a:pt x="3849332" y="901164"/>
                  <a:pt x="3846149" y="906792"/>
                </a:cubicBezTo>
                <a:cubicBezTo>
                  <a:pt x="3842965" y="912421"/>
                  <a:pt x="3840958" y="930938"/>
                  <a:pt x="3840126" y="962343"/>
                </a:cubicBezTo>
                <a:cubicBezTo>
                  <a:pt x="3841961" y="961540"/>
                  <a:pt x="3845486" y="960213"/>
                  <a:pt x="3850698" y="958363"/>
                </a:cubicBezTo>
                <a:cubicBezTo>
                  <a:pt x="3855911" y="956513"/>
                  <a:pt x="3861528" y="958216"/>
                  <a:pt x="3867551" y="963472"/>
                </a:cubicBezTo>
                <a:cubicBezTo>
                  <a:pt x="3873574" y="968728"/>
                  <a:pt x="3873875" y="973227"/>
                  <a:pt x="3868455" y="976970"/>
                </a:cubicBezTo>
                <a:cubicBezTo>
                  <a:pt x="3863034" y="980712"/>
                  <a:pt x="3853527" y="984176"/>
                  <a:pt x="3839932" y="987359"/>
                </a:cubicBezTo>
                <a:cubicBezTo>
                  <a:pt x="3839172" y="1005686"/>
                  <a:pt x="3838792" y="1020291"/>
                  <a:pt x="3838792" y="1031176"/>
                </a:cubicBezTo>
                <a:cubicBezTo>
                  <a:pt x="3846106" y="1025282"/>
                  <a:pt x="3854907" y="1019983"/>
                  <a:pt x="3865196" y="1015279"/>
                </a:cubicBezTo>
                <a:cubicBezTo>
                  <a:pt x="3875485" y="1010576"/>
                  <a:pt x="3879819" y="1010934"/>
                  <a:pt x="3878199" y="1016355"/>
                </a:cubicBezTo>
                <a:lnTo>
                  <a:pt x="3870551" y="1025577"/>
                </a:lnTo>
                <a:lnTo>
                  <a:pt x="3873789" y="1024464"/>
                </a:lnTo>
                <a:cubicBezTo>
                  <a:pt x="3879755" y="1024464"/>
                  <a:pt x="3893794" y="1022005"/>
                  <a:pt x="3915907" y="1017086"/>
                </a:cubicBezTo>
                <a:cubicBezTo>
                  <a:pt x="3917470" y="1008812"/>
                  <a:pt x="3919606" y="994665"/>
                  <a:pt x="3922317" y="974646"/>
                </a:cubicBezTo>
                <a:cubicBezTo>
                  <a:pt x="3919205" y="976453"/>
                  <a:pt x="3915627" y="977357"/>
                  <a:pt x="3911583" y="977357"/>
                </a:cubicBezTo>
                <a:cubicBezTo>
                  <a:pt x="3907152" y="977357"/>
                  <a:pt x="3901534" y="974539"/>
                  <a:pt x="3894730" y="968903"/>
                </a:cubicBezTo>
                <a:cubicBezTo>
                  <a:pt x="3887925" y="963268"/>
                  <a:pt x="3888424" y="960109"/>
                  <a:pt x="3896225" y="959428"/>
                </a:cubicBezTo>
                <a:cubicBezTo>
                  <a:pt x="3904026" y="958747"/>
                  <a:pt x="3912752" y="957295"/>
                  <a:pt x="3922403" y="955072"/>
                </a:cubicBezTo>
                <a:cubicBezTo>
                  <a:pt x="3924138" y="916626"/>
                  <a:pt x="3922532" y="892255"/>
                  <a:pt x="3917584" y="881959"/>
                </a:cubicBezTo>
                <a:cubicBezTo>
                  <a:pt x="3913874" y="874236"/>
                  <a:pt x="3914265" y="869942"/>
                  <a:pt x="3918758" y="869077"/>
                </a:cubicBezTo>
                <a:close/>
                <a:moveTo>
                  <a:pt x="1327048" y="868057"/>
                </a:moveTo>
                <a:cubicBezTo>
                  <a:pt x="1330989" y="868176"/>
                  <a:pt x="1337241" y="870164"/>
                  <a:pt x="1345802" y="874021"/>
                </a:cubicBezTo>
                <a:cubicBezTo>
                  <a:pt x="1357589" y="882726"/>
                  <a:pt x="1360171" y="890193"/>
                  <a:pt x="1353546" y="896424"/>
                </a:cubicBezTo>
                <a:cubicBezTo>
                  <a:pt x="1346920" y="902655"/>
                  <a:pt x="1338983" y="912711"/>
                  <a:pt x="1329734" y="926592"/>
                </a:cubicBezTo>
                <a:cubicBezTo>
                  <a:pt x="1336861" y="929790"/>
                  <a:pt x="1340661" y="938366"/>
                  <a:pt x="1341134" y="952319"/>
                </a:cubicBezTo>
                <a:cubicBezTo>
                  <a:pt x="1341607" y="966272"/>
                  <a:pt x="1341292" y="981354"/>
                  <a:pt x="1340188" y="997566"/>
                </a:cubicBezTo>
                <a:cubicBezTo>
                  <a:pt x="1339084" y="1013777"/>
                  <a:pt x="1333889" y="1017757"/>
                  <a:pt x="1324603" y="1009504"/>
                </a:cubicBezTo>
                <a:cubicBezTo>
                  <a:pt x="1315318" y="1001251"/>
                  <a:pt x="1312031" y="993970"/>
                  <a:pt x="1314741" y="987660"/>
                </a:cubicBezTo>
                <a:cubicBezTo>
                  <a:pt x="1317451" y="981351"/>
                  <a:pt x="1319025" y="971531"/>
                  <a:pt x="1319462" y="958202"/>
                </a:cubicBezTo>
                <a:cubicBezTo>
                  <a:pt x="1319900" y="944873"/>
                  <a:pt x="1320463" y="938531"/>
                  <a:pt x="1321151" y="939176"/>
                </a:cubicBezTo>
                <a:cubicBezTo>
                  <a:pt x="1307040" y="957675"/>
                  <a:pt x="1290743" y="972485"/>
                  <a:pt x="1272258" y="983606"/>
                </a:cubicBezTo>
                <a:cubicBezTo>
                  <a:pt x="1253774" y="994726"/>
                  <a:pt x="1251125" y="993102"/>
                  <a:pt x="1264310" y="978733"/>
                </a:cubicBezTo>
                <a:cubicBezTo>
                  <a:pt x="1277496" y="964365"/>
                  <a:pt x="1289441" y="948705"/>
                  <a:pt x="1300146" y="931755"/>
                </a:cubicBezTo>
                <a:cubicBezTo>
                  <a:pt x="1310851" y="914805"/>
                  <a:pt x="1317534" y="902637"/>
                  <a:pt x="1320194" y="895252"/>
                </a:cubicBezTo>
                <a:cubicBezTo>
                  <a:pt x="1322854" y="887867"/>
                  <a:pt x="1323507" y="880553"/>
                  <a:pt x="1322151" y="873311"/>
                </a:cubicBezTo>
                <a:cubicBezTo>
                  <a:pt x="1321474" y="869690"/>
                  <a:pt x="1323106" y="867939"/>
                  <a:pt x="1327048" y="868057"/>
                </a:cubicBezTo>
                <a:close/>
                <a:moveTo>
                  <a:pt x="2188273" y="867619"/>
                </a:moveTo>
                <a:cubicBezTo>
                  <a:pt x="2192190" y="867879"/>
                  <a:pt x="2196495" y="868959"/>
                  <a:pt x="2201188" y="870859"/>
                </a:cubicBezTo>
                <a:cubicBezTo>
                  <a:pt x="2210573" y="874659"/>
                  <a:pt x="2218460" y="879521"/>
                  <a:pt x="2224849" y="885443"/>
                </a:cubicBezTo>
                <a:cubicBezTo>
                  <a:pt x="2231238" y="891366"/>
                  <a:pt x="2231783" y="896478"/>
                  <a:pt x="2226484" y="900780"/>
                </a:cubicBezTo>
                <a:cubicBezTo>
                  <a:pt x="2221185" y="905082"/>
                  <a:pt x="2216148" y="911141"/>
                  <a:pt x="2211373" y="918956"/>
                </a:cubicBezTo>
                <a:cubicBezTo>
                  <a:pt x="2206597" y="926772"/>
                  <a:pt x="2198502" y="940033"/>
                  <a:pt x="2187088" y="958740"/>
                </a:cubicBezTo>
                <a:cubicBezTo>
                  <a:pt x="2175673" y="977446"/>
                  <a:pt x="2167542" y="981401"/>
                  <a:pt x="2162695" y="970603"/>
                </a:cubicBezTo>
                <a:cubicBezTo>
                  <a:pt x="2154163" y="972395"/>
                  <a:pt x="2145229" y="974374"/>
                  <a:pt x="2135893" y="976539"/>
                </a:cubicBezTo>
                <a:lnTo>
                  <a:pt x="2135893" y="1001491"/>
                </a:lnTo>
                <a:cubicBezTo>
                  <a:pt x="2172819" y="997089"/>
                  <a:pt x="2197043" y="993289"/>
                  <a:pt x="2208566" y="990091"/>
                </a:cubicBezTo>
                <a:cubicBezTo>
                  <a:pt x="2220088" y="986893"/>
                  <a:pt x="2229753" y="988119"/>
                  <a:pt x="2237562" y="993769"/>
                </a:cubicBezTo>
                <a:cubicBezTo>
                  <a:pt x="2245370" y="999419"/>
                  <a:pt x="2248611" y="1004141"/>
                  <a:pt x="2247284" y="1007934"/>
                </a:cubicBezTo>
                <a:cubicBezTo>
                  <a:pt x="2245958" y="1011727"/>
                  <a:pt x="2234625" y="1014319"/>
                  <a:pt x="2213287" y="1015710"/>
                </a:cubicBezTo>
                <a:cubicBezTo>
                  <a:pt x="2191949" y="1017101"/>
                  <a:pt x="2166151" y="1019474"/>
                  <a:pt x="2135893" y="1022830"/>
                </a:cubicBezTo>
                <a:lnTo>
                  <a:pt x="2135893" y="1027798"/>
                </a:lnTo>
                <a:cubicBezTo>
                  <a:pt x="2155955" y="1047014"/>
                  <a:pt x="2174393" y="1062369"/>
                  <a:pt x="2191207" y="1073863"/>
                </a:cubicBezTo>
                <a:cubicBezTo>
                  <a:pt x="2208021" y="1085356"/>
                  <a:pt x="2224333" y="1093738"/>
                  <a:pt x="2240143" y="1099008"/>
                </a:cubicBezTo>
                <a:cubicBezTo>
                  <a:pt x="2255953" y="1104278"/>
                  <a:pt x="2268852" y="1108971"/>
                  <a:pt x="2278840" y="1113087"/>
                </a:cubicBezTo>
                <a:cubicBezTo>
                  <a:pt x="2288828" y="1117202"/>
                  <a:pt x="2285411" y="1121021"/>
                  <a:pt x="2268590" y="1124541"/>
                </a:cubicBezTo>
                <a:cubicBezTo>
                  <a:pt x="2251769" y="1128062"/>
                  <a:pt x="2238422" y="1130055"/>
                  <a:pt x="2228549" y="1130521"/>
                </a:cubicBezTo>
                <a:cubicBezTo>
                  <a:pt x="2218676" y="1130987"/>
                  <a:pt x="2209942" y="1127438"/>
                  <a:pt x="2202349" y="1119873"/>
                </a:cubicBezTo>
                <a:cubicBezTo>
                  <a:pt x="2194756" y="1112309"/>
                  <a:pt x="2185987" y="1103780"/>
                  <a:pt x="2176042" y="1094287"/>
                </a:cubicBezTo>
                <a:cubicBezTo>
                  <a:pt x="2166097" y="1084794"/>
                  <a:pt x="2152714" y="1069213"/>
                  <a:pt x="2135893" y="1047545"/>
                </a:cubicBezTo>
                <a:lnTo>
                  <a:pt x="2135893" y="1112248"/>
                </a:lnTo>
                <a:cubicBezTo>
                  <a:pt x="2135893" y="1127047"/>
                  <a:pt x="2133577" y="1140882"/>
                  <a:pt x="2128945" y="1153752"/>
                </a:cubicBezTo>
                <a:cubicBezTo>
                  <a:pt x="2124313" y="1166622"/>
                  <a:pt x="2118437" y="1167551"/>
                  <a:pt x="2111318" y="1156538"/>
                </a:cubicBezTo>
                <a:cubicBezTo>
                  <a:pt x="2104198" y="1145524"/>
                  <a:pt x="2101763" y="1134454"/>
                  <a:pt x="2104015" y="1123326"/>
                </a:cubicBezTo>
                <a:cubicBezTo>
                  <a:pt x="2106266" y="1112198"/>
                  <a:pt x="2107840" y="1100998"/>
                  <a:pt x="2108736" y="1089727"/>
                </a:cubicBezTo>
                <a:cubicBezTo>
                  <a:pt x="2109632" y="1078455"/>
                  <a:pt x="2110081" y="1062143"/>
                  <a:pt x="2110081" y="1040791"/>
                </a:cubicBezTo>
                <a:cubicBezTo>
                  <a:pt x="2091482" y="1067822"/>
                  <a:pt x="2076231" y="1086830"/>
                  <a:pt x="2064328" y="1097815"/>
                </a:cubicBezTo>
                <a:cubicBezTo>
                  <a:pt x="2052426" y="1108799"/>
                  <a:pt x="2039355" y="1118196"/>
                  <a:pt x="2025115" y="1126004"/>
                </a:cubicBezTo>
                <a:cubicBezTo>
                  <a:pt x="2010875" y="1133812"/>
                  <a:pt x="1998758" y="1138885"/>
                  <a:pt x="1988763" y="1141222"/>
                </a:cubicBezTo>
                <a:cubicBezTo>
                  <a:pt x="1978768" y="1143560"/>
                  <a:pt x="1980474" y="1139691"/>
                  <a:pt x="1993882" y="1129618"/>
                </a:cubicBezTo>
                <a:cubicBezTo>
                  <a:pt x="2007290" y="1119543"/>
                  <a:pt x="2024678" y="1104486"/>
                  <a:pt x="2046044" y="1084446"/>
                </a:cubicBezTo>
                <a:cubicBezTo>
                  <a:pt x="2067411" y="1064405"/>
                  <a:pt x="2084713" y="1045351"/>
                  <a:pt x="2097949" y="1027282"/>
                </a:cubicBezTo>
                <a:cubicBezTo>
                  <a:pt x="2071032" y="1033463"/>
                  <a:pt x="2052716" y="1037933"/>
                  <a:pt x="2043001" y="1040694"/>
                </a:cubicBezTo>
                <a:cubicBezTo>
                  <a:pt x="2033285" y="1043454"/>
                  <a:pt x="2023366" y="1040540"/>
                  <a:pt x="2013241" y="1031950"/>
                </a:cubicBezTo>
                <a:cubicBezTo>
                  <a:pt x="2003117" y="1023360"/>
                  <a:pt x="2003934" y="1019065"/>
                  <a:pt x="2015693" y="1019065"/>
                </a:cubicBezTo>
                <a:cubicBezTo>
                  <a:pt x="2024455" y="1019065"/>
                  <a:pt x="2036537" y="1017965"/>
                  <a:pt x="2051938" y="1015763"/>
                </a:cubicBezTo>
                <a:cubicBezTo>
                  <a:pt x="2067340" y="1013562"/>
                  <a:pt x="2086721" y="1010375"/>
                  <a:pt x="2110081" y="1006202"/>
                </a:cubicBezTo>
                <a:lnTo>
                  <a:pt x="2110081" y="980046"/>
                </a:lnTo>
                <a:cubicBezTo>
                  <a:pt x="2106037" y="980935"/>
                  <a:pt x="2098422" y="982577"/>
                  <a:pt x="2087237" y="984971"/>
                </a:cubicBezTo>
                <a:cubicBezTo>
                  <a:pt x="2079493" y="995182"/>
                  <a:pt x="2073352" y="995028"/>
                  <a:pt x="2068813" y="984509"/>
                </a:cubicBezTo>
                <a:cubicBezTo>
                  <a:pt x="2064274" y="973990"/>
                  <a:pt x="2060173" y="963006"/>
                  <a:pt x="2056509" y="951555"/>
                </a:cubicBezTo>
                <a:cubicBezTo>
                  <a:pt x="2052845" y="940104"/>
                  <a:pt x="2049059" y="930246"/>
                  <a:pt x="2045152" y="921978"/>
                </a:cubicBezTo>
                <a:cubicBezTo>
                  <a:pt x="2041244" y="913711"/>
                  <a:pt x="2036691" y="906190"/>
                  <a:pt x="2031493" y="899414"/>
                </a:cubicBezTo>
                <a:cubicBezTo>
                  <a:pt x="2026295" y="892638"/>
                  <a:pt x="2027090" y="888383"/>
                  <a:pt x="2033880" y="886648"/>
                </a:cubicBezTo>
                <a:cubicBezTo>
                  <a:pt x="2040671" y="884913"/>
                  <a:pt x="2047228" y="884723"/>
                  <a:pt x="2053552" y="886078"/>
                </a:cubicBezTo>
                <a:cubicBezTo>
                  <a:pt x="2059876" y="887433"/>
                  <a:pt x="2073259" y="886770"/>
                  <a:pt x="2093701" y="884088"/>
                </a:cubicBezTo>
                <a:cubicBezTo>
                  <a:pt x="2114143" y="881406"/>
                  <a:pt x="2131681" y="878961"/>
                  <a:pt x="2146315" y="876753"/>
                </a:cubicBezTo>
                <a:cubicBezTo>
                  <a:pt x="2160949" y="874545"/>
                  <a:pt x="2171407" y="872060"/>
                  <a:pt x="2177688" y="869300"/>
                </a:cubicBezTo>
                <a:cubicBezTo>
                  <a:pt x="2180828" y="867919"/>
                  <a:pt x="2184357" y="867359"/>
                  <a:pt x="2188273" y="867619"/>
                </a:cubicBezTo>
                <a:close/>
                <a:moveTo>
                  <a:pt x="879862" y="863825"/>
                </a:moveTo>
                <a:cubicBezTo>
                  <a:pt x="889758" y="863825"/>
                  <a:pt x="899892" y="866819"/>
                  <a:pt x="910267" y="872806"/>
                </a:cubicBezTo>
                <a:cubicBezTo>
                  <a:pt x="920643" y="878793"/>
                  <a:pt x="924446" y="888039"/>
                  <a:pt x="921679" y="900543"/>
                </a:cubicBezTo>
                <a:cubicBezTo>
                  <a:pt x="918911" y="913048"/>
                  <a:pt x="909805" y="912980"/>
                  <a:pt x="894360" y="900339"/>
                </a:cubicBezTo>
                <a:cubicBezTo>
                  <a:pt x="878916" y="887698"/>
                  <a:pt x="869702" y="878452"/>
                  <a:pt x="866720" y="872602"/>
                </a:cubicBezTo>
                <a:cubicBezTo>
                  <a:pt x="863737" y="866751"/>
                  <a:pt x="868118" y="863825"/>
                  <a:pt x="879862" y="863825"/>
                </a:cubicBezTo>
                <a:close/>
                <a:moveTo>
                  <a:pt x="1680658" y="860864"/>
                </a:moveTo>
                <a:cubicBezTo>
                  <a:pt x="1682196" y="860666"/>
                  <a:pt x="1684124" y="860807"/>
                  <a:pt x="1686439" y="861287"/>
                </a:cubicBezTo>
                <a:cubicBezTo>
                  <a:pt x="1695703" y="863209"/>
                  <a:pt x="1702930" y="866070"/>
                  <a:pt x="1708122" y="869870"/>
                </a:cubicBezTo>
                <a:cubicBezTo>
                  <a:pt x="1713313" y="873670"/>
                  <a:pt x="1714758" y="878108"/>
                  <a:pt x="1712456" y="883185"/>
                </a:cubicBezTo>
                <a:cubicBezTo>
                  <a:pt x="1710154" y="888261"/>
                  <a:pt x="1708340" y="898106"/>
                  <a:pt x="1707014" y="912718"/>
                </a:cubicBezTo>
                <a:cubicBezTo>
                  <a:pt x="1705687" y="927331"/>
                  <a:pt x="1704601" y="947020"/>
                  <a:pt x="1703755" y="971786"/>
                </a:cubicBezTo>
                <a:cubicBezTo>
                  <a:pt x="1710007" y="971040"/>
                  <a:pt x="1715926" y="969728"/>
                  <a:pt x="1721512" y="967849"/>
                </a:cubicBezTo>
                <a:cubicBezTo>
                  <a:pt x="1727097" y="965971"/>
                  <a:pt x="1733185" y="967315"/>
                  <a:pt x="1739774" y="971882"/>
                </a:cubicBezTo>
                <a:cubicBezTo>
                  <a:pt x="1746363" y="976450"/>
                  <a:pt x="1744657" y="980504"/>
                  <a:pt x="1734655" y="984046"/>
                </a:cubicBezTo>
                <a:cubicBezTo>
                  <a:pt x="1724652" y="987588"/>
                  <a:pt x="1714352" y="990872"/>
                  <a:pt x="1703755" y="993898"/>
                </a:cubicBezTo>
                <a:lnTo>
                  <a:pt x="1703755" y="1011408"/>
                </a:lnTo>
                <a:cubicBezTo>
                  <a:pt x="1710065" y="1012110"/>
                  <a:pt x="1717493" y="1014476"/>
                  <a:pt x="1726040" y="1018506"/>
                </a:cubicBezTo>
                <a:cubicBezTo>
                  <a:pt x="1734586" y="1022536"/>
                  <a:pt x="1738555" y="1029505"/>
                  <a:pt x="1737946" y="1039414"/>
                </a:cubicBezTo>
                <a:cubicBezTo>
                  <a:pt x="1737336" y="1049323"/>
                  <a:pt x="1732833" y="1051890"/>
                  <a:pt x="1724437" y="1047115"/>
                </a:cubicBezTo>
                <a:cubicBezTo>
                  <a:pt x="1716041" y="1042339"/>
                  <a:pt x="1709047" y="1035729"/>
                  <a:pt x="1703454" y="1027282"/>
                </a:cubicBezTo>
                <a:cubicBezTo>
                  <a:pt x="1702708" y="1057999"/>
                  <a:pt x="1701880" y="1081779"/>
                  <a:pt x="1700969" y="1098621"/>
                </a:cubicBezTo>
                <a:cubicBezTo>
                  <a:pt x="1700059" y="1115464"/>
                  <a:pt x="1698528" y="1128259"/>
                  <a:pt x="1696377" y="1137006"/>
                </a:cubicBezTo>
                <a:cubicBezTo>
                  <a:pt x="1694226" y="1145754"/>
                  <a:pt x="1690716" y="1149522"/>
                  <a:pt x="1685848" y="1148310"/>
                </a:cubicBezTo>
                <a:cubicBezTo>
                  <a:pt x="1680979" y="1147098"/>
                  <a:pt x="1677322" y="1141255"/>
                  <a:pt x="1674877" y="1130779"/>
                </a:cubicBezTo>
                <a:cubicBezTo>
                  <a:pt x="1672432" y="1120304"/>
                  <a:pt x="1672558" y="1110947"/>
                  <a:pt x="1675254" y="1102708"/>
                </a:cubicBezTo>
                <a:cubicBezTo>
                  <a:pt x="1677950" y="1094470"/>
                  <a:pt x="1680201" y="1068431"/>
                  <a:pt x="1682008" y="1024593"/>
                </a:cubicBezTo>
                <a:cubicBezTo>
                  <a:pt x="1676129" y="1040683"/>
                  <a:pt x="1666782" y="1055134"/>
                  <a:pt x="1653970" y="1067947"/>
                </a:cubicBezTo>
                <a:cubicBezTo>
                  <a:pt x="1641156" y="1080760"/>
                  <a:pt x="1627329" y="1090910"/>
                  <a:pt x="1612487" y="1098395"/>
                </a:cubicBezTo>
                <a:cubicBezTo>
                  <a:pt x="1597645" y="1105881"/>
                  <a:pt x="1595497" y="1103533"/>
                  <a:pt x="1606045" y="1091351"/>
                </a:cubicBezTo>
                <a:cubicBezTo>
                  <a:pt x="1616592" y="1079169"/>
                  <a:pt x="1629465" y="1063463"/>
                  <a:pt x="1644666" y="1044232"/>
                </a:cubicBezTo>
                <a:cubicBezTo>
                  <a:pt x="1659867" y="1025002"/>
                  <a:pt x="1670514" y="1010354"/>
                  <a:pt x="1676609" y="1000287"/>
                </a:cubicBezTo>
                <a:cubicBezTo>
                  <a:pt x="1660319" y="1003786"/>
                  <a:pt x="1648560" y="1006686"/>
                  <a:pt x="1641332" y="1008988"/>
                </a:cubicBezTo>
                <a:cubicBezTo>
                  <a:pt x="1634105" y="1011289"/>
                  <a:pt x="1624902" y="1009242"/>
                  <a:pt x="1613724" y="1002847"/>
                </a:cubicBezTo>
                <a:cubicBezTo>
                  <a:pt x="1602545" y="996451"/>
                  <a:pt x="1605345" y="992396"/>
                  <a:pt x="1622123" y="990682"/>
                </a:cubicBezTo>
                <a:cubicBezTo>
                  <a:pt x="1638902" y="988969"/>
                  <a:pt x="1658884" y="984792"/>
                  <a:pt x="1682073" y="978153"/>
                </a:cubicBezTo>
                <a:cubicBezTo>
                  <a:pt x="1683823" y="938115"/>
                  <a:pt x="1684260" y="912614"/>
                  <a:pt x="1683385" y="901651"/>
                </a:cubicBezTo>
                <a:cubicBezTo>
                  <a:pt x="1682510" y="890688"/>
                  <a:pt x="1680484" y="880740"/>
                  <a:pt x="1677308" y="871806"/>
                </a:cubicBezTo>
                <a:cubicBezTo>
                  <a:pt x="1674926" y="865105"/>
                  <a:pt x="1676042" y="861458"/>
                  <a:pt x="1680658" y="860864"/>
                </a:cubicBezTo>
                <a:close/>
                <a:moveTo>
                  <a:pt x="2855249" y="858108"/>
                </a:moveTo>
                <a:cubicBezTo>
                  <a:pt x="2857214" y="858083"/>
                  <a:pt x="2859695" y="858483"/>
                  <a:pt x="2862690" y="859308"/>
                </a:cubicBezTo>
                <a:cubicBezTo>
                  <a:pt x="2874672" y="862606"/>
                  <a:pt x="2883469" y="866134"/>
                  <a:pt x="2889083" y="869891"/>
                </a:cubicBezTo>
                <a:cubicBezTo>
                  <a:pt x="2894698" y="873648"/>
                  <a:pt x="2895906" y="878757"/>
                  <a:pt x="2892708" y="885217"/>
                </a:cubicBezTo>
                <a:cubicBezTo>
                  <a:pt x="2889510" y="891678"/>
                  <a:pt x="2886613" y="907040"/>
                  <a:pt x="2884018" y="931303"/>
                </a:cubicBezTo>
                <a:cubicBezTo>
                  <a:pt x="2893195" y="929568"/>
                  <a:pt x="2901125" y="928008"/>
                  <a:pt x="2907808" y="926625"/>
                </a:cubicBezTo>
                <a:cubicBezTo>
                  <a:pt x="2914491" y="925241"/>
                  <a:pt x="2921195" y="928152"/>
                  <a:pt x="2927920" y="935358"/>
                </a:cubicBezTo>
                <a:cubicBezTo>
                  <a:pt x="2934646" y="942564"/>
                  <a:pt x="2932717" y="947303"/>
                  <a:pt x="2922134" y="949576"/>
                </a:cubicBezTo>
                <a:cubicBezTo>
                  <a:pt x="2911551" y="951849"/>
                  <a:pt x="2898293" y="954577"/>
                  <a:pt x="2882361" y="957761"/>
                </a:cubicBezTo>
                <a:cubicBezTo>
                  <a:pt x="2880727" y="978224"/>
                  <a:pt x="2879027" y="996845"/>
                  <a:pt x="2877264" y="1013623"/>
                </a:cubicBezTo>
                <a:cubicBezTo>
                  <a:pt x="2911594" y="1011013"/>
                  <a:pt x="2935668" y="1008561"/>
                  <a:pt x="2949484" y="1006267"/>
                </a:cubicBezTo>
                <a:cubicBezTo>
                  <a:pt x="2963301" y="1003972"/>
                  <a:pt x="2975415" y="1006532"/>
                  <a:pt x="2985826" y="1013946"/>
                </a:cubicBezTo>
                <a:cubicBezTo>
                  <a:pt x="2996237" y="1021360"/>
                  <a:pt x="3000812" y="1027461"/>
                  <a:pt x="2999550" y="1032251"/>
                </a:cubicBezTo>
                <a:cubicBezTo>
                  <a:pt x="2998288" y="1037041"/>
                  <a:pt x="2989210" y="1038987"/>
                  <a:pt x="2972318" y="1038091"/>
                </a:cubicBezTo>
                <a:cubicBezTo>
                  <a:pt x="2955425" y="1037195"/>
                  <a:pt x="2936309" y="1036747"/>
                  <a:pt x="2914971" y="1036747"/>
                </a:cubicBezTo>
                <a:cubicBezTo>
                  <a:pt x="2894622" y="1036747"/>
                  <a:pt x="2867337" y="1038995"/>
                  <a:pt x="2833114" y="1043490"/>
                </a:cubicBezTo>
                <a:cubicBezTo>
                  <a:pt x="2798891" y="1047986"/>
                  <a:pt x="2773799" y="1051782"/>
                  <a:pt x="2757838" y="1054880"/>
                </a:cubicBezTo>
                <a:cubicBezTo>
                  <a:pt x="2741878" y="1057977"/>
                  <a:pt x="2729545" y="1060903"/>
                  <a:pt x="2720841" y="1063656"/>
                </a:cubicBezTo>
                <a:cubicBezTo>
                  <a:pt x="2712136" y="1066409"/>
                  <a:pt x="2702033" y="1063100"/>
                  <a:pt x="2690532" y="1053729"/>
                </a:cubicBezTo>
                <a:cubicBezTo>
                  <a:pt x="2679031" y="1044358"/>
                  <a:pt x="2681477" y="1039396"/>
                  <a:pt x="2697868" y="1038844"/>
                </a:cubicBezTo>
                <a:cubicBezTo>
                  <a:pt x="2714258" y="1038292"/>
                  <a:pt x="2745247" y="1034144"/>
                  <a:pt x="2790835" y="1026400"/>
                </a:cubicBezTo>
                <a:cubicBezTo>
                  <a:pt x="2791652" y="1009837"/>
                  <a:pt x="2792061" y="993038"/>
                  <a:pt x="2792061" y="976002"/>
                </a:cubicBezTo>
                <a:cubicBezTo>
                  <a:pt x="2780144" y="979601"/>
                  <a:pt x="2768167" y="978081"/>
                  <a:pt x="2756128" y="971441"/>
                </a:cubicBezTo>
                <a:cubicBezTo>
                  <a:pt x="2744089" y="964802"/>
                  <a:pt x="2744459" y="960295"/>
                  <a:pt x="2757236" y="957922"/>
                </a:cubicBezTo>
                <a:cubicBezTo>
                  <a:pt x="2770013" y="955549"/>
                  <a:pt x="2781621" y="953237"/>
                  <a:pt x="2792061" y="950985"/>
                </a:cubicBezTo>
                <a:cubicBezTo>
                  <a:pt x="2792061" y="943829"/>
                  <a:pt x="2791412" y="936559"/>
                  <a:pt x="2790114" y="929174"/>
                </a:cubicBezTo>
                <a:cubicBezTo>
                  <a:pt x="2788817" y="921788"/>
                  <a:pt x="2785895" y="913772"/>
                  <a:pt x="2781349" y="905125"/>
                </a:cubicBezTo>
                <a:cubicBezTo>
                  <a:pt x="2776803" y="896478"/>
                  <a:pt x="2779054" y="892857"/>
                  <a:pt x="2788103" y="894262"/>
                </a:cubicBezTo>
                <a:cubicBezTo>
                  <a:pt x="2797152" y="895668"/>
                  <a:pt x="2805501" y="898202"/>
                  <a:pt x="2813152" y="901866"/>
                </a:cubicBezTo>
                <a:cubicBezTo>
                  <a:pt x="2820802" y="905530"/>
                  <a:pt x="2823710" y="910388"/>
                  <a:pt x="2821874" y="916440"/>
                </a:cubicBezTo>
                <a:cubicBezTo>
                  <a:pt x="2820039" y="922491"/>
                  <a:pt x="2818705" y="931941"/>
                  <a:pt x="2817874" y="944790"/>
                </a:cubicBezTo>
                <a:cubicBezTo>
                  <a:pt x="2826607" y="943184"/>
                  <a:pt x="2839656" y="940725"/>
                  <a:pt x="2857022" y="937412"/>
                </a:cubicBezTo>
                <a:cubicBezTo>
                  <a:pt x="2857811" y="929640"/>
                  <a:pt x="2858205" y="919078"/>
                  <a:pt x="2858205" y="905727"/>
                </a:cubicBezTo>
                <a:cubicBezTo>
                  <a:pt x="2858205" y="892047"/>
                  <a:pt x="2855958" y="880066"/>
                  <a:pt x="2851462" y="869784"/>
                </a:cubicBezTo>
                <a:cubicBezTo>
                  <a:pt x="2848090" y="862072"/>
                  <a:pt x="2849352" y="858180"/>
                  <a:pt x="2855249" y="858108"/>
                </a:cubicBezTo>
                <a:close/>
                <a:moveTo>
                  <a:pt x="1800802" y="857654"/>
                </a:moveTo>
                <a:cubicBezTo>
                  <a:pt x="1805313" y="856674"/>
                  <a:pt x="1812081" y="856791"/>
                  <a:pt x="1821105" y="858007"/>
                </a:cubicBezTo>
                <a:cubicBezTo>
                  <a:pt x="1839152" y="860437"/>
                  <a:pt x="1847351" y="867887"/>
                  <a:pt x="1845702" y="880356"/>
                </a:cubicBezTo>
                <a:cubicBezTo>
                  <a:pt x="1844052" y="892825"/>
                  <a:pt x="1834007" y="894234"/>
                  <a:pt x="1815566" y="884583"/>
                </a:cubicBezTo>
                <a:cubicBezTo>
                  <a:pt x="1801211" y="875003"/>
                  <a:pt x="1794034" y="868106"/>
                  <a:pt x="1794034" y="863890"/>
                </a:cubicBezTo>
                <a:cubicBezTo>
                  <a:pt x="1794034" y="860713"/>
                  <a:pt x="1796290" y="858635"/>
                  <a:pt x="1800802" y="857654"/>
                </a:cubicBezTo>
                <a:close/>
                <a:moveTo>
                  <a:pt x="1382520" y="855759"/>
                </a:moveTo>
                <a:cubicBezTo>
                  <a:pt x="1400417" y="857939"/>
                  <a:pt x="1408465" y="861628"/>
                  <a:pt x="1406665" y="866826"/>
                </a:cubicBezTo>
                <a:cubicBezTo>
                  <a:pt x="1404866" y="872024"/>
                  <a:pt x="1410784" y="884067"/>
                  <a:pt x="1424422" y="902953"/>
                </a:cubicBezTo>
                <a:cubicBezTo>
                  <a:pt x="1431621" y="899755"/>
                  <a:pt x="1438755" y="896704"/>
                  <a:pt x="1445825" y="893800"/>
                </a:cubicBezTo>
                <a:cubicBezTo>
                  <a:pt x="1452895" y="890896"/>
                  <a:pt x="1458484" y="891886"/>
                  <a:pt x="1462593" y="896768"/>
                </a:cubicBezTo>
                <a:cubicBezTo>
                  <a:pt x="1466701" y="901651"/>
                  <a:pt x="1466467" y="905813"/>
                  <a:pt x="1461893" y="909255"/>
                </a:cubicBezTo>
                <a:cubicBezTo>
                  <a:pt x="1457318" y="912697"/>
                  <a:pt x="1449711" y="917278"/>
                  <a:pt x="1439071" y="923000"/>
                </a:cubicBezTo>
                <a:cubicBezTo>
                  <a:pt x="1449080" y="930930"/>
                  <a:pt x="1462603" y="939269"/>
                  <a:pt x="1479639" y="948017"/>
                </a:cubicBezTo>
                <a:cubicBezTo>
                  <a:pt x="1496675" y="956764"/>
                  <a:pt x="1507642" y="961113"/>
                  <a:pt x="1512539" y="961063"/>
                </a:cubicBezTo>
                <a:cubicBezTo>
                  <a:pt x="1517436" y="961013"/>
                  <a:pt x="1519885" y="958313"/>
                  <a:pt x="1519885" y="952964"/>
                </a:cubicBezTo>
                <a:cubicBezTo>
                  <a:pt x="1519885" y="945048"/>
                  <a:pt x="1519663" y="936760"/>
                  <a:pt x="1519218" y="928098"/>
                </a:cubicBezTo>
                <a:cubicBezTo>
                  <a:pt x="1518773" y="919437"/>
                  <a:pt x="1523255" y="924427"/>
                  <a:pt x="1532662" y="943069"/>
                </a:cubicBezTo>
                <a:cubicBezTo>
                  <a:pt x="1542069" y="961712"/>
                  <a:pt x="1549293" y="975460"/>
                  <a:pt x="1554334" y="984315"/>
                </a:cubicBezTo>
                <a:cubicBezTo>
                  <a:pt x="1559374" y="993170"/>
                  <a:pt x="1552197" y="996454"/>
                  <a:pt x="1532802" y="994167"/>
                </a:cubicBezTo>
                <a:cubicBezTo>
                  <a:pt x="1513407" y="991880"/>
                  <a:pt x="1493847" y="985000"/>
                  <a:pt x="1474122" y="973528"/>
                </a:cubicBezTo>
                <a:cubicBezTo>
                  <a:pt x="1454397" y="962056"/>
                  <a:pt x="1436045" y="948031"/>
                  <a:pt x="1419066" y="931454"/>
                </a:cubicBezTo>
                <a:cubicBezTo>
                  <a:pt x="1397527" y="939556"/>
                  <a:pt x="1382402" y="942575"/>
                  <a:pt x="1373690" y="940510"/>
                </a:cubicBezTo>
                <a:cubicBezTo>
                  <a:pt x="1364978" y="938445"/>
                  <a:pt x="1364498" y="935150"/>
                  <a:pt x="1372249" y="930626"/>
                </a:cubicBezTo>
                <a:cubicBezTo>
                  <a:pt x="1380000" y="926101"/>
                  <a:pt x="1390973" y="920691"/>
                  <a:pt x="1405170" y="914396"/>
                </a:cubicBezTo>
                <a:cubicBezTo>
                  <a:pt x="1390572" y="891681"/>
                  <a:pt x="1378824" y="876567"/>
                  <a:pt x="1369926" y="869052"/>
                </a:cubicBezTo>
                <a:cubicBezTo>
                  <a:pt x="1361028" y="861538"/>
                  <a:pt x="1365226" y="857107"/>
                  <a:pt x="1382520" y="855759"/>
                </a:cubicBezTo>
                <a:close/>
                <a:moveTo>
                  <a:pt x="1471049" y="855108"/>
                </a:moveTo>
                <a:cubicBezTo>
                  <a:pt x="1475485" y="855599"/>
                  <a:pt x="1480657" y="856791"/>
                  <a:pt x="1486565" y="858684"/>
                </a:cubicBezTo>
                <a:cubicBezTo>
                  <a:pt x="1498095" y="863933"/>
                  <a:pt x="1503860" y="871067"/>
                  <a:pt x="1503860" y="880087"/>
                </a:cubicBezTo>
                <a:cubicBezTo>
                  <a:pt x="1503860" y="890943"/>
                  <a:pt x="1498697" y="894223"/>
                  <a:pt x="1488372" y="889928"/>
                </a:cubicBezTo>
                <a:cubicBezTo>
                  <a:pt x="1478047" y="885633"/>
                  <a:pt x="1469246" y="879316"/>
                  <a:pt x="1461968" y="870977"/>
                </a:cubicBezTo>
                <a:cubicBezTo>
                  <a:pt x="1454691" y="862639"/>
                  <a:pt x="1454017" y="857559"/>
                  <a:pt x="1459946" y="855737"/>
                </a:cubicBezTo>
                <a:cubicBezTo>
                  <a:pt x="1462911" y="854827"/>
                  <a:pt x="1466612" y="854617"/>
                  <a:pt x="1471049" y="855108"/>
                </a:cubicBezTo>
                <a:close/>
                <a:moveTo>
                  <a:pt x="3532224" y="850564"/>
                </a:moveTo>
                <a:cubicBezTo>
                  <a:pt x="3536399" y="850894"/>
                  <a:pt x="3542143" y="852210"/>
                  <a:pt x="3549457" y="854511"/>
                </a:cubicBezTo>
                <a:cubicBezTo>
                  <a:pt x="3564084" y="858885"/>
                  <a:pt x="3569597" y="865284"/>
                  <a:pt x="3565998" y="873709"/>
                </a:cubicBezTo>
                <a:cubicBezTo>
                  <a:pt x="3562399" y="882134"/>
                  <a:pt x="3560599" y="899554"/>
                  <a:pt x="3560599" y="925969"/>
                </a:cubicBezTo>
                <a:cubicBezTo>
                  <a:pt x="3560599" y="952828"/>
                  <a:pt x="3559882" y="973693"/>
                  <a:pt x="3558448" y="988564"/>
                </a:cubicBezTo>
                <a:cubicBezTo>
                  <a:pt x="3557014" y="1003434"/>
                  <a:pt x="3553795" y="1012031"/>
                  <a:pt x="3548790" y="1014355"/>
                </a:cubicBezTo>
                <a:cubicBezTo>
                  <a:pt x="3543785" y="1016678"/>
                  <a:pt x="3538626" y="1012967"/>
                  <a:pt x="3533313" y="1003223"/>
                </a:cubicBezTo>
                <a:cubicBezTo>
                  <a:pt x="3528000" y="993479"/>
                  <a:pt x="3526917" y="983749"/>
                  <a:pt x="3530065" y="974033"/>
                </a:cubicBezTo>
                <a:cubicBezTo>
                  <a:pt x="3533213" y="964318"/>
                  <a:pt x="3534787" y="946052"/>
                  <a:pt x="3534787" y="919236"/>
                </a:cubicBezTo>
                <a:cubicBezTo>
                  <a:pt x="3534787" y="892233"/>
                  <a:pt x="3532539" y="875186"/>
                  <a:pt x="3528043" y="868095"/>
                </a:cubicBezTo>
                <a:cubicBezTo>
                  <a:pt x="3523548" y="861004"/>
                  <a:pt x="3522336" y="855816"/>
                  <a:pt x="3524408" y="852532"/>
                </a:cubicBezTo>
                <a:cubicBezTo>
                  <a:pt x="3525444" y="850890"/>
                  <a:pt x="3528049" y="850234"/>
                  <a:pt x="3532224" y="850564"/>
                </a:cubicBezTo>
                <a:close/>
                <a:moveTo>
                  <a:pt x="3188533" y="842771"/>
                </a:moveTo>
                <a:cubicBezTo>
                  <a:pt x="3189899" y="842802"/>
                  <a:pt x="3191472" y="843184"/>
                  <a:pt x="3193250" y="843917"/>
                </a:cubicBezTo>
                <a:cubicBezTo>
                  <a:pt x="3200363" y="846850"/>
                  <a:pt x="3206866" y="851059"/>
                  <a:pt x="3212760" y="856544"/>
                </a:cubicBezTo>
                <a:cubicBezTo>
                  <a:pt x="3218654" y="862029"/>
                  <a:pt x="3219948" y="866098"/>
                  <a:pt x="3216643" y="868751"/>
                </a:cubicBezTo>
                <a:cubicBezTo>
                  <a:pt x="3213337" y="871404"/>
                  <a:pt x="3208235" y="873813"/>
                  <a:pt x="3201338" y="875979"/>
                </a:cubicBezTo>
                <a:cubicBezTo>
                  <a:pt x="3221156" y="875979"/>
                  <a:pt x="3234632" y="874175"/>
                  <a:pt x="3241767" y="870569"/>
                </a:cubicBezTo>
                <a:cubicBezTo>
                  <a:pt x="3248901" y="866962"/>
                  <a:pt x="3255849" y="866851"/>
                  <a:pt x="3262610" y="870235"/>
                </a:cubicBezTo>
                <a:cubicBezTo>
                  <a:pt x="3269371" y="873620"/>
                  <a:pt x="3275473" y="877958"/>
                  <a:pt x="3280915" y="883249"/>
                </a:cubicBezTo>
                <a:cubicBezTo>
                  <a:pt x="3286357" y="888541"/>
                  <a:pt x="3285880" y="892613"/>
                  <a:pt x="3279485" y="895467"/>
                </a:cubicBezTo>
                <a:cubicBezTo>
                  <a:pt x="3273089" y="898321"/>
                  <a:pt x="3267027" y="903275"/>
                  <a:pt x="3261298" y="910331"/>
                </a:cubicBezTo>
                <a:cubicBezTo>
                  <a:pt x="3255569" y="917386"/>
                  <a:pt x="3247481" y="925904"/>
                  <a:pt x="3237034" y="935885"/>
                </a:cubicBezTo>
                <a:cubicBezTo>
                  <a:pt x="3226587" y="945866"/>
                  <a:pt x="3215893" y="954731"/>
                  <a:pt x="3204952" y="962482"/>
                </a:cubicBezTo>
                <a:lnTo>
                  <a:pt x="3200403" y="964994"/>
                </a:lnTo>
                <a:lnTo>
                  <a:pt x="3204433" y="964565"/>
                </a:lnTo>
                <a:cubicBezTo>
                  <a:pt x="3206053" y="964756"/>
                  <a:pt x="3207943" y="965280"/>
                  <a:pt x="3210103" y="966139"/>
                </a:cubicBezTo>
                <a:cubicBezTo>
                  <a:pt x="3218743" y="969574"/>
                  <a:pt x="3225067" y="973847"/>
                  <a:pt x="3229075" y="978959"/>
                </a:cubicBezTo>
                <a:cubicBezTo>
                  <a:pt x="3233083" y="984072"/>
                  <a:pt x="3233044" y="988076"/>
                  <a:pt x="3228957" y="990973"/>
                </a:cubicBezTo>
                <a:cubicBezTo>
                  <a:pt x="3224870" y="993870"/>
                  <a:pt x="3220618" y="996035"/>
                  <a:pt x="3216202" y="997469"/>
                </a:cubicBezTo>
                <a:cubicBezTo>
                  <a:pt x="3224791" y="997469"/>
                  <a:pt x="3234026" y="996393"/>
                  <a:pt x="3243907" y="994242"/>
                </a:cubicBezTo>
                <a:cubicBezTo>
                  <a:pt x="3253787" y="992091"/>
                  <a:pt x="3261474" y="989385"/>
                  <a:pt x="3266966" y="986122"/>
                </a:cubicBezTo>
                <a:cubicBezTo>
                  <a:pt x="3272458" y="982860"/>
                  <a:pt x="3279302" y="983157"/>
                  <a:pt x="3287497" y="987015"/>
                </a:cubicBezTo>
                <a:cubicBezTo>
                  <a:pt x="3295693" y="990872"/>
                  <a:pt x="3303179" y="996060"/>
                  <a:pt x="3309954" y="1002578"/>
                </a:cubicBezTo>
                <a:cubicBezTo>
                  <a:pt x="3316730" y="1009095"/>
                  <a:pt x="3316705" y="1014268"/>
                  <a:pt x="3309879" y="1018097"/>
                </a:cubicBezTo>
                <a:cubicBezTo>
                  <a:pt x="3303053" y="1021926"/>
                  <a:pt x="3294728" y="1029641"/>
                  <a:pt x="3284906" y="1041242"/>
                </a:cubicBezTo>
                <a:cubicBezTo>
                  <a:pt x="3275082" y="1052844"/>
                  <a:pt x="3259541" y="1068370"/>
                  <a:pt x="3238282" y="1087823"/>
                </a:cubicBezTo>
                <a:cubicBezTo>
                  <a:pt x="3217022" y="1107275"/>
                  <a:pt x="3192669" y="1123630"/>
                  <a:pt x="3165222" y="1136888"/>
                </a:cubicBezTo>
                <a:cubicBezTo>
                  <a:pt x="3137775" y="1150146"/>
                  <a:pt x="3110812" y="1158140"/>
                  <a:pt x="3084333" y="1160872"/>
                </a:cubicBezTo>
                <a:cubicBezTo>
                  <a:pt x="3057853" y="1163604"/>
                  <a:pt x="3056656" y="1160288"/>
                  <a:pt x="3080740" y="1150924"/>
                </a:cubicBezTo>
                <a:cubicBezTo>
                  <a:pt x="3104825" y="1141559"/>
                  <a:pt x="3128837" y="1130223"/>
                  <a:pt x="3152778" y="1116916"/>
                </a:cubicBezTo>
                <a:cubicBezTo>
                  <a:pt x="3176719" y="1103608"/>
                  <a:pt x="3193752" y="1092451"/>
                  <a:pt x="3203876" y="1083446"/>
                </a:cubicBezTo>
                <a:cubicBezTo>
                  <a:pt x="3197552" y="1079545"/>
                  <a:pt x="3189224" y="1071665"/>
                  <a:pt x="3178892" y="1059806"/>
                </a:cubicBezTo>
                <a:cubicBezTo>
                  <a:pt x="3168560" y="1047946"/>
                  <a:pt x="3166401" y="1041110"/>
                  <a:pt x="3172417" y="1039296"/>
                </a:cubicBezTo>
                <a:cubicBezTo>
                  <a:pt x="3178433" y="1037482"/>
                  <a:pt x="3187657" y="1039016"/>
                  <a:pt x="3200090" y="1043899"/>
                </a:cubicBezTo>
                <a:cubicBezTo>
                  <a:pt x="3212523" y="1048782"/>
                  <a:pt x="3219091" y="1058486"/>
                  <a:pt x="3219794" y="1073013"/>
                </a:cubicBezTo>
                <a:cubicBezTo>
                  <a:pt x="3229430" y="1063118"/>
                  <a:pt x="3239536" y="1051338"/>
                  <a:pt x="3250113" y="1037672"/>
                </a:cubicBezTo>
                <a:cubicBezTo>
                  <a:pt x="3260688" y="1024005"/>
                  <a:pt x="3265976" y="1015122"/>
                  <a:pt x="3265976" y="1011020"/>
                </a:cubicBezTo>
                <a:cubicBezTo>
                  <a:pt x="3265976" y="1009271"/>
                  <a:pt x="3261818" y="1009296"/>
                  <a:pt x="3253500" y="1011096"/>
                </a:cubicBezTo>
                <a:cubicBezTo>
                  <a:pt x="3245183" y="1012895"/>
                  <a:pt x="3236686" y="1014469"/>
                  <a:pt x="3228011" y="1015817"/>
                </a:cubicBezTo>
                <a:cubicBezTo>
                  <a:pt x="3219335" y="1017165"/>
                  <a:pt x="3211892" y="1015143"/>
                  <a:pt x="3205683" y="1009751"/>
                </a:cubicBezTo>
                <a:cubicBezTo>
                  <a:pt x="3192748" y="1023604"/>
                  <a:pt x="3177110" y="1035341"/>
                  <a:pt x="3158769" y="1044964"/>
                </a:cubicBezTo>
                <a:cubicBezTo>
                  <a:pt x="3140428" y="1054586"/>
                  <a:pt x="3123342" y="1061243"/>
                  <a:pt x="3107510" y="1064936"/>
                </a:cubicBezTo>
                <a:cubicBezTo>
                  <a:pt x="3091678" y="1068629"/>
                  <a:pt x="3091635" y="1065413"/>
                  <a:pt x="3107381" y="1055289"/>
                </a:cubicBezTo>
                <a:cubicBezTo>
                  <a:pt x="3123126" y="1045164"/>
                  <a:pt x="3139191" y="1034126"/>
                  <a:pt x="3155575" y="1022174"/>
                </a:cubicBezTo>
                <a:cubicBezTo>
                  <a:pt x="3171958" y="1010221"/>
                  <a:pt x="3182982" y="999667"/>
                  <a:pt x="3188647" y="990510"/>
                </a:cubicBezTo>
                <a:cubicBezTo>
                  <a:pt x="3194311" y="981354"/>
                  <a:pt x="3197143" y="975141"/>
                  <a:pt x="3197143" y="971872"/>
                </a:cubicBezTo>
                <a:cubicBezTo>
                  <a:pt x="3197143" y="970058"/>
                  <a:pt x="3197413" y="968578"/>
                  <a:pt x="3197953" y="967432"/>
                </a:cubicBezTo>
                <a:lnTo>
                  <a:pt x="3200364" y="965016"/>
                </a:lnTo>
                <a:lnTo>
                  <a:pt x="3159006" y="987854"/>
                </a:lnTo>
                <a:cubicBezTo>
                  <a:pt x="3139316" y="997017"/>
                  <a:pt x="3120728" y="1002058"/>
                  <a:pt x="3103240" y="1002976"/>
                </a:cubicBezTo>
                <a:cubicBezTo>
                  <a:pt x="3085752" y="1003893"/>
                  <a:pt x="3084142" y="1000778"/>
                  <a:pt x="3098411" y="993629"/>
                </a:cubicBezTo>
                <a:cubicBezTo>
                  <a:pt x="3112679" y="986481"/>
                  <a:pt x="3126625" y="979615"/>
                  <a:pt x="3140249" y="973033"/>
                </a:cubicBezTo>
                <a:cubicBezTo>
                  <a:pt x="3153872" y="966451"/>
                  <a:pt x="3168334" y="958514"/>
                  <a:pt x="3183635" y="949221"/>
                </a:cubicBezTo>
                <a:cubicBezTo>
                  <a:pt x="3168764" y="938122"/>
                  <a:pt x="3160321" y="929210"/>
                  <a:pt x="3158307" y="922484"/>
                </a:cubicBezTo>
                <a:lnTo>
                  <a:pt x="3159754" y="916848"/>
                </a:lnTo>
                <a:lnTo>
                  <a:pt x="3158134" y="918128"/>
                </a:lnTo>
                <a:cubicBezTo>
                  <a:pt x="3143142" y="929478"/>
                  <a:pt x="3126321" y="937688"/>
                  <a:pt x="3107671" y="942757"/>
                </a:cubicBezTo>
                <a:cubicBezTo>
                  <a:pt x="3089022" y="947827"/>
                  <a:pt x="3087964" y="944650"/>
                  <a:pt x="3104498" y="933228"/>
                </a:cubicBezTo>
                <a:cubicBezTo>
                  <a:pt x="3121033" y="921806"/>
                  <a:pt x="3137915" y="907484"/>
                  <a:pt x="3155145" y="890261"/>
                </a:cubicBezTo>
                <a:cubicBezTo>
                  <a:pt x="3172374" y="873039"/>
                  <a:pt x="3181254" y="860276"/>
                  <a:pt x="3181785" y="851973"/>
                </a:cubicBezTo>
                <a:cubicBezTo>
                  <a:pt x="3182183" y="845746"/>
                  <a:pt x="3184432" y="842679"/>
                  <a:pt x="3188533" y="842771"/>
                </a:cubicBezTo>
                <a:close/>
                <a:moveTo>
                  <a:pt x="4149135" y="655229"/>
                </a:moveTo>
                <a:cubicBezTo>
                  <a:pt x="4157137" y="655229"/>
                  <a:pt x="4163027" y="657380"/>
                  <a:pt x="4166806" y="661682"/>
                </a:cubicBezTo>
                <a:cubicBezTo>
                  <a:pt x="4170584" y="665984"/>
                  <a:pt x="4172474" y="671046"/>
                  <a:pt x="4172474" y="676869"/>
                </a:cubicBezTo>
                <a:cubicBezTo>
                  <a:pt x="4172474" y="684440"/>
                  <a:pt x="4170251" y="690173"/>
                  <a:pt x="4165805" y="694066"/>
                </a:cubicBezTo>
                <a:cubicBezTo>
                  <a:pt x="4161360" y="697960"/>
                  <a:pt x="4155903" y="699906"/>
                  <a:pt x="4149436" y="699906"/>
                </a:cubicBezTo>
                <a:cubicBezTo>
                  <a:pt x="4143929" y="699906"/>
                  <a:pt x="4138717" y="697988"/>
                  <a:pt x="4133798" y="694152"/>
                </a:cubicBezTo>
                <a:cubicBezTo>
                  <a:pt x="4128879" y="690316"/>
                  <a:pt x="4126420" y="684555"/>
                  <a:pt x="4126420" y="676869"/>
                </a:cubicBezTo>
                <a:cubicBezTo>
                  <a:pt x="4126420" y="670960"/>
                  <a:pt x="4128273" y="666149"/>
                  <a:pt x="4131980" y="662435"/>
                </a:cubicBezTo>
                <a:cubicBezTo>
                  <a:pt x="4135687" y="658721"/>
                  <a:pt x="4141405" y="656319"/>
                  <a:pt x="4149135" y="655229"/>
                </a:cubicBezTo>
                <a:close/>
                <a:moveTo>
                  <a:pt x="3622027" y="650789"/>
                </a:moveTo>
                <a:cubicBezTo>
                  <a:pt x="3629987" y="651234"/>
                  <a:pt x="3636240" y="654460"/>
                  <a:pt x="3640783" y="660467"/>
                </a:cubicBezTo>
                <a:cubicBezTo>
                  <a:pt x="3646842" y="668476"/>
                  <a:pt x="3648961" y="677177"/>
                  <a:pt x="3647140" y="686570"/>
                </a:cubicBezTo>
                <a:cubicBezTo>
                  <a:pt x="3645218" y="701010"/>
                  <a:pt x="3640217" y="713698"/>
                  <a:pt x="3632136" y="724632"/>
                </a:cubicBezTo>
                <a:cubicBezTo>
                  <a:pt x="3624056" y="735567"/>
                  <a:pt x="3611949" y="743966"/>
                  <a:pt x="3595816" y="749832"/>
                </a:cubicBezTo>
                <a:lnTo>
                  <a:pt x="3587621" y="738711"/>
                </a:lnTo>
                <a:cubicBezTo>
                  <a:pt x="3597128" y="732415"/>
                  <a:pt x="3604004" y="726511"/>
                  <a:pt x="3608249" y="720997"/>
                </a:cubicBezTo>
                <a:cubicBezTo>
                  <a:pt x="3612494" y="715483"/>
                  <a:pt x="3614616" y="710030"/>
                  <a:pt x="3614616" y="704638"/>
                </a:cubicBezTo>
                <a:cubicBezTo>
                  <a:pt x="3614071" y="702459"/>
                  <a:pt x="3610336" y="699756"/>
                  <a:pt x="3603409" y="696529"/>
                </a:cubicBezTo>
                <a:cubicBezTo>
                  <a:pt x="3596483" y="693303"/>
                  <a:pt x="3593020" y="686297"/>
                  <a:pt x="3593020" y="675513"/>
                </a:cubicBezTo>
                <a:cubicBezTo>
                  <a:pt x="3593020" y="671656"/>
                  <a:pt x="3594027" y="667458"/>
                  <a:pt x="3596042" y="662919"/>
                </a:cubicBezTo>
                <a:cubicBezTo>
                  <a:pt x="3598057" y="658381"/>
                  <a:pt x="3603875" y="654498"/>
                  <a:pt x="3613498" y="651271"/>
                </a:cubicBezTo>
                <a:cubicBezTo>
                  <a:pt x="3616531" y="650802"/>
                  <a:pt x="3619374" y="650641"/>
                  <a:pt x="3622027" y="650789"/>
                </a:cubicBezTo>
                <a:close/>
                <a:moveTo>
                  <a:pt x="3079102" y="650789"/>
                </a:moveTo>
                <a:cubicBezTo>
                  <a:pt x="3087062" y="651234"/>
                  <a:pt x="3093314" y="654460"/>
                  <a:pt x="3097858" y="660467"/>
                </a:cubicBezTo>
                <a:cubicBezTo>
                  <a:pt x="3103917" y="668476"/>
                  <a:pt x="3106036" y="677177"/>
                  <a:pt x="3104215" y="686570"/>
                </a:cubicBezTo>
                <a:cubicBezTo>
                  <a:pt x="3102293" y="701010"/>
                  <a:pt x="3097292" y="713698"/>
                  <a:pt x="3089211" y="724632"/>
                </a:cubicBezTo>
                <a:cubicBezTo>
                  <a:pt x="3081130" y="735567"/>
                  <a:pt x="3069024" y="743966"/>
                  <a:pt x="3052891" y="749832"/>
                </a:cubicBezTo>
                <a:lnTo>
                  <a:pt x="3044696" y="738711"/>
                </a:lnTo>
                <a:cubicBezTo>
                  <a:pt x="3054203" y="732415"/>
                  <a:pt x="3061079" y="726511"/>
                  <a:pt x="3065324" y="720997"/>
                </a:cubicBezTo>
                <a:cubicBezTo>
                  <a:pt x="3069569" y="715483"/>
                  <a:pt x="3071691" y="710030"/>
                  <a:pt x="3071691" y="704638"/>
                </a:cubicBezTo>
                <a:cubicBezTo>
                  <a:pt x="3071146" y="702459"/>
                  <a:pt x="3067411" y="699756"/>
                  <a:pt x="3060484" y="696529"/>
                </a:cubicBezTo>
                <a:cubicBezTo>
                  <a:pt x="3053558" y="693303"/>
                  <a:pt x="3050095" y="686297"/>
                  <a:pt x="3050095" y="675513"/>
                </a:cubicBezTo>
                <a:cubicBezTo>
                  <a:pt x="3050095" y="671656"/>
                  <a:pt x="3051102" y="667458"/>
                  <a:pt x="3053117" y="662919"/>
                </a:cubicBezTo>
                <a:cubicBezTo>
                  <a:pt x="3055132" y="658381"/>
                  <a:pt x="3060950" y="654498"/>
                  <a:pt x="3070573" y="651271"/>
                </a:cubicBezTo>
                <a:cubicBezTo>
                  <a:pt x="3073606" y="650802"/>
                  <a:pt x="3076449" y="650641"/>
                  <a:pt x="3079102" y="650789"/>
                </a:cubicBezTo>
                <a:close/>
                <a:moveTo>
                  <a:pt x="2545702" y="650789"/>
                </a:moveTo>
                <a:cubicBezTo>
                  <a:pt x="2553662" y="651234"/>
                  <a:pt x="2559914" y="654460"/>
                  <a:pt x="2564458" y="660467"/>
                </a:cubicBezTo>
                <a:cubicBezTo>
                  <a:pt x="2570517" y="668476"/>
                  <a:pt x="2572636" y="677177"/>
                  <a:pt x="2570815" y="686570"/>
                </a:cubicBezTo>
                <a:cubicBezTo>
                  <a:pt x="2568893" y="701010"/>
                  <a:pt x="2563892" y="713698"/>
                  <a:pt x="2555811" y="724632"/>
                </a:cubicBezTo>
                <a:cubicBezTo>
                  <a:pt x="2547730" y="735567"/>
                  <a:pt x="2535624" y="743966"/>
                  <a:pt x="2519491" y="749832"/>
                </a:cubicBezTo>
                <a:lnTo>
                  <a:pt x="2511296" y="738711"/>
                </a:lnTo>
                <a:cubicBezTo>
                  <a:pt x="2520803" y="732415"/>
                  <a:pt x="2527679" y="726511"/>
                  <a:pt x="2531924" y="720997"/>
                </a:cubicBezTo>
                <a:cubicBezTo>
                  <a:pt x="2536169" y="715483"/>
                  <a:pt x="2538291" y="710030"/>
                  <a:pt x="2538291" y="704638"/>
                </a:cubicBezTo>
                <a:cubicBezTo>
                  <a:pt x="2537746" y="702459"/>
                  <a:pt x="2534011" y="699756"/>
                  <a:pt x="2527084" y="696529"/>
                </a:cubicBezTo>
                <a:cubicBezTo>
                  <a:pt x="2520158" y="693303"/>
                  <a:pt x="2516695" y="686297"/>
                  <a:pt x="2516695" y="675513"/>
                </a:cubicBezTo>
                <a:cubicBezTo>
                  <a:pt x="2516695" y="671656"/>
                  <a:pt x="2517702" y="667458"/>
                  <a:pt x="2519717" y="662919"/>
                </a:cubicBezTo>
                <a:cubicBezTo>
                  <a:pt x="2521732" y="658381"/>
                  <a:pt x="2527550" y="654498"/>
                  <a:pt x="2537173" y="651271"/>
                </a:cubicBezTo>
                <a:cubicBezTo>
                  <a:pt x="2540206" y="650802"/>
                  <a:pt x="2543049" y="650641"/>
                  <a:pt x="2545702" y="650789"/>
                </a:cubicBezTo>
                <a:close/>
                <a:moveTo>
                  <a:pt x="2002777" y="650789"/>
                </a:moveTo>
                <a:cubicBezTo>
                  <a:pt x="2010737" y="651234"/>
                  <a:pt x="2016989" y="654460"/>
                  <a:pt x="2021533" y="660467"/>
                </a:cubicBezTo>
                <a:cubicBezTo>
                  <a:pt x="2027592" y="668476"/>
                  <a:pt x="2029711" y="677177"/>
                  <a:pt x="2027890" y="686570"/>
                </a:cubicBezTo>
                <a:cubicBezTo>
                  <a:pt x="2025968" y="701010"/>
                  <a:pt x="2020967" y="713698"/>
                  <a:pt x="2012886" y="724632"/>
                </a:cubicBezTo>
                <a:cubicBezTo>
                  <a:pt x="2004806" y="735567"/>
                  <a:pt x="1992699" y="743966"/>
                  <a:pt x="1976566" y="749832"/>
                </a:cubicBezTo>
                <a:lnTo>
                  <a:pt x="1968371" y="738711"/>
                </a:lnTo>
                <a:cubicBezTo>
                  <a:pt x="1977878" y="732415"/>
                  <a:pt x="1984754" y="726511"/>
                  <a:pt x="1988999" y="720997"/>
                </a:cubicBezTo>
                <a:cubicBezTo>
                  <a:pt x="1993244" y="715483"/>
                  <a:pt x="1995366" y="710030"/>
                  <a:pt x="1995366" y="704638"/>
                </a:cubicBezTo>
                <a:cubicBezTo>
                  <a:pt x="1994821" y="702459"/>
                  <a:pt x="1991086" y="699756"/>
                  <a:pt x="1984159" y="696529"/>
                </a:cubicBezTo>
                <a:cubicBezTo>
                  <a:pt x="1977233" y="693303"/>
                  <a:pt x="1973770" y="686297"/>
                  <a:pt x="1973770" y="675513"/>
                </a:cubicBezTo>
                <a:cubicBezTo>
                  <a:pt x="1973770" y="671656"/>
                  <a:pt x="1974777" y="667458"/>
                  <a:pt x="1976792" y="662919"/>
                </a:cubicBezTo>
                <a:cubicBezTo>
                  <a:pt x="1978807" y="658381"/>
                  <a:pt x="1984625" y="654498"/>
                  <a:pt x="1994248" y="651271"/>
                </a:cubicBezTo>
                <a:cubicBezTo>
                  <a:pt x="1997281" y="650802"/>
                  <a:pt x="2000124" y="650641"/>
                  <a:pt x="2002777" y="650789"/>
                </a:cubicBezTo>
                <a:close/>
                <a:moveTo>
                  <a:pt x="1469378" y="650789"/>
                </a:moveTo>
                <a:cubicBezTo>
                  <a:pt x="1477338" y="651234"/>
                  <a:pt x="1483590" y="654460"/>
                  <a:pt x="1488134" y="660467"/>
                </a:cubicBezTo>
                <a:cubicBezTo>
                  <a:pt x="1494192" y="668476"/>
                  <a:pt x="1496312" y="677177"/>
                  <a:pt x="1494490" y="686570"/>
                </a:cubicBezTo>
                <a:cubicBezTo>
                  <a:pt x="1492568" y="701010"/>
                  <a:pt x="1487567" y="713698"/>
                  <a:pt x="1479487" y="724632"/>
                </a:cubicBezTo>
                <a:cubicBezTo>
                  <a:pt x="1471406" y="735567"/>
                  <a:pt x="1459299" y="743966"/>
                  <a:pt x="1443167" y="749832"/>
                </a:cubicBezTo>
                <a:lnTo>
                  <a:pt x="1434971" y="738711"/>
                </a:lnTo>
                <a:cubicBezTo>
                  <a:pt x="1444479" y="732415"/>
                  <a:pt x="1451355" y="726511"/>
                  <a:pt x="1455600" y="720997"/>
                </a:cubicBezTo>
                <a:cubicBezTo>
                  <a:pt x="1459844" y="715483"/>
                  <a:pt x="1461967" y="710030"/>
                  <a:pt x="1461967" y="704638"/>
                </a:cubicBezTo>
                <a:cubicBezTo>
                  <a:pt x="1461422" y="702459"/>
                  <a:pt x="1457687" y="699756"/>
                  <a:pt x="1450760" y="696529"/>
                </a:cubicBezTo>
                <a:cubicBezTo>
                  <a:pt x="1443834" y="693303"/>
                  <a:pt x="1440370" y="686297"/>
                  <a:pt x="1440370" y="675513"/>
                </a:cubicBezTo>
                <a:cubicBezTo>
                  <a:pt x="1440370" y="671656"/>
                  <a:pt x="1441378" y="667458"/>
                  <a:pt x="1443393" y="662919"/>
                </a:cubicBezTo>
                <a:cubicBezTo>
                  <a:pt x="1445407" y="658381"/>
                  <a:pt x="1451226" y="654498"/>
                  <a:pt x="1460848" y="651271"/>
                </a:cubicBezTo>
                <a:cubicBezTo>
                  <a:pt x="1463881" y="650802"/>
                  <a:pt x="1466724" y="650641"/>
                  <a:pt x="1469378" y="650789"/>
                </a:cubicBezTo>
                <a:close/>
                <a:moveTo>
                  <a:pt x="4899257" y="602790"/>
                </a:moveTo>
                <a:cubicBezTo>
                  <a:pt x="4902996" y="603412"/>
                  <a:pt x="4907798" y="604752"/>
                  <a:pt x="4913663" y="606810"/>
                </a:cubicBezTo>
                <a:cubicBezTo>
                  <a:pt x="4934830" y="614510"/>
                  <a:pt x="4947556" y="623190"/>
                  <a:pt x="4951844" y="632848"/>
                </a:cubicBezTo>
                <a:cubicBezTo>
                  <a:pt x="4956132" y="642506"/>
                  <a:pt x="4956526" y="652272"/>
                  <a:pt x="4953027" y="662145"/>
                </a:cubicBezTo>
                <a:cubicBezTo>
                  <a:pt x="4949528" y="672018"/>
                  <a:pt x="4941508" y="670580"/>
                  <a:pt x="4928968" y="657832"/>
                </a:cubicBezTo>
                <a:cubicBezTo>
                  <a:pt x="4916427" y="645084"/>
                  <a:pt x="4904876" y="631335"/>
                  <a:pt x="4894315" y="616586"/>
                </a:cubicBezTo>
                <a:cubicBezTo>
                  <a:pt x="4886394" y="605524"/>
                  <a:pt x="4888041" y="600926"/>
                  <a:pt x="4899257" y="602790"/>
                </a:cubicBezTo>
                <a:close/>
                <a:moveTo>
                  <a:pt x="6973727" y="598530"/>
                </a:moveTo>
                <a:lnTo>
                  <a:pt x="6915121" y="605153"/>
                </a:lnTo>
                <a:cubicBezTo>
                  <a:pt x="6913787" y="607222"/>
                  <a:pt x="6912507" y="608862"/>
                  <a:pt x="6911278" y="610074"/>
                </a:cubicBezTo>
                <a:lnTo>
                  <a:pt x="6909847" y="611027"/>
                </a:lnTo>
                <a:lnTo>
                  <a:pt x="6917035" y="612865"/>
                </a:lnTo>
                <a:cubicBezTo>
                  <a:pt x="6922958" y="615152"/>
                  <a:pt x="6925445" y="617601"/>
                  <a:pt x="6924499" y="620210"/>
                </a:cubicBezTo>
                <a:cubicBezTo>
                  <a:pt x="6923553" y="622820"/>
                  <a:pt x="6922679" y="625480"/>
                  <a:pt x="6921875" y="628191"/>
                </a:cubicBezTo>
                <a:cubicBezTo>
                  <a:pt x="6935413" y="627402"/>
                  <a:pt x="6953804" y="625344"/>
                  <a:pt x="6977049" y="622017"/>
                </a:cubicBezTo>
                <a:cubicBezTo>
                  <a:pt x="6977049" y="615335"/>
                  <a:pt x="6975927" y="609294"/>
                  <a:pt x="6973683" y="603895"/>
                </a:cubicBezTo>
                <a:close/>
                <a:moveTo>
                  <a:pt x="6984405" y="597323"/>
                </a:moveTo>
                <a:lnTo>
                  <a:pt x="6976721" y="598192"/>
                </a:lnTo>
                <a:lnTo>
                  <a:pt x="6980598" y="597969"/>
                </a:lnTo>
                <a:lnTo>
                  <a:pt x="6987189" y="599948"/>
                </a:lnTo>
                <a:close/>
                <a:moveTo>
                  <a:pt x="4801903" y="589983"/>
                </a:moveTo>
                <a:cubicBezTo>
                  <a:pt x="4804375" y="591141"/>
                  <a:pt x="4805775" y="596205"/>
                  <a:pt x="4806101" y="605175"/>
                </a:cubicBezTo>
                <a:cubicBezTo>
                  <a:pt x="4806753" y="623114"/>
                  <a:pt x="4801935" y="640011"/>
                  <a:pt x="4791646" y="655864"/>
                </a:cubicBezTo>
                <a:cubicBezTo>
                  <a:pt x="4781357" y="671717"/>
                  <a:pt x="4774133" y="673986"/>
                  <a:pt x="4769974" y="662672"/>
                </a:cubicBezTo>
                <a:cubicBezTo>
                  <a:pt x="4765816" y="651357"/>
                  <a:pt x="4767128" y="640667"/>
                  <a:pt x="4773911" y="630600"/>
                </a:cubicBezTo>
                <a:cubicBezTo>
                  <a:pt x="4780694" y="620533"/>
                  <a:pt x="4786480" y="609742"/>
                  <a:pt x="4791269" y="598227"/>
                </a:cubicBezTo>
                <a:cubicBezTo>
                  <a:pt x="4795887" y="591573"/>
                  <a:pt x="4799432" y="588825"/>
                  <a:pt x="4801903" y="589983"/>
                </a:cubicBezTo>
                <a:close/>
                <a:moveTo>
                  <a:pt x="1317774" y="589160"/>
                </a:moveTo>
                <a:cubicBezTo>
                  <a:pt x="1307048" y="590028"/>
                  <a:pt x="1298239" y="593706"/>
                  <a:pt x="1291349" y="600195"/>
                </a:cubicBezTo>
                <a:cubicBezTo>
                  <a:pt x="1284459" y="606684"/>
                  <a:pt x="1280798" y="614955"/>
                  <a:pt x="1280367" y="625007"/>
                </a:cubicBezTo>
                <a:cubicBezTo>
                  <a:pt x="1279952" y="635045"/>
                  <a:pt x="1281619" y="643811"/>
                  <a:pt x="1285370" y="651304"/>
                </a:cubicBezTo>
                <a:cubicBezTo>
                  <a:pt x="1289119" y="658796"/>
                  <a:pt x="1295848" y="663342"/>
                  <a:pt x="1305556" y="664941"/>
                </a:cubicBezTo>
                <a:cubicBezTo>
                  <a:pt x="1315265" y="666540"/>
                  <a:pt x="1325425" y="666325"/>
                  <a:pt x="1336036" y="664296"/>
                </a:cubicBezTo>
                <a:cubicBezTo>
                  <a:pt x="1346648" y="662267"/>
                  <a:pt x="1354073" y="656624"/>
                  <a:pt x="1358311" y="647367"/>
                </a:cubicBezTo>
                <a:cubicBezTo>
                  <a:pt x="1362548" y="638111"/>
                  <a:pt x="1364036" y="628969"/>
                  <a:pt x="1362775" y="619942"/>
                </a:cubicBezTo>
                <a:cubicBezTo>
                  <a:pt x="1361511" y="610914"/>
                  <a:pt x="1356378" y="603310"/>
                  <a:pt x="1347373" y="597130"/>
                </a:cubicBezTo>
                <a:cubicBezTo>
                  <a:pt x="1338367" y="590949"/>
                  <a:pt x="1328501" y="588293"/>
                  <a:pt x="1317774" y="589160"/>
                </a:cubicBezTo>
                <a:close/>
                <a:moveTo>
                  <a:pt x="6265384" y="578416"/>
                </a:moveTo>
                <a:cubicBezTo>
                  <a:pt x="6260208" y="580223"/>
                  <a:pt x="6253396" y="581850"/>
                  <a:pt x="6244949" y="583299"/>
                </a:cubicBezTo>
                <a:cubicBezTo>
                  <a:pt x="6244204" y="592347"/>
                  <a:pt x="6243627" y="597370"/>
                  <a:pt x="6243218" y="598367"/>
                </a:cubicBezTo>
                <a:cubicBezTo>
                  <a:pt x="6242809" y="599363"/>
                  <a:pt x="6243340" y="599880"/>
                  <a:pt x="6244810" y="599915"/>
                </a:cubicBezTo>
                <a:cubicBezTo>
                  <a:pt x="6246279" y="599951"/>
                  <a:pt x="6252349" y="598822"/>
                  <a:pt x="6263018" y="596528"/>
                </a:cubicBezTo>
                <a:cubicBezTo>
                  <a:pt x="6264596" y="587923"/>
                  <a:pt x="6265384" y="581886"/>
                  <a:pt x="6265384" y="578416"/>
                </a:cubicBezTo>
                <a:close/>
                <a:moveTo>
                  <a:pt x="863278" y="577061"/>
                </a:moveTo>
                <a:cubicBezTo>
                  <a:pt x="851792" y="579750"/>
                  <a:pt x="841428" y="582201"/>
                  <a:pt x="832188" y="584417"/>
                </a:cubicBezTo>
                <a:lnTo>
                  <a:pt x="812130" y="589305"/>
                </a:lnTo>
                <a:lnTo>
                  <a:pt x="817773" y="592172"/>
                </a:lnTo>
                <a:cubicBezTo>
                  <a:pt x="829525" y="598747"/>
                  <a:pt x="834407" y="604282"/>
                  <a:pt x="832422" y="608778"/>
                </a:cubicBezTo>
                <a:cubicBezTo>
                  <a:pt x="830435" y="613273"/>
                  <a:pt x="827829" y="617013"/>
                  <a:pt x="824603" y="619995"/>
                </a:cubicBezTo>
                <a:lnTo>
                  <a:pt x="864934" y="648454"/>
                </a:lnTo>
                <a:lnTo>
                  <a:pt x="864934" y="598593"/>
                </a:lnTo>
                <a:cubicBezTo>
                  <a:pt x="864934" y="586074"/>
                  <a:pt x="864383" y="578896"/>
                  <a:pt x="863278" y="577061"/>
                </a:cubicBezTo>
                <a:close/>
                <a:moveTo>
                  <a:pt x="2758630" y="571533"/>
                </a:moveTo>
                <a:cubicBezTo>
                  <a:pt x="2745881" y="573239"/>
                  <a:pt x="2736610" y="579463"/>
                  <a:pt x="2730817" y="590204"/>
                </a:cubicBezTo>
                <a:cubicBezTo>
                  <a:pt x="2725024" y="600944"/>
                  <a:pt x="2722561" y="612546"/>
                  <a:pt x="2723428" y="625007"/>
                </a:cubicBezTo>
                <a:cubicBezTo>
                  <a:pt x="2724296" y="637469"/>
                  <a:pt x="2728494" y="647672"/>
                  <a:pt x="2736023" y="655616"/>
                </a:cubicBezTo>
                <a:cubicBezTo>
                  <a:pt x="2743551" y="663561"/>
                  <a:pt x="2753313" y="667727"/>
                  <a:pt x="2765309" y="668114"/>
                </a:cubicBezTo>
                <a:cubicBezTo>
                  <a:pt x="2777305" y="668501"/>
                  <a:pt x="2787475" y="664314"/>
                  <a:pt x="2795821" y="655552"/>
                </a:cubicBezTo>
                <a:cubicBezTo>
                  <a:pt x="2804167" y="646790"/>
                  <a:pt x="2808340" y="633461"/>
                  <a:pt x="2808340" y="615564"/>
                </a:cubicBezTo>
                <a:cubicBezTo>
                  <a:pt x="2808340" y="597668"/>
                  <a:pt x="2803242" y="585428"/>
                  <a:pt x="2793047" y="578846"/>
                </a:cubicBezTo>
                <a:cubicBezTo>
                  <a:pt x="2782851" y="572264"/>
                  <a:pt x="2771378" y="569826"/>
                  <a:pt x="2758630" y="571533"/>
                </a:cubicBezTo>
                <a:close/>
                <a:moveTo>
                  <a:pt x="1863280" y="571533"/>
                </a:moveTo>
                <a:cubicBezTo>
                  <a:pt x="1850532" y="573239"/>
                  <a:pt x="1841261" y="579463"/>
                  <a:pt x="1835467" y="590204"/>
                </a:cubicBezTo>
                <a:cubicBezTo>
                  <a:pt x="1829674" y="600944"/>
                  <a:pt x="1827211" y="612546"/>
                  <a:pt x="1828079" y="625007"/>
                </a:cubicBezTo>
                <a:cubicBezTo>
                  <a:pt x="1828946" y="637469"/>
                  <a:pt x="1833144" y="647672"/>
                  <a:pt x="1840673" y="655616"/>
                </a:cubicBezTo>
                <a:cubicBezTo>
                  <a:pt x="1848201" y="663561"/>
                  <a:pt x="1857963" y="667727"/>
                  <a:pt x="1869959" y="668114"/>
                </a:cubicBezTo>
                <a:cubicBezTo>
                  <a:pt x="1881955" y="668501"/>
                  <a:pt x="1892125" y="664314"/>
                  <a:pt x="1900471" y="655552"/>
                </a:cubicBezTo>
                <a:cubicBezTo>
                  <a:pt x="1908817" y="646790"/>
                  <a:pt x="1912990" y="633461"/>
                  <a:pt x="1912990" y="615564"/>
                </a:cubicBezTo>
                <a:cubicBezTo>
                  <a:pt x="1912990" y="597668"/>
                  <a:pt x="1907893" y="585428"/>
                  <a:pt x="1897697" y="578846"/>
                </a:cubicBezTo>
                <a:cubicBezTo>
                  <a:pt x="1887501" y="572264"/>
                  <a:pt x="1876029" y="569826"/>
                  <a:pt x="1863280" y="571533"/>
                </a:cubicBezTo>
                <a:close/>
                <a:moveTo>
                  <a:pt x="6187087" y="560864"/>
                </a:moveTo>
                <a:cubicBezTo>
                  <a:pt x="6182139" y="563574"/>
                  <a:pt x="6174739" y="566865"/>
                  <a:pt x="6164888" y="570737"/>
                </a:cubicBezTo>
                <a:cubicBezTo>
                  <a:pt x="6160844" y="585321"/>
                  <a:pt x="6158611" y="594402"/>
                  <a:pt x="6158188" y="597980"/>
                </a:cubicBezTo>
                <a:cubicBezTo>
                  <a:pt x="6157765" y="601557"/>
                  <a:pt x="6158754" y="604533"/>
                  <a:pt x="6161157" y="606906"/>
                </a:cubicBezTo>
                <a:cubicBezTo>
                  <a:pt x="6163559" y="609280"/>
                  <a:pt x="6166795" y="612330"/>
                  <a:pt x="6170868" y="616059"/>
                </a:cubicBezTo>
                <a:cubicBezTo>
                  <a:pt x="6177192" y="604128"/>
                  <a:pt x="6182599" y="585729"/>
                  <a:pt x="6187087" y="560864"/>
                </a:cubicBezTo>
                <a:close/>
                <a:moveTo>
                  <a:pt x="4525467" y="559592"/>
                </a:moveTo>
                <a:cubicBezTo>
                  <a:pt x="4528116" y="559264"/>
                  <a:pt x="4530780" y="559465"/>
                  <a:pt x="4533458" y="560197"/>
                </a:cubicBezTo>
                <a:cubicBezTo>
                  <a:pt x="4538814" y="561659"/>
                  <a:pt x="4545245" y="564502"/>
                  <a:pt x="4552752" y="568726"/>
                </a:cubicBezTo>
                <a:cubicBezTo>
                  <a:pt x="4560259" y="572949"/>
                  <a:pt x="4562629" y="577441"/>
                  <a:pt x="4559862" y="582202"/>
                </a:cubicBezTo>
                <a:cubicBezTo>
                  <a:pt x="4557094" y="586963"/>
                  <a:pt x="4555287" y="592742"/>
                  <a:pt x="4554441" y="599539"/>
                </a:cubicBezTo>
                <a:cubicBezTo>
                  <a:pt x="4553595" y="606336"/>
                  <a:pt x="4553853" y="621103"/>
                  <a:pt x="4555215" y="643840"/>
                </a:cubicBezTo>
                <a:cubicBezTo>
                  <a:pt x="4556578" y="666576"/>
                  <a:pt x="4557259" y="682533"/>
                  <a:pt x="4557259" y="691711"/>
                </a:cubicBezTo>
                <a:cubicBezTo>
                  <a:pt x="4557259" y="702538"/>
                  <a:pt x="4553046" y="713131"/>
                  <a:pt x="4544621" y="723492"/>
                </a:cubicBezTo>
                <a:cubicBezTo>
                  <a:pt x="4536197" y="733853"/>
                  <a:pt x="4529557" y="734090"/>
                  <a:pt x="4524703" y="724202"/>
                </a:cubicBezTo>
                <a:cubicBezTo>
                  <a:pt x="4519849" y="714314"/>
                  <a:pt x="4512560" y="704839"/>
                  <a:pt x="4502838" y="695776"/>
                </a:cubicBezTo>
                <a:cubicBezTo>
                  <a:pt x="4493115" y="686713"/>
                  <a:pt x="4493344" y="683325"/>
                  <a:pt x="4503526" y="685613"/>
                </a:cubicBezTo>
                <a:cubicBezTo>
                  <a:pt x="4513708" y="687900"/>
                  <a:pt x="4520308" y="689026"/>
                  <a:pt x="4523326" y="688990"/>
                </a:cubicBezTo>
                <a:cubicBezTo>
                  <a:pt x="4526345" y="688954"/>
                  <a:pt x="4528227" y="686860"/>
                  <a:pt x="4528973" y="682709"/>
                </a:cubicBezTo>
                <a:cubicBezTo>
                  <a:pt x="4529718" y="678557"/>
                  <a:pt x="4530091" y="666264"/>
                  <a:pt x="4530091" y="645829"/>
                </a:cubicBezTo>
                <a:cubicBezTo>
                  <a:pt x="4530091" y="624663"/>
                  <a:pt x="4529446" y="609756"/>
                  <a:pt x="4528155" y="601109"/>
                </a:cubicBezTo>
                <a:cubicBezTo>
                  <a:pt x="4526865" y="592462"/>
                  <a:pt x="4525416" y="586970"/>
                  <a:pt x="4523810" y="584632"/>
                </a:cubicBezTo>
                <a:cubicBezTo>
                  <a:pt x="4522204" y="582295"/>
                  <a:pt x="4517881" y="581560"/>
                  <a:pt x="4510840" y="582428"/>
                </a:cubicBezTo>
                <a:cubicBezTo>
                  <a:pt x="4503798" y="583295"/>
                  <a:pt x="4492276" y="584926"/>
                  <a:pt x="4476272" y="587321"/>
                </a:cubicBezTo>
                <a:lnTo>
                  <a:pt x="4476272" y="602550"/>
                </a:lnTo>
                <a:cubicBezTo>
                  <a:pt x="4485278" y="601762"/>
                  <a:pt x="4492828" y="600217"/>
                  <a:pt x="4498923" y="597915"/>
                </a:cubicBezTo>
                <a:cubicBezTo>
                  <a:pt x="4505017" y="595613"/>
                  <a:pt x="4511090" y="597334"/>
                  <a:pt x="4517142" y="603078"/>
                </a:cubicBezTo>
                <a:cubicBezTo>
                  <a:pt x="4523193" y="608821"/>
                  <a:pt x="4519670" y="613345"/>
                  <a:pt x="4506570" y="616651"/>
                </a:cubicBezTo>
                <a:cubicBezTo>
                  <a:pt x="4493470" y="619956"/>
                  <a:pt x="4483371" y="620261"/>
                  <a:pt x="4476272" y="617565"/>
                </a:cubicBezTo>
                <a:lnTo>
                  <a:pt x="4476272" y="636322"/>
                </a:lnTo>
                <a:cubicBezTo>
                  <a:pt x="4476817" y="636322"/>
                  <a:pt x="4482761" y="635192"/>
                  <a:pt x="4494104" y="632934"/>
                </a:cubicBezTo>
                <a:cubicBezTo>
                  <a:pt x="4505448" y="630675"/>
                  <a:pt x="4513858" y="632167"/>
                  <a:pt x="4519336" y="637408"/>
                </a:cubicBezTo>
                <a:cubicBezTo>
                  <a:pt x="4524814" y="642649"/>
                  <a:pt x="4520516" y="647177"/>
                  <a:pt x="4506441" y="650992"/>
                </a:cubicBezTo>
                <a:cubicBezTo>
                  <a:pt x="4492366" y="654806"/>
                  <a:pt x="4482209" y="654914"/>
                  <a:pt x="4475971" y="651314"/>
                </a:cubicBezTo>
                <a:cubicBezTo>
                  <a:pt x="4475211" y="671649"/>
                  <a:pt x="4472304" y="689104"/>
                  <a:pt x="4467249" y="703681"/>
                </a:cubicBezTo>
                <a:cubicBezTo>
                  <a:pt x="4462194" y="718258"/>
                  <a:pt x="4456558" y="720671"/>
                  <a:pt x="4450342" y="710919"/>
                </a:cubicBezTo>
                <a:cubicBezTo>
                  <a:pt x="4444125" y="701168"/>
                  <a:pt x="4442365" y="692614"/>
                  <a:pt x="4445061" y="685258"/>
                </a:cubicBezTo>
                <a:cubicBezTo>
                  <a:pt x="4447757" y="677901"/>
                  <a:pt x="4450231" y="669645"/>
                  <a:pt x="4452482" y="660489"/>
                </a:cubicBezTo>
                <a:cubicBezTo>
                  <a:pt x="4454733" y="651332"/>
                  <a:pt x="4455859" y="636996"/>
                  <a:pt x="4455859" y="617479"/>
                </a:cubicBezTo>
                <a:cubicBezTo>
                  <a:pt x="4455859" y="598464"/>
                  <a:pt x="4454285" y="585149"/>
                  <a:pt x="4451138" y="577534"/>
                </a:cubicBezTo>
                <a:cubicBezTo>
                  <a:pt x="4447990" y="569919"/>
                  <a:pt x="4450722" y="566786"/>
                  <a:pt x="4459333" y="568134"/>
                </a:cubicBezTo>
                <a:cubicBezTo>
                  <a:pt x="4467944" y="569482"/>
                  <a:pt x="4475602" y="569962"/>
                  <a:pt x="4482306" y="569575"/>
                </a:cubicBezTo>
                <a:cubicBezTo>
                  <a:pt x="4489010" y="569188"/>
                  <a:pt x="4495252" y="568550"/>
                  <a:pt x="4501031" y="567661"/>
                </a:cubicBezTo>
                <a:cubicBezTo>
                  <a:pt x="4506810" y="566772"/>
                  <a:pt x="4512320" y="564940"/>
                  <a:pt x="4517561" y="562165"/>
                </a:cubicBezTo>
                <a:cubicBezTo>
                  <a:pt x="4520182" y="560777"/>
                  <a:pt x="4522817" y="559920"/>
                  <a:pt x="4525467" y="559592"/>
                </a:cubicBezTo>
                <a:close/>
                <a:moveTo>
                  <a:pt x="184996" y="556529"/>
                </a:moveTo>
                <a:cubicBezTo>
                  <a:pt x="192275" y="555690"/>
                  <a:pt x="202162" y="559272"/>
                  <a:pt x="214660" y="567274"/>
                </a:cubicBezTo>
                <a:cubicBezTo>
                  <a:pt x="228728" y="577469"/>
                  <a:pt x="232733" y="585643"/>
                  <a:pt x="226674" y="591795"/>
                </a:cubicBezTo>
                <a:cubicBezTo>
                  <a:pt x="220615" y="597947"/>
                  <a:pt x="215951" y="605519"/>
                  <a:pt x="212681" y="614510"/>
                </a:cubicBezTo>
                <a:cubicBezTo>
                  <a:pt x="209985" y="649701"/>
                  <a:pt x="204407" y="675280"/>
                  <a:pt x="195946" y="691248"/>
                </a:cubicBezTo>
                <a:cubicBezTo>
                  <a:pt x="187486" y="707216"/>
                  <a:pt x="175830" y="718272"/>
                  <a:pt x="160981" y="724417"/>
                </a:cubicBezTo>
                <a:cubicBezTo>
                  <a:pt x="146132" y="730562"/>
                  <a:pt x="138446" y="728705"/>
                  <a:pt x="137922" y="718846"/>
                </a:cubicBezTo>
                <a:cubicBezTo>
                  <a:pt x="137399" y="708987"/>
                  <a:pt x="133749" y="698390"/>
                  <a:pt x="126974" y="687054"/>
                </a:cubicBezTo>
                <a:cubicBezTo>
                  <a:pt x="120197" y="675718"/>
                  <a:pt x="120764" y="671699"/>
                  <a:pt x="128673" y="674997"/>
                </a:cubicBezTo>
                <a:cubicBezTo>
                  <a:pt x="136582" y="678295"/>
                  <a:pt x="145598" y="682053"/>
                  <a:pt x="155722" y="686269"/>
                </a:cubicBezTo>
                <a:cubicBezTo>
                  <a:pt x="162735" y="686269"/>
                  <a:pt x="169030" y="678338"/>
                  <a:pt x="174608" y="662478"/>
                </a:cubicBezTo>
                <a:cubicBezTo>
                  <a:pt x="180187" y="646618"/>
                  <a:pt x="183424" y="631851"/>
                  <a:pt x="184320" y="618178"/>
                </a:cubicBezTo>
                <a:cubicBezTo>
                  <a:pt x="185217" y="604504"/>
                  <a:pt x="185302" y="595133"/>
                  <a:pt x="184578" y="590064"/>
                </a:cubicBezTo>
                <a:cubicBezTo>
                  <a:pt x="183854" y="584994"/>
                  <a:pt x="180774" y="582686"/>
                  <a:pt x="175340" y="583137"/>
                </a:cubicBezTo>
                <a:cubicBezTo>
                  <a:pt x="169905" y="583589"/>
                  <a:pt x="153600" y="585837"/>
                  <a:pt x="126425" y="589881"/>
                </a:cubicBezTo>
                <a:cubicBezTo>
                  <a:pt x="138126" y="593495"/>
                  <a:pt x="141643" y="598446"/>
                  <a:pt x="136975" y="604734"/>
                </a:cubicBezTo>
                <a:cubicBezTo>
                  <a:pt x="132309" y="611022"/>
                  <a:pt x="128863" y="617285"/>
                  <a:pt x="126640" y="623523"/>
                </a:cubicBezTo>
                <a:cubicBezTo>
                  <a:pt x="124417" y="629761"/>
                  <a:pt x="118022" y="640459"/>
                  <a:pt x="107453" y="655616"/>
                </a:cubicBezTo>
                <a:cubicBezTo>
                  <a:pt x="96884" y="670774"/>
                  <a:pt x="84602" y="683723"/>
                  <a:pt x="70605" y="694464"/>
                </a:cubicBezTo>
                <a:cubicBezTo>
                  <a:pt x="56610" y="705205"/>
                  <a:pt x="43714" y="711271"/>
                  <a:pt x="31919" y="712662"/>
                </a:cubicBezTo>
                <a:cubicBezTo>
                  <a:pt x="20125" y="714053"/>
                  <a:pt x="18235" y="711500"/>
                  <a:pt x="26251" y="705004"/>
                </a:cubicBezTo>
                <a:cubicBezTo>
                  <a:pt x="34268" y="698508"/>
                  <a:pt x="44015" y="689965"/>
                  <a:pt x="55494" y="679375"/>
                </a:cubicBezTo>
                <a:cubicBezTo>
                  <a:pt x="66975" y="668784"/>
                  <a:pt x="78041" y="654430"/>
                  <a:pt x="88696" y="636311"/>
                </a:cubicBezTo>
                <a:cubicBezTo>
                  <a:pt x="99351" y="618192"/>
                  <a:pt x="104005" y="604745"/>
                  <a:pt x="102656" y="595968"/>
                </a:cubicBezTo>
                <a:cubicBezTo>
                  <a:pt x="97824" y="597632"/>
                  <a:pt x="91424" y="599621"/>
                  <a:pt x="83458" y="601937"/>
                </a:cubicBezTo>
                <a:cubicBezTo>
                  <a:pt x="75492" y="604253"/>
                  <a:pt x="66892" y="601998"/>
                  <a:pt x="57657" y="595172"/>
                </a:cubicBezTo>
                <a:cubicBezTo>
                  <a:pt x="49411" y="585966"/>
                  <a:pt x="52139" y="581087"/>
                  <a:pt x="65841" y="580535"/>
                </a:cubicBezTo>
                <a:cubicBezTo>
                  <a:pt x="79544" y="579983"/>
                  <a:pt x="100828" y="577448"/>
                  <a:pt x="129695" y="572931"/>
                </a:cubicBezTo>
                <a:cubicBezTo>
                  <a:pt x="154905" y="568586"/>
                  <a:pt x="171202" y="563889"/>
                  <a:pt x="178587" y="558842"/>
                </a:cubicBezTo>
                <a:cubicBezTo>
                  <a:pt x="180434" y="557580"/>
                  <a:pt x="182570" y="556809"/>
                  <a:pt x="184996" y="556529"/>
                </a:cubicBezTo>
                <a:close/>
                <a:moveTo>
                  <a:pt x="5889567" y="554120"/>
                </a:moveTo>
                <a:cubicBezTo>
                  <a:pt x="5884541" y="555016"/>
                  <a:pt x="5876643" y="556576"/>
                  <a:pt x="5865873" y="558799"/>
                </a:cubicBezTo>
                <a:cubicBezTo>
                  <a:pt x="5865873" y="571117"/>
                  <a:pt x="5866196" y="579850"/>
                  <a:pt x="5866841" y="584998"/>
                </a:cubicBezTo>
                <a:cubicBezTo>
                  <a:pt x="5872692" y="585084"/>
                  <a:pt x="5882300" y="583557"/>
                  <a:pt x="5895665" y="580416"/>
                </a:cubicBezTo>
                <a:cubicBezTo>
                  <a:pt x="5897299" y="570808"/>
                  <a:pt x="5897949" y="563800"/>
                  <a:pt x="5897612" y="559390"/>
                </a:cubicBezTo>
                <a:cubicBezTo>
                  <a:pt x="5897275" y="554980"/>
                  <a:pt x="5894593" y="553224"/>
                  <a:pt x="5889567" y="554120"/>
                </a:cubicBezTo>
                <a:close/>
                <a:moveTo>
                  <a:pt x="4844809" y="545892"/>
                </a:moveTo>
                <a:cubicBezTo>
                  <a:pt x="4851907" y="545892"/>
                  <a:pt x="4859543" y="548018"/>
                  <a:pt x="4867717" y="552270"/>
                </a:cubicBezTo>
                <a:cubicBezTo>
                  <a:pt x="4875891" y="556522"/>
                  <a:pt x="4878630" y="561434"/>
                  <a:pt x="4875934" y="567005"/>
                </a:cubicBezTo>
                <a:cubicBezTo>
                  <a:pt x="4873238" y="572576"/>
                  <a:pt x="4871890" y="586705"/>
                  <a:pt x="4871890" y="609391"/>
                </a:cubicBezTo>
                <a:cubicBezTo>
                  <a:pt x="4871890" y="632235"/>
                  <a:pt x="4872564" y="651644"/>
                  <a:pt x="4873912" y="667619"/>
                </a:cubicBezTo>
                <a:cubicBezTo>
                  <a:pt x="4875260" y="683594"/>
                  <a:pt x="4871098" y="697916"/>
                  <a:pt x="4861425" y="710586"/>
                </a:cubicBezTo>
                <a:cubicBezTo>
                  <a:pt x="4851753" y="723256"/>
                  <a:pt x="4844228" y="724887"/>
                  <a:pt x="4838850" y="715480"/>
                </a:cubicBezTo>
                <a:cubicBezTo>
                  <a:pt x="4833472" y="706072"/>
                  <a:pt x="4825235" y="696823"/>
                  <a:pt x="4814135" y="687731"/>
                </a:cubicBezTo>
                <a:cubicBezTo>
                  <a:pt x="4803035" y="678640"/>
                  <a:pt x="4803394" y="674994"/>
                  <a:pt x="4815210" y="676793"/>
                </a:cubicBezTo>
                <a:cubicBezTo>
                  <a:pt x="4827027" y="678593"/>
                  <a:pt x="4834910" y="679557"/>
                  <a:pt x="4838861" y="679686"/>
                </a:cubicBezTo>
                <a:cubicBezTo>
                  <a:pt x="4842812" y="679816"/>
                  <a:pt x="4845003" y="671086"/>
                  <a:pt x="4845432" y="653498"/>
                </a:cubicBezTo>
                <a:cubicBezTo>
                  <a:pt x="4845862" y="635909"/>
                  <a:pt x="4845637" y="617393"/>
                  <a:pt x="4844755" y="597947"/>
                </a:cubicBezTo>
                <a:cubicBezTo>
                  <a:pt x="4843873" y="578502"/>
                  <a:pt x="4841625" y="564965"/>
                  <a:pt x="4838012" y="557336"/>
                </a:cubicBezTo>
                <a:cubicBezTo>
                  <a:pt x="4834397" y="549707"/>
                  <a:pt x="4836664" y="545892"/>
                  <a:pt x="4844809" y="545892"/>
                </a:cubicBezTo>
                <a:close/>
                <a:moveTo>
                  <a:pt x="949395" y="537753"/>
                </a:moveTo>
                <a:cubicBezTo>
                  <a:pt x="959313" y="537646"/>
                  <a:pt x="967458" y="541467"/>
                  <a:pt x="973831" y="549216"/>
                </a:cubicBezTo>
                <a:cubicBezTo>
                  <a:pt x="982327" y="559548"/>
                  <a:pt x="976795" y="564968"/>
                  <a:pt x="957235" y="565477"/>
                </a:cubicBezTo>
                <a:cubicBezTo>
                  <a:pt x="937675" y="565987"/>
                  <a:pt x="915061" y="568199"/>
                  <a:pt x="889392" y="572113"/>
                </a:cubicBezTo>
                <a:cubicBezTo>
                  <a:pt x="892991" y="576186"/>
                  <a:pt x="894099" y="580843"/>
                  <a:pt x="892716" y="586084"/>
                </a:cubicBezTo>
                <a:cubicBezTo>
                  <a:pt x="891331" y="591326"/>
                  <a:pt x="890223" y="597266"/>
                  <a:pt x="889392" y="603906"/>
                </a:cubicBezTo>
                <a:cubicBezTo>
                  <a:pt x="900090" y="601339"/>
                  <a:pt x="909629" y="598446"/>
                  <a:pt x="918011" y="595226"/>
                </a:cubicBezTo>
                <a:cubicBezTo>
                  <a:pt x="926393" y="592007"/>
                  <a:pt x="934517" y="593903"/>
                  <a:pt x="942382" y="600916"/>
                </a:cubicBezTo>
                <a:cubicBezTo>
                  <a:pt x="950248" y="607928"/>
                  <a:pt x="947043" y="613582"/>
                  <a:pt x="932767" y="617877"/>
                </a:cubicBezTo>
                <a:cubicBezTo>
                  <a:pt x="918492" y="622171"/>
                  <a:pt x="903969" y="623867"/>
                  <a:pt x="889198" y="622964"/>
                </a:cubicBezTo>
                <a:lnTo>
                  <a:pt x="888015" y="660736"/>
                </a:lnTo>
                <a:cubicBezTo>
                  <a:pt x="913369" y="673398"/>
                  <a:pt x="936518" y="681511"/>
                  <a:pt x="957461" y="685075"/>
                </a:cubicBezTo>
                <a:cubicBezTo>
                  <a:pt x="978405" y="688638"/>
                  <a:pt x="998166" y="691897"/>
                  <a:pt x="1016744" y="694851"/>
                </a:cubicBezTo>
                <a:cubicBezTo>
                  <a:pt x="1035321" y="697805"/>
                  <a:pt x="1037580" y="701838"/>
                  <a:pt x="1023519" y="706951"/>
                </a:cubicBezTo>
                <a:cubicBezTo>
                  <a:pt x="1009459" y="712063"/>
                  <a:pt x="993412" y="716440"/>
                  <a:pt x="975380" y="720083"/>
                </a:cubicBezTo>
                <a:cubicBezTo>
                  <a:pt x="957346" y="723725"/>
                  <a:pt x="943552" y="723905"/>
                  <a:pt x="933993" y="720621"/>
                </a:cubicBezTo>
                <a:cubicBezTo>
                  <a:pt x="924436" y="717337"/>
                  <a:pt x="907725" y="706234"/>
                  <a:pt x="883863" y="687312"/>
                </a:cubicBezTo>
                <a:cubicBezTo>
                  <a:pt x="860001" y="668390"/>
                  <a:pt x="836871" y="650088"/>
                  <a:pt x="814471" y="632407"/>
                </a:cubicBezTo>
                <a:cubicBezTo>
                  <a:pt x="809926" y="639362"/>
                  <a:pt x="801902" y="649045"/>
                  <a:pt x="790401" y="661456"/>
                </a:cubicBezTo>
                <a:cubicBezTo>
                  <a:pt x="778900" y="673868"/>
                  <a:pt x="767791" y="683569"/>
                  <a:pt x="757071" y="690560"/>
                </a:cubicBezTo>
                <a:cubicBezTo>
                  <a:pt x="746352" y="697551"/>
                  <a:pt x="734654" y="702430"/>
                  <a:pt x="721977" y="705198"/>
                </a:cubicBezTo>
                <a:cubicBezTo>
                  <a:pt x="709301" y="707965"/>
                  <a:pt x="709864" y="704101"/>
                  <a:pt x="723666" y="693604"/>
                </a:cubicBezTo>
                <a:cubicBezTo>
                  <a:pt x="737468" y="683107"/>
                  <a:pt x="751902" y="668548"/>
                  <a:pt x="766966" y="649927"/>
                </a:cubicBezTo>
                <a:cubicBezTo>
                  <a:pt x="782030" y="631306"/>
                  <a:pt x="791552" y="617618"/>
                  <a:pt x="795532" y="608864"/>
                </a:cubicBezTo>
                <a:cubicBezTo>
                  <a:pt x="797522" y="604486"/>
                  <a:pt x="798957" y="600644"/>
                  <a:pt x="799839" y="597337"/>
                </a:cubicBezTo>
                <a:lnTo>
                  <a:pt x="800441" y="592247"/>
                </a:lnTo>
                <a:lnTo>
                  <a:pt x="790227" y="594865"/>
                </a:lnTo>
                <a:cubicBezTo>
                  <a:pt x="785480" y="596133"/>
                  <a:pt x="781856" y="597164"/>
                  <a:pt x="779356" y="597958"/>
                </a:cubicBezTo>
                <a:cubicBezTo>
                  <a:pt x="769354" y="601134"/>
                  <a:pt x="759072" y="597747"/>
                  <a:pt x="748510" y="587794"/>
                </a:cubicBezTo>
                <a:cubicBezTo>
                  <a:pt x="737949" y="577842"/>
                  <a:pt x="736683" y="573322"/>
                  <a:pt x="744713" y="574232"/>
                </a:cubicBezTo>
                <a:cubicBezTo>
                  <a:pt x="752744" y="575143"/>
                  <a:pt x="760194" y="575168"/>
                  <a:pt x="767063" y="574307"/>
                </a:cubicBezTo>
                <a:cubicBezTo>
                  <a:pt x="773932" y="573447"/>
                  <a:pt x="787088" y="571436"/>
                  <a:pt x="806534" y="568274"/>
                </a:cubicBezTo>
                <a:cubicBezTo>
                  <a:pt x="825979" y="565112"/>
                  <a:pt x="849199" y="560380"/>
                  <a:pt x="876195" y="554077"/>
                </a:cubicBezTo>
                <a:cubicBezTo>
                  <a:pt x="903190" y="547774"/>
                  <a:pt x="924088" y="542806"/>
                  <a:pt x="938888" y="539170"/>
                </a:cubicBezTo>
                <a:cubicBezTo>
                  <a:pt x="942587" y="538262"/>
                  <a:pt x="946089" y="537789"/>
                  <a:pt x="949395" y="537753"/>
                </a:cubicBezTo>
                <a:close/>
                <a:moveTo>
                  <a:pt x="6314255" y="536578"/>
                </a:moveTo>
                <a:cubicBezTo>
                  <a:pt x="6309939" y="537482"/>
                  <a:pt x="6302619" y="539045"/>
                  <a:pt x="6292293" y="541268"/>
                </a:cubicBezTo>
                <a:lnTo>
                  <a:pt x="6291197" y="558003"/>
                </a:lnTo>
                <a:cubicBezTo>
                  <a:pt x="6303989" y="555378"/>
                  <a:pt x="6313015" y="553407"/>
                  <a:pt x="6318278" y="552087"/>
                </a:cubicBezTo>
                <a:cubicBezTo>
                  <a:pt x="6319039" y="547455"/>
                  <a:pt x="6319637" y="543487"/>
                  <a:pt x="6320075" y="540181"/>
                </a:cubicBezTo>
                <a:cubicBezTo>
                  <a:pt x="6320511" y="536876"/>
                  <a:pt x="6318572" y="535675"/>
                  <a:pt x="6314255" y="536578"/>
                </a:cubicBezTo>
                <a:close/>
                <a:moveTo>
                  <a:pt x="4380358" y="522941"/>
                </a:moveTo>
                <a:cubicBezTo>
                  <a:pt x="4385592" y="522941"/>
                  <a:pt x="4392536" y="525142"/>
                  <a:pt x="4401191" y="529544"/>
                </a:cubicBezTo>
                <a:cubicBezTo>
                  <a:pt x="4409845" y="533947"/>
                  <a:pt x="4411211" y="539461"/>
                  <a:pt x="4405288" y="546086"/>
                </a:cubicBezTo>
                <a:cubicBezTo>
                  <a:pt x="4399366" y="552711"/>
                  <a:pt x="4395752" y="562097"/>
                  <a:pt x="4394447" y="574243"/>
                </a:cubicBezTo>
                <a:cubicBezTo>
                  <a:pt x="4393142" y="586389"/>
                  <a:pt x="4391622" y="608875"/>
                  <a:pt x="4389887" y="641699"/>
                </a:cubicBezTo>
                <a:cubicBezTo>
                  <a:pt x="4400814" y="634916"/>
                  <a:pt x="4412993" y="627821"/>
                  <a:pt x="4426422" y="620415"/>
                </a:cubicBezTo>
                <a:cubicBezTo>
                  <a:pt x="4439852" y="613008"/>
                  <a:pt x="4441885" y="614966"/>
                  <a:pt x="4432520" y="626287"/>
                </a:cubicBezTo>
                <a:cubicBezTo>
                  <a:pt x="4423156" y="637609"/>
                  <a:pt x="4414004" y="648185"/>
                  <a:pt x="4405063" y="658015"/>
                </a:cubicBezTo>
                <a:cubicBezTo>
                  <a:pt x="4396122" y="667845"/>
                  <a:pt x="4387603" y="678407"/>
                  <a:pt x="4379508" y="689700"/>
                </a:cubicBezTo>
                <a:cubicBezTo>
                  <a:pt x="4371413" y="700992"/>
                  <a:pt x="4364569" y="700347"/>
                  <a:pt x="4358977" y="687764"/>
                </a:cubicBezTo>
                <a:cubicBezTo>
                  <a:pt x="4353384" y="675180"/>
                  <a:pt x="4351961" y="666511"/>
                  <a:pt x="4354707" y="661758"/>
                </a:cubicBezTo>
                <a:cubicBezTo>
                  <a:pt x="4357453" y="657004"/>
                  <a:pt x="4359927" y="651759"/>
                  <a:pt x="4362128" y="646023"/>
                </a:cubicBezTo>
                <a:cubicBezTo>
                  <a:pt x="4364329" y="640287"/>
                  <a:pt x="4366104" y="627556"/>
                  <a:pt x="4367452" y="607831"/>
                </a:cubicBezTo>
                <a:cubicBezTo>
                  <a:pt x="4368800" y="588106"/>
                  <a:pt x="4369700" y="573773"/>
                  <a:pt x="4370151" y="564832"/>
                </a:cubicBezTo>
                <a:cubicBezTo>
                  <a:pt x="4370603" y="555891"/>
                  <a:pt x="4369201" y="552313"/>
                  <a:pt x="4365946" y="554099"/>
                </a:cubicBezTo>
                <a:cubicBezTo>
                  <a:pt x="4362691" y="555884"/>
                  <a:pt x="4357926" y="558125"/>
                  <a:pt x="4351652" y="560820"/>
                </a:cubicBezTo>
                <a:cubicBezTo>
                  <a:pt x="4345379" y="563516"/>
                  <a:pt x="4339546" y="565775"/>
                  <a:pt x="4334154" y="567596"/>
                </a:cubicBezTo>
                <a:cubicBezTo>
                  <a:pt x="4328762" y="569417"/>
                  <a:pt x="4321603" y="567370"/>
                  <a:pt x="4312676" y="561455"/>
                </a:cubicBezTo>
                <a:cubicBezTo>
                  <a:pt x="4303749" y="555540"/>
                  <a:pt x="4303792" y="551940"/>
                  <a:pt x="4312805" y="550657"/>
                </a:cubicBezTo>
                <a:cubicBezTo>
                  <a:pt x="4321818" y="549373"/>
                  <a:pt x="4332361" y="546143"/>
                  <a:pt x="4344436" y="540966"/>
                </a:cubicBezTo>
                <a:cubicBezTo>
                  <a:pt x="4356510" y="535790"/>
                  <a:pt x="4364257" y="531491"/>
                  <a:pt x="4367678" y="528071"/>
                </a:cubicBezTo>
                <a:cubicBezTo>
                  <a:pt x="4371098" y="524651"/>
                  <a:pt x="4375325" y="522941"/>
                  <a:pt x="4380358" y="522941"/>
                </a:cubicBezTo>
                <a:close/>
                <a:moveTo>
                  <a:pt x="6525513" y="519545"/>
                </a:moveTo>
                <a:cubicBezTo>
                  <a:pt x="6528913" y="519185"/>
                  <a:pt x="6533248" y="519951"/>
                  <a:pt x="6538518" y="521844"/>
                </a:cubicBezTo>
                <a:cubicBezTo>
                  <a:pt x="6552844" y="526504"/>
                  <a:pt x="6557447" y="531627"/>
                  <a:pt x="6552327" y="537213"/>
                </a:cubicBezTo>
                <a:cubicBezTo>
                  <a:pt x="6547209" y="542798"/>
                  <a:pt x="6543587" y="549194"/>
                  <a:pt x="6541465" y="556400"/>
                </a:cubicBezTo>
                <a:cubicBezTo>
                  <a:pt x="6539343" y="563606"/>
                  <a:pt x="6536073" y="587536"/>
                  <a:pt x="6531657" y="628191"/>
                </a:cubicBezTo>
                <a:cubicBezTo>
                  <a:pt x="6543258" y="621537"/>
                  <a:pt x="6554931" y="615600"/>
                  <a:pt x="6566675" y="610380"/>
                </a:cubicBezTo>
                <a:cubicBezTo>
                  <a:pt x="6578420" y="605160"/>
                  <a:pt x="6581819" y="605049"/>
                  <a:pt x="6576871" y="610047"/>
                </a:cubicBezTo>
                <a:cubicBezTo>
                  <a:pt x="6571923" y="615044"/>
                  <a:pt x="6562545" y="624505"/>
                  <a:pt x="6548735" y="638430"/>
                </a:cubicBezTo>
                <a:cubicBezTo>
                  <a:pt x="6534926" y="652354"/>
                  <a:pt x="6524508" y="664281"/>
                  <a:pt x="6517481" y="674212"/>
                </a:cubicBezTo>
                <a:cubicBezTo>
                  <a:pt x="6510455" y="684143"/>
                  <a:pt x="6503611" y="683203"/>
                  <a:pt x="6496949" y="671394"/>
                </a:cubicBezTo>
                <a:cubicBezTo>
                  <a:pt x="6490289" y="659585"/>
                  <a:pt x="6489479" y="651286"/>
                  <a:pt x="6494519" y="646496"/>
                </a:cubicBezTo>
                <a:cubicBezTo>
                  <a:pt x="6499559" y="641706"/>
                  <a:pt x="6503607" y="634511"/>
                  <a:pt x="6506661" y="624910"/>
                </a:cubicBezTo>
                <a:cubicBezTo>
                  <a:pt x="6509716" y="615310"/>
                  <a:pt x="6511921" y="603095"/>
                  <a:pt x="6513276" y="588268"/>
                </a:cubicBezTo>
                <a:cubicBezTo>
                  <a:pt x="6514631" y="573440"/>
                  <a:pt x="6515531" y="563366"/>
                  <a:pt x="6515975" y="558046"/>
                </a:cubicBezTo>
                <a:cubicBezTo>
                  <a:pt x="6516420" y="552725"/>
                  <a:pt x="6513079" y="551381"/>
                  <a:pt x="6505951" y="554012"/>
                </a:cubicBezTo>
                <a:cubicBezTo>
                  <a:pt x="6498825" y="556644"/>
                  <a:pt x="6491859" y="559569"/>
                  <a:pt x="6485055" y="562789"/>
                </a:cubicBezTo>
                <a:cubicBezTo>
                  <a:pt x="6478251" y="566008"/>
                  <a:pt x="6469893" y="564474"/>
                  <a:pt x="6459984" y="558185"/>
                </a:cubicBezTo>
                <a:cubicBezTo>
                  <a:pt x="6450075" y="551897"/>
                  <a:pt x="6450559" y="547846"/>
                  <a:pt x="6461436" y="546032"/>
                </a:cubicBezTo>
                <a:cubicBezTo>
                  <a:pt x="6472313" y="544218"/>
                  <a:pt x="6483714" y="541400"/>
                  <a:pt x="6495637" y="537579"/>
                </a:cubicBezTo>
                <a:cubicBezTo>
                  <a:pt x="6507561" y="533757"/>
                  <a:pt x="6515055" y="529233"/>
                  <a:pt x="6518116" y="524006"/>
                </a:cubicBezTo>
                <a:cubicBezTo>
                  <a:pt x="6519647" y="521392"/>
                  <a:pt x="6522112" y="519905"/>
                  <a:pt x="6525513" y="519545"/>
                </a:cubicBezTo>
                <a:close/>
                <a:moveTo>
                  <a:pt x="3495720" y="514982"/>
                </a:moveTo>
                <a:lnTo>
                  <a:pt x="3428393" y="614725"/>
                </a:lnTo>
                <a:lnTo>
                  <a:pt x="3495720" y="614725"/>
                </a:lnTo>
                <a:close/>
                <a:moveTo>
                  <a:pt x="3314745" y="514982"/>
                </a:moveTo>
                <a:lnTo>
                  <a:pt x="3247418" y="614725"/>
                </a:lnTo>
                <a:lnTo>
                  <a:pt x="3314745" y="614725"/>
                </a:lnTo>
                <a:close/>
                <a:moveTo>
                  <a:pt x="2238420" y="514982"/>
                </a:moveTo>
                <a:lnTo>
                  <a:pt x="2171093" y="614725"/>
                </a:lnTo>
                <a:lnTo>
                  <a:pt x="2238420" y="614725"/>
                </a:lnTo>
                <a:close/>
                <a:moveTo>
                  <a:pt x="6974656" y="510919"/>
                </a:moveTo>
                <a:cubicBezTo>
                  <a:pt x="6970422" y="511154"/>
                  <a:pt x="6964695" y="511834"/>
                  <a:pt x="6957475" y="512960"/>
                </a:cubicBezTo>
                <a:cubicBezTo>
                  <a:pt x="6943034" y="515211"/>
                  <a:pt x="6927117" y="517520"/>
                  <a:pt x="6909721" y="519886"/>
                </a:cubicBezTo>
                <a:cubicBezTo>
                  <a:pt x="6909721" y="526368"/>
                  <a:pt x="6909908" y="530075"/>
                  <a:pt x="6910281" y="531007"/>
                </a:cubicBezTo>
                <a:cubicBezTo>
                  <a:pt x="6919789" y="530218"/>
                  <a:pt x="6930128" y="527773"/>
                  <a:pt x="6941299" y="523672"/>
                </a:cubicBezTo>
                <a:cubicBezTo>
                  <a:pt x="6952470" y="519571"/>
                  <a:pt x="6961023" y="520897"/>
                  <a:pt x="6966961" y="527652"/>
                </a:cubicBezTo>
                <a:cubicBezTo>
                  <a:pt x="6972897" y="534406"/>
                  <a:pt x="6968513" y="539378"/>
                  <a:pt x="6953807" y="542569"/>
                </a:cubicBezTo>
                <a:cubicBezTo>
                  <a:pt x="6939101" y="545760"/>
                  <a:pt x="6925309" y="547721"/>
                  <a:pt x="6912432" y="548452"/>
                </a:cubicBezTo>
                <a:cubicBezTo>
                  <a:pt x="6913335" y="552180"/>
                  <a:pt x="6913787" y="555364"/>
                  <a:pt x="6913787" y="558003"/>
                </a:cubicBezTo>
                <a:cubicBezTo>
                  <a:pt x="6924571" y="555637"/>
                  <a:pt x="6935101" y="553023"/>
                  <a:pt x="6945375" y="550162"/>
                </a:cubicBezTo>
                <a:cubicBezTo>
                  <a:pt x="6955650" y="547301"/>
                  <a:pt x="6963752" y="548983"/>
                  <a:pt x="6969682" y="555206"/>
                </a:cubicBezTo>
                <a:cubicBezTo>
                  <a:pt x="6975612" y="561430"/>
                  <a:pt x="6972166" y="566177"/>
                  <a:pt x="6959346" y="569446"/>
                </a:cubicBezTo>
                <a:cubicBezTo>
                  <a:pt x="6946526" y="572716"/>
                  <a:pt x="6931784" y="574738"/>
                  <a:pt x="6915121" y="575512"/>
                </a:cubicBezTo>
                <a:lnTo>
                  <a:pt x="6916131" y="589064"/>
                </a:lnTo>
                <a:cubicBezTo>
                  <a:pt x="6917150" y="588289"/>
                  <a:pt x="6925933" y="586525"/>
                  <a:pt x="6942482" y="583772"/>
                </a:cubicBezTo>
                <a:cubicBezTo>
                  <a:pt x="6959031" y="581019"/>
                  <a:pt x="6969233" y="579642"/>
                  <a:pt x="6973091" y="579642"/>
                </a:cubicBezTo>
                <a:cubicBezTo>
                  <a:pt x="6977853" y="579642"/>
                  <a:pt x="6981531" y="579628"/>
                  <a:pt x="6984126" y="579599"/>
                </a:cubicBezTo>
                <a:cubicBezTo>
                  <a:pt x="6986607" y="555292"/>
                  <a:pt x="6987643" y="538202"/>
                  <a:pt x="6987235" y="528329"/>
                </a:cubicBezTo>
                <a:cubicBezTo>
                  <a:pt x="6986825" y="518456"/>
                  <a:pt x="6985373" y="512863"/>
                  <a:pt x="6982878" y="511551"/>
                </a:cubicBezTo>
                <a:cubicBezTo>
                  <a:pt x="6981631" y="510895"/>
                  <a:pt x="6978890" y="510684"/>
                  <a:pt x="6974656" y="510919"/>
                </a:cubicBezTo>
                <a:close/>
                <a:moveTo>
                  <a:pt x="557605" y="492559"/>
                </a:moveTo>
                <a:cubicBezTo>
                  <a:pt x="558889" y="492262"/>
                  <a:pt x="560556" y="492290"/>
                  <a:pt x="562607" y="492644"/>
                </a:cubicBezTo>
                <a:cubicBezTo>
                  <a:pt x="570809" y="494056"/>
                  <a:pt x="577908" y="496268"/>
                  <a:pt x="583902" y="499279"/>
                </a:cubicBezTo>
                <a:cubicBezTo>
                  <a:pt x="591302" y="502635"/>
                  <a:pt x="593876" y="507776"/>
                  <a:pt x="591625" y="514702"/>
                </a:cubicBezTo>
                <a:cubicBezTo>
                  <a:pt x="589373" y="521629"/>
                  <a:pt x="588922" y="537665"/>
                  <a:pt x="590270" y="562810"/>
                </a:cubicBezTo>
                <a:cubicBezTo>
                  <a:pt x="591617" y="587956"/>
                  <a:pt x="590832" y="605616"/>
                  <a:pt x="587914" y="615790"/>
                </a:cubicBezTo>
                <a:cubicBezTo>
                  <a:pt x="584996" y="625964"/>
                  <a:pt x="580773" y="628696"/>
                  <a:pt x="575244" y="623986"/>
                </a:cubicBezTo>
                <a:cubicBezTo>
                  <a:pt x="569717" y="619275"/>
                  <a:pt x="565977" y="613933"/>
                  <a:pt x="564027" y="607960"/>
                </a:cubicBezTo>
                <a:cubicBezTo>
                  <a:pt x="562077" y="601988"/>
                  <a:pt x="561776" y="595531"/>
                  <a:pt x="563123" y="588590"/>
                </a:cubicBezTo>
                <a:cubicBezTo>
                  <a:pt x="564471" y="581650"/>
                  <a:pt x="564704" y="568066"/>
                  <a:pt x="563823" y="547839"/>
                </a:cubicBezTo>
                <a:cubicBezTo>
                  <a:pt x="562941" y="527612"/>
                  <a:pt x="560466" y="513003"/>
                  <a:pt x="556401" y="504012"/>
                </a:cubicBezTo>
                <a:cubicBezTo>
                  <a:pt x="553352" y="497268"/>
                  <a:pt x="553754" y="493451"/>
                  <a:pt x="557605" y="492559"/>
                </a:cubicBezTo>
                <a:close/>
                <a:moveTo>
                  <a:pt x="4016425" y="489342"/>
                </a:moveTo>
                <a:cubicBezTo>
                  <a:pt x="4011721" y="488438"/>
                  <a:pt x="4005555" y="489625"/>
                  <a:pt x="3997926" y="492902"/>
                </a:cubicBezTo>
                <a:cubicBezTo>
                  <a:pt x="3990297" y="496178"/>
                  <a:pt x="3984181" y="502821"/>
                  <a:pt x="3979578" y="512831"/>
                </a:cubicBezTo>
                <a:cubicBezTo>
                  <a:pt x="3974974" y="522840"/>
                  <a:pt x="3973325" y="533416"/>
                  <a:pt x="3974630" y="544559"/>
                </a:cubicBezTo>
                <a:cubicBezTo>
                  <a:pt x="3975935" y="555701"/>
                  <a:pt x="3980481" y="564553"/>
                  <a:pt x="3988268" y="571113"/>
                </a:cubicBezTo>
                <a:cubicBezTo>
                  <a:pt x="3996055" y="577674"/>
                  <a:pt x="4004271" y="580768"/>
                  <a:pt x="4012919" y="580395"/>
                </a:cubicBezTo>
                <a:cubicBezTo>
                  <a:pt x="4021566" y="580022"/>
                  <a:pt x="4028539" y="577799"/>
                  <a:pt x="4033837" y="573727"/>
                </a:cubicBezTo>
                <a:cubicBezTo>
                  <a:pt x="4039136" y="569654"/>
                  <a:pt x="4044381" y="562412"/>
                  <a:pt x="4049572" y="552001"/>
                </a:cubicBezTo>
                <a:cubicBezTo>
                  <a:pt x="4053086" y="539009"/>
                  <a:pt x="4054003" y="528161"/>
                  <a:pt x="4052326" y="519456"/>
                </a:cubicBezTo>
                <a:cubicBezTo>
                  <a:pt x="4050648" y="510752"/>
                  <a:pt x="4046353" y="503556"/>
                  <a:pt x="4039441" y="497871"/>
                </a:cubicBezTo>
                <a:cubicBezTo>
                  <a:pt x="4032529" y="492185"/>
                  <a:pt x="4024857" y="489342"/>
                  <a:pt x="4016425" y="489342"/>
                </a:cubicBezTo>
                <a:close/>
                <a:moveTo>
                  <a:pt x="1317216" y="487933"/>
                </a:moveTo>
                <a:cubicBezTo>
                  <a:pt x="1305256" y="488800"/>
                  <a:pt x="1296927" y="492167"/>
                  <a:pt x="1292231" y="498032"/>
                </a:cubicBezTo>
                <a:cubicBezTo>
                  <a:pt x="1287535" y="503897"/>
                  <a:pt x="1285186" y="511017"/>
                  <a:pt x="1285186" y="519392"/>
                </a:cubicBezTo>
                <a:cubicBezTo>
                  <a:pt x="1285186" y="527752"/>
                  <a:pt x="1288047" y="535607"/>
                  <a:pt x="1293769" y="542956"/>
                </a:cubicBezTo>
                <a:cubicBezTo>
                  <a:pt x="1299491" y="550306"/>
                  <a:pt x="1308299" y="553980"/>
                  <a:pt x="1320194" y="553980"/>
                </a:cubicBezTo>
                <a:cubicBezTo>
                  <a:pt x="1332090" y="553980"/>
                  <a:pt x="1341127" y="550284"/>
                  <a:pt x="1347308" y="542892"/>
                </a:cubicBezTo>
                <a:cubicBezTo>
                  <a:pt x="1353489" y="535499"/>
                  <a:pt x="1356368" y="526662"/>
                  <a:pt x="1355944" y="516380"/>
                </a:cubicBezTo>
                <a:cubicBezTo>
                  <a:pt x="1355521" y="506098"/>
                  <a:pt x="1351951" y="498570"/>
                  <a:pt x="1345232" y="493794"/>
                </a:cubicBezTo>
                <a:cubicBezTo>
                  <a:pt x="1338514" y="489019"/>
                  <a:pt x="1329174" y="487065"/>
                  <a:pt x="1317216" y="487933"/>
                </a:cubicBezTo>
                <a:close/>
                <a:moveTo>
                  <a:pt x="490763" y="471757"/>
                </a:moveTo>
                <a:cubicBezTo>
                  <a:pt x="486159" y="472639"/>
                  <a:pt x="472314" y="475948"/>
                  <a:pt x="449227" y="481684"/>
                </a:cubicBezTo>
                <a:cubicBezTo>
                  <a:pt x="450058" y="493515"/>
                  <a:pt x="451650" y="506808"/>
                  <a:pt x="454001" y="521564"/>
                </a:cubicBezTo>
                <a:cubicBezTo>
                  <a:pt x="468685" y="517219"/>
                  <a:pt x="482402" y="513455"/>
                  <a:pt x="495151" y="510271"/>
                </a:cubicBezTo>
                <a:cubicBezTo>
                  <a:pt x="496829" y="496017"/>
                  <a:pt x="497667" y="485412"/>
                  <a:pt x="497667" y="478457"/>
                </a:cubicBezTo>
                <a:cubicBezTo>
                  <a:pt x="497667" y="473109"/>
                  <a:pt x="495366" y="470875"/>
                  <a:pt x="490763" y="471757"/>
                </a:cubicBezTo>
                <a:close/>
                <a:moveTo>
                  <a:pt x="6019103" y="469617"/>
                </a:moveTo>
                <a:cubicBezTo>
                  <a:pt x="6025326" y="470608"/>
                  <a:pt x="6031438" y="474634"/>
                  <a:pt x="6037439" y="481695"/>
                </a:cubicBezTo>
                <a:cubicBezTo>
                  <a:pt x="6045441" y="491109"/>
                  <a:pt x="6040924" y="496085"/>
                  <a:pt x="6023888" y="496623"/>
                </a:cubicBezTo>
                <a:cubicBezTo>
                  <a:pt x="6006851" y="497161"/>
                  <a:pt x="5987923" y="498154"/>
                  <a:pt x="5967101" y="499602"/>
                </a:cubicBezTo>
                <a:cubicBezTo>
                  <a:pt x="5974299" y="505955"/>
                  <a:pt x="5977215" y="512648"/>
                  <a:pt x="5975845" y="519682"/>
                </a:cubicBezTo>
                <a:cubicBezTo>
                  <a:pt x="5974475" y="526716"/>
                  <a:pt x="5974017" y="546089"/>
                  <a:pt x="5974468" y="577803"/>
                </a:cubicBezTo>
                <a:cubicBezTo>
                  <a:pt x="5974920" y="609516"/>
                  <a:pt x="5975831" y="633142"/>
                  <a:pt x="5977200" y="648679"/>
                </a:cubicBezTo>
                <a:cubicBezTo>
                  <a:pt x="5978569" y="664217"/>
                  <a:pt x="5978071" y="676714"/>
                  <a:pt x="5975705" y="686172"/>
                </a:cubicBezTo>
                <a:cubicBezTo>
                  <a:pt x="5973339" y="695629"/>
                  <a:pt x="5968215" y="704556"/>
                  <a:pt x="5960336" y="712952"/>
                </a:cubicBezTo>
                <a:cubicBezTo>
                  <a:pt x="5952456" y="721348"/>
                  <a:pt x="5946089" y="721022"/>
                  <a:pt x="5941235" y="711973"/>
                </a:cubicBezTo>
                <a:cubicBezTo>
                  <a:pt x="5936381" y="702925"/>
                  <a:pt x="5928881" y="692776"/>
                  <a:pt x="5918735" y="681526"/>
                </a:cubicBezTo>
                <a:cubicBezTo>
                  <a:pt x="5908589" y="670276"/>
                  <a:pt x="5908614" y="666228"/>
                  <a:pt x="5918810" y="669383"/>
                </a:cubicBezTo>
                <a:cubicBezTo>
                  <a:pt x="5929006" y="672538"/>
                  <a:pt x="5936527" y="674115"/>
                  <a:pt x="5941375" y="674115"/>
                </a:cubicBezTo>
                <a:cubicBezTo>
                  <a:pt x="5944357" y="674115"/>
                  <a:pt x="5946441" y="670946"/>
                  <a:pt x="5947623" y="664608"/>
                </a:cubicBezTo>
                <a:cubicBezTo>
                  <a:pt x="5948807" y="658269"/>
                  <a:pt x="5949624" y="643026"/>
                  <a:pt x="5950075" y="618877"/>
                </a:cubicBezTo>
                <a:cubicBezTo>
                  <a:pt x="5950527" y="594728"/>
                  <a:pt x="5950093" y="570102"/>
                  <a:pt x="5948774" y="545000"/>
                </a:cubicBezTo>
                <a:cubicBezTo>
                  <a:pt x="5947455" y="519897"/>
                  <a:pt x="5945390" y="505840"/>
                  <a:pt x="5942579" y="502829"/>
                </a:cubicBezTo>
                <a:cubicBezTo>
                  <a:pt x="5907073" y="508235"/>
                  <a:pt x="5884773" y="511612"/>
                  <a:pt x="5875682" y="512960"/>
                </a:cubicBezTo>
                <a:cubicBezTo>
                  <a:pt x="5866591" y="514308"/>
                  <a:pt x="5858159" y="511476"/>
                  <a:pt x="5850386" y="504463"/>
                </a:cubicBezTo>
                <a:cubicBezTo>
                  <a:pt x="5842614" y="497451"/>
                  <a:pt x="5842725" y="493612"/>
                  <a:pt x="5850720" y="492945"/>
                </a:cubicBezTo>
                <a:cubicBezTo>
                  <a:pt x="5858715" y="492278"/>
                  <a:pt x="5872320" y="491052"/>
                  <a:pt x="5891535" y="489266"/>
                </a:cubicBezTo>
                <a:cubicBezTo>
                  <a:pt x="5910751" y="487481"/>
                  <a:pt x="5933673" y="484108"/>
                  <a:pt x="5960303" y="479146"/>
                </a:cubicBezTo>
                <a:cubicBezTo>
                  <a:pt x="5986933" y="474184"/>
                  <a:pt x="6004447" y="471015"/>
                  <a:pt x="6012843" y="469638"/>
                </a:cubicBezTo>
                <a:cubicBezTo>
                  <a:pt x="6014941" y="469294"/>
                  <a:pt x="6017029" y="469287"/>
                  <a:pt x="6019103" y="469617"/>
                </a:cubicBezTo>
                <a:close/>
                <a:moveTo>
                  <a:pt x="5814746" y="467307"/>
                </a:moveTo>
                <a:cubicBezTo>
                  <a:pt x="5814045" y="466674"/>
                  <a:pt x="5812549" y="466799"/>
                  <a:pt x="5810259" y="467681"/>
                </a:cubicBezTo>
                <a:cubicBezTo>
                  <a:pt x="5805677" y="469445"/>
                  <a:pt x="5797672" y="471467"/>
                  <a:pt x="5786242" y="473747"/>
                </a:cubicBezTo>
                <a:cubicBezTo>
                  <a:pt x="5786242" y="476543"/>
                  <a:pt x="5786680" y="493120"/>
                  <a:pt x="5787554" y="523479"/>
                </a:cubicBezTo>
                <a:lnTo>
                  <a:pt x="5787706" y="531654"/>
                </a:lnTo>
                <a:lnTo>
                  <a:pt x="5791953" y="529727"/>
                </a:lnTo>
                <a:cubicBezTo>
                  <a:pt x="5799475" y="530667"/>
                  <a:pt x="5805100" y="531341"/>
                  <a:pt x="5808828" y="531749"/>
                </a:cubicBezTo>
                <a:cubicBezTo>
                  <a:pt x="5812557" y="532158"/>
                  <a:pt x="5812847" y="528623"/>
                  <a:pt x="5809699" y="521145"/>
                </a:cubicBezTo>
                <a:cubicBezTo>
                  <a:pt x="5806552" y="513666"/>
                  <a:pt x="5806114" y="504593"/>
                  <a:pt x="5808387" y="493923"/>
                </a:cubicBezTo>
                <a:cubicBezTo>
                  <a:pt x="5810660" y="483254"/>
                  <a:pt x="5812686" y="475772"/>
                  <a:pt x="5814464" y="471477"/>
                </a:cubicBezTo>
                <a:cubicBezTo>
                  <a:pt x="5815353" y="469330"/>
                  <a:pt x="5815447" y="467940"/>
                  <a:pt x="5814746" y="467307"/>
                </a:cubicBezTo>
                <a:close/>
                <a:moveTo>
                  <a:pt x="92611" y="466261"/>
                </a:moveTo>
                <a:cubicBezTo>
                  <a:pt x="97716" y="466261"/>
                  <a:pt x="105980" y="468656"/>
                  <a:pt x="117402" y="473446"/>
                </a:cubicBezTo>
                <a:cubicBezTo>
                  <a:pt x="128823" y="478235"/>
                  <a:pt x="131699" y="483624"/>
                  <a:pt x="126027" y="489611"/>
                </a:cubicBezTo>
                <a:cubicBezTo>
                  <a:pt x="120355" y="495598"/>
                  <a:pt x="115785" y="502061"/>
                  <a:pt x="112314" y="509002"/>
                </a:cubicBezTo>
                <a:cubicBezTo>
                  <a:pt x="99466" y="528247"/>
                  <a:pt x="86426" y="544254"/>
                  <a:pt x="73198" y="557024"/>
                </a:cubicBezTo>
                <a:cubicBezTo>
                  <a:pt x="59969" y="569794"/>
                  <a:pt x="47342" y="580115"/>
                  <a:pt x="35318" y="587988"/>
                </a:cubicBezTo>
                <a:cubicBezTo>
                  <a:pt x="23294" y="595861"/>
                  <a:pt x="13625" y="600507"/>
                  <a:pt x="6312" y="601927"/>
                </a:cubicBezTo>
                <a:cubicBezTo>
                  <a:pt x="-1002" y="603346"/>
                  <a:pt x="-1959" y="600855"/>
                  <a:pt x="3440" y="594452"/>
                </a:cubicBezTo>
                <a:cubicBezTo>
                  <a:pt x="8839" y="588049"/>
                  <a:pt x="17471" y="579502"/>
                  <a:pt x="29338" y="568812"/>
                </a:cubicBezTo>
                <a:cubicBezTo>
                  <a:pt x="41204" y="558121"/>
                  <a:pt x="52920" y="544548"/>
                  <a:pt x="64486" y="528093"/>
                </a:cubicBezTo>
                <a:cubicBezTo>
                  <a:pt x="76051" y="511637"/>
                  <a:pt x="82490" y="499996"/>
                  <a:pt x="83802" y="493171"/>
                </a:cubicBezTo>
                <a:cubicBezTo>
                  <a:pt x="85115" y="486345"/>
                  <a:pt x="85096" y="480153"/>
                  <a:pt x="83748" y="474596"/>
                </a:cubicBezTo>
                <a:cubicBezTo>
                  <a:pt x="82400" y="469040"/>
                  <a:pt x="85354" y="466261"/>
                  <a:pt x="92611" y="466261"/>
                </a:cubicBezTo>
                <a:close/>
                <a:moveTo>
                  <a:pt x="7002361" y="464583"/>
                </a:moveTo>
                <a:cubicBezTo>
                  <a:pt x="7005089" y="463873"/>
                  <a:pt x="7010405" y="464863"/>
                  <a:pt x="7018305" y="467552"/>
                </a:cubicBezTo>
                <a:cubicBezTo>
                  <a:pt x="7034109" y="472929"/>
                  <a:pt x="7040827" y="480827"/>
                  <a:pt x="7038461" y="491245"/>
                </a:cubicBezTo>
                <a:cubicBezTo>
                  <a:pt x="7036095" y="501663"/>
                  <a:pt x="7029448" y="502821"/>
                  <a:pt x="7018521" y="494719"/>
                </a:cubicBezTo>
                <a:cubicBezTo>
                  <a:pt x="7012355" y="487664"/>
                  <a:pt x="7006827" y="480028"/>
                  <a:pt x="7001937" y="471811"/>
                </a:cubicBezTo>
                <a:cubicBezTo>
                  <a:pt x="6999491" y="467702"/>
                  <a:pt x="6999633" y="465293"/>
                  <a:pt x="7002361" y="464583"/>
                </a:cubicBezTo>
                <a:close/>
                <a:moveTo>
                  <a:pt x="3788020" y="460862"/>
                </a:moveTo>
                <a:lnTo>
                  <a:pt x="3902368" y="460862"/>
                </a:lnTo>
                <a:lnTo>
                  <a:pt x="3902368" y="492031"/>
                </a:lnTo>
                <a:lnTo>
                  <a:pt x="3815230" y="492031"/>
                </a:lnTo>
                <a:cubicBezTo>
                  <a:pt x="3811086" y="514545"/>
                  <a:pt x="3806841" y="531136"/>
                  <a:pt x="3802496" y="541805"/>
                </a:cubicBezTo>
                <a:cubicBezTo>
                  <a:pt x="3812419" y="536428"/>
                  <a:pt x="3823655" y="533979"/>
                  <a:pt x="3836203" y="534460"/>
                </a:cubicBezTo>
                <a:cubicBezTo>
                  <a:pt x="3848750" y="534940"/>
                  <a:pt x="3860764" y="537812"/>
                  <a:pt x="3872243" y="543074"/>
                </a:cubicBezTo>
                <a:cubicBezTo>
                  <a:pt x="3883722" y="548337"/>
                  <a:pt x="3892029" y="555403"/>
                  <a:pt x="3897163" y="564273"/>
                </a:cubicBezTo>
                <a:cubicBezTo>
                  <a:pt x="3902297" y="573142"/>
                  <a:pt x="3906018" y="581954"/>
                  <a:pt x="3908327" y="590709"/>
                </a:cubicBezTo>
                <a:cubicBezTo>
                  <a:pt x="3910636" y="599464"/>
                  <a:pt x="3911553" y="608978"/>
                  <a:pt x="3911080" y="619253"/>
                </a:cubicBezTo>
                <a:cubicBezTo>
                  <a:pt x="3910607" y="629528"/>
                  <a:pt x="3908495" y="640054"/>
                  <a:pt x="3904745" y="650830"/>
                </a:cubicBezTo>
                <a:cubicBezTo>
                  <a:pt x="3900995" y="661607"/>
                  <a:pt x="3895284" y="670595"/>
                  <a:pt x="3887612" y="677794"/>
                </a:cubicBezTo>
                <a:cubicBezTo>
                  <a:pt x="3879940" y="684992"/>
                  <a:pt x="3870684" y="690700"/>
                  <a:pt x="3859843" y="694916"/>
                </a:cubicBezTo>
                <a:cubicBezTo>
                  <a:pt x="3849001" y="699132"/>
                  <a:pt x="3836454" y="700777"/>
                  <a:pt x="3822199" y="699852"/>
                </a:cubicBezTo>
                <a:cubicBezTo>
                  <a:pt x="3807945" y="698927"/>
                  <a:pt x="3794387" y="693700"/>
                  <a:pt x="3781523" y="684171"/>
                </a:cubicBezTo>
                <a:cubicBezTo>
                  <a:pt x="3768660" y="674642"/>
                  <a:pt x="3759848" y="657703"/>
                  <a:pt x="3755087" y="633353"/>
                </a:cubicBezTo>
                <a:lnTo>
                  <a:pt x="3786643" y="624147"/>
                </a:lnTo>
                <a:cubicBezTo>
                  <a:pt x="3793225" y="649715"/>
                  <a:pt x="3803396" y="663532"/>
                  <a:pt x="3817155" y="665597"/>
                </a:cubicBezTo>
                <a:cubicBezTo>
                  <a:pt x="3830915" y="667662"/>
                  <a:pt x="3842086" y="666221"/>
                  <a:pt x="3850668" y="661274"/>
                </a:cubicBezTo>
                <a:cubicBezTo>
                  <a:pt x="3859251" y="656326"/>
                  <a:pt x="3865489" y="649321"/>
                  <a:pt x="3869382" y="640258"/>
                </a:cubicBezTo>
                <a:cubicBezTo>
                  <a:pt x="3873276" y="631195"/>
                  <a:pt x="3875004" y="621100"/>
                  <a:pt x="3874566" y="609972"/>
                </a:cubicBezTo>
                <a:cubicBezTo>
                  <a:pt x="3874129" y="598844"/>
                  <a:pt x="3871246" y="589591"/>
                  <a:pt x="3865919" y="582212"/>
                </a:cubicBezTo>
                <a:cubicBezTo>
                  <a:pt x="3860592" y="574834"/>
                  <a:pt x="3853820" y="569883"/>
                  <a:pt x="3845603" y="567360"/>
                </a:cubicBezTo>
                <a:cubicBezTo>
                  <a:pt x="3837386" y="564836"/>
                  <a:pt x="3828083" y="564850"/>
                  <a:pt x="3817693" y="567403"/>
                </a:cubicBezTo>
                <a:cubicBezTo>
                  <a:pt x="3807304" y="569955"/>
                  <a:pt x="3798330" y="576329"/>
                  <a:pt x="3790773" y="586525"/>
                </a:cubicBezTo>
                <a:lnTo>
                  <a:pt x="3761842" y="583234"/>
                </a:lnTo>
                <a:cubicBezTo>
                  <a:pt x="3763648" y="575218"/>
                  <a:pt x="3772374" y="534427"/>
                  <a:pt x="3788020" y="460862"/>
                </a:cubicBezTo>
                <a:close/>
                <a:moveTo>
                  <a:pt x="1635371" y="460862"/>
                </a:moveTo>
                <a:lnTo>
                  <a:pt x="1749718" y="460862"/>
                </a:lnTo>
                <a:lnTo>
                  <a:pt x="1749718" y="492031"/>
                </a:lnTo>
                <a:lnTo>
                  <a:pt x="1662581" y="492031"/>
                </a:lnTo>
                <a:cubicBezTo>
                  <a:pt x="1658436" y="514545"/>
                  <a:pt x="1654192" y="531136"/>
                  <a:pt x="1649847" y="541805"/>
                </a:cubicBezTo>
                <a:cubicBezTo>
                  <a:pt x="1659769" y="536428"/>
                  <a:pt x="1671006" y="533979"/>
                  <a:pt x="1683553" y="534460"/>
                </a:cubicBezTo>
                <a:cubicBezTo>
                  <a:pt x="1696100" y="534940"/>
                  <a:pt x="1708114" y="537812"/>
                  <a:pt x="1719593" y="543074"/>
                </a:cubicBezTo>
                <a:cubicBezTo>
                  <a:pt x="1731073" y="548337"/>
                  <a:pt x="1739379" y="555403"/>
                  <a:pt x="1744513" y="564273"/>
                </a:cubicBezTo>
                <a:cubicBezTo>
                  <a:pt x="1749647" y="573142"/>
                  <a:pt x="1753368" y="581954"/>
                  <a:pt x="1755677" y="590709"/>
                </a:cubicBezTo>
                <a:cubicBezTo>
                  <a:pt x="1757986" y="599464"/>
                  <a:pt x="1758903" y="608978"/>
                  <a:pt x="1758430" y="619253"/>
                </a:cubicBezTo>
                <a:cubicBezTo>
                  <a:pt x="1757957" y="629528"/>
                  <a:pt x="1755845" y="640054"/>
                  <a:pt x="1752095" y="650830"/>
                </a:cubicBezTo>
                <a:cubicBezTo>
                  <a:pt x="1748345" y="661607"/>
                  <a:pt x="1742634" y="670595"/>
                  <a:pt x="1734962" y="677794"/>
                </a:cubicBezTo>
                <a:cubicBezTo>
                  <a:pt x="1727290" y="684992"/>
                  <a:pt x="1718034" y="690700"/>
                  <a:pt x="1707193" y="694916"/>
                </a:cubicBezTo>
                <a:cubicBezTo>
                  <a:pt x="1696351" y="699132"/>
                  <a:pt x="1683804" y="700777"/>
                  <a:pt x="1669550" y="699852"/>
                </a:cubicBezTo>
                <a:cubicBezTo>
                  <a:pt x="1655296" y="698927"/>
                  <a:pt x="1641737" y="693700"/>
                  <a:pt x="1628874" y="684171"/>
                </a:cubicBezTo>
                <a:cubicBezTo>
                  <a:pt x="1616010" y="674642"/>
                  <a:pt x="1607198" y="657703"/>
                  <a:pt x="1602437" y="633353"/>
                </a:cubicBezTo>
                <a:lnTo>
                  <a:pt x="1633993" y="624147"/>
                </a:lnTo>
                <a:cubicBezTo>
                  <a:pt x="1640576" y="649715"/>
                  <a:pt x="1650746" y="663532"/>
                  <a:pt x="1664505" y="665597"/>
                </a:cubicBezTo>
                <a:cubicBezTo>
                  <a:pt x="1678265" y="667662"/>
                  <a:pt x="1689436" y="666221"/>
                  <a:pt x="1698018" y="661274"/>
                </a:cubicBezTo>
                <a:cubicBezTo>
                  <a:pt x="1706601" y="656326"/>
                  <a:pt x="1712839" y="649321"/>
                  <a:pt x="1716732" y="640258"/>
                </a:cubicBezTo>
                <a:cubicBezTo>
                  <a:pt x="1720626" y="631195"/>
                  <a:pt x="1722354" y="621100"/>
                  <a:pt x="1721916" y="609972"/>
                </a:cubicBezTo>
                <a:cubicBezTo>
                  <a:pt x="1721479" y="598844"/>
                  <a:pt x="1718597" y="589591"/>
                  <a:pt x="1713269" y="582212"/>
                </a:cubicBezTo>
                <a:cubicBezTo>
                  <a:pt x="1707942" y="574834"/>
                  <a:pt x="1701170" y="569883"/>
                  <a:pt x="1692953" y="567360"/>
                </a:cubicBezTo>
                <a:cubicBezTo>
                  <a:pt x="1684736" y="564836"/>
                  <a:pt x="1675433" y="564850"/>
                  <a:pt x="1665043" y="567403"/>
                </a:cubicBezTo>
                <a:cubicBezTo>
                  <a:pt x="1654655" y="569955"/>
                  <a:pt x="1645680" y="576329"/>
                  <a:pt x="1638123" y="586525"/>
                </a:cubicBezTo>
                <a:lnTo>
                  <a:pt x="1609192" y="583234"/>
                </a:lnTo>
                <a:cubicBezTo>
                  <a:pt x="1610998" y="575218"/>
                  <a:pt x="1619725" y="534427"/>
                  <a:pt x="1635371" y="460862"/>
                </a:cubicBezTo>
                <a:close/>
                <a:moveTo>
                  <a:pt x="5583906" y="460207"/>
                </a:moveTo>
                <a:cubicBezTo>
                  <a:pt x="5592633" y="459794"/>
                  <a:pt x="5599704" y="462400"/>
                  <a:pt x="5605119" y="468025"/>
                </a:cubicBezTo>
                <a:cubicBezTo>
                  <a:pt x="5612339" y="475525"/>
                  <a:pt x="5606625" y="482068"/>
                  <a:pt x="5587975" y="487653"/>
                </a:cubicBezTo>
                <a:cubicBezTo>
                  <a:pt x="5569326" y="493239"/>
                  <a:pt x="5551211" y="496942"/>
                  <a:pt x="5533629" y="498763"/>
                </a:cubicBezTo>
                <a:cubicBezTo>
                  <a:pt x="5542620" y="501803"/>
                  <a:pt x="5545976" y="506758"/>
                  <a:pt x="5543696" y="513627"/>
                </a:cubicBezTo>
                <a:cubicBezTo>
                  <a:pt x="5541416" y="520496"/>
                  <a:pt x="5539860" y="536643"/>
                  <a:pt x="5539028" y="562068"/>
                </a:cubicBezTo>
                <a:cubicBezTo>
                  <a:pt x="5551734" y="559472"/>
                  <a:pt x="5561772" y="557024"/>
                  <a:pt x="5569143" y="554722"/>
                </a:cubicBezTo>
                <a:cubicBezTo>
                  <a:pt x="5576514" y="552421"/>
                  <a:pt x="5585035" y="554765"/>
                  <a:pt x="5594708" y="561756"/>
                </a:cubicBezTo>
                <a:cubicBezTo>
                  <a:pt x="5604381" y="568747"/>
                  <a:pt x="5600114" y="574616"/>
                  <a:pt x="5581909" y="579362"/>
                </a:cubicBezTo>
                <a:cubicBezTo>
                  <a:pt x="5563705" y="584109"/>
                  <a:pt x="5549411" y="587228"/>
                  <a:pt x="5539028" y="588719"/>
                </a:cubicBezTo>
                <a:cubicBezTo>
                  <a:pt x="5539028" y="612352"/>
                  <a:pt x="5538577" y="634508"/>
                  <a:pt x="5537673" y="655186"/>
                </a:cubicBezTo>
                <a:cubicBezTo>
                  <a:pt x="5558825" y="652533"/>
                  <a:pt x="5576320" y="650314"/>
                  <a:pt x="5590158" y="648529"/>
                </a:cubicBezTo>
                <a:cubicBezTo>
                  <a:pt x="5603997" y="646743"/>
                  <a:pt x="5614749" y="645614"/>
                  <a:pt x="5622413" y="645141"/>
                </a:cubicBezTo>
                <a:cubicBezTo>
                  <a:pt x="5630078" y="644668"/>
                  <a:pt x="5638571" y="645654"/>
                  <a:pt x="5647892" y="648099"/>
                </a:cubicBezTo>
                <a:cubicBezTo>
                  <a:pt x="5657213" y="650544"/>
                  <a:pt x="5665244" y="656638"/>
                  <a:pt x="5671983" y="666382"/>
                </a:cubicBezTo>
                <a:cubicBezTo>
                  <a:pt x="5678724" y="676127"/>
                  <a:pt x="5668112" y="679651"/>
                  <a:pt x="5640148" y="676955"/>
                </a:cubicBezTo>
                <a:cubicBezTo>
                  <a:pt x="5612185" y="674259"/>
                  <a:pt x="5585552" y="674026"/>
                  <a:pt x="5560248" y="676256"/>
                </a:cubicBezTo>
                <a:cubicBezTo>
                  <a:pt x="5534945" y="678485"/>
                  <a:pt x="5508638" y="681859"/>
                  <a:pt x="5481327" y="686376"/>
                </a:cubicBezTo>
                <a:cubicBezTo>
                  <a:pt x="5454016" y="690893"/>
                  <a:pt x="5434596" y="694278"/>
                  <a:pt x="5423066" y="696529"/>
                </a:cubicBezTo>
                <a:cubicBezTo>
                  <a:pt x="5411537" y="698780"/>
                  <a:pt x="5400283" y="695690"/>
                  <a:pt x="5389306" y="687258"/>
                </a:cubicBezTo>
                <a:cubicBezTo>
                  <a:pt x="5378329" y="678826"/>
                  <a:pt x="5379021" y="674316"/>
                  <a:pt x="5391381" y="673728"/>
                </a:cubicBezTo>
                <a:cubicBezTo>
                  <a:pt x="5403743" y="673140"/>
                  <a:pt x="5419309" y="671728"/>
                  <a:pt x="5438081" y="669491"/>
                </a:cubicBezTo>
                <a:cubicBezTo>
                  <a:pt x="5456852" y="667254"/>
                  <a:pt x="5481445" y="663604"/>
                  <a:pt x="5511861" y="658542"/>
                </a:cubicBezTo>
                <a:lnTo>
                  <a:pt x="5511861" y="591924"/>
                </a:lnTo>
                <a:cubicBezTo>
                  <a:pt x="5500332" y="594620"/>
                  <a:pt x="5490354" y="596416"/>
                  <a:pt x="5481929" y="597313"/>
                </a:cubicBezTo>
                <a:cubicBezTo>
                  <a:pt x="5473504" y="598209"/>
                  <a:pt x="5463789" y="595266"/>
                  <a:pt x="5452783" y="588483"/>
                </a:cubicBezTo>
                <a:cubicBezTo>
                  <a:pt x="5441777" y="581700"/>
                  <a:pt x="5444753" y="577183"/>
                  <a:pt x="5461710" y="574931"/>
                </a:cubicBezTo>
                <a:cubicBezTo>
                  <a:pt x="5478667" y="572680"/>
                  <a:pt x="5495413" y="569984"/>
                  <a:pt x="5511947" y="566843"/>
                </a:cubicBezTo>
                <a:cubicBezTo>
                  <a:pt x="5512793" y="548560"/>
                  <a:pt x="5512772" y="534137"/>
                  <a:pt x="5511882" y="523575"/>
                </a:cubicBezTo>
                <a:cubicBezTo>
                  <a:pt x="5510993" y="513014"/>
                  <a:pt x="5510068" y="506098"/>
                  <a:pt x="5509107" y="502829"/>
                </a:cubicBezTo>
                <a:cubicBezTo>
                  <a:pt x="5499844" y="504621"/>
                  <a:pt x="5490383" y="505743"/>
                  <a:pt x="5480725" y="506195"/>
                </a:cubicBezTo>
                <a:cubicBezTo>
                  <a:pt x="5471067" y="506647"/>
                  <a:pt x="5461695" y="503431"/>
                  <a:pt x="5452611" y="496548"/>
                </a:cubicBezTo>
                <a:cubicBezTo>
                  <a:pt x="5443526" y="489664"/>
                  <a:pt x="5444082" y="485602"/>
                  <a:pt x="5454278" y="484362"/>
                </a:cubicBezTo>
                <a:cubicBezTo>
                  <a:pt x="5464473" y="483122"/>
                  <a:pt x="5483804" y="479831"/>
                  <a:pt x="5512269" y="474489"/>
                </a:cubicBezTo>
                <a:cubicBezTo>
                  <a:pt x="5540735" y="469147"/>
                  <a:pt x="5561521" y="464859"/>
                  <a:pt x="5574628" y="461626"/>
                </a:cubicBezTo>
                <a:cubicBezTo>
                  <a:pt x="5577905" y="460817"/>
                  <a:pt x="5580998" y="460344"/>
                  <a:pt x="5583906" y="460207"/>
                </a:cubicBezTo>
                <a:close/>
                <a:moveTo>
                  <a:pt x="3502668" y="456797"/>
                </a:moveTo>
                <a:lnTo>
                  <a:pt x="3529620" y="456797"/>
                </a:lnTo>
                <a:lnTo>
                  <a:pt x="3529620" y="614725"/>
                </a:lnTo>
                <a:lnTo>
                  <a:pt x="3562015" y="614725"/>
                </a:lnTo>
                <a:lnTo>
                  <a:pt x="3562015" y="644560"/>
                </a:lnTo>
                <a:lnTo>
                  <a:pt x="3529620" y="644560"/>
                </a:lnTo>
                <a:lnTo>
                  <a:pt x="3529620" y="695841"/>
                </a:lnTo>
                <a:lnTo>
                  <a:pt x="3495720" y="695841"/>
                </a:lnTo>
                <a:lnTo>
                  <a:pt x="3495720" y="644560"/>
                </a:lnTo>
                <a:lnTo>
                  <a:pt x="3391782" y="644560"/>
                </a:lnTo>
                <a:lnTo>
                  <a:pt x="3391782" y="616962"/>
                </a:lnTo>
                <a:close/>
                <a:moveTo>
                  <a:pt x="3321693" y="456797"/>
                </a:moveTo>
                <a:lnTo>
                  <a:pt x="3348645" y="456797"/>
                </a:lnTo>
                <a:lnTo>
                  <a:pt x="3348645" y="614725"/>
                </a:lnTo>
                <a:lnTo>
                  <a:pt x="3381040" y="614725"/>
                </a:lnTo>
                <a:lnTo>
                  <a:pt x="3381040" y="644560"/>
                </a:lnTo>
                <a:lnTo>
                  <a:pt x="3348645" y="644560"/>
                </a:lnTo>
                <a:lnTo>
                  <a:pt x="3348645" y="695841"/>
                </a:lnTo>
                <a:lnTo>
                  <a:pt x="3314745" y="695841"/>
                </a:lnTo>
                <a:lnTo>
                  <a:pt x="3314745" y="644560"/>
                </a:lnTo>
                <a:lnTo>
                  <a:pt x="3210807" y="644560"/>
                </a:lnTo>
                <a:lnTo>
                  <a:pt x="3210807" y="616962"/>
                </a:lnTo>
                <a:close/>
                <a:moveTo>
                  <a:pt x="2769321" y="456797"/>
                </a:moveTo>
                <a:lnTo>
                  <a:pt x="2807157" y="456797"/>
                </a:lnTo>
                <a:lnTo>
                  <a:pt x="2750456" y="544516"/>
                </a:lnTo>
                <a:cubicBezTo>
                  <a:pt x="2772483" y="538220"/>
                  <a:pt x="2791161" y="539558"/>
                  <a:pt x="2806491" y="548527"/>
                </a:cubicBezTo>
                <a:cubicBezTo>
                  <a:pt x="2821820" y="557497"/>
                  <a:pt x="2832048" y="567342"/>
                  <a:pt x="2837175" y="578061"/>
                </a:cubicBezTo>
                <a:cubicBezTo>
                  <a:pt x="2842301" y="588780"/>
                  <a:pt x="2845098" y="600403"/>
                  <a:pt x="2845564" y="612929"/>
                </a:cubicBezTo>
                <a:cubicBezTo>
                  <a:pt x="2846030" y="625455"/>
                  <a:pt x="2844141" y="637849"/>
                  <a:pt x="2839896" y="650110"/>
                </a:cubicBezTo>
                <a:cubicBezTo>
                  <a:pt x="2835651" y="662371"/>
                  <a:pt x="2828062" y="673499"/>
                  <a:pt x="2817127" y="683494"/>
                </a:cubicBezTo>
                <a:cubicBezTo>
                  <a:pt x="2806193" y="693489"/>
                  <a:pt x="2791021" y="698945"/>
                  <a:pt x="2771612" y="699863"/>
                </a:cubicBezTo>
                <a:cubicBezTo>
                  <a:pt x="2752202" y="700781"/>
                  <a:pt x="2735593" y="697207"/>
                  <a:pt x="2721783" y="689140"/>
                </a:cubicBezTo>
                <a:cubicBezTo>
                  <a:pt x="2707973" y="681074"/>
                  <a:pt x="2698476" y="669702"/>
                  <a:pt x="2693292" y="655025"/>
                </a:cubicBezTo>
                <a:cubicBezTo>
                  <a:pt x="2688109" y="640348"/>
                  <a:pt x="2685968" y="626298"/>
                  <a:pt x="2686872" y="612875"/>
                </a:cubicBezTo>
                <a:cubicBezTo>
                  <a:pt x="2687775" y="599453"/>
                  <a:pt x="2690249" y="588257"/>
                  <a:pt x="2694293" y="579287"/>
                </a:cubicBezTo>
                <a:cubicBezTo>
                  <a:pt x="2698337" y="570317"/>
                  <a:pt x="2704510" y="558885"/>
                  <a:pt x="2712813" y="544989"/>
                </a:cubicBezTo>
                <a:close/>
                <a:moveTo>
                  <a:pt x="2399347" y="456797"/>
                </a:moveTo>
                <a:lnTo>
                  <a:pt x="2422256" y="456797"/>
                </a:lnTo>
                <a:lnTo>
                  <a:pt x="2422256" y="695841"/>
                </a:lnTo>
                <a:lnTo>
                  <a:pt x="2387000" y="695841"/>
                </a:lnTo>
                <a:lnTo>
                  <a:pt x="2387000" y="509583"/>
                </a:lnTo>
                <a:cubicBezTo>
                  <a:pt x="2379859" y="520639"/>
                  <a:pt x="2365010" y="531889"/>
                  <a:pt x="2342453" y="543333"/>
                </a:cubicBezTo>
                <a:lnTo>
                  <a:pt x="2342453" y="512530"/>
                </a:lnTo>
                <a:cubicBezTo>
                  <a:pt x="2365368" y="496971"/>
                  <a:pt x="2384333" y="478393"/>
                  <a:pt x="2399347" y="456797"/>
                </a:cubicBezTo>
                <a:close/>
                <a:moveTo>
                  <a:pt x="2245368" y="456797"/>
                </a:moveTo>
                <a:lnTo>
                  <a:pt x="2272320" y="456797"/>
                </a:lnTo>
                <a:lnTo>
                  <a:pt x="2272320" y="614725"/>
                </a:lnTo>
                <a:lnTo>
                  <a:pt x="2304715" y="614725"/>
                </a:lnTo>
                <a:lnTo>
                  <a:pt x="2304715" y="644560"/>
                </a:lnTo>
                <a:lnTo>
                  <a:pt x="2272320" y="644560"/>
                </a:lnTo>
                <a:lnTo>
                  <a:pt x="2272320" y="695841"/>
                </a:lnTo>
                <a:lnTo>
                  <a:pt x="2238420" y="695841"/>
                </a:lnTo>
                <a:lnTo>
                  <a:pt x="2238420" y="644560"/>
                </a:lnTo>
                <a:lnTo>
                  <a:pt x="2134482" y="644560"/>
                </a:lnTo>
                <a:lnTo>
                  <a:pt x="2134482" y="616962"/>
                </a:lnTo>
                <a:close/>
                <a:moveTo>
                  <a:pt x="1873971" y="456797"/>
                </a:moveTo>
                <a:lnTo>
                  <a:pt x="1911807" y="456797"/>
                </a:lnTo>
                <a:lnTo>
                  <a:pt x="1855106" y="544516"/>
                </a:lnTo>
                <a:cubicBezTo>
                  <a:pt x="1877133" y="538220"/>
                  <a:pt x="1895811" y="539558"/>
                  <a:pt x="1911141" y="548527"/>
                </a:cubicBezTo>
                <a:cubicBezTo>
                  <a:pt x="1926470" y="557497"/>
                  <a:pt x="1936698" y="567342"/>
                  <a:pt x="1941825" y="578061"/>
                </a:cubicBezTo>
                <a:cubicBezTo>
                  <a:pt x="1946952" y="588780"/>
                  <a:pt x="1949748" y="600403"/>
                  <a:pt x="1950214" y="612929"/>
                </a:cubicBezTo>
                <a:cubicBezTo>
                  <a:pt x="1950680" y="625455"/>
                  <a:pt x="1948791" y="637849"/>
                  <a:pt x="1944546" y="650110"/>
                </a:cubicBezTo>
                <a:cubicBezTo>
                  <a:pt x="1940301" y="662371"/>
                  <a:pt x="1932712" y="673499"/>
                  <a:pt x="1921777" y="683494"/>
                </a:cubicBezTo>
                <a:cubicBezTo>
                  <a:pt x="1910843" y="693489"/>
                  <a:pt x="1895671" y="698945"/>
                  <a:pt x="1876262" y="699863"/>
                </a:cubicBezTo>
                <a:cubicBezTo>
                  <a:pt x="1856852" y="700781"/>
                  <a:pt x="1840243" y="697207"/>
                  <a:pt x="1826433" y="689140"/>
                </a:cubicBezTo>
                <a:cubicBezTo>
                  <a:pt x="1812623" y="681074"/>
                  <a:pt x="1803127" y="669702"/>
                  <a:pt x="1797943" y="655025"/>
                </a:cubicBezTo>
                <a:cubicBezTo>
                  <a:pt x="1792759" y="640348"/>
                  <a:pt x="1790618" y="626298"/>
                  <a:pt x="1791522" y="612875"/>
                </a:cubicBezTo>
                <a:cubicBezTo>
                  <a:pt x="1792425" y="599453"/>
                  <a:pt x="1794899" y="588257"/>
                  <a:pt x="1798943" y="579287"/>
                </a:cubicBezTo>
                <a:cubicBezTo>
                  <a:pt x="1802987" y="570317"/>
                  <a:pt x="1809160" y="558885"/>
                  <a:pt x="1817463" y="544989"/>
                </a:cubicBezTo>
                <a:close/>
                <a:moveTo>
                  <a:pt x="1320130" y="456797"/>
                </a:moveTo>
                <a:cubicBezTo>
                  <a:pt x="1329602" y="456797"/>
                  <a:pt x="1338191" y="457761"/>
                  <a:pt x="1345899" y="459690"/>
                </a:cubicBezTo>
                <a:cubicBezTo>
                  <a:pt x="1353607" y="461618"/>
                  <a:pt x="1361777" y="465702"/>
                  <a:pt x="1370411" y="471940"/>
                </a:cubicBezTo>
                <a:cubicBezTo>
                  <a:pt x="1379043" y="478178"/>
                  <a:pt x="1385221" y="486925"/>
                  <a:pt x="1388941" y="498182"/>
                </a:cubicBezTo>
                <a:cubicBezTo>
                  <a:pt x="1392662" y="509439"/>
                  <a:pt x="1392379" y="522729"/>
                  <a:pt x="1388092" y="538052"/>
                </a:cubicBezTo>
                <a:cubicBezTo>
                  <a:pt x="1383804" y="553374"/>
                  <a:pt x="1373350" y="564076"/>
                  <a:pt x="1356730" y="570156"/>
                </a:cubicBezTo>
                <a:cubicBezTo>
                  <a:pt x="1371314" y="573339"/>
                  <a:pt x="1381933" y="579922"/>
                  <a:pt x="1388586" y="589902"/>
                </a:cubicBezTo>
                <a:cubicBezTo>
                  <a:pt x="1395240" y="599883"/>
                  <a:pt x="1398567" y="611861"/>
                  <a:pt x="1398567" y="625835"/>
                </a:cubicBezTo>
                <a:cubicBezTo>
                  <a:pt x="1398567" y="639810"/>
                  <a:pt x="1396426" y="651089"/>
                  <a:pt x="1392147" y="659671"/>
                </a:cubicBezTo>
                <a:cubicBezTo>
                  <a:pt x="1387866" y="668254"/>
                  <a:pt x="1383065" y="675438"/>
                  <a:pt x="1377745" y="681224"/>
                </a:cubicBezTo>
                <a:cubicBezTo>
                  <a:pt x="1372425" y="687011"/>
                  <a:pt x="1365252" y="691571"/>
                  <a:pt x="1356224" y="694905"/>
                </a:cubicBezTo>
                <a:cubicBezTo>
                  <a:pt x="1347197" y="698239"/>
                  <a:pt x="1335882" y="699906"/>
                  <a:pt x="1322281" y="699906"/>
                </a:cubicBezTo>
                <a:cubicBezTo>
                  <a:pt x="1308679" y="699906"/>
                  <a:pt x="1296899" y="698243"/>
                  <a:pt x="1286939" y="694916"/>
                </a:cubicBezTo>
                <a:cubicBezTo>
                  <a:pt x="1276980" y="691589"/>
                  <a:pt x="1268620" y="686548"/>
                  <a:pt x="1261859" y="679794"/>
                </a:cubicBezTo>
                <a:cubicBezTo>
                  <a:pt x="1255098" y="673040"/>
                  <a:pt x="1250519" y="665113"/>
                  <a:pt x="1248124" y="656014"/>
                </a:cubicBezTo>
                <a:cubicBezTo>
                  <a:pt x="1245729" y="646916"/>
                  <a:pt x="1244532" y="636809"/>
                  <a:pt x="1244532" y="625696"/>
                </a:cubicBezTo>
                <a:cubicBezTo>
                  <a:pt x="1244532" y="614568"/>
                  <a:pt x="1247343" y="603615"/>
                  <a:pt x="1252964" y="592839"/>
                </a:cubicBezTo>
                <a:cubicBezTo>
                  <a:pt x="1258585" y="582062"/>
                  <a:pt x="1267476" y="574214"/>
                  <a:pt x="1279637" y="569296"/>
                </a:cubicBezTo>
                <a:cubicBezTo>
                  <a:pt x="1269469" y="564721"/>
                  <a:pt x="1262436" y="558286"/>
                  <a:pt x="1258535" y="549990"/>
                </a:cubicBezTo>
                <a:cubicBezTo>
                  <a:pt x="1254634" y="541694"/>
                  <a:pt x="1252451" y="532377"/>
                  <a:pt x="1251985" y="522037"/>
                </a:cubicBezTo>
                <a:cubicBezTo>
                  <a:pt x="1251519" y="511698"/>
                  <a:pt x="1252914" y="502793"/>
                  <a:pt x="1256168" y="495322"/>
                </a:cubicBezTo>
                <a:cubicBezTo>
                  <a:pt x="1259424" y="487850"/>
                  <a:pt x="1264386" y="480781"/>
                  <a:pt x="1271054" y="474112"/>
                </a:cubicBezTo>
                <a:cubicBezTo>
                  <a:pt x="1277722" y="467444"/>
                  <a:pt x="1285201" y="462891"/>
                  <a:pt x="1293489" y="460453"/>
                </a:cubicBezTo>
                <a:cubicBezTo>
                  <a:pt x="1301778" y="458015"/>
                  <a:pt x="1310658" y="456797"/>
                  <a:pt x="1320130" y="456797"/>
                </a:cubicBezTo>
                <a:close/>
                <a:moveTo>
                  <a:pt x="1158729" y="456127"/>
                </a:moveTo>
                <a:cubicBezTo>
                  <a:pt x="1166329" y="457215"/>
                  <a:pt x="1173396" y="459435"/>
                  <a:pt x="1179928" y="462787"/>
                </a:cubicBezTo>
                <a:cubicBezTo>
                  <a:pt x="1192991" y="469491"/>
                  <a:pt x="1202087" y="479185"/>
                  <a:pt x="1207213" y="491869"/>
                </a:cubicBezTo>
                <a:cubicBezTo>
                  <a:pt x="1212340" y="504553"/>
                  <a:pt x="1213014" y="518531"/>
                  <a:pt x="1209236" y="533804"/>
                </a:cubicBezTo>
                <a:cubicBezTo>
                  <a:pt x="1205457" y="549076"/>
                  <a:pt x="1195200" y="561251"/>
                  <a:pt x="1178465" y="570328"/>
                </a:cubicBezTo>
                <a:cubicBezTo>
                  <a:pt x="1190468" y="574458"/>
                  <a:pt x="1199989" y="582173"/>
                  <a:pt x="1207031" y="593473"/>
                </a:cubicBezTo>
                <a:cubicBezTo>
                  <a:pt x="1214072" y="604773"/>
                  <a:pt x="1216423" y="619608"/>
                  <a:pt x="1214087" y="637978"/>
                </a:cubicBezTo>
                <a:cubicBezTo>
                  <a:pt x="1211748" y="656348"/>
                  <a:pt x="1203410" y="671262"/>
                  <a:pt x="1189069" y="682719"/>
                </a:cubicBezTo>
                <a:cubicBezTo>
                  <a:pt x="1174729" y="694177"/>
                  <a:pt x="1158525" y="699673"/>
                  <a:pt x="1140456" y="699207"/>
                </a:cubicBezTo>
                <a:cubicBezTo>
                  <a:pt x="1122388" y="698741"/>
                  <a:pt x="1106689" y="693037"/>
                  <a:pt x="1093359" y="682096"/>
                </a:cubicBezTo>
                <a:cubicBezTo>
                  <a:pt x="1080030" y="671154"/>
                  <a:pt x="1071451" y="654326"/>
                  <a:pt x="1067622" y="631611"/>
                </a:cubicBezTo>
                <a:lnTo>
                  <a:pt x="1099177" y="625502"/>
                </a:lnTo>
                <a:cubicBezTo>
                  <a:pt x="1103279" y="639340"/>
                  <a:pt x="1109051" y="649547"/>
                  <a:pt x="1116494" y="656122"/>
                </a:cubicBezTo>
                <a:cubicBezTo>
                  <a:pt x="1123936" y="662697"/>
                  <a:pt x="1132989" y="666013"/>
                  <a:pt x="1143651" y="666070"/>
                </a:cubicBezTo>
                <a:cubicBezTo>
                  <a:pt x="1154312" y="666128"/>
                  <a:pt x="1162978" y="661793"/>
                  <a:pt x="1169646" y="653067"/>
                </a:cubicBezTo>
                <a:cubicBezTo>
                  <a:pt x="1176314" y="644341"/>
                  <a:pt x="1179218" y="634343"/>
                  <a:pt x="1178357" y="623071"/>
                </a:cubicBezTo>
                <a:cubicBezTo>
                  <a:pt x="1177497" y="611800"/>
                  <a:pt x="1173177" y="603088"/>
                  <a:pt x="1165397" y="596936"/>
                </a:cubicBezTo>
                <a:cubicBezTo>
                  <a:pt x="1157618" y="590784"/>
                  <a:pt x="1143468" y="586246"/>
                  <a:pt x="1122947" y="583320"/>
                </a:cubicBezTo>
                <a:lnTo>
                  <a:pt x="1122947" y="559766"/>
                </a:lnTo>
                <a:cubicBezTo>
                  <a:pt x="1143052" y="557859"/>
                  <a:pt x="1157076" y="553152"/>
                  <a:pt x="1165021" y="545645"/>
                </a:cubicBezTo>
                <a:cubicBezTo>
                  <a:pt x="1172965" y="538138"/>
                  <a:pt x="1176518" y="528422"/>
                  <a:pt x="1175679" y="516498"/>
                </a:cubicBezTo>
                <a:cubicBezTo>
                  <a:pt x="1174840" y="504575"/>
                  <a:pt x="1169628" y="495942"/>
                  <a:pt x="1160041" y="490600"/>
                </a:cubicBezTo>
                <a:cubicBezTo>
                  <a:pt x="1150455" y="485258"/>
                  <a:pt x="1140180" y="484692"/>
                  <a:pt x="1129217" y="488901"/>
                </a:cubicBezTo>
                <a:cubicBezTo>
                  <a:pt x="1118254" y="493110"/>
                  <a:pt x="1109008" y="505854"/>
                  <a:pt x="1101480" y="527135"/>
                </a:cubicBezTo>
                <a:lnTo>
                  <a:pt x="1070311" y="522296"/>
                </a:lnTo>
                <a:cubicBezTo>
                  <a:pt x="1075875" y="503223"/>
                  <a:pt x="1083600" y="488037"/>
                  <a:pt x="1093489" y="476737"/>
                </a:cubicBezTo>
                <a:cubicBezTo>
                  <a:pt x="1103376" y="465437"/>
                  <a:pt x="1116988" y="458611"/>
                  <a:pt x="1134326" y="456259"/>
                </a:cubicBezTo>
                <a:cubicBezTo>
                  <a:pt x="1142994" y="455083"/>
                  <a:pt x="1151129" y="455039"/>
                  <a:pt x="1158729" y="456127"/>
                </a:cubicBezTo>
                <a:close/>
                <a:moveTo>
                  <a:pt x="4017855" y="455463"/>
                </a:moveTo>
                <a:cubicBezTo>
                  <a:pt x="4026997" y="455463"/>
                  <a:pt x="4036383" y="457388"/>
                  <a:pt x="4046012" y="461238"/>
                </a:cubicBezTo>
                <a:cubicBezTo>
                  <a:pt x="4055642" y="465089"/>
                  <a:pt x="4064221" y="470778"/>
                  <a:pt x="4071749" y="478307"/>
                </a:cubicBezTo>
                <a:cubicBezTo>
                  <a:pt x="4079278" y="485836"/>
                  <a:pt x="4084444" y="493561"/>
                  <a:pt x="4087248" y="501484"/>
                </a:cubicBezTo>
                <a:cubicBezTo>
                  <a:pt x="4090051" y="509407"/>
                  <a:pt x="4091453" y="519617"/>
                  <a:pt x="4091453" y="532115"/>
                </a:cubicBezTo>
                <a:cubicBezTo>
                  <a:pt x="4091453" y="544612"/>
                  <a:pt x="4086839" y="560552"/>
                  <a:pt x="4077611" y="579932"/>
                </a:cubicBezTo>
                <a:cubicBezTo>
                  <a:pt x="4068383" y="599313"/>
                  <a:pt x="4045865" y="639304"/>
                  <a:pt x="4010058" y="699906"/>
                </a:cubicBezTo>
                <a:lnTo>
                  <a:pt x="3973856" y="699906"/>
                </a:lnTo>
                <a:cubicBezTo>
                  <a:pt x="3993717" y="663410"/>
                  <a:pt x="4009914" y="633260"/>
                  <a:pt x="4022448" y="609455"/>
                </a:cubicBezTo>
                <a:cubicBezTo>
                  <a:pt x="4002128" y="613055"/>
                  <a:pt x="3984070" y="609871"/>
                  <a:pt x="3968274" y="599905"/>
                </a:cubicBezTo>
                <a:cubicBezTo>
                  <a:pt x="3952478" y="589938"/>
                  <a:pt x="3942935" y="576437"/>
                  <a:pt x="3939644" y="559401"/>
                </a:cubicBezTo>
                <a:cubicBezTo>
                  <a:pt x="3936353" y="542365"/>
                  <a:pt x="3936535" y="527175"/>
                  <a:pt x="3940192" y="513831"/>
                </a:cubicBezTo>
                <a:cubicBezTo>
                  <a:pt x="3943849" y="500488"/>
                  <a:pt x="3949686" y="489335"/>
                  <a:pt x="3957702" y="480372"/>
                </a:cubicBezTo>
                <a:cubicBezTo>
                  <a:pt x="3965718" y="471409"/>
                  <a:pt x="3975462" y="465017"/>
                  <a:pt x="3986934" y="461195"/>
                </a:cubicBezTo>
                <a:cubicBezTo>
                  <a:pt x="3998406" y="457374"/>
                  <a:pt x="4008713" y="455463"/>
                  <a:pt x="4017855" y="455463"/>
                </a:cubicBezTo>
                <a:close/>
                <a:moveTo>
                  <a:pt x="2949709" y="454154"/>
                </a:moveTo>
                <a:cubicBezTo>
                  <a:pt x="2954094" y="454162"/>
                  <a:pt x="2958233" y="454646"/>
                  <a:pt x="2962126" y="455603"/>
                </a:cubicBezTo>
                <a:cubicBezTo>
                  <a:pt x="2969913" y="457517"/>
                  <a:pt x="2977904" y="461127"/>
                  <a:pt x="2986100" y="466433"/>
                </a:cubicBezTo>
                <a:cubicBezTo>
                  <a:pt x="2994295" y="471739"/>
                  <a:pt x="3000956" y="479522"/>
                  <a:pt x="3006083" y="489783"/>
                </a:cubicBezTo>
                <a:cubicBezTo>
                  <a:pt x="3011209" y="500043"/>
                  <a:pt x="3013074" y="512426"/>
                  <a:pt x="3011675" y="526931"/>
                </a:cubicBezTo>
                <a:cubicBezTo>
                  <a:pt x="3010277" y="541436"/>
                  <a:pt x="3003147" y="558562"/>
                  <a:pt x="2990283" y="578308"/>
                </a:cubicBezTo>
                <a:cubicBezTo>
                  <a:pt x="2977420" y="598055"/>
                  <a:pt x="2953307" y="626843"/>
                  <a:pt x="2917944" y="664672"/>
                </a:cubicBezTo>
                <a:lnTo>
                  <a:pt x="3015128" y="664672"/>
                </a:lnTo>
                <a:lnTo>
                  <a:pt x="3015128" y="695841"/>
                </a:lnTo>
                <a:lnTo>
                  <a:pt x="2870535" y="695841"/>
                </a:lnTo>
                <a:lnTo>
                  <a:pt x="2870535" y="686140"/>
                </a:lnTo>
                <a:cubicBezTo>
                  <a:pt x="2871468" y="672172"/>
                  <a:pt x="2877881" y="659696"/>
                  <a:pt x="2889776" y="648712"/>
                </a:cubicBezTo>
                <a:cubicBezTo>
                  <a:pt x="2901672" y="637727"/>
                  <a:pt x="2916557" y="620845"/>
                  <a:pt x="2934432" y="598066"/>
                </a:cubicBezTo>
                <a:cubicBezTo>
                  <a:pt x="2952307" y="575286"/>
                  <a:pt x="2963897" y="557745"/>
                  <a:pt x="2969203" y="545441"/>
                </a:cubicBezTo>
                <a:cubicBezTo>
                  <a:pt x="2974509" y="533137"/>
                  <a:pt x="2976528" y="522866"/>
                  <a:pt x="2975258" y="514627"/>
                </a:cubicBezTo>
                <a:cubicBezTo>
                  <a:pt x="2973989" y="506389"/>
                  <a:pt x="2970182" y="499663"/>
                  <a:pt x="2963836" y="494450"/>
                </a:cubicBezTo>
                <a:cubicBezTo>
                  <a:pt x="2957491" y="489238"/>
                  <a:pt x="2950063" y="487065"/>
                  <a:pt x="2941552" y="487933"/>
                </a:cubicBezTo>
                <a:cubicBezTo>
                  <a:pt x="2933041" y="488800"/>
                  <a:pt x="2924842" y="492138"/>
                  <a:pt x="2916955" y="497946"/>
                </a:cubicBezTo>
                <a:cubicBezTo>
                  <a:pt x="2909068" y="503754"/>
                  <a:pt x="2902622" y="513483"/>
                  <a:pt x="2897617" y="527135"/>
                </a:cubicBezTo>
                <a:lnTo>
                  <a:pt x="2865136" y="522317"/>
                </a:lnTo>
                <a:cubicBezTo>
                  <a:pt x="2872507" y="498613"/>
                  <a:pt x="2882108" y="481792"/>
                  <a:pt x="2893939" y="471854"/>
                </a:cubicBezTo>
                <a:cubicBezTo>
                  <a:pt x="2905769" y="461916"/>
                  <a:pt x="2919730" y="456481"/>
                  <a:pt x="2935819" y="455549"/>
                </a:cubicBezTo>
                <a:cubicBezTo>
                  <a:pt x="2940695" y="454610"/>
                  <a:pt x="2945325" y="454145"/>
                  <a:pt x="2949709" y="454154"/>
                </a:cubicBezTo>
                <a:close/>
                <a:moveTo>
                  <a:pt x="898790" y="453523"/>
                </a:moveTo>
                <a:cubicBezTo>
                  <a:pt x="897313" y="453217"/>
                  <a:pt x="895589" y="453233"/>
                  <a:pt x="893618" y="453570"/>
                </a:cubicBezTo>
                <a:cubicBezTo>
                  <a:pt x="885739" y="454918"/>
                  <a:pt x="868584" y="457621"/>
                  <a:pt x="842156" y="461679"/>
                </a:cubicBezTo>
                <a:cubicBezTo>
                  <a:pt x="843044" y="463830"/>
                  <a:pt x="844242" y="470298"/>
                  <a:pt x="845748" y="481082"/>
                </a:cubicBezTo>
                <a:cubicBezTo>
                  <a:pt x="849705" y="481182"/>
                  <a:pt x="859424" y="479408"/>
                  <a:pt x="874905" y="475758"/>
                </a:cubicBezTo>
                <a:cubicBezTo>
                  <a:pt x="890385" y="472108"/>
                  <a:pt x="898695" y="473994"/>
                  <a:pt x="899835" y="481415"/>
                </a:cubicBezTo>
                <a:cubicBezTo>
                  <a:pt x="900975" y="488836"/>
                  <a:pt x="895243" y="493812"/>
                  <a:pt x="882638" y="496343"/>
                </a:cubicBezTo>
                <a:cubicBezTo>
                  <a:pt x="870033" y="498874"/>
                  <a:pt x="858338" y="499236"/>
                  <a:pt x="847554" y="497430"/>
                </a:cubicBezTo>
                <a:lnTo>
                  <a:pt x="851146" y="524274"/>
                </a:lnTo>
                <a:cubicBezTo>
                  <a:pt x="857757" y="522468"/>
                  <a:pt x="866139" y="520894"/>
                  <a:pt x="876292" y="519553"/>
                </a:cubicBezTo>
                <a:cubicBezTo>
                  <a:pt x="886445" y="518212"/>
                  <a:pt x="894066" y="517542"/>
                  <a:pt x="899157" y="517542"/>
                </a:cubicBezTo>
                <a:cubicBezTo>
                  <a:pt x="903344" y="494095"/>
                  <a:pt x="905439" y="476565"/>
                  <a:pt x="905439" y="464949"/>
                </a:cubicBezTo>
                <a:cubicBezTo>
                  <a:pt x="905439" y="458249"/>
                  <a:pt x="903222" y="454440"/>
                  <a:pt x="898790" y="453523"/>
                </a:cubicBezTo>
                <a:close/>
                <a:moveTo>
                  <a:pt x="4373604" y="447354"/>
                </a:moveTo>
                <a:cubicBezTo>
                  <a:pt x="4386108" y="447354"/>
                  <a:pt x="4396896" y="449634"/>
                  <a:pt x="4405966" y="454194"/>
                </a:cubicBezTo>
                <a:cubicBezTo>
                  <a:pt x="4415036" y="458754"/>
                  <a:pt x="4419015" y="466652"/>
                  <a:pt x="4417904" y="477887"/>
                </a:cubicBezTo>
                <a:cubicBezTo>
                  <a:pt x="4416793" y="489123"/>
                  <a:pt x="4411200" y="492604"/>
                  <a:pt x="4401126" y="488331"/>
                </a:cubicBezTo>
                <a:cubicBezTo>
                  <a:pt x="4391052" y="484057"/>
                  <a:pt x="4380333" y="476159"/>
                  <a:pt x="4368968" y="464637"/>
                </a:cubicBezTo>
                <a:cubicBezTo>
                  <a:pt x="4357604" y="453115"/>
                  <a:pt x="4359149" y="447354"/>
                  <a:pt x="4373604" y="447354"/>
                </a:cubicBezTo>
                <a:close/>
                <a:moveTo>
                  <a:pt x="510921" y="443234"/>
                </a:moveTo>
                <a:cubicBezTo>
                  <a:pt x="513891" y="442915"/>
                  <a:pt x="516984" y="443482"/>
                  <a:pt x="520200" y="444934"/>
                </a:cubicBezTo>
                <a:cubicBezTo>
                  <a:pt x="526632" y="447838"/>
                  <a:pt x="533059" y="451774"/>
                  <a:pt x="539484" y="456743"/>
                </a:cubicBezTo>
                <a:cubicBezTo>
                  <a:pt x="545908" y="461712"/>
                  <a:pt x="545836" y="466802"/>
                  <a:pt x="539268" y="472015"/>
                </a:cubicBezTo>
                <a:cubicBezTo>
                  <a:pt x="532701" y="477228"/>
                  <a:pt x="525638" y="489170"/>
                  <a:pt x="518081" y="507841"/>
                </a:cubicBezTo>
                <a:cubicBezTo>
                  <a:pt x="525280" y="516889"/>
                  <a:pt x="525746" y="522331"/>
                  <a:pt x="519479" y="524167"/>
                </a:cubicBezTo>
                <a:cubicBezTo>
                  <a:pt x="513212" y="526002"/>
                  <a:pt x="496994" y="528777"/>
                  <a:pt x="470823" y="532491"/>
                </a:cubicBezTo>
                <a:cubicBezTo>
                  <a:pt x="479269" y="532936"/>
                  <a:pt x="484532" y="535463"/>
                  <a:pt x="486611" y="540074"/>
                </a:cubicBezTo>
                <a:cubicBezTo>
                  <a:pt x="488691" y="544684"/>
                  <a:pt x="488519" y="548316"/>
                  <a:pt x="486095" y="550969"/>
                </a:cubicBezTo>
                <a:cubicBezTo>
                  <a:pt x="483672" y="553622"/>
                  <a:pt x="480832" y="558669"/>
                  <a:pt x="477577" y="566112"/>
                </a:cubicBezTo>
                <a:cubicBezTo>
                  <a:pt x="490468" y="563674"/>
                  <a:pt x="500159" y="560139"/>
                  <a:pt x="506648" y="555507"/>
                </a:cubicBezTo>
                <a:cubicBezTo>
                  <a:pt x="513137" y="550876"/>
                  <a:pt x="519175" y="550306"/>
                  <a:pt x="524760" y="553797"/>
                </a:cubicBezTo>
                <a:cubicBezTo>
                  <a:pt x="530345" y="557289"/>
                  <a:pt x="535576" y="561398"/>
                  <a:pt x="540452" y="566123"/>
                </a:cubicBezTo>
                <a:cubicBezTo>
                  <a:pt x="545327" y="570848"/>
                  <a:pt x="545718" y="575698"/>
                  <a:pt x="541623" y="580675"/>
                </a:cubicBezTo>
                <a:cubicBezTo>
                  <a:pt x="537530" y="585651"/>
                  <a:pt x="535264" y="592498"/>
                  <a:pt x="534827" y="601217"/>
                </a:cubicBezTo>
                <a:cubicBezTo>
                  <a:pt x="534389" y="609936"/>
                  <a:pt x="533267" y="622451"/>
                  <a:pt x="531460" y="638763"/>
                </a:cubicBezTo>
                <a:cubicBezTo>
                  <a:pt x="529653" y="655075"/>
                  <a:pt x="526136" y="668214"/>
                  <a:pt x="520909" y="678181"/>
                </a:cubicBezTo>
                <a:cubicBezTo>
                  <a:pt x="515682" y="688147"/>
                  <a:pt x="508526" y="696508"/>
                  <a:pt x="499442" y="703262"/>
                </a:cubicBezTo>
                <a:cubicBezTo>
                  <a:pt x="490357" y="710016"/>
                  <a:pt x="484701" y="709260"/>
                  <a:pt x="482471" y="700992"/>
                </a:cubicBezTo>
                <a:cubicBezTo>
                  <a:pt x="480240" y="692725"/>
                  <a:pt x="474791" y="683924"/>
                  <a:pt x="466122" y="674589"/>
                </a:cubicBezTo>
                <a:cubicBezTo>
                  <a:pt x="457454" y="665253"/>
                  <a:pt x="458408" y="661940"/>
                  <a:pt x="468983" y="664651"/>
                </a:cubicBezTo>
                <a:cubicBezTo>
                  <a:pt x="479559" y="667361"/>
                  <a:pt x="486446" y="668716"/>
                  <a:pt x="489644" y="668716"/>
                </a:cubicBezTo>
                <a:cubicBezTo>
                  <a:pt x="491250" y="668716"/>
                  <a:pt x="493438" y="665755"/>
                  <a:pt x="496205" y="659832"/>
                </a:cubicBezTo>
                <a:cubicBezTo>
                  <a:pt x="498972" y="653910"/>
                  <a:pt x="501482" y="644410"/>
                  <a:pt x="503733" y="631331"/>
                </a:cubicBezTo>
                <a:cubicBezTo>
                  <a:pt x="505985" y="618253"/>
                  <a:pt x="507111" y="605985"/>
                  <a:pt x="507111" y="594527"/>
                </a:cubicBezTo>
                <a:cubicBezTo>
                  <a:pt x="507111" y="585392"/>
                  <a:pt x="504959" y="580649"/>
                  <a:pt x="500657" y="580298"/>
                </a:cubicBezTo>
                <a:cubicBezTo>
                  <a:pt x="496355" y="579947"/>
                  <a:pt x="487443" y="581786"/>
                  <a:pt x="473920" y="585815"/>
                </a:cubicBezTo>
                <a:cubicBezTo>
                  <a:pt x="464383" y="611771"/>
                  <a:pt x="452732" y="634160"/>
                  <a:pt x="438966" y="652981"/>
                </a:cubicBezTo>
                <a:cubicBezTo>
                  <a:pt x="425200" y="671803"/>
                  <a:pt x="412408" y="685229"/>
                  <a:pt x="400592" y="693259"/>
                </a:cubicBezTo>
                <a:cubicBezTo>
                  <a:pt x="388775" y="701290"/>
                  <a:pt x="381117" y="705305"/>
                  <a:pt x="377618" y="705305"/>
                </a:cubicBezTo>
                <a:cubicBezTo>
                  <a:pt x="373058" y="705305"/>
                  <a:pt x="375596" y="699670"/>
                  <a:pt x="385233" y="688398"/>
                </a:cubicBezTo>
                <a:cubicBezTo>
                  <a:pt x="394870" y="677127"/>
                  <a:pt x="406349" y="661059"/>
                  <a:pt x="419671" y="640194"/>
                </a:cubicBezTo>
                <a:cubicBezTo>
                  <a:pt x="432993" y="619329"/>
                  <a:pt x="441891" y="603239"/>
                  <a:pt x="446365" y="591924"/>
                </a:cubicBezTo>
                <a:cubicBezTo>
                  <a:pt x="436442" y="595395"/>
                  <a:pt x="428304" y="598284"/>
                  <a:pt x="421951" y="600593"/>
                </a:cubicBezTo>
                <a:cubicBezTo>
                  <a:pt x="415599" y="602902"/>
                  <a:pt x="409353" y="602594"/>
                  <a:pt x="403216" y="599668"/>
                </a:cubicBezTo>
                <a:cubicBezTo>
                  <a:pt x="397079" y="596743"/>
                  <a:pt x="392163" y="592674"/>
                  <a:pt x="388471" y="587461"/>
                </a:cubicBezTo>
                <a:cubicBezTo>
                  <a:pt x="384778" y="582248"/>
                  <a:pt x="389707" y="579642"/>
                  <a:pt x="403259" y="579642"/>
                </a:cubicBezTo>
                <a:cubicBezTo>
                  <a:pt x="413656" y="579642"/>
                  <a:pt x="429509" y="577183"/>
                  <a:pt x="450818" y="572264"/>
                </a:cubicBezTo>
                <a:cubicBezTo>
                  <a:pt x="455048" y="553263"/>
                  <a:pt x="456454" y="541820"/>
                  <a:pt x="455034" y="537934"/>
                </a:cubicBezTo>
                <a:lnTo>
                  <a:pt x="453313" y="539848"/>
                </a:lnTo>
                <a:cubicBezTo>
                  <a:pt x="447520" y="546660"/>
                  <a:pt x="442927" y="547154"/>
                  <a:pt x="439535" y="541332"/>
                </a:cubicBezTo>
                <a:cubicBezTo>
                  <a:pt x="436144" y="535510"/>
                  <a:pt x="432198" y="524956"/>
                  <a:pt x="427695" y="509669"/>
                </a:cubicBezTo>
                <a:cubicBezTo>
                  <a:pt x="423191" y="494382"/>
                  <a:pt x="419105" y="482874"/>
                  <a:pt x="415434" y="475145"/>
                </a:cubicBezTo>
                <a:cubicBezTo>
                  <a:pt x="411762" y="467416"/>
                  <a:pt x="413555" y="463551"/>
                  <a:pt x="420812" y="463551"/>
                </a:cubicBezTo>
                <a:cubicBezTo>
                  <a:pt x="426433" y="463551"/>
                  <a:pt x="431401" y="463773"/>
                  <a:pt x="435718" y="464218"/>
                </a:cubicBezTo>
                <a:cubicBezTo>
                  <a:pt x="440034" y="464662"/>
                  <a:pt x="446340" y="464003"/>
                  <a:pt x="454636" y="462239"/>
                </a:cubicBezTo>
                <a:cubicBezTo>
                  <a:pt x="462932" y="460475"/>
                  <a:pt x="471600" y="458514"/>
                  <a:pt x="480642" y="456356"/>
                </a:cubicBezTo>
                <a:cubicBezTo>
                  <a:pt x="489683" y="454197"/>
                  <a:pt x="496929" y="451028"/>
                  <a:pt x="502379" y="446848"/>
                </a:cubicBezTo>
                <a:cubicBezTo>
                  <a:pt x="505103" y="444758"/>
                  <a:pt x="507950" y="443553"/>
                  <a:pt x="510921" y="443234"/>
                </a:cubicBezTo>
                <a:close/>
                <a:moveTo>
                  <a:pt x="6154658" y="436129"/>
                </a:moveTo>
                <a:cubicBezTo>
                  <a:pt x="6156259" y="436193"/>
                  <a:pt x="6158220" y="436640"/>
                  <a:pt x="6160543" y="437470"/>
                </a:cubicBezTo>
                <a:cubicBezTo>
                  <a:pt x="6169835" y="440789"/>
                  <a:pt x="6177059" y="444062"/>
                  <a:pt x="6182215" y="447289"/>
                </a:cubicBezTo>
                <a:cubicBezTo>
                  <a:pt x="6187371" y="450516"/>
                  <a:pt x="6188353" y="456026"/>
                  <a:pt x="6185162" y="463820"/>
                </a:cubicBezTo>
                <a:cubicBezTo>
                  <a:pt x="6181971" y="471614"/>
                  <a:pt x="6175923" y="500764"/>
                  <a:pt x="6167017" y="551270"/>
                </a:cubicBezTo>
                <a:lnTo>
                  <a:pt x="6189151" y="546538"/>
                </a:lnTo>
                <a:cubicBezTo>
                  <a:pt x="6190485" y="543440"/>
                  <a:pt x="6190253" y="537156"/>
                  <a:pt x="6188453" y="527684"/>
                </a:cubicBezTo>
                <a:cubicBezTo>
                  <a:pt x="6186653" y="518212"/>
                  <a:pt x="6192303" y="516986"/>
                  <a:pt x="6205403" y="524006"/>
                </a:cubicBezTo>
                <a:cubicBezTo>
                  <a:pt x="6218503" y="531025"/>
                  <a:pt x="6223640" y="537166"/>
                  <a:pt x="6220815" y="542429"/>
                </a:cubicBezTo>
                <a:cubicBezTo>
                  <a:pt x="6217990" y="547692"/>
                  <a:pt x="6215269" y="554253"/>
                  <a:pt x="6212652" y="562111"/>
                </a:cubicBezTo>
                <a:cubicBezTo>
                  <a:pt x="6210035" y="569969"/>
                  <a:pt x="6207364" y="579570"/>
                  <a:pt x="6204639" y="590913"/>
                </a:cubicBezTo>
                <a:cubicBezTo>
                  <a:pt x="6201915" y="602256"/>
                  <a:pt x="6197017" y="615507"/>
                  <a:pt x="6189947" y="630664"/>
                </a:cubicBezTo>
                <a:cubicBezTo>
                  <a:pt x="6200473" y="640014"/>
                  <a:pt x="6206930" y="647894"/>
                  <a:pt x="6209318" y="654304"/>
                </a:cubicBezTo>
                <a:cubicBezTo>
                  <a:pt x="6211705" y="660714"/>
                  <a:pt x="6210415" y="667892"/>
                  <a:pt x="6205446" y="675836"/>
                </a:cubicBezTo>
                <a:cubicBezTo>
                  <a:pt x="6200477" y="683781"/>
                  <a:pt x="6194931" y="682949"/>
                  <a:pt x="6188807" y="673341"/>
                </a:cubicBezTo>
                <a:cubicBezTo>
                  <a:pt x="6182685" y="663733"/>
                  <a:pt x="6178031" y="655939"/>
                  <a:pt x="6174847" y="649959"/>
                </a:cubicBezTo>
                <a:cubicBezTo>
                  <a:pt x="6169599" y="658262"/>
                  <a:pt x="6161866" y="666131"/>
                  <a:pt x="6151649" y="673567"/>
                </a:cubicBezTo>
                <a:cubicBezTo>
                  <a:pt x="6141431" y="681002"/>
                  <a:pt x="6129486" y="686351"/>
                  <a:pt x="6115813" y="689613"/>
                </a:cubicBezTo>
                <a:cubicBezTo>
                  <a:pt x="6102139" y="692876"/>
                  <a:pt x="6099557" y="690804"/>
                  <a:pt x="6108069" y="683397"/>
                </a:cubicBezTo>
                <a:cubicBezTo>
                  <a:pt x="6116580" y="675990"/>
                  <a:pt x="6125890" y="668107"/>
                  <a:pt x="6135999" y="659746"/>
                </a:cubicBezTo>
                <a:cubicBezTo>
                  <a:pt x="6146109" y="651386"/>
                  <a:pt x="6154592" y="642466"/>
                  <a:pt x="6161447" y="632988"/>
                </a:cubicBezTo>
                <a:cubicBezTo>
                  <a:pt x="6150519" y="621013"/>
                  <a:pt x="6143288" y="613460"/>
                  <a:pt x="6139753" y="610326"/>
                </a:cubicBezTo>
                <a:cubicBezTo>
                  <a:pt x="6136219" y="607193"/>
                  <a:pt x="6134677" y="604006"/>
                  <a:pt x="6135129" y="600765"/>
                </a:cubicBezTo>
                <a:cubicBezTo>
                  <a:pt x="6135581" y="597524"/>
                  <a:pt x="6137606" y="589623"/>
                  <a:pt x="6141205" y="577061"/>
                </a:cubicBezTo>
                <a:cubicBezTo>
                  <a:pt x="6126779" y="582367"/>
                  <a:pt x="6115827" y="586618"/>
                  <a:pt x="6108349" y="589816"/>
                </a:cubicBezTo>
                <a:cubicBezTo>
                  <a:pt x="6100870" y="593014"/>
                  <a:pt x="6092779" y="589189"/>
                  <a:pt x="6084074" y="578341"/>
                </a:cubicBezTo>
                <a:cubicBezTo>
                  <a:pt x="6075369" y="567492"/>
                  <a:pt x="6076129" y="562516"/>
                  <a:pt x="6086354" y="563412"/>
                </a:cubicBezTo>
                <a:cubicBezTo>
                  <a:pt x="6096579" y="564309"/>
                  <a:pt x="6115845" y="561874"/>
                  <a:pt x="6144152" y="556110"/>
                </a:cubicBezTo>
                <a:cubicBezTo>
                  <a:pt x="6148526" y="528992"/>
                  <a:pt x="6151376" y="508163"/>
                  <a:pt x="6152703" y="493622"/>
                </a:cubicBezTo>
                <a:cubicBezTo>
                  <a:pt x="6154029" y="479081"/>
                  <a:pt x="6154481" y="469728"/>
                  <a:pt x="6154058" y="465562"/>
                </a:cubicBezTo>
                <a:cubicBezTo>
                  <a:pt x="6153635" y="461396"/>
                  <a:pt x="6152287" y="454843"/>
                  <a:pt x="6150014" y="445902"/>
                </a:cubicBezTo>
                <a:cubicBezTo>
                  <a:pt x="6148309" y="439196"/>
                  <a:pt x="6149857" y="435938"/>
                  <a:pt x="6154658" y="436129"/>
                </a:cubicBezTo>
                <a:close/>
                <a:moveTo>
                  <a:pt x="6519924" y="435792"/>
                </a:moveTo>
                <a:cubicBezTo>
                  <a:pt x="6523795" y="435645"/>
                  <a:pt x="6528688" y="435914"/>
                  <a:pt x="6534603" y="436598"/>
                </a:cubicBezTo>
                <a:cubicBezTo>
                  <a:pt x="6546649" y="437617"/>
                  <a:pt x="6555468" y="440696"/>
                  <a:pt x="6561061" y="445837"/>
                </a:cubicBezTo>
                <a:cubicBezTo>
                  <a:pt x="6566653" y="450978"/>
                  <a:pt x="6568328" y="458388"/>
                  <a:pt x="6566084" y="468068"/>
                </a:cubicBezTo>
                <a:cubicBezTo>
                  <a:pt x="6563840" y="477748"/>
                  <a:pt x="6556641" y="479522"/>
                  <a:pt x="6544487" y="473392"/>
                </a:cubicBezTo>
                <a:cubicBezTo>
                  <a:pt x="6532334" y="467261"/>
                  <a:pt x="6521733" y="458912"/>
                  <a:pt x="6512684" y="448343"/>
                </a:cubicBezTo>
                <a:cubicBezTo>
                  <a:pt x="6505898" y="440416"/>
                  <a:pt x="6508311" y="436233"/>
                  <a:pt x="6519924" y="435792"/>
                </a:cubicBezTo>
                <a:close/>
                <a:moveTo>
                  <a:pt x="5827773" y="434896"/>
                </a:moveTo>
                <a:cubicBezTo>
                  <a:pt x="5830491" y="434497"/>
                  <a:pt x="5833622" y="434899"/>
                  <a:pt x="5837168" y="436104"/>
                </a:cubicBezTo>
                <a:cubicBezTo>
                  <a:pt x="5844260" y="438513"/>
                  <a:pt x="5851042" y="442517"/>
                  <a:pt x="5857517" y="448117"/>
                </a:cubicBezTo>
                <a:cubicBezTo>
                  <a:pt x="5863992" y="453717"/>
                  <a:pt x="5863884" y="458661"/>
                  <a:pt x="5857194" y="462949"/>
                </a:cubicBezTo>
                <a:cubicBezTo>
                  <a:pt x="5850505" y="467236"/>
                  <a:pt x="5844206" y="474026"/>
                  <a:pt x="5838297" y="483319"/>
                </a:cubicBezTo>
                <a:cubicBezTo>
                  <a:pt x="5832389" y="492611"/>
                  <a:pt x="5829435" y="501789"/>
                  <a:pt x="5829435" y="510852"/>
                </a:cubicBezTo>
                <a:cubicBezTo>
                  <a:pt x="5829435" y="519456"/>
                  <a:pt x="5832360" y="527232"/>
                  <a:pt x="5838211" y="534180"/>
                </a:cubicBezTo>
                <a:lnTo>
                  <a:pt x="5840738" y="541421"/>
                </a:lnTo>
                <a:lnTo>
                  <a:pt x="5843223" y="540526"/>
                </a:lnTo>
                <a:cubicBezTo>
                  <a:pt x="5848027" y="541465"/>
                  <a:pt x="5852333" y="542139"/>
                  <a:pt x="5856140" y="542547"/>
                </a:cubicBezTo>
                <a:cubicBezTo>
                  <a:pt x="5859948" y="542956"/>
                  <a:pt x="5865999" y="542759"/>
                  <a:pt x="5874295" y="541956"/>
                </a:cubicBezTo>
                <a:cubicBezTo>
                  <a:pt x="5882591" y="541153"/>
                  <a:pt x="5889671" y="538679"/>
                  <a:pt x="5895536" y="534535"/>
                </a:cubicBezTo>
                <a:cubicBezTo>
                  <a:pt x="5901401" y="530391"/>
                  <a:pt x="5907539" y="529770"/>
                  <a:pt x="5913949" y="532674"/>
                </a:cubicBezTo>
                <a:cubicBezTo>
                  <a:pt x="5920359" y="535578"/>
                  <a:pt x="5926547" y="539246"/>
                  <a:pt x="5932512" y="543677"/>
                </a:cubicBezTo>
                <a:cubicBezTo>
                  <a:pt x="5938478" y="548108"/>
                  <a:pt x="5938854" y="552725"/>
                  <a:pt x="5933641" y="557529"/>
                </a:cubicBezTo>
                <a:cubicBezTo>
                  <a:pt x="5928429" y="562333"/>
                  <a:pt x="5923385" y="569597"/>
                  <a:pt x="5918509" y="579319"/>
                </a:cubicBezTo>
                <a:cubicBezTo>
                  <a:pt x="5928418" y="589759"/>
                  <a:pt x="5926919" y="595818"/>
                  <a:pt x="5914013" y="597496"/>
                </a:cubicBezTo>
                <a:cubicBezTo>
                  <a:pt x="5901107" y="599173"/>
                  <a:pt x="5885254" y="601238"/>
                  <a:pt x="5866454" y="603691"/>
                </a:cubicBezTo>
                <a:cubicBezTo>
                  <a:pt x="5864791" y="611190"/>
                  <a:pt x="5861923" y="615604"/>
                  <a:pt x="5857850" y="616930"/>
                </a:cubicBezTo>
                <a:cubicBezTo>
                  <a:pt x="5853778" y="618257"/>
                  <a:pt x="5850920" y="614051"/>
                  <a:pt x="5849278" y="604314"/>
                </a:cubicBezTo>
                <a:cubicBezTo>
                  <a:pt x="5847637" y="594577"/>
                  <a:pt x="5846159" y="584869"/>
                  <a:pt x="5844847" y="575189"/>
                </a:cubicBezTo>
                <a:cubicBezTo>
                  <a:pt x="5844191" y="570350"/>
                  <a:pt x="5843413" y="565822"/>
                  <a:pt x="5842513" y="561606"/>
                </a:cubicBezTo>
                <a:lnTo>
                  <a:pt x="5840244" y="552932"/>
                </a:lnTo>
                <a:lnTo>
                  <a:pt x="5837469" y="561509"/>
                </a:lnTo>
                <a:cubicBezTo>
                  <a:pt x="5831124" y="572780"/>
                  <a:pt x="5825402" y="574175"/>
                  <a:pt x="5820304" y="565693"/>
                </a:cubicBezTo>
                <a:cubicBezTo>
                  <a:pt x="5815206" y="557210"/>
                  <a:pt x="5807326" y="548861"/>
                  <a:pt x="5796664" y="540644"/>
                </a:cubicBezTo>
                <a:lnTo>
                  <a:pt x="5787712" y="531967"/>
                </a:lnTo>
                <a:lnTo>
                  <a:pt x="5788372" y="567642"/>
                </a:lnTo>
                <a:cubicBezTo>
                  <a:pt x="5788479" y="581905"/>
                  <a:pt x="5788422" y="595710"/>
                  <a:pt x="5788200" y="609057"/>
                </a:cubicBezTo>
                <a:cubicBezTo>
                  <a:pt x="5787755" y="635752"/>
                  <a:pt x="5786583" y="656215"/>
                  <a:pt x="5784683" y="670448"/>
                </a:cubicBezTo>
                <a:cubicBezTo>
                  <a:pt x="5782783" y="684680"/>
                  <a:pt x="5779496" y="692697"/>
                  <a:pt x="5774820" y="694496"/>
                </a:cubicBezTo>
                <a:cubicBezTo>
                  <a:pt x="5770146" y="696296"/>
                  <a:pt x="5765231" y="691162"/>
                  <a:pt x="5760075" y="679095"/>
                </a:cubicBezTo>
                <a:cubicBezTo>
                  <a:pt x="5754920" y="667028"/>
                  <a:pt x="5754145" y="656376"/>
                  <a:pt x="5757752" y="647141"/>
                </a:cubicBezTo>
                <a:cubicBezTo>
                  <a:pt x="5761359" y="637906"/>
                  <a:pt x="5763606" y="622577"/>
                  <a:pt x="5764495" y="601152"/>
                </a:cubicBezTo>
                <a:cubicBezTo>
                  <a:pt x="5765385" y="579728"/>
                  <a:pt x="5765388" y="554142"/>
                  <a:pt x="5764506" y="524393"/>
                </a:cubicBezTo>
                <a:cubicBezTo>
                  <a:pt x="5763624" y="494644"/>
                  <a:pt x="5761634" y="477339"/>
                  <a:pt x="5758537" y="472478"/>
                </a:cubicBezTo>
                <a:cubicBezTo>
                  <a:pt x="5755439" y="467616"/>
                  <a:pt x="5753633" y="463110"/>
                  <a:pt x="5753116" y="458958"/>
                </a:cubicBezTo>
                <a:cubicBezTo>
                  <a:pt x="5752600" y="454807"/>
                  <a:pt x="5755884" y="453423"/>
                  <a:pt x="5762968" y="454807"/>
                </a:cubicBezTo>
                <a:cubicBezTo>
                  <a:pt x="5770052" y="456191"/>
                  <a:pt x="5775010" y="457091"/>
                  <a:pt x="5777843" y="457506"/>
                </a:cubicBezTo>
                <a:cubicBezTo>
                  <a:pt x="5780675" y="457922"/>
                  <a:pt x="5785740" y="457313"/>
                  <a:pt x="5793039" y="455678"/>
                </a:cubicBezTo>
                <a:cubicBezTo>
                  <a:pt x="5800339" y="454043"/>
                  <a:pt x="5805856" y="451774"/>
                  <a:pt x="5809592" y="448870"/>
                </a:cubicBezTo>
                <a:cubicBezTo>
                  <a:pt x="5813328" y="445966"/>
                  <a:pt x="5817085" y="442510"/>
                  <a:pt x="5820863" y="438502"/>
                </a:cubicBezTo>
                <a:cubicBezTo>
                  <a:pt x="5822753" y="436498"/>
                  <a:pt x="5825056" y="435296"/>
                  <a:pt x="5827773" y="434896"/>
                </a:cubicBezTo>
                <a:close/>
                <a:moveTo>
                  <a:pt x="4748405" y="433848"/>
                </a:moveTo>
                <a:cubicBezTo>
                  <a:pt x="4751904" y="433652"/>
                  <a:pt x="4757491" y="436161"/>
                  <a:pt x="4765167" y="441374"/>
                </a:cubicBezTo>
                <a:cubicBezTo>
                  <a:pt x="4780518" y="451799"/>
                  <a:pt x="4786236" y="459234"/>
                  <a:pt x="4782321" y="463680"/>
                </a:cubicBezTo>
                <a:cubicBezTo>
                  <a:pt x="4778406" y="468125"/>
                  <a:pt x="4773649" y="474636"/>
                  <a:pt x="4768049" y="483211"/>
                </a:cubicBezTo>
                <a:cubicBezTo>
                  <a:pt x="4762449" y="491787"/>
                  <a:pt x="4753870" y="505905"/>
                  <a:pt x="4742312" y="525565"/>
                </a:cubicBezTo>
                <a:cubicBezTo>
                  <a:pt x="4753110" y="535273"/>
                  <a:pt x="4757383" y="543469"/>
                  <a:pt x="4755132" y="550151"/>
                </a:cubicBezTo>
                <a:cubicBezTo>
                  <a:pt x="4752881" y="556834"/>
                  <a:pt x="4751755" y="568478"/>
                  <a:pt x="4751755" y="585084"/>
                </a:cubicBezTo>
                <a:cubicBezTo>
                  <a:pt x="4751755" y="600299"/>
                  <a:pt x="4751293" y="620006"/>
                  <a:pt x="4750368" y="644205"/>
                </a:cubicBezTo>
                <a:cubicBezTo>
                  <a:pt x="4749443" y="668404"/>
                  <a:pt x="4746568" y="686211"/>
                  <a:pt x="4741742" y="697626"/>
                </a:cubicBezTo>
                <a:cubicBezTo>
                  <a:pt x="4736916" y="709041"/>
                  <a:pt x="4731277" y="708256"/>
                  <a:pt x="4724824" y="695271"/>
                </a:cubicBezTo>
                <a:cubicBezTo>
                  <a:pt x="4718371" y="682286"/>
                  <a:pt x="4716726" y="671642"/>
                  <a:pt x="4719888" y="663339"/>
                </a:cubicBezTo>
                <a:cubicBezTo>
                  <a:pt x="4723050" y="655036"/>
                  <a:pt x="4725301" y="642574"/>
                  <a:pt x="4726642" y="625954"/>
                </a:cubicBezTo>
                <a:cubicBezTo>
                  <a:pt x="4727983" y="609333"/>
                  <a:pt x="4728653" y="592563"/>
                  <a:pt x="4728653" y="575641"/>
                </a:cubicBezTo>
                <a:cubicBezTo>
                  <a:pt x="4728653" y="558160"/>
                  <a:pt x="4728445" y="546939"/>
                  <a:pt x="4728029" y="541977"/>
                </a:cubicBezTo>
                <a:cubicBezTo>
                  <a:pt x="4720501" y="554697"/>
                  <a:pt x="4712388" y="564950"/>
                  <a:pt x="4703690" y="572737"/>
                </a:cubicBezTo>
                <a:cubicBezTo>
                  <a:pt x="4694993" y="580524"/>
                  <a:pt x="4683707" y="587916"/>
                  <a:pt x="4669833" y="594914"/>
                </a:cubicBezTo>
                <a:cubicBezTo>
                  <a:pt x="4655959" y="601912"/>
                  <a:pt x="4655203" y="598413"/>
                  <a:pt x="4667564" y="584417"/>
                </a:cubicBezTo>
                <a:cubicBezTo>
                  <a:pt x="4679925" y="570421"/>
                  <a:pt x="4691648" y="555887"/>
                  <a:pt x="4702733" y="540816"/>
                </a:cubicBezTo>
                <a:cubicBezTo>
                  <a:pt x="4713818" y="525744"/>
                  <a:pt x="4723835" y="508400"/>
                  <a:pt x="4732783" y="488782"/>
                </a:cubicBezTo>
                <a:cubicBezTo>
                  <a:pt x="4741731" y="469165"/>
                  <a:pt x="4745528" y="453753"/>
                  <a:pt x="4744173" y="442546"/>
                </a:cubicBezTo>
                <a:cubicBezTo>
                  <a:pt x="4743495" y="436943"/>
                  <a:pt x="4744906" y="434043"/>
                  <a:pt x="4748405" y="433848"/>
                </a:cubicBezTo>
                <a:close/>
                <a:moveTo>
                  <a:pt x="5281556" y="432022"/>
                </a:moveTo>
                <a:cubicBezTo>
                  <a:pt x="5285890" y="432535"/>
                  <a:pt x="5291000" y="434247"/>
                  <a:pt x="5296887" y="437158"/>
                </a:cubicBezTo>
                <a:cubicBezTo>
                  <a:pt x="5309750" y="446407"/>
                  <a:pt x="5311439" y="453678"/>
                  <a:pt x="5301953" y="458969"/>
                </a:cubicBezTo>
                <a:cubicBezTo>
                  <a:pt x="5292467" y="464261"/>
                  <a:pt x="5279657" y="477389"/>
                  <a:pt x="5263525" y="498355"/>
                </a:cubicBezTo>
                <a:cubicBezTo>
                  <a:pt x="5274552" y="504636"/>
                  <a:pt x="5284271" y="511981"/>
                  <a:pt x="5292682" y="520392"/>
                </a:cubicBezTo>
                <a:cubicBezTo>
                  <a:pt x="5301092" y="528802"/>
                  <a:pt x="5305534" y="538557"/>
                  <a:pt x="5306008" y="549657"/>
                </a:cubicBezTo>
                <a:cubicBezTo>
                  <a:pt x="5306481" y="560756"/>
                  <a:pt x="5302293" y="571023"/>
                  <a:pt x="5293446" y="580459"/>
                </a:cubicBezTo>
                <a:cubicBezTo>
                  <a:pt x="5284597" y="589895"/>
                  <a:pt x="5277972" y="591032"/>
                  <a:pt x="5273569" y="583869"/>
                </a:cubicBezTo>
                <a:cubicBezTo>
                  <a:pt x="5269167" y="576706"/>
                  <a:pt x="5260517" y="567456"/>
                  <a:pt x="5247618" y="556120"/>
                </a:cubicBezTo>
                <a:cubicBezTo>
                  <a:pt x="5234718" y="544785"/>
                  <a:pt x="5235414" y="540690"/>
                  <a:pt x="5249704" y="543838"/>
                </a:cubicBezTo>
                <a:cubicBezTo>
                  <a:pt x="5263994" y="546986"/>
                  <a:pt x="5272770" y="548169"/>
                  <a:pt x="5276033" y="547387"/>
                </a:cubicBezTo>
                <a:cubicBezTo>
                  <a:pt x="5279295" y="546606"/>
                  <a:pt x="5278148" y="541024"/>
                  <a:pt x="5272591" y="530642"/>
                </a:cubicBezTo>
                <a:cubicBezTo>
                  <a:pt x="5267034" y="520259"/>
                  <a:pt x="5260957" y="512813"/>
                  <a:pt x="5254361" y="508303"/>
                </a:cubicBezTo>
                <a:cubicBezTo>
                  <a:pt x="5247765" y="503793"/>
                  <a:pt x="5246072" y="498702"/>
                  <a:pt x="5249285" y="493031"/>
                </a:cubicBezTo>
                <a:cubicBezTo>
                  <a:pt x="5252497" y="487359"/>
                  <a:pt x="5256774" y="480150"/>
                  <a:pt x="5262115" y="471402"/>
                </a:cubicBezTo>
                <a:cubicBezTo>
                  <a:pt x="5267457" y="462655"/>
                  <a:pt x="5266407" y="458958"/>
                  <a:pt x="5258964" y="460314"/>
                </a:cubicBezTo>
                <a:cubicBezTo>
                  <a:pt x="5251521" y="461669"/>
                  <a:pt x="5240896" y="463881"/>
                  <a:pt x="5227086" y="466949"/>
                </a:cubicBezTo>
                <a:cubicBezTo>
                  <a:pt x="5227086" y="515176"/>
                  <a:pt x="5225674" y="548509"/>
                  <a:pt x="5222848" y="566951"/>
                </a:cubicBezTo>
                <a:cubicBezTo>
                  <a:pt x="5220023" y="585392"/>
                  <a:pt x="5215047" y="589558"/>
                  <a:pt x="5207920" y="579448"/>
                </a:cubicBezTo>
                <a:cubicBezTo>
                  <a:pt x="5200793" y="569339"/>
                  <a:pt x="5198129" y="559616"/>
                  <a:pt x="5199929" y="550280"/>
                </a:cubicBezTo>
                <a:cubicBezTo>
                  <a:pt x="5201729" y="540945"/>
                  <a:pt x="5203080" y="525852"/>
                  <a:pt x="5203984" y="505001"/>
                </a:cubicBezTo>
                <a:cubicBezTo>
                  <a:pt x="5204888" y="484151"/>
                  <a:pt x="5204694" y="471606"/>
                  <a:pt x="5203403" y="467369"/>
                </a:cubicBezTo>
                <a:cubicBezTo>
                  <a:pt x="5202113" y="463131"/>
                  <a:pt x="5200313" y="457607"/>
                  <a:pt x="5198004" y="450795"/>
                </a:cubicBezTo>
                <a:cubicBezTo>
                  <a:pt x="5195695" y="443984"/>
                  <a:pt x="5198126" y="441729"/>
                  <a:pt x="5205296" y="444030"/>
                </a:cubicBezTo>
                <a:cubicBezTo>
                  <a:pt x="5212466" y="446332"/>
                  <a:pt x="5217639" y="447457"/>
                  <a:pt x="5220816" y="447407"/>
                </a:cubicBezTo>
                <a:cubicBezTo>
                  <a:pt x="5223992" y="447357"/>
                  <a:pt x="5228749" y="447131"/>
                  <a:pt x="5235087" y="446730"/>
                </a:cubicBezTo>
                <a:cubicBezTo>
                  <a:pt x="5241426" y="446328"/>
                  <a:pt x="5247586" y="445063"/>
                  <a:pt x="5253565" y="442933"/>
                </a:cubicBezTo>
                <a:cubicBezTo>
                  <a:pt x="5259545" y="440804"/>
                  <a:pt x="5265317" y="437853"/>
                  <a:pt x="5270881" y="434082"/>
                </a:cubicBezTo>
                <a:cubicBezTo>
                  <a:pt x="5273663" y="432196"/>
                  <a:pt x="5277221" y="431509"/>
                  <a:pt x="5281556" y="432022"/>
                </a:cubicBezTo>
                <a:close/>
                <a:moveTo>
                  <a:pt x="907743" y="431207"/>
                </a:moveTo>
                <a:cubicBezTo>
                  <a:pt x="910397" y="430994"/>
                  <a:pt x="913053" y="431257"/>
                  <a:pt x="915710" y="431995"/>
                </a:cubicBezTo>
                <a:cubicBezTo>
                  <a:pt x="921023" y="433472"/>
                  <a:pt x="928089" y="437057"/>
                  <a:pt x="936908" y="442750"/>
                </a:cubicBezTo>
                <a:cubicBezTo>
                  <a:pt x="945727" y="448443"/>
                  <a:pt x="948448" y="453520"/>
                  <a:pt x="945071" y="457980"/>
                </a:cubicBezTo>
                <a:cubicBezTo>
                  <a:pt x="941694" y="462439"/>
                  <a:pt x="938719" y="467666"/>
                  <a:pt x="936145" y="473661"/>
                </a:cubicBezTo>
                <a:cubicBezTo>
                  <a:pt x="933571" y="479655"/>
                  <a:pt x="929996" y="491116"/>
                  <a:pt x="925422" y="508045"/>
                </a:cubicBezTo>
                <a:cubicBezTo>
                  <a:pt x="920847" y="524974"/>
                  <a:pt x="916115" y="535087"/>
                  <a:pt x="911225" y="538385"/>
                </a:cubicBezTo>
                <a:cubicBezTo>
                  <a:pt x="906335" y="541683"/>
                  <a:pt x="902234" y="540178"/>
                  <a:pt x="898921" y="533868"/>
                </a:cubicBezTo>
                <a:cubicBezTo>
                  <a:pt x="889298" y="535675"/>
                  <a:pt x="873073" y="538206"/>
                  <a:pt x="850243" y="541461"/>
                </a:cubicBezTo>
                <a:cubicBezTo>
                  <a:pt x="850243" y="546007"/>
                  <a:pt x="847963" y="549255"/>
                  <a:pt x="843403" y="551205"/>
                </a:cubicBezTo>
                <a:cubicBezTo>
                  <a:pt x="838843" y="553156"/>
                  <a:pt x="834992" y="547334"/>
                  <a:pt x="831852" y="533739"/>
                </a:cubicBezTo>
                <a:cubicBezTo>
                  <a:pt x="828711" y="520144"/>
                  <a:pt x="825173" y="505822"/>
                  <a:pt x="821236" y="490772"/>
                </a:cubicBezTo>
                <a:cubicBezTo>
                  <a:pt x="817300" y="475722"/>
                  <a:pt x="813027" y="464268"/>
                  <a:pt x="808416" y="456409"/>
                </a:cubicBezTo>
                <a:cubicBezTo>
                  <a:pt x="803806" y="448551"/>
                  <a:pt x="805480" y="445091"/>
                  <a:pt x="813439" y="446031"/>
                </a:cubicBezTo>
                <a:cubicBezTo>
                  <a:pt x="821398" y="446970"/>
                  <a:pt x="826991" y="447422"/>
                  <a:pt x="830217" y="447386"/>
                </a:cubicBezTo>
                <a:cubicBezTo>
                  <a:pt x="833443" y="447350"/>
                  <a:pt x="844518" y="445572"/>
                  <a:pt x="863440" y="442051"/>
                </a:cubicBezTo>
                <a:cubicBezTo>
                  <a:pt x="882362" y="438531"/>
                  <a:pt x="894475" y="435605"/>
                  <a:pt x="899781" y="433275"/>
                </a:cubicBezTo>
                <a:cubicBezTo>
                  <a:pt x="902434" y="432110"/>
                  <a:pt x="905088" y="431421"/>
                  <a:pt x="907743" y="431207"/>
                </a:cubicBezTo>
                <a:close/>
                <a:moveTo>
                  <a:pt x="6888679" y="427739"/>
                </a:moveTo>
                <a:cubicBezTo>
                  <a:pt x="6890504" y="427110"/>
                  <a:pt x="6893467" y="427148"/>
                  <a:pt x="6897569" y="427854"/>
                </a:cubicBezTo>
                <a:cubicBezTo>
                  <a:pt x="6905771" y="429267"/>
                  <a:pt x="6912547" y="431450"/>
                  <a:pt x="6917895" y="434404"/>
                </a:cubicBezTo>
                <a:cubicBezTo>
                  <a:pt x="6923245" y="437358"/>
                  <a:pt x="6924689" y="440642"/>
                  <a:pt x="6922230" y="444256"/>
                </a:cubicBezTo>
                <a:cubicBezTo>
                  <a:pt x="6919771" y="447870"/>
                  <a:pt x="6916957" y="451605"/>
                  <a:pt x="6913787" y="455463"/>
                </a:cubicBezTo>
                <a:cubicBezTo>
                  <a:pt x="6916713" y="455463"/>
                  <a:pt x="6923721" y="453434"/>
                  <a:pt x="6934813" y="449376"/>
                </a:cubicBezTo>
                <a:cubicBezTo>
                  <a:pt x="6945906" y="445317"/>
                  <a:pt x="6954173" y="446601"/>
                  <a:pt x="6959615" y="453226"/>
                </a:cubicBezTo>
                <a:cubicBezTo>
                  <a:pt x="6965057" y="459851"/>
                  <a:pt x="6963423" y="464590"/>
                  <a:pt x="6954711" y="467444"/>
                </a:cubicBezTo>
                <a:cubicBezTo>
                  <a:pt x="6945999" y="470298"/>
                  <a:pt x="6936915" y="472184"/>
                  <a:pt x="6927457" y="473101"/>
                </a:cubicBezTo>
                <a:cubicBezTo>
                  <a:pt x="6917999" y="474019"/>
                  <a:pt x="6910847" y="473582"/>
                  <a:pt x="6906001" y="471789"/>
                </a:cubicBezTo>
                <a:cubicBezTo>
                  <a:pt x="6896019" y="487219"/>
                  <a:pt x="6882421" y="499849"/>
                  <a:pt x="6865207" y="509680"/>
                </a:cubicBezTo>
                <a:cubicBezTo>
                  <a:pt x="6847991" y="519510"/>
                  <a:pt x="6843281" y="519499"/>
                  <a:pt x="6851074" y="509647"/>
                </a:cubicBezTo>
                <a:cubicBezTo>
                  <a:pt x="6858868" y="499796"/>
                  <a:pt x="6865207" y="491317"/>
                  <a:pt x="6870089" y="484212"/>
                </a:cubicBezTo>
                <a:cubicBezTo>
                  <a:pt x="6874972" y="477106"/>
                  <a:pt x="6879173" y="469817"/>
                  <a:pt x="6882694" y="462346"/>
                </a:cubicBezTo>
                <a:cubicBezTo>
                  <a:pt x="6886215" y="454875"/>
                  <a:pt x="6887975" y="448995"/>
                  <a:pt x="6887975" y="444708"/>
                </a:cubicBezTo>
                <a:cubicBezTo>
                  <a:pt x="6887975" y="439918"/>
                  <a:pt x="6887523" y="435559"/>
                  <a:pt x="6886619" y="431629"/>
                </a:cubicBezTo>
                <a:cubicBezTo>
                  <a:pt x="6886168" y="429665"/>
                  <a:pt x="6886855" y="428368"/>
                  <a:pt x="6888679" y="427739"/>
                </a:cubicBezTo>
                <a:close/>
                <a:moveTo>
                  <a:pt x="613421" y="426091"/>
                </a:moveTo>
                <a:cubicBezTo>
                  <a:pt x="614999" y="425838"/>
                  <a:pt x="617066" y="426010"/>
                  <a:pt x="619620" y="426607"/>
                </a:cubicBezTo>
                <a:cubicBezTo>
                  <a:pt x="629838" y="428994"/>
                  <a:pt x="638259" y="432562"/>
                  <a:pt x="644884" y="437308"/>
                </a:cubicBezTo>
                <a:cubicBezTo>
                  <a:pt x="653030" y="441711"/>
                  <a:pt x="655514" y="447167"/>
                  <a:pt x="652337" y="453678"/>
                </a:cubicBezTo>
                <a:cubicBezTo>
                  <a:pt x="649161" y="460188"/>
                  <a:pt x="647351" y="479203"/>
                  <a:pt x="646906" y="510723"/>
                </a:cubicBezTo>
                <a:cubicBezTo>
                  <a:pt x="646462" y="542243"/>
                  <a:pt x="646917" y="577455"/>
                  <a:pt x="648272" y="616360"/>
                </a:cubicBezTo>
                <a:cubicBezTo>
                  <a:pt x="649627" y="655265"/>
                  <a:pt x="648893" y="679912"/>
                  <a:pt x="646067" y="690302"/>
                </a:cubicBezTo>
                <a:cubicBezTo>
                  <a:pt x="643243" y="700691"/>
                  <a:pt x="638097" y="709611"/>
                  <a:pt x="630634" y="717061"/>
                </a:cubicBezTo>
                <a:cubicBezTo>
                  <a:pt x="623170" y="724510"/>
                  <a:pt x="616802" y="723026"/>
                  <a:pt x="611532" y="712608"/>
                </a:cubicBezTo>
                <a:cubicBezTo>
                  <a:pt x="606262" y="702190"/>
                  <a:pt x="598114" y="691367"/>
                  <a:pt x="587086" y="680138"/>
                </a:cubicBezTo>
                <a:cubicBezTo>
                  <a:pt x="576058" y="668910"/>
                  <a:pt x="576697" y="664644"/>
                  <a:pt x="589000" y="667340"/>
                </a:cubicBezTo>
                <a:cubicBezTo>
                  <a:pt x="601304" y="670035"/>
                  <a:pt x="608807" y="671455"/>
                  <a:pt x="611511" y="671599"/>
                </a:cubicBezTo>
                <a:cubicBezTo>
                  <a:pt x="614214" y="671742"/>
                  <a:pt x="616387" y="668107"/>
                  <a:pt x="618029" y="660693"/>
                </a:cubicBezTo>
                <a:cubicBezTo>
                  <a:pt x="619670" y="653279"/>
                  <a:pt x="620491" y="635275"/>
                  <a:pt x="620491" y="606680"/>
                </a:cubicBezTo>
                <a:lnTo>
                  <a:pt x="620491" y="509497"/>
                </a:lnTo>
                <a:cubicBezTo>
                  <a:pt x="620491" y="474277"/>
                  <a:pt x="617792" y="451060"/>
                  <a:pt x="612393" y="439846"/>
                </a:cubicBezTo>
                <a:cubicBezTo>
                  <a:pt x="608344" y="431436"/>
                  <a:pt x="608686" y="426851"/>
                  <a:pt x="613421" y="426091"/>
                </a:cubicBezTo>
                <a:close/>
                <a:moveTo>
                  <a:pt x="4833960" y="426045"/>
                </a:moveTo>
                <a:cubicBezTo>
                  <a:pt x="4837572" y="425573"/>
                  <a:pt x="4843439" y="427456"/>
                  <a:pt x="4851563" y="431694"/>
                </a:cubicBezTo>
                <a:cubicBezTo>
                  <a:pt x="4867810" y="440169"/>
                  <a:pt x="4873557" y="447343"/>
                  <a:pt x="4868803" y="453215"/>
                </a:cubicBezTo>
                <a:cubicBezTo>
                  <a:pt x="4864050" y="459087"/>
                  <a:pt x="4859102" y="466720"/>
                  <a:pt x="4853961" y="476113"/>
                </a:cubicBezTo>
                <a:cubicBezTo>
                  <a:pt x="4848820" y="485506"/>
                  <a:pt x="4839495" y="500219"/>
                  <a:pt x="4825987" y="520252"/>
                </a:cubicBezTo>
                <a:cubicBezTo>
                  <a:pt x="4828195" y="520252"/>
                  <a:pt x="4835699" y="518703"/>
                  <a:pt x="4848498" y="515606"/>
                </a:cubicBezTo>
                <a:cubicBezTo>
                  <a:pt x="4861296" y="512508"/>
                  <a:pt x="4872055" y="509436"/>
                  <a:pt x="4880774" y="506389"/>
                </a:cubicBezTo>
                <a:cubicBezTo>
                  <a:pt x="4889493" y="503341"/>
                  <a:pt x="4896595" y="499936"/>
                  <a:pt x="4902080" y="496171"/>
                </a:cubicBezTo>
                <a:cubicBezTo>
                  <a:pt x="4907565" y="492407"/>
                  <a:pt x="4914441" y="492210"/>
                  <a:pt x="4922708" y="495580"/>
                </a:cubicBezTo>
                <a:cubicBezTo>
                  <a:pt x="4930975" y="498950"/>
                  <a:pt x="4939418" y="504463"/>
                  <a:pt x="4948036" y="512121"/>
                </a:cubicBezTo>
                <a:cubicBezTo>
                  <a:pt x="4956655" y="519779"/>
                  <a:pt x="4954795" y="525694"/>
                  <a:pt x="4942455" y="529867"/>
                </a:cubicBezTo>
                <a:cubicBezTo>
                  <a:pt x="4930115" y="534040"/>
                  <a:pt x="4917266" y="542275"/>
                  <a:pt x="4903908" y="554572"/>
                </a:cubicBezTo>
                <a:cubicBezTo>
                  <a:pt x="4890550" y="566868"/>
                  <a:pt x="4887023" y="564531"/>
                  <a:pt x="4893325" y="547559"/>
                </a:cubicBezTo>
                <a:cubicBezTo>
                  <a:pt x="4899628" y="530588"/>
                  <a:pt x="4902636" y="521815"/>
                  <a:pt x="4902349" y="521242"/>
                </a:cubicBezTo>
                <a:cubicBezTo>
                  <a:pt x="4902062" y="520668"/>
                  <a:pt x="4899524" y="521044"/>
                  <a:pt x="4894734" y="522371"/>
                </a:cubicBezTo>
                <a:cubicBezTo>
                  <a:pt x="4889945" y="523697"/>
                  <a:pt x="4878121" y="526605"/>
                  <a:pt x="4859263" y="531093"/>
                </a:cubicBezTo>
                <a:lnTo>
                  <a:pt x="4848616" y="535094"/>
                </a:lnTo>
                <a:cubicBezTo>
                  <a:pt x="4842435" y="536858"/>
                  <a:pt x="4836950" y="538446"/>
                  <a:pt x="4832161" y="539859"/>
                </a:cubicBezTo>
                <a:cubicBezTo>
                  <a:pt x="4827371" y="541271"/>
                  <a:pt x="4822359" y="539274"/>
                  <a:pt x="4817125" y="533868"/>
                </a:cubicBezTo>
                <a:cubicBezTo>
                  <a:pt x="4808693" y="546645"/>
                  <a:pt x="4797912" y="557038"/>
                  <a:pt x="4784784" y="565047"/>
                </a:cubicBezTo>
                <a:cubicBezTo>
                  <a:pt x="4771656" y="573056"/>
                  <a:pt x="4768748" y="571260"/>
                  <a:pt x="4776061" y="559659"/>
                </a:cubicBezTo>
                <a:cubicBezTo>
                  <a:pt x="4783375" y="548058"/>
                  <a:pt x="4791714" y="534901"/>
                  <a:pt x="4801078" y="520188"/>
                </a:cubicBezTo>
                <a:cubicBezTo>
                  <a:pt x="4810442" y="505474"/>
                  <a:pt x="4818036" y="490109"/>
                  <a:pt x="4823857" y="474091"/>
                </a:cubicBezTo>
                <a:cubicBezTo>
                  <a:pt x="4829680" y="458073"/>
                  <a:pt x="4831691" y="444883"/>
                  <a:pt x="4829891" y="434523"/>
                </a:cubicBezTo>
                <a:cubicBezTo>
                  <a:pt x="4828991" y="429342"/>
                  <a:pt x="4830348" y="426516"/>
                  <a:pt x="4833960" y="426045"/>
                </a:cubicBezTo>
                <a:close/>
                <a:moveTo>
                  <a:pt x="6634999" y="423754"/>
                </a:moveTo>
                <a:cubicBezTo>
                  <a:pt x="6636628" y="423616"/>
                  <a:pt x="6638715" y="423904"/>
                  <a:pt x="6641263" y="424617"/>
                </a:cubicBezTo>
                <a:cubicBezTo>
                  <a:pt x="6651451" y="427471"/>
                  <a:pt x="6660701" y="431447"/>
                  <a:pt x="6669011" y="436545"/>
                </a:cubicBezTo>
                <a:cubicBezTo>
                  <a:pt x="6677321" y="441643"/>
                  <a:pt x="6678995" y="448307"/>
                  <a:pt x="6674033" y="456538"/>
                </a:cubicBezTo>
                <a:cubicBezTo>
                  <a:pt x="6669072" y="464770"/>
                  <a:pt x="6667014" y="490948"/>
                  <a:pt x="6667859" y="535073"/>
                </a:cubicBezTo>
                <a:cubicBezTo>
                  <a:pt x="6687979" y="532448"/>
                  <a:pt x="6702333" y="529993"/>
                  <a:pt x="6710923" y="527705"/>
                </a:cubicBezTo>
                <a:cubicBezTo>
                  <a:pt x="6719513" y="525418"/>
                  <a:pt x="6728903" y="527236"/>
                  <a:pt x="6739091" y="533158"/>
                </a:cubicBezTo>
                <a:cubicBezTo>
                  <a:pt x="6749281" y="539081"/>
                  <a:pt x="6749527" y="543598"/>
                  <a:pt x="6739833" y="546710"/>
                </a:cubicBezTo>
                <a:cubicBezTo>
                  <a:pt x="6730139" y="549822"/>
                  <a:pt x="6706191" y="553077"/>
                  <a:pt x="6667989" y="556475"/>
                </a:cubicBezTo>
                <a:cubicBezTo>
                  <a:pt x="6667989" y="608358"/>
                  <a:pt x="6667509" y="650805"/>
                  <a:pt x="6666547" y="683816"/>
                </a:cubicBezTo>
                <a:cubicBezTo>
                  <a:pt x="6665587" y="716828"/>
                  <a:pt x="6661059" y="733609"/>
                  <a:pt x="6652964" y="734161"/>
                </a:cubicBezTo>
                <a:cubicBezTo>
                  <a:pt x="6644869" y="734713"/>
                  <a:pt x="6640821" y="718319"/>
                  <a:pt x="6640821" y="684978"/>
                </a:cubicBezTo>
                <a:lnTo>
                  <a:pt x="6640821" y="559530"/>
                </a:lnTo>
                <a:cubicBezTo>
                  <a:pt x="6621104" y="563904"/>
                  <a:pt x="6606151" y="567245"/>
                  <a:pt x="6595961" y="569554"/>
                </a:cubicBezTo>
                <a:cubicBezTo>
                  <a:pt x="6585773" y="571862"/>
                  <a:pt x="6575857" y="569037"/>
                  <a:pt x="6566213" y="561079"/>
                </a:cubicBezTo>
                <a:cubicBezTo>
                  <a:pt x="6556569" y="553120"/>
                  <a:pt x="6556871" y="548832"/>
                  <a:pt x="6567117" y="548215"/>
                </a:cubicBezTo>
                <a:cubicBezTo>
                  <a:pt x="6577363" y="547599"/>
                  <a:pt x="6587333" y="546846"/>
                  <a:pt x="6597026" y="545957"/>
                </a:cubicBezTo>
                <a:cubicBezTo>
                  <a:pt x="6606721" y="545068"/>
                  <a:pt x="6621319" y="542996"/>
                  <a:pt x="6640821" y="539740"/>
                </a:cubicBezTo>
                <a:cubicBezTo>
                  <a:pt x="6640821" y="508005"/>
                  <a:pt x="6640606" y="485556"/>
                  <a:pt x="6640176" y="472392"/>
                </a:cubicBezTo>
                <a:cubicBezTo>
                  <a:pt x="6639745" y="459227"/>
                  <a:pt x="6637272" y="447260"/>
                  <a:pt x="6632755" y="436491"/>
                </a:cubicBezTo>
                <a:cubicBezTo>
                  <a:pt x="6629367" y="428414"/>
                  <a:pt x="6630115" y="424168"/>
                  <a:pt x="6634999" y="423754"/>
                </a:cubicBezTo>
                <a:close/>
                <a:moveTo>
                  <a:pt x="131738" y="423068"/>
                </a:moveTo>
                <a:cubicBezTo>
                  <a:pt x="147025" y="423068"/>
                  <a:pt x="157977" y="428500"/>
                  <a:pt x="164595" y="439362"/>
                </a:cubicBezTo>
                <a:cubicBezTo>
                  <a:pt x="171213" y="450225"/>
                  <a:pt x="182589" y="464171"/>
                  <a:pt x="198721" y="481200"/>
                </a:cubicBezTo>
                <a:cubicBezTo>
                  <a:pt x="214854" y="498229"/>
                  <a:pt x="230431" y="513150"/>
                  <a:pt x="245452" y="525963"/>
                </a:cubicBezTo>
                <a:cubicBezTo>
                  <a:pt x="260474" y="538776"/>
                  <a:pt x="277460" y="549381"/>
                  <a:pt x="296410" y="557777"/>
                </a:cubicBezTo>
                <a:cubicBezTo>
                  <a:pt x="315361" y="566173"/>
                  <a:pt x="320409" y="571712"/>
                  <a:pt x="311553" y="574393"/>
                </a:cubicBezTo>
                <a:cubicBezTo>
                  <a:pt x="302699" y="577075"/>
                  <a:pt x="287907" y="577950"/>
                  <a:pt x="267178" y="577018"/>
                </a:cubicBezTo>
                <a:cubicBezTo>
                  <a:pt x="246449" y="576086"/>
                  <a:pt x="233898" y="572486"/>
                  <a:pt x="229524" y="566220"/>
                </a:cubicBezTo>
                <a:cubicBezTo>
                  <a:pt x="225150" y="559953"/>
                  <a:pt x="217159" y="548534"/>
                  <a:pt x="205551" y="531964"/>
                </a:cubicBezTo>
                <a:cubicBezTo>
                  <a:pt x="193942" y="515394"/>
                  <a:pt x="184256" y="501850"/>
                  <a:pt x="176490" y="491331"/>
                </a:cubicBezTo>
                <a:cubicBezTo>
                  <a:pt x="168725" y="480813"/>
                  <a:pt x="161339" y="470728"/>
                  <a:pt x="154334" y="461077"/>
                </a:cubicBezTo>
                <a:cubicBezTo>
                  <a:pt x="147330" y="451426"/>
                  <a:pt x="141536" y="445353"/>
                  <a:pt x="136954" y="442858"/>
                </a:cubicBezTo>
                <a:cubicBezTo>
                  <a:pt x="132372" y="440363"/>
                  <a:pt x="128264" y="438595"/>
                  <a:pt x="124629" y="437556"/>
                </a:cubicBezTo>
                <a:cubicBezTo>
                  <a:pt x="120994" y="436516"/>
                  <a:pt x="118560" y="433841"/>
                  <a:pt x="117326" y="429532"/>
                </a:cubicBezTo>
                <a:cubicBezTo>
                  <a:pt x="116093" y="425223"/>
                  <a:pt x="120897" y="423068"/>
                  <a:pt x="131738" y="423068"/>
                </a:cubicBezTo>
                <a:close/>
                <a:moveTo>
                  <a:pt x="6264893" y="421415"/>
                </a:moveTo>
                <a:cubicBezTo>
                  <a:pt x="6266433" y="421202"/>
                  <a:pt x="6268453" y="421330"/>
                  <a:pt x="6270955" y="421799"/>
                </a:cubicBezTo>
                <a:cubicBezTo>
                  <a:pt x="6280965" y="423678"/>
                  <a:pt x="6289089" y="426245"/>
                  <a:pt x="6295327" y="429500"/>
                </a:cubicBezTo>
                <a:cubicBezTo>
                  <a:pt x="6301565" y="432755"/>
                  <a:pt x="6303318" y="437638"/>
                  <a:pt x="6300586" y="444149"/>
                </a:cubicBezTo>
                <a:cubicBezTo>
                  <a:pt x="6297855" y="450659"/>
                  <a:pt x="6296073" y="464318"/>
                  <a:pt x="6295241" y="485126"/>
                </a:cubicBezTo>
                <a:cubicBezTo>
                  <a:pt x="6300589" y="485226"/>
                  <a:pt x="6306591" y="483946"/>
                  <a:pt x="6313245" y="481286"/>
                </a:cubicBezTo>
                <a:cubicBezTo>
                  <a:pt x="6319899" y="478626"/>
                  <a:pt x="6327563" y="476127"/>
                  <a:pt x="6336239" y="473790"/>
                </a:cubicBezTo>
                <a:cubicBezTo>
                  <a:pt x="6344915" y="471452"/>
                  <a:pt x="6352623" y="474145"/>
                  <a:pt x="6359363" y="481867"/>
                </a:cubicBezTo>
                <a:cubicBezTo>
                  <a:pt x="6366103" y="489589"/>
                  <a:pt x="6363723" y="494562"/>
                  <a:pt x="6352221" y="496784"/>
                </a:cubicBezTo>
                <a:cubicBezTo>
                  <a:pt x="6340721" y="499007"/>
                  <a:pt x="6321275" y="502592"/>
                  <a:pt x="6293885" y="507539"/>
                </a:cubicBezTo>
                <a:cubicBezTo>
                  <a:pt x="6293885" y="511411"/>
                  <a:pt x="6293433" y="516538"/>
                  <a:pt x="6292530" y="522919"/>
                </a:cubicBezTo>
                <a:cubicBezTo>
                  <a:pt x="6306527" y="519535"/>
                  <a:pt x="6316464" y="516215"/>
                  <a:pt x="6322343" y="512960"/>
                </a:cubicBezTo>
                <a:cubicBezTo>
                  <a:pt x="6328223" y="509705"/>
                  <a:pt x="6334333" y="509296"/>
                  <a:pt x="6340671" y="511734"/>
                </a:cubicBezTo>
                <a:cubicBezTo>
                  <a:pt x="6347009" y="514172"/>
                  <a:pt x="6352720" y="517753"/>
                  <a:pt x="6357803" y="522478"/>
                </a:cubicBezTo>
                <a:cubicBezTo>
                  <a:pt x="6362887" y="527203"/>
                  <a:pt x="6362317" y="531462"/>
                  <a:pt x="6356093" y="535255"/>
                </a:cubicBezTo>
                <a:cubicBezTo>
                  <a:pt x="6349870" y="539048"/>
                  <a:pt x="6344435" y="544802"/>
                  <a:pt x="6339789" y="552518"/>
                </a:cubicBezTo>
                <a:cubicBezTo>
                  <a:pt x="6347877" y="561982"/>
                  <a:pt x="6347357" y="567306"/>
                  <a:pt x="6338229" y="568489"/>
                </a:cubicBezTo>
                <a:cubicBezTo>
                  <a:pt x="6329102" y="569672"/>
                  <a:pt x="6312786" y="572357"/>
                  <a:pt x="6289282" y="576545"/>
                </a:cubicBezTo>
                <a:cubicBezTo>
                  <a:pt x="6288651" y="580373"/>
                  <a:pt x="6287935" y="585443"/>
                  <a:pt x="6287131" y="591752"/>
                </a:cubicBezTo>
                <a:cubicBezTo>
                  <a:pt x="6302160" y="588339"/>
                  <a:pt x="6314403" y="585733"/>
                  <a:pt x="6323861" y="583933"/>
                </a:cubicBezTo>
                <a:cubicBezTo>
                  <a:pt x="6333318" y="582134"/>
                  <a:pt x="6340574" y="580061"/>
                  <a:pt x="6345629" y="577717"/>
                </a:cubicBezTo>
                <a:cubicBezTo>
                  <a:pt x="6350683" y="575372"/>
                  <a:pt x="6356351" y="575670"/>
                  <a:pt x="6362633" y="578610"/>
                </a:cubicBezTo>
                <a:cubicBezTo>
                  <a:pt x="6368913" y="581549"/>
                  <a:pt x="6374549" y="585482"/>
                  <a:pt x="6379539" y="590408"/>
                </a:cubicBezTo>
                <a:cubicBezTo>
                  <a:pt x="6384530" y="595334"/>
                  <a:pt x="6384874" y="599919"/>
                  <a:pt x="6380572" y="604164"/>
                </a:cubicBezTo>
                <a:cubicBezTo>
                  <a:pt x="6376270" y="608408"/>
                  <a:pt x="6371623" y="616199"/>
                  <a:pt x="6366633" y="627535"/>
                </a:cubicBezTo>
                <a:cubicBezTo>
                  <a:pt x="6361643" y="638871"/>
                  <a:pt x="6354179" y="647468"/>
                  <a:pt x="6344241" y="653326"/>
                </a:cubicBezTo>
                <a:cubicBezTo>
                  <a:pt x="6334303" y="659184"/>
                  <a:pt x="6329045" y="658596"/>
                  <a:pt x="6328463" y="651562"/>
                </a:cubicBezTo>
                <a:cubicBezTo>
                  <a:pt x="6327883" y="644528"/>
                  <a:pt x="6324197" y="636626"/>
                  <a:pt x="6317407" y="627857"/>
                </a:cubicBezTo>
                <a:cubicBezTo>
                  <a:pt x="6310617" y="619088"/>
                  <a:pt x="6310847" y="615869"/>
                  <a:pt x="6318095" y="618199"/>
                </a:cubicBezTo>
                <a:cubicBezTo>
                  <a:pt x="6325345" y="620529"/>
                  <a:pt x="6330715" y="621878"/>
                  <a:pt x="6334207" y="622243"/>
                </a:cubicBezTo>
                <a:cubicBezTo>
                  <a:pt x="6337699" y="622609"/>
                  <a:pt x="6340825" y="619633"/>
                  <a:pt x="6343585" y="613316"/>
                </a:cubicBezTo>
                <a:cubicBezTo>
                  <a:pt x="6346345" y="606999"/>
                  <a:pt x="6347213" y="603429"/>
                  <a:pt x="6346188" y="602604"/>
                </a:cubicBezTo>
                <a:cubicBezTo>
                  <a:pt x="6345163" y="601780"/>
                  <a:pt x="6342097" y="601367"/>
                  <a:pt x="6336992" y="601367"/>
                </a:cubicBezTo>
                <a:cubicBezTo>
                  <a:pt x="6332031" y="601367"/>
                  <a:pt x="6314815" y="603891"/>
                  <a:pt x="6285346" y="608939"/>
                </a:cubicBezTo>
                <a:lnTo>
                  <a:pt x="6284443" y="615736"/>
                </a:lnTo>
                <a:cubicBezTo>
                  <a:pt x="6296689" y="632328"/>
                  <a:pt x="6310129" y="648156"/>
                  <a:pt x="6324763" y="663220"/>
                </a:cubicBezTo>
                <a:cubicBezTo>
                  <a:pt x="6339397" y="678285"/>
                  <a:pt x="6351999" y="688904"/>
                  <a:pt x="6362568" y="695077"/>
                </a:cubicBezTo>
                <a:cubicBezTo>
                  <a:pt x="6373137" y="701251"/>
                  <a:pt x="6384355" y="706850"/>
                  <a:pt x="6396221" y="711877"/>
                </a:cubicBezTo>
                <a:cubicBezTo>
                  <a:pt x="6408087" y="716903"/>
                  <a:pt x="6406840" y="720664"/>
                  <a:pt x="6392478" y="723159"/>
                </a:cubicBezTo>
                <a:cubicBezTo>
                  <a:pt x="6378117" y="725654"/>
                  <a:pt x="6365407" y="726428"/>
                  <a:pt x="6354351" y="725482"/>
                </a:cubicBezTo>
                <a:cubicBezTo>
                  <a:pt x="6343295" y="724535"/>
                  <a:pt x="6335056" y="721352"/>
                  <a:pt x="6329635" y="715931"/>
                </a:cubicBezTo>
                <a:cubicBezTo>
                  <a:pt x="6324215" y="710511"/>
                  <a:pt x="6317421" y="700774"/>
                  <a:pt x="6309255" y="686720"/>
                </a:cubicBezTo>
                <a:cubicBezTo>
                  <a:pt x="6301088" y="672667"/>
                  <a:pt x="6291103" y="654111"/>
                  <a:pt x="6279301" y="631052"/>
                </a:cubicBezTo>
                <a:cubicBezTo>
                  <a:pt x="6275243" y="652261"/>
                  <a:pt x="6266184" y="669663"/>
                  <a:pt x="6252123" y="683257"/>
                </a:cubicBezTo>
                <a:cubicBezTo>
                  <a:pt x="6238063" y="696852"/>
                  <a:pt x="6221460" y="705273"/>
                  <a:pt x="6202316" y="708521"/>
                </a:cubicBezTo>
                <a:cubicBezTo>
                  <a:pt x="6183172" y="711769"/>
                  <a:pt x="6181641" y="708797"/>
                  <a:pt x="6197724" y="699605"/>
                </a:cubicBezTo>
                <a:cubicBezTo>
                  <a:pt x="6213807" y="690413"/>
                  <a:pt x="6227537" y="678815"/>
                  <a:pt x="6238916" y="664812"/>
                </a:cubicBezTo>
                <a:cubicBezTo>
                  <a:pt x="6250295" y="650809"/>
                  <a:pt x="6257769" y="634156"/>
                  <a:pt x="6261341" y="614854"/>
                </a:cubicBezTo>
                <a:cubicBezTo>
                  <a:pt x="6247431" y="619142"/>
                  <a:pt x="6237253" y="623813"/>
                  <a:pt x="6230807" y="628868"/>
                </a:cubicBezTo>
                <a:cubicBezTo>
                  <a:pt x="6224361" y="633923"/>
                  <a:pt x="6219062" y="632841"/>
                  <a:pt x="6214911" y="625620"/>
                </a:cubicBezTo>
                <a:cubicBezTo>
                  <a:pt x="6210759" y="618400"/>
                  <a:pt x="6210945" y="612180"/>
                  <a:pt x="6215470" y="606960"/>
                </a:cubicBezTo>
                <a:cubicBezTo>
                  <a:pt x="6219994" y="601740"/>
                  <a:pt x="6222694" y="596051"/>
                  <a:pt x="6223568" y="589892"/>
                </a:cubicBezTo>
                <a:cubicBezTo>
                  <a:pt x="6224443" y="583733"/>
                  <a:pt x="6223307" y="577104"/>
                  <a:pt x="6220159" y="570005"/>
                </a:cubicBezTo>
                <a:cubicBezTo>
                  <a:pt x="6217011" y="562907"/>
                  <a:pt x="6219825" y="560487"/>
                  <a:pt x="6228601" y="562746"/>
                </a:cubicBezTo>
                <a:cubicBezTo>
                  <a:pt x="6237378" y="565004"/>
                  <a:pt x="6243365" y="566134"/>
                  <a:pt x="6246563" y="566134"/>
                </a:cubicBezTo>
                <a:cubicBezTo>
                  <a:pt x="6249833" y="566134"/>
                  <a:pt x="6256558" y="565044"/>
                  <a:pt x="6266739" y="562864"/>
                </a:cubicBezTo>
                <a:cubicBezTo>
                  <a:pt x="6266739" y="557745"/>
                  <a:pt x="6267184" y="551679"/>
                  <a:pt x="6268073" y="544666"/>
                </a:cubicBezTo>
                <a:cubicBezTo>
                  <a:pt x="6259125" y="547377"/>
                  <a:pt x="6252019" y="549406"/>
                  <a:pt x="6246757" y="550754"/>
                </a:cubicBezTo>
                <a:cubicBezTo>
                  <a:pt x="6241494" y="552102"/>
                  <a:pt x="6235410" y="549377"/>
                  <a:pt x="6228505" y="542580"/>
                </a:cubicBezTo>
                <a:cubicBezTo>
                  <a:pt x="6221601" y="535782"/>
                  <a:pt x="6223124" y="532384"/>
                  <a:pt x="6233075" y="532384"/>
                </a:cubicBezTo>
                <a:cubicBezTo>
                  <a:pt x="6240059" y="532384"/>
                  <a:pt x="6251797" y="530814"/>
                  <a:pt x="6268288" y="527673"/>
                </a:cubicBezTo>
                <a:cubicBezTo>
                  <a:pt x="6269049" y="521621"/>
                  <a:pt x="6269428" y="516488"/>
                  <a:pt x="6269428" y="512272"/>
                </a:cubicBezTo>
                <a:cubicBezTo>
                  <a:pt x="6257784" y="514910"/>
                  <a:pt x="6249545" y="516470"/>
                  <a:pt x="6244713" y="516950"/>
                </a:cubicBezTo>
                <a:cubicBezTo>
                  <a:pt x="6239881" y="517431"/>
                  <a:pt x="6234019" y="514917"/>
                  <a:pt x="6227129" y="509411"/>
                </a:cubicBezTo>
                <a:cubicBezTo>
                  <a:pt x="6220238" y="503904"/>
                  <a:pt x="6221367" y="500523"/>
                  <a:pt x="6230516" y="499269"/>
                </a:cubicBezTo>
                <a:cubicBezTo>
                  <a:pt x="6239665" y="498014"/>
                  <a:pt x="6253102" y="495365"/>
                  <a:pt x="6270827" y="491321"/>
                </a:cubicBezTo>
                <a:cubicBezTo>
                  <a:pt x="6271701" y="461206"/>
                  <a:pt x="6269439" y="441621"/>
                  <a:pt x="6264040" y="432565"/>
                </a:cubicBezTo>
                <a:cubicBezTo>
                  <a:pt x="6259991" y="425773"/>
                  <a:pt x="6260275" y="422057"/>
                  <a:pt x="6264893" y="421415"/>
                </a:cubicBezTo>
                <a:close/>
                <a:moveTo>
                  <a:pt x="4487457" y="418240"/>
                </a:moveTo>
                <a:cubicBezTo>
                  <a:pt x="4490392" y="418679"/>
                  <a:pt x="4494060" y="419639"/>
                  <a:pt x="4498460" y="421122"/>
                </a:cubicBezTo>
                <a:cubicBezTo>
                  <a:pt x="4516063" y="427051"/>
                  <a:pt x="4523065" y="433540"/>
                  <a:pt x="4519465" y="440589"/>
                </a:cubicBezTo>
                <a:cubicBezTo>
                  <a:pt x="4515866" y="447637"/>
                  <a:pt x="4514066" y="454832"/>
                  <a:pt x="4514066" y="462174"/>
                </a:cubicBezTo>
                <a:cubicBezTo>
                  <a:pt x="4517694" y="461385"/>
                  <a:pt x="4525051" y="459163"/>
                  <a:pt x="4536136" y="455506"/>
                </a:cubicBezTo>
                <a:cubicBezTo>
                  <a:pt x="4547220" y="451849"/>
                  <a:pt x="4555986" y="453079"/>
                  <a:pt x="4562432" y="459195"/>
                </a:cubicBezTo>
                <a:cubicBezTo>
                  <a:pt x="4568878" y="465311"/>
                  <a:pt x="4565027" y="470502"/>
                  <a:pt x="4550881" y="474768"/>
                </a:cubicBezTo>
                <a:cubicBezTo>
                  <a:pt x="4536734" y="479035"/>
                  <a:pt x="4524319" y="482315"/>
                  <a:pt x="4513636" y="484609"/>
                </a:cubicBezTo>
                <a:cubicBezTo>
                  <a:pt x="4513019" y="489499"/>
                  <a:pt x="4512711" y="493271"/>
                  <a:pt x="4512711" y="495924"/>
                </a:cubicBezTo>
                <a:lnTo>
                  <a:pt x="4532780" y="492117"/>
                </a:lnTo>
                <a:cubicBezTo>
                  <a:pt x="4540510" y="489248"/>
                  <a:pt x="4547195" y="490009"/>
                  <a:pt x="4552838" y="494397"/>
                </a:cubicBezTo>
                <a:cubicBezTo>
                  <a:pt x="4558481" y="498785"/>
                  <a:pt x="4557710" y="503055"/>
                  <a:pt x="4550526" y="507206"/>
                </a:cubicBezTo>
                <a:cubicBezTo>
                  <a:pt x="4543342" y="511358"/>
                  <a:pt x="4530600" y="515097"/>
                  <a:pt x="4512302" y="518424"/>
                </a:cubicBezTo>
                <a:cubicBezTo>
                  <a:pt x="4511671" y="524174"/>
                  <a:pt x="4511356" y="527924"/>
                  <a:pt x="4511356" y="529674"/>
                </a:cubicBezTo>
                <a:cubicBezTo>
                  <a:pt x="4538086" y="525171"/>
                  <a:pt x="4557413" y="521794"/>
                  <a:pt x="4569337" y="519542"/>
                </a:cubicBezTo>
                <a:cubicBezTo>
                  <a:pt x="4581261" y="517291"/>
                  <a:pt x="4591715" y="517872"/>
                  <a:pt x="4600699" y="521285"/>
                </a:cubicBezTo>
                <a:cubicBezTo>
                  <a:pt x="4609683" y="524697"/>
                  <a:pt x="4615713" y="529225"/>
                  <a:pt x="4618789" y="534868"/>
                </a:cubicBezTo>
                <a:cubicBezTo>
                  <a:pt x="4621865" y="540511"/>
                  <a:pt x="4617072" y="543333"/>
                  <a:pt x="4604409" y="543333"/>
                </a:cubicBezTo>
                <a:cubicBezTo>
                  <a:pt x="4595504" y="543333"/>
                  <a:pt x="4585531" y="543551"/>
                  <a:pt x="4574489" y="543989"/>
                </a:cubicBezTo>
                <a:cubicBezTo>
                  <a:pt x="4563446" y="544426"/>
                  <a:pt x="4545966" y="546226"/>
                  <a:pt x="4522046" y="549388"/>
                </a:cubicBezTo>
                <a:cubicBezTo>
                  <a:pt x="4498127" y="552550"/>
                  <a:pt x="4481249" y="555414"/>
                  <a:pt x="4471411" y="557981"/>
                </a:cubicBezTo>
                <a:cubicBezTo>
                  <a:pt x="4461574" y="560548"/>
                  <a:pt x="4452636" y="563022"/>
                  <a:pt x="4444599" y="565402"/>
                </a:cubicBezTo>
                <a:cubicBezTo>
                  <a:pt x="4436561" y="567783"/>
                  <a:pt x="4427430" y="565463"/>
                  <a:pt x="4417205" y="558444"/>
                </a:cubicBezTo>
                <a:cubicBezTo>
                  <a:pt x="4406980" y="551424"/>
                  <a:pt x="4406937" y="547588"/>
                  <a:pt x="4417076" y="546936"/>
                </a:cubicBezTo>
                <a:cubicBezTo>
                  <a:pt x="4427215" y="546283"/>
                  <a:pt x="4450941" y="542135"/>
                  <a:pt x="4488254" y="534492"/>
                </a:cubicBezTo>
                <a:lnTo>
                  <a:pt x="4488254" y="524425"/>
                </a:lnTo>
                <a:cubicBezTo>
                  <a:pt x="4485113" y="525328"/>
                  <a:pt x="4480194" y="525780"/>
                  <a:pt x="4473498" y="525780"/>
                </a:cubicBezTo>
                <a:cubicBezTo>
                  <a:pt x="4466456" y="525780"/>
                  <a:pt x="4459283" y="523292"/>
                  <a:pt x="4451977" y="518316"/>
                </a:cubicBezTo>
                <a:cubicBezTo>
                  <a:pt x="4444670" y="513340"/>
                  <a:pt x="4445380" y="510182"/>
                  <a:pt x="4454106" y="508841"/>
                </a:cubicBezTo>
                <a:cubicBezTo>
                  <a:pt x="4462832" y="507500"/>
                  <a:pt x="4474215" y="505266"/>
                  <a:pt x="4488254" y="502140"/>
                </a:cubicBezTo>
                <a:lnTo>
                  <a:pt x="4488254" y="492031"/>
                </a:lnTo>
                <a:cubicBezTo>
                  <a:pt x="4483249" y="493837"/>
                  <a:pt x="4477162" y="495189"/>
                  <a:pt x="4469991" y="496085"/>
                </a:cubicBezTo>
                <a:cubicBezTo>
                  <a:pt x="4462821" y="496981"/>
                  <a:pt x="4454626" y="494436"/>
                  <a:pt x="4445405" y="488449"/>
                </a:cubicBezTo>
                <a:cubicBezTo>
                  <a:pt x="4436184" y="482462"/>
                  <a:pt x="4437486" y="478859"/>
                  <a:pt x="4449309" y="477640"/>
                </a:cubicBezTo>
                <a:cubicBezTo>
                  <a:pt x="4461133" y="476421"/>
                  <a:pt x="4474143" y="473833"/>
                  <a:pt x="4488340" y="469875"/>
                </a:cubicBezTo>
                <a:cubicBezTo>
                  <a:pt x="4489186" y="452982"/>
                  <a:pt x="4486683" y="439151"/>
                  <a:pt x="4480833" y="428381"/>
                </a:cubicBezTo>
                <a:cubicBezTo>
                  <a:pt x="4476445" y="420304"/>
                  <a:pt x="4478653" y="416924"/>
                  <a:pt x="4487457" y="418240"/>
                </a:cubicBezTo>
                <a:close/>
                <a:moveTo>
                  <a:pt x="6987649" y="416717"/>
                </a:moveTo>
                <a:cubicBezTo>
                  <a:pt x="6991037" y="416700"/>
                  <a:pt x="6995957" y="417727"/>
                  <a:pt x="7002409" y="419799"/>
                </a:cubicBezTo>
                <a:cubicBezTo>
                  <a:pt x="7015316" y="423943"/>
                  <a:pt x="7019969" y="429256"/>
                  <a:pt x="7016370" y="435738"/>
                </a:cubicBezTo>
                <a:lnTo>
                  <a:pt x="7008261" y="441933"/>
                </a:lnTo>
                <a:cubicBezTo>
                  <a:pt x="7014799" y="442005"/>
                  <a:pt x="7024565" y="440449"/>
                  <a:pt x="7037557" y="437265"/>
                </a:cubicBezTo>
                <a:cubicBezTo>
                  <a:pt x="7050549" y="434082"/>
                  <a:pt x="7059939" y="436150"/>
                  <a:pt x="7065725" y="443471"/>
                </a:cubicBezTo>
                <a:cubicBezTo>
                  <a:pt x="7071512" y="450792"/>
                  <a:pt x="7065163" y="455990"/>
                  <a:pt x="7046678" y="459066"/>
                </a:cubicBezTo>
                <a:cubicBezTo>
                  <a:pt x="7028193" y="462142"/>
                  <a:pt x="7013767" y="462784"/>
                  <a:pt x="7003399" y="460991"/>
                </a:cubicBezTo>
                <a:cubicBezTo>
                  <a:pt x="6995957" y="472822"/>
                  <a:pt x="6985883" y="482752"/>
                  <a:pt x="6973177" y="490783"/>
                </a:cubicBezTo>
                <a:lnTo>
                  <a:pt x="6967775" y="493678"/>
                </a:lnTo>
                <a:lnTo>
                  <a:pt x="6980867" y="490665"/>
                </a:lnTo>
                <a:cubicBezTo>
                  <a:pt x="6986309" y="487875"/>
                  <a:pt x="6992401" y="487933"/>
                  <a:pt x="6999140" y="490837"/>
                </a:cubicBezTo>
                <a:cubicBezTo>
                  <a:pt x="7005881" y="493741"/>
                  <a:pt x="7012459" y="497283"/>
                  <a:pt x="7018876" y="501463"/>
                </a:cubicBezTo>
                <a:cubicBezTo>
                  <a:pt x="7025293" y="505643"/>
                  <a:pt x="7026669" y="510759"/>
                  <a:pt x="7023006" y="516810"/>
                </a:cubicBezTo>
                <a:cubicBezTo>
                  <a:pt x="7019343" y="522862"/>
                  <a:pt x="7016173" y="535026"/>
                  <a:pt x="7013499" y="553303"/>
                </a:cubicBezTo>
                <a:cubicBezTo>
                  <a:pt x="7010824" y="571579"/>
                  <a:pt x="7007142" y="585733"/>
                  <a:pt x="7002453" y="595764"/>
                </a:cubicBezTo>
                <a:cubicBezTo>
                  <a:pt x="7001281" y="598272"/>
                  <a:pt x="7000025" y="600185"/>
                  <a:pt x="6998687" y="601504"/>
                </a:cubicBezTo>
                <a:lnTo>
                  <a:pt x="6996343" y="602699"/>
                </a:lnTo>
                <a:lnTo>
                  <a:pt x="6998893" y="603465"/>
                </a:lnTo>
                <a:cubicBezTo>
                  <a:pt x="7004235" y="605680"/>
                  <a:pt x="7006651" y="607864"/>
                  <a:pt x="7006142" y="610015"/>
                </a:cubicBezTo>
                <a:cubicBezTo>
                  <a:pt x="7005633" y="612166"/>
                  <a:pt x="7004539" y="614625"/>
                  <a:pt x="7002861" y="617393"/>
                </a:cubicBezTo>
                <a:cubicBezTo>
                  <a:pt x="7030667" y="614811"/>
                  <a:pt x="7051289" y="612366"/>
                  <a:pt x="7064725" y="610058"/>
                </a:cubicBezTo>
                <a:cubicBezTo>
                  <a:pt x="7078162" y="607749"/>
                  <a:pt x="7088981" y="609419"/>
                  <a:pt x="7097184" y="615070"/>
                </a:cubicBezTo>
                <a:cubicBezTo>
                  <a:pt x="7105387" y="620720"/>
                  <a:pt x="7108567" y="625921"/>
                  <a:pt x="7106724" y="630675"/>
                </a:cubicBezTo>
                <a:cubicBezTo>
                  <a:pt x="7104881" y="635429"/>
                  <a:pt x="7097894" y="637580"/>
                  <a:pt x="7085762" y="637128"/>
                </a:cubicBezTo>
                <a:cubicBezTo>
                  <a:pt x="7073630" y="636677"/>
                  <a:pt x="7063069" y="636451"/>
                  <a:pt x="7054077" y="636451"/>
                </a:cubicBezTo>
                <a:cubicBezTo>
                  <a:pt x="7046147" y="636451"/>
                  <a:pt x="7029075" y="637275"/>
                  <a:pt x="7002861" y="638924"/>
                </a:cubicBezTo>
                <a:cubicBezTo>
                  <a:pt x="7002861" y="678618"/>
                  <a:pt x="7002617" y="700412"/>
                  <a:pt x="7002130" y="704305"/>
                </a:cubicBezTo>
                <a:cubicBezTo>
                  <a:pt x="7001643" y="708198"/>
                  <a:pt x="6999907" y="714738"/>
                  <a:pt x="6996925" y="723922"/>
                </a:cubicBezTo>
                <a:cubicBezTo>
                  <a:pt x="6993942" y="733107"/>
                  <a:pt x="6990587" y="736162"/>
                  <a:pt x="6986857" y="733086"/>
                </a:cubicBezTo>
                <a:cubicBezTo>
                  <a:pt x="6983129" y="730010"/>
                  <a:pt x="6980791" y="725396"/>
                  <a:pt x="6979845" y="719244"/>
                </a:cubicBezTo>
                <a:cubicBezTo>
                  <a:pt x="6978899" y="713092"/>
                  <a:pt x="6978197" y="704043"/>
                  <a:pt x="6977737" y="692098"/>
                </a:cubicBezTo>
                <a:cubicBezTo>
                  <a:pt x="6977279" y="680153"/>
                  <a:pt x="6977049" y="662959"/>
                  <a:pt x="6977049" y="640516"/>
                </a:cubicBezTo>
                <a:lnTo>
                  <a:pt x="6919810" y="648217"/>
                </a:lnTo>
                <a:cubicBezTo>
                  <a:pt x="6916441" y="665038"/>
                  <a:pt x="6908403" y="680274"/>
                  <a:pt x="6895697" y="693926"/>
                </a:cubicBezTo>
                <a:cubicBezTo>
                  <a:pt x="6882992" y="707578"/>
                  <a:pt x="6867279" y="716487"/>
                  <a:pt x="6848557" y="720653"/>
                </a:cubicBezTo>
                <a:cubicBezTo>
                  <a:pt x="6829837" y="724819"/>
                  <a:pt x="6827151" y="722327"/>
                  <a:pt x="6840501" y="713178"/>
                </a:cubicBezTo>
                <a:cubicBezTo>
                  <a:pt x="6853853" y="704029"/>
                  <a:pt x="6865124" y="694202"/>
                  <a:pt x="6874315" y="683698"/>
                </a:cubicBezTo>
                <a:cubicBezTo>
                  <a:pt x="6883508" y="673194"/>
                  <a:pt x="6889861" y="661948"/>
                  <a:pt x="6893374" y="649959"/>
                </a:cubicBezTo>
                <a:cubicBezTo>
                  <a:pt x="6862600" y="655351"/>
                  <a:pt x="6842588" y="658947"/>
                  <a:pt x="6833339" y="660747"/>
                </a:cubicBezTo>
                <a:cubicBezTo>
                  <a:pt x="6824089" y="662546"/>
                  <a:pt x="6814911" y="658922"/>
                  <a:pt x="6805805" y="649873"/>
                </a:cubicBezTo>
                <a:cubicBezTo>
                  <a:pt x="6796699" y="640824"/>
                  <a:pt x="6799539" y="636978"/>
                  <a:pt x="6814323" y="638333"/>
                </a:cubicBezTo>
                <a:cubicBezTo>
                  <a:pt x="6829109" y="639688"/>
                  <a:pt x="6855911" y="637835"/>
                  <a:pt x="6894729" y="632772"/>
                </a:cubicBezTo>
                <a:cubicBezTo>
                  <a:pt x="6894729" y="626119"/>
                  <a:pt x="6893603" y="620092"/>
                  <a:pt x="6891352" y="614693"/>
                </a:cubicBezTo>
                <a:cubicBezTo>
                  <a:pt x="6889101" y="609294"/>
                  <a:pt x="6891338" y="607068"/>
                  <a:pt x="6898063" y="608014"/>
                </a:cubicBezTo>
                <a:lnTo>
                  <a:pt x="6901373" y="608860"/>
                </a:lnTo>
                <a:lnTo>
                  <a:pt x="6897020" y="599999"/>
                </a:lnTo>
                <a:cubicBezTo>
                  <a:pt x="6895761" y="596441"/>
                  <a:pt x="6894787" y="592462"/>
                  <a:pt x="6894095" y="588063"/>
                </a:cubicBezTo>
                <a:cubicBezTo>
                  <a:pt x="6892711" y="579266"/>
                  <a:pt x="6890915" y="566704"/>
                  <a:pt x="6888706" y="550377"/>
                </a:cubicBezTo>
                <a:cubicBezTo>
                  <a:pt x="6886498" y="534051"/>
                  <a:pt x="6883350" y="522249"/>
                  <a:pt x="6879263" y="514971"/>
                </a:cubicBezTo>
                <a:cubicBezTo>
                  <a:pt x="6875176" y="507694"/>
                  <a:pt x="6877205" y="504055"/>
                  <a:pt x="6885351" y="504055"/>
                </a:cubicBezTo>
                <a:cubicBezTo>
                  <a:pt x="6890986" y="504055"/>
                  <a:pt x="6895998" y="504273"/>
                  <a:pt x="6900386" y="504711"/>
                </a:cubicBezTo>
                <a:cubicBezTo>
                  <a:pt x="6902580" y="504929"/>
                  <a:pt x="6906965" y="504655"/>
                  <a:pt x="6913540" y="503888"/>
                </a:cubicBezTo>
                <a:lnTo>
                  <a:pt x="6914012" y="503820"/>
                </a:lnTo>
                <a:lnTo>
                  <a:pt x="6908087" y="500333"/>
                </a:lnTo>
                <a:cubicBezTo>
                  <a:pt x="6899181" y="489306"/>
                  <a:pt x="6896629" y="482215"/>
                  <a:pt x="6900429" y="479060"/>
                </a:cubicBezTo>
                <a:cubicBezTo>
                  <a:pt x="6904229" y="475905"/>
                  <a:pt x="6911005" y="476124"/>
                  <a:pt x="6920757" y="479716"/>
                </a:cubicBezTo>
                <a:cubicBezTo>
                  <a:pt x="6930508" y="483308"/>
                  <a:pt x="6933917" y="489858"/>
                  <a:pt x="6930985" y="499366"/>
                </a:cubicBezTo>
                <a:lnTo>
                  <a:pt x="6929735" y="501560"/>
                </a:lnTo>
                <a:lnTo>
                  <a:pt x="6939836" y="500108"/>
                </a:lnTo>
                <a:lnTo>
                  <a:pt x="6961605" y="495098"/>
                </a:lnTo>
                <a:lnTo>
                  <a:pt x="6961439" y="491573"/>
                </a:lnTo>
                <a:cubicBezTo>
                  <a:pt x="6962006" y="489741"/>
                  <a:pt x="6963198" y="487270"/>
                  <a:pt x="6965014" y="484158"/>
                </a:cubicBezTo>
                <a:cubicBezTo>
                  <a:pt x="6972277" y="471710"/>
                  <a:pt x="6977451" y="460733"/>
                  <a:pt x="6980533" y="451225"/>
                </a:cubicBezTo>
                <a:cubicBezTo>
                  <a:pt x="6983617" y="441718"/>
                  <a:pt x="6984485" y="435175"/>
                  <a:pt x="6983137" y="431597"/>
                </a:cubicBezTo>
                <a:cubicBezTo>
                  <a:pt x="6981789" y="428019"/>
                  <a:pt x="6981437" y="424122"/>
                  <a:pt x="6982083" y="419906"/>
                </a:cubicBezTo>
                <a:cubicBezTo>
                  <a:pt x="6982405" y="417798"/>
                  <a:pt x="6984260" y="416735"/>
                  <a:pt x="6987649" y="416717"/>
                </a:cubicBezTo>
                <a:close/>
                <a:moveTo>
                  <a:pt x="5116181" y="413602"/>
                </a:moveTo>
                <a:cubicBezTo>
                  <a:pt x="5117553" y="413523"/>
                  <a:pt x="5119358" y="413771"/>
                  <a:pt x="5121599" y="414346"/>
                </a:cubicBezTo>
                <a:cubicBezTo>
                  <a:pt x="5130562" y="416648"/>
                  <a:pt x="5138460" y="418903"/>
                  <a:pt x="5145293" y="421111"/>
                </a:cubicBezTo>
                <a:cubicBezTo>
                  <a:pt x="5152126" y="423319"/>
                  <a:pt x="5154399" y="427331"/>
                  <a:pt x="5152112" y="433146"/>
                </a:cubicBezTo>
                <a:cubicBezTo>
                  <a:pt x="5149825" y="438961"/>
                  <a:pt x="5148272" y="445489"/>
                  <a:pt x="5147455" y="452731"/>
                </a:cubicBezTo>
                <a:cubicBezTo>
                  <a:pt x="5151743" y="452000"/>
                  <a:pt x="5158156" y="450017"/>
                  <a:pt x="5166696" y="446784"/>
                </a:cubicBezTo>
                <a:cubicBezTo>
                  <a:pt x="5175235" y="443550"/>
                  <a:pt x="5181810" y="444435"/>
                  <a:pt x="5186421" y="449440"/>
                </a:cubicBezTo>
                <a:cubicBezTo>
                  <a:pt x="5191031" y="454445"/>
                  <a:pt x="5189486" y="458944"/>
                  <a:pt x="5181785" y="462938"/>
                </a:cubicBezTo>
                <a:cubicBezTo>
                  <a:pt x="5174085" y="466932"/>
                  <a:pt x="5162641" y="470527"/>
                  <a:pt x="5147455" y="473725"/>
                </a:cubicBezTo>
                <a:lnTo>
                  <a:pt x="5147455" y="487814"/>
                </a:lnTo>
                <a:cubicBezTo>
                  <a:pt x="5151771" y="487097"/>
                  <a:pt x="5156317" y="485796"/>
                  <a:pt x="5161093" y="483910"/>
                </a:cubicBezTo>
                <a:cubicBezTo>
                  <a:pt x="5165867" y="482025"/>
                  <a:pt x="5170636" y="482967"/>
                  <a:pt x="5175397" y="486739"/>
                </a:cubicBezTo>
                <a:cubicBezTo>
                  <a:pt x="5180158" y="490510"/>
                  <a:pt x="5179875" y="494547"/>
                  <a:pt x="5174547" y="498849"/>
                </a:cubicBezTo>
                <a:cubicBezTo>
                  <a:pt x="5169219" y="503151"/>
                  <a:pt x="5159737" y="506908"/>
                  <a:pt x="5146099" y="510121"/>
                </a:cubicBezTo>
                <a:cubicBezTo>
                  <a:pt x="5146099" y="513175"/>
                  <a:pt x="5145648" y="517893"/>
                  <a:pt x="5144745" y="524274"/>
                </a:cubicBezTo>
                <a:cubicBezTo>
                  <a:pt x="5150983" y="523514"/>
                  <a:pt x="5158626" y="521747"/>
                  <a:pt x="5167675" y="518972"/>
                </a:cubicBezTo>
                <a:cubicBezTo>
                  <a:pt x="5176723" y="516197"/>
                  <a:pt x="5183040" y="517262"/>
                  <a:pt x="5186625" y="522166"/>
                </a:cubicBezTo>
                <a:cubicBezTo>
                  <a:pt x="5190210" y="527071"/>
                  <a:pt x="5188037" y="530649"/>
                  <a:pt x="5180107" y="532900"/>
                </a:cubicBezTo>
                <a:cubicBezTo>
                  <a:pt x="5172177" y="535151"/>
                  <a:pt x="5160103" y="537991"/>
                  <a:pt x="5143884" y="541418"/>
                </a:cubicBezTo>
                <a:cubicBezTo>
                  <a:pt x="5138693" y="560448"/>
                  <a:pt x="5127479" y="576950"/>
                  <a:pt x="5110242" y="590924"/>
                </a:cubicBezTo>
                <a:lnTo>
                  <a:pt x="5099702" y="597763"/>
                </a:lnTo>
                <a:lnTo>
                  <a:pt x="5101831" y="597850"/>
                </a:lnTo>
                <a:cubicBezTo>
                  <a:pt x="5109317" y="600109"/>
                  <a:pt x="5115046" y="601238"/>
                  <a:pt x="5119018" y="601238"/>
                </a:cubicBezTo>
                <a:cubicBezTo>
                  <a:pt x="5123722" y="601238"/>
                  <a:pt x="5137646" y="600435"/>
                  <a:pt x="5160791" y="598829"/>
                </a:cubicBezTo>
                <a:cubicBezTo>
                  <a:pt x="5160791" y="591401"/>
                  <a:pt x="5158992" y="583865"/>
                  <a:pt x="5155392" y="576222"/>
                </a:cubicBezTo>
                <a:cubicBezTo>
                  <a:pt x="5151793" y="568579"/>
                  <a:pt x="5154589" y="565936"/>
                  <a:pt x="5163781" y="568295"/>
                </a:cubicBezTo>
                <a:cubicBezTo>
                  <a:pt x="5172973" y="570654"/>
                  <a:pt x="5179975" y="573261"/>
                  <a:pt x="5184786" y="576114"/>
                </a:cubicBezTo>
                <a:cubicBezTo>
                  <a:pt x="5189597" y="578968"/>
                  <a:pt x="5191074" y="582302"/>
                  <a:pt x="5189217" y="586117"/>
                </a:cubicBezTo>
                <a:cubicBezTo>
                  <a:pt x="5187360" y="589931"/>
                  <a:pt x="5186037" y="592713"/>
                  <a:pt x="5185249" y="594463"/>
                </a:cubicBezTo>
                <a:cubicBezTo>
                  <a:pt x="5207418" y="591924"/>
                  <a:pt x="5220938" y="589038"/>
                  <a:pt x="5225806" y="585805"/>
                </a:cubicBezTo>
                <a:cubicBezTo>
                  <a:pt x="5230674" y="582571"/>
                  <a:pt x="5236948" y="582385"/>
                  <a:pt x="5244628" y="585245"/>
                </a:cubicBezTo>
                <a:cubicBezTo>
                  <a:pt x="5252307" y="588106"/>
                  <a:pt x="5258953" y="591182"/>
                  <a:pt x="5264568" y="594473"/>
                </a:cubicBezTo>
                <a:cubicBezTo>
                  <a:pt x="5270182" y="597764"/>
                  <a:pt x="5271171" y="602213"/>
                  <a:pt x="5267536" y="607821"/>
                </a:cubicBezTo>
                <a:cubicBezTo>
                  <a:pt x="5263901" y="613428"/>
                  <a:pt x="5261861" y="623351"/>
                  <a:pt x="5261417" y="637591"/>
                </a:cubicBezTo>
                <a:cubicBezTo>
                  <a:pt x="5260972" y="651831"/>
                  <a:pt x="5259294" y="662579"/>
                  <a:pt x="5256383" y="669835"/>
                </a:cubicBezTo>
                <a:cubicBezTo>
                  <a:pt x="5253472" y="677091"/>
                  <a:pt x="5248291" y="683465"/>
                  <a:pt x="5240842" y="688957"/>
                </a:cubicBezTo>
                <a:cubicBezTo>
                  <a:pt x="5233392" y="694450"/>
                  <a:pt x="5227767" y="693812"/>
                  <a:pt x="5223967" y="687043"/>
                </a:cubicBezTo>
                <a:cubicBezTo>
                  <a:pt x="5220167" y="680274"/>
                  <a:pt x="5212961" y="671699"/>
                  <a:pt x="5202349" y="661317"/>
                </a:cubicBezTo>
                <a:cubicBezTo>
                  <a:pt x="5191737" y="650934"/>
                  <a:pt x="5192576" y="647095"/>
                  <a:pt x="5204865" y="649798"/>
                </a:cubicBezTo>
                <a:cubicBezTo>
                  <a:pt x="5217155" y="652501"/>
                  <a:pt x="5224487" y="653924"/>
                  <a:pt x="5226860" y="654068"/>
                </a:cubicBezTo>
                <a:cubicBezTo>
                  <a:pt x="5229233" y="654211"/>
                  <a:pt x="5230743" y="653483"/>
                  <a:pt x="5231388" y="651884"/>
                </a:cubicBezTo>
                <a:cubicBezTo>
                  <a:pt x="5232033" y="650285"/>
                  <a:pt x="5232575" y="644273"/>
                  <a:pt x="5233012" y="633848"/>
                </a:cubicBezTo>
                <a:cubicBezTo>
                  <a:pt x="5233449" y="623423"/>
                  <a:pt x="5232793" y="615851"/>
                  <a:pt x="5231044" y="611133"/>
                </a:cubicBezTo>
                <a:cubicBezTo>
                  <a:pt x="5229294" y="606415"/>
                  <a:pt x="5214481" y="606566"/>
                  <a:pt x="5186604" y="611585"/>
                </a:cubicBezTo>
                <a:cubicBezTo>
                  <a:pt x="5186604" y="657789"/>
                  <a:pt x="5185410" y="690689"/>
                  <a:pt x="5183022" y="710285"/>
                </a:cubicBezTo>
                <a:cubicBezTo>
                  <a:pt x="5180634" y="729881"/>
                  <a:pt x="5176106" y="740249"/>
                  <a:pt x="5169439" y="741389"/>
                </a:cubicBezTo>
                <a:cubicBezTo>
                  <a:pt x="5162770" y="742529"/>
                  <a:pt x="5159436" y="731820"/>
                  <a:pt x="5159436" y="709263"/>
                </a:cubicBezTo>
                <a:cubicBezTo>
                  <a:pt x="5159436" y="689445"/>
                  <a:pt x="5159888" y="657531"/>
                  <a:pt x="5160791" y="613521"/>
                </a:cubicBezTo>
                <a:lnTo>
                  <a:pt x="5123148" y="617221"/>
                </a:lnTo>
                <a:cubicBezTo>
                  <a:pt x="5124926" y="637282"/>
                  <a:pt x="5125306" y="653379"/>
                  <a:pt x="5124288" y="665511"/>
                </a:cubicBezTo>
                <a:cubicBezTo>
                  <a:pt x="5123270" y="677643"/>
                  <a:pt x="5119714" y="683709"/>
                  <a:pt x="5113619" y="683709"/>
                </a:cubicBezTo>
                <a:cubicBezTo>
                  <a:pt x="5108500" y="683709"/>
                  <a:pt x="5105187" y="678435"/>
                  <a:pt x="5103681" y="667888"/>
                </a:cubicBezTo>
                <a:cubicBezTo>
                  <a:pt x="5102176" y="657341"/>
                  <a:pt x="5101197" y="646887"/>
                  <a:pt x="5100745" y="636526"/>
                </a:cubicBezTo>
                <a:cubicBezTo>
                  <a:pt x="5100293" y="626165"/>
                  <a:pt x="5099659" y="619540"/>
                  <a:pt x="5098842" y="616651"/>
                </a:cubicBezTo>
                <a:cubicBezTo>
                  <a:pt x="5098024" y="613761"/>
                  <a:pt x="5096447" y="609341"/>
                  <a:pt x="5094109" y="603389"/>
                </a:cubicBezTo>
                <a:lnTo>
                  <a:pt x="5094171" y="601351"/>
                </a:lnTo>
                <a:lnTo>
                  <a:pt x="5083360" y="608366"/>
                </a:lnTo>
                <a:cubicBezTo>
                  <a:pt x="5074056" y="613007"/>
                  <a:pt x="5064411" y="616475"/>
                  <a:pt x="5054422" y="618769"/>
                </a:cubicBezTo>
                <a:cubicBezTo>
                  <a:pt x="5034447" y="623358"/>
                  <a:pt x="5027936" y="622781"/>
                  <a:pt x="5034892" y="617038"/>
                </a:cubicBezTo>
                <a:cubicBezTo>
                  <a:pt x="5041846" y="611294"/>
                  <a:pt x="5050160" y="606003"/>
                  <a:pt x="5059832" y="601163"/>
                </a:cubicBezTo>
                <a:cubicBezTo>
                  <a:pt x="5069505" y="596323"/>
                  <a:pt x="5080450" y="588454"/>
                  <a:pt x="5092668" y="577556"/>
                </a:cubicBezTo>
                <a:cubicBezTo>
                  <a:pt x="5104886" y="566657"/>
                  <a:pt x="5112293" y="556597"/>
                  <a:pt x="5114888" y="547377"/>
                </a:cubicBezTo>
                <a:cubicBezTo>
                  <a:pt x="5089793" y="553543"/>
                  <a:pt x="5073330" y="558458"/>
                  <a:pt x="5065501" y="562122"/>
                </a:cubicBezTo>
                <a:cubicBezTo>
                  <a:pt x="5057671" y="565786"/>
                  <a:pt x="5048647" y="562868"/>
                  <a:pt x="5038430" y="553367"/>
                </a:cubicBezTo>
                <a:cubicBezTo>
                  <a:pt x="5028212" y="543867"/>
                  <a:pt x="5028901" y="539575"/>
                  <a:pt x="5040495" y="540493"/>
                </a:cubicBezTo>
                <a:cubicBezTo>
                  <a:pt x="5052089" y="541411"/>
                  <a:pt x="5078385" y="538027"/>
                  <a:pt x="5119383" y="530340"/>
                </a:cubicBezTo>
                <a:cubicBezTo>
                  <a:pt x="5120890" y="524317"/>
                  <a:pt x="5121643" y="519198"/>
                  <a:pt x="5121643" y="514982"/>
                </a:cubicBezTo>
                <a:cubicBezTo>
                  <a:pt x="5112207" y="516774"/>
                  <a:pt x="5104585" y="517671"/>
                  <a:pt x="5098777" y="517671"/>
                </a:cubicBezTo>
                <a:cubicBezTo>
                  <a:pt x="5093672" y="517671"/>
                  <a:pt x="5087208" y="515419"/>
                  <a:pt x="5079385" y="510917"/>
                </a:cubicBezTo>
                <a:cubicBezTo>
                  <a:pt x="5071563" y="506414"/>
                  <a:pt x="5072710" y="503481"/>
                  <a:pt x="5082827" y="502119"/>
                </a:cubicBezTo>
                <a:cubicBezTo>
                  <a:pt x="5092944" y="500756"/>
                  <a:pt x="5106334" y="498491"/>
                  <a:pt x="5122997" y="495322"/>
                </a:cubicBezTo>
                <a:lnTo>
                  <a:pt x="5122997" y="477188"/>
                </a:lnTo>
                <a:cubicBezTo>
                  <a:pt x="5109045" y="480788"/>
                  <a:pt x="5097565" y="483261"/>
                  <a:pt x="5088560" y="484609"/>
                </a:cubicBezTo>
                <a:cubicBezTo>
                  <a:pt x="5079554" y="485957"/>
                  <a:pt x="5070444" y="483319"/>
                  <a:pt x="5061231" y="476694"/>
                </a:cubicBezTo>
                <a:cubicBezTo>
                  <a:pt x="5052017" y="470068"/>
                  <a:pt x="5054243" y="466458"/>
                  <a:pt x="5067910" y="465863"/>
                </a:cubicBezTo>
                <a:cubicBezTo>
                  <a:pt x="5081576" y="465268"/>
                  <a:pt x="5099939" y="462913"/>
                  <a:pt x="5122997" y="458797"/>
                </a:cubicBezTo>
                <a:cubicBezTo>
                  <a:pt x="5122997" y="443209"/>
                  <a:pt x="5120524" y="431328"/>
                  <a:pt x="5115577" y="423154"/>
                </a:cubicBezTo>
                <a:cubicBezTo>
                  <a:pt x="5111866" y="417024"/>
                  <a:pt x="5112068" y="413840"/>
                  <a:pt x="5116181" y="413602"/>
                </a:cubicBezTo>
                <a:close/>
                <a:moveTo>
                  <a:pt x="5612340" y="238033"/>
                </a:moveTo>
                <a:cubicBezTo>
                  <a:pt x="5610088" y="237753"/>
                  <a:pt x="5600498" y="238513"/>
                  <a:pt x="5583570" y="240313"/>
                </a:cubicBezTo>
                <a:cubicBezTo>
                  <a:pt x="5566641" y="242113"/>
                  <a:pt x="5555818" y="243285"/>
                  <a:pt x="5551100" y="243830"/>
                </a:cubicBezTo>
                <a:cubicBezTo>
                  <a:pt x="5552849" y="254671"/>
                  <a:pt x="5554477" y="264688"/>
                  <a:pt x="5555982" y="273880"/>
                </a:cubicBezTo>
                <a:cubicBezTo>
                  <a:pt x="5580347" y="271198"/>
                  <a:pt x="5598996" y="269857"/>
                  <a:pt x="5611931" y="269857"/>
                </a:cubicBezTo>
                <a:cubicBezTo>
                  <a:pt x="5614455" y="248921"/>
                  <a:pt x="5614591" y="238313"/>
                  <a:pt x="5612340" y="238033"/>
                </a:cubicBezTo>
                <a:close/>
                <a:moveTo>
                  <a:pt x="3650190" y="238033"/>
                </a:moveTo>
                <a:cubicBezTo>
                  <a:pt x="3647938" y="237753"/>
                  <a:pt x="3638348" y="238513"/>
                  <a:pt x="3621420" y="240313"/>
                </a:cubicBezTo>
                <a:cubicBezTo>
                  <a:pt x="3604491" y="242113"/>
                  <a:pt x="3593668" y="243285"/>
                  <a:pt x="3588950" y="243830"/>
                </a:cubicBezTo>
                <a:cubicBezTo>
                  <a:pt x="3590699" y="254671"/>
                  <a:pt x="3592327" y="264688"/>
                  <a:pt x="3593833" y="273880"/>
                </a:cubicBezTo>
                <a:cubicBezTo>
                  <a:pt x="3618196" y="271198"/>
                  <a:pt x="3636846" y="269857"/>
                  <a:pt x="3649781" y="269857"/>
                </a:cubicBezTo>
                <a:cubicBezTo>
                  <a:pt x="3652305" y="248921"/>
                  <a:pt x="3652441" y="238313"/>
                  <a:pt x="3650190" y="238033"/>
                </a:cubicBezTo>
                <a:close/>
                <a:moveTo>
                  <a:pt x="4162852" y="233513"/>
                </a:moveTo>
                <a:cubicBezTo>
                  <a:pt x="4166835" y="232870"/>
                  <a:pt x="4171237" y="233168"/>
                  <a:pt x="4176059" y="234408"/>
                </a:cubicBezTo>
                <a:cubicBezTo>
                  <a:pt x="4185703" y="236889"/>
                  <a:pt x="4192002" y="242106"/>
                  <a:pt x="4194956" y="250057"/>
                </a:cubicBezTo>
                <a:cubicBezTo>
                  <a:pt x="4197910" y="258009"/>
                  <a:pt x="4197494" y="267957"/>
                  <a:pt x="4193708" y="279903"/>
                </a:cubicBezTo>
                <a:cubicBezTo>
                  <a:pt x="4189922" y="291848"/>
                  <a:pt x="4183046" y="303274"/>
                  <a:pt x="4173080" y="314179"/>
                </a:cubicBezTo>
                <a:cubicBezTo>
                  <a:pt x="4163113" y="325085"/>
                  <a:pt x="4153506" y="331022"/>
                  <a:pt x="4144256" y="331990"/>
                </a:cubicBezTo>
                <a:cubicBezTo>
                  <a:pt x="4135007" y="332958"/>
                  <a:pt x="4133200" y="330473"/>
                  <a:pt x="4138835" y="324537"/>
                </a:cubicBezTo>
                <a:cubicBezTo>
                  <a:pt x="4144471" y="318600"/>
                  <a:pt x="4149666" y="312609"/>
                  <a:pt x="4154420" y="306565"/>
                </a:cubicBezTo>
                <a:cubicBezTo>
                  <a:pt x="4159173" y="300520"/>
                  <a:pt x="4163307" y="293282"/>
                  <a:pt x="4166820" y="284850"/>
                </a:cubicBezTo>
                <a:cubicBezTo>
                  <a:pt x="4160496" y="284850"/>
                  <a:pt x="4155180" y="283233"/>
                  <a:pt x="4150871" y="279999"/>
                </a:cubicBezTo>
                <a:cubicBezTo>
                  <a:pt x="4146561" y="276766"/>
                  <a:pt x="4143643" y="272535"/>
                  <a:pt x="4142116" y="267308"/>
                </a:cubicBezTo>
                <a:cubicBezTo>
                  <a:pt x="4140589" y="262081"/>
                  <a:pt x="4140309" y="257199"/>
                  <a:pt x="4141277" y="252660"/>
                </a:cubicBezTo>
                <a:cubicBezTo>
                  <a:pt x="4142245" y="248121"/>
                  <a:pt x="4145873" y="243324"/>
                  <a:pt x="4152161" y="238269"/>
                </a:cubicBezTo>
                <a:cubicBezTo>
                  <a:pt x="4155305" y="235742"/>
                  <a:pt x="4158869" y="234157"/>
                  <a:pt x="4162852" y="233513"/>
                </a:cubicBezTo>
                <a:close/>
                <a:moveTo>
                  <a:pt x="2311796" y="220712"/>
                </a:moveTo>
                <a:cubicBezTo>
                  <a:pt x="2313773" y="220237"/>
                  <a:pt x="2316802" y="220461"/>
                  <a:pt x="2320884" y="221384"/>
                </a:cubicBezTo>
                <a:cubicBezTo>
                  <a:pt x="2337210" y="225077"/>
                  <a:pt x="2352597" y="230422"/>
                  <a:pt x="2367045" y="237420"/>
                </a:cubicBezTo>
                <a:cubicBezTo>
                  <a:pt x="2381493" y="244418"/>
                  <a:pt x="2392925" y="253839"/>
                  <a:pt x="2401343" y="265684"/>
                </a:cubicBezTo>
                <a:cubicBezTo>
                  <a:pt x="2409761" y="277529"/>
                  <a:pt x="2411955" y="287732"/>
                  <a:pt x="2407925" y="296294"/>
                </a:cubicBezTo>
                <a:cubicBezTo>
                  <a:pt x="2403896" y="304855"/>
                  <a:pt x="2393248" y="301944"/>
                  <a:pt x="2375982" y="287560"/>
                </a:cubicBezTo>
                <a:cubicBezTo>
                  <a:pt x="2358717" y="273177"/>
                  <a:pt x="2340863" y="258615"/>
                  <a:pt x="2322422" y="243873"/>
                </a:cubicBezTo>
                <a:cubicBezTo>
                  <a:pt x="2309408" y="229859"/>
                  <a:pt x="2305866" y="222139"/>
                  <a:pt x="2311796" y="220712"/>
                </a:cubicBezTo>
                <a:close/>
                <a:moveTo>
                  <a:pt x="5620863" y="213863"/>
                </a:moveTo>
                <a:cubicBezTo>
                  <a:pt x="5625750" y="213406"/>
                  <a:pt x="5632796" y="215910"/>
                  <a:pt x="5642002" y="221373"/>
                </a:cubicBezTo>
                <a:cubicBezTo>
                  <a:pt x="5654278" y="228658"/>
                  <a:pt x="5656945" y="235161"/>
                  <a:pt x="5650004" y="240883"/>
                </a:cubicBezTo>
                <a:cubicBezTo>
                  <a:pt x="5643064" y="246605"/>
                  <a:pt x="5637091" y="257037"/>
                  <a:pt x="5632086" y="272180"/>
                </a:cubicBezTo>
                <a:cubicBezTo>
                  <a:pt x="5641077" y="283136"/>
                  <a:pt x="5637270" y="288887"/>
                  <a:pt x="5620664" y="289432"/>
                </a:cubicBezTo>
                <a:cubicBezTo>
                  <a:pt x="5604058" y="289977"/>
                  <a:pt x="5582426" y="291081"/>
                  <a:pt x="5555767" y="292744"/>
                </a:cubicBezTo>
                <a:cubicBezTo>
                  <a:pt x="5551351" y="307271"/>
                  <a:pt x="5546539" y="307999"/>
                  <a:pt x="5541334" y="294928"/>
                </a:cubicBezTo>
                <a:cubicBezTo>
                  <a:pt x="5536128" y="281857"/>
                  <a:pt x="5532196" y="269761"/>
                  <a:pt x="5529536" y="258640"/>
                </a:cubicBezTo>
                <a:cubicBezTo>
                  <a:pt x="5526875" y="247519"/>
                  <a:pt x="5523929" y="238732"/>
                  <a:pt x="5520695" y="232279"/>
                </a:cubicBezTo>
                <a:cubicBezTo>
                  <a:pt x="5517462" y="225826"/>
                  <a:pt x="5518748" y="223076"/>
                  <a:pt x="5524556" y="224030"/>
                </a:cubicBezTo>
                <a:cubicBezTo>
                  <a:pt x="5530364" y="224983"/>
                  <a:pt x="5535387" y="225883"/>
                  <a:pt x="5539624" y="226729"/>
                </a:cubicBezTo>
                <a:cubicBezTo>
                  <a:pt x="5543862" y="227575"/>
                  <a:pt x="5556617" y="226693"/>
                  <a:pt x="5577891" y="224083"/>
                </a:cubicBezTo>
                <a:cubicBezTo>
                  <a:pt x="5599165" y="221474"/>
                  <a:pt x="5612099" y="218548"/>
                  <a:pt x="5616696" y="215307"/>
                </a:cubicBezTo>
                <a:cubicBezTo>
                  <a:pt x="5617844" y="214497"/>
                  <a:pt x="5619234" y="214016"/>
                  <a:pt x="5620863" y="213863"/>
                </a:cubicBezTo>
                <a:close/>
                <a:moveTo>
                  <a:pt x="3658712" y="213863"/>
                </a:moveTo>
                <a:cubicBezTo>
                  <a:pt x="3663599" y="213406"/>
                  <a:pt x="3670646" y="215910"/>
                  <a:pt x="3679852" y="221373"/>
                </a:cubicBezTo>
                <a:cubicBezTo>
                  <a:pt x="3692127" y="228658"/>
                  <a:pt x="3694795" y="235161"/>
                  <a:pt x="3687854" y="240883"/>
                </a:cubicBezTo>
                <a:cubicBezTo>
                  <a:pt x="3680914" y="246605"/>
                  <a:pt x="3674941" y="257037"/>
                  <a:pt x="3669936" y="272180"/>
                </a:cubicBezTo>
                <a:cubicBezTo>
                  <a:pt x="3678927" y="283136"/>
                  <a:pt x="3675120" y="288887"/>
                  <a:pt x="3658514" y="289432"/>
                </a:cubicBezTo>
                <a:cubicBezTo>
                  <a:pt x="3641908" y="289977"/>
                  <a:pt x="3620276" y="291081"/>
                  <a:pt x="3593617" y="292744"/>
                </a:cubicBezTo>
                <a:cubicBezTo>
                  <a:pt x="3589201" y="307271"/>
                  <a:pt x="3584390" y="307999"/>
                  <a:pt x="3579184" y="294928"/>
                </a:cubicBezTo>
                <a:cubicBezTo>
                  <a:pt x="3573979" y="281857"/>
                  <a:pt x="3570046" y="269761"/>
                  <a:pt x="3567386" y="258640"/>
                </a:cubicBezTo>
                <a:cubicBezTo>
                  <a:pt x="3564726" y="247519"/>
                  <a:pt x="3561779" y="238732"/>
                  <a:pt x="3558545" y="232279"/>
                </a:cubicBezTo>
                <a:cubicBezTo>
                  <a:pt x="3555311" y="225826"/>
                  <a:pt x="3556598" y="223076"/>
                  <a:pt x="3562406" y="224030"/>
                </a:cubicBezTo>
                <a:cubicBezTo>
                  <a:pt x="3568214" y="224983"/>
                  <a:pt x="3573236" y="225883"/>
                  <a:pt x="3577474" y="226729"/>
                </a:cubicBezTo>
                <a:cubicBezTo>
                  <a:pt x="3581712" y="227575"/>
                  <a:pt x="3594467" y="226693"/>
                  <a:pt x="3615741" y="224083"/>
                </a:cubicBezTo>
                <a:cubicBezTo>
                  <a:pt x="3637015" y="221474"/>
                  <a:pt x="3649950" y="218548"/>
                  <a:pt x="3654545" y="215307"/>
                </a:cubicBezTo>
                <a:cubicBezTo>
                  <a:pt x="3655695" y="214497"/>
                  <a:pt x="3657083" y="214016"/>
                  <a:pt x="3658712" y="213863"/>
                </a:cubicBezTo>
                <a:close/>
                <a:moveTo>
                  <a:pt x="6908134" y="207908"/>
                </a:moveTo>
                <a:lnTo>
                  <a:pt x="6884064" y="212920"/>
                </a:lnTo>
                <a:cubicBezTo>
                  <a:pt x="6878629" y="225123"/>
                  <a:pt x="6876066" y="231738"/>
                  <a:pt x="6876374" y="232763"/>
                </a:cubicBezTo>
                <a:cubicBezTo>
                  <a:pt x="6876683" y="233788"/>
                  <a:pt x="6878084" y="234659"/>
                  <a:pt x="6880579" y="235376"/>
                </a:cubicBezTo>
                <a:cubicBezTo>
                  <a:pt x="6883075" y="236093"/>
                  <a:pt x="6887298" y="237685"/>
                  <a:pt x="6893249" y="240152"/>
                </a:cubicBezTo>
                <a:cubicBezTo>
                  <a:pt x="6898727" y="233498"/>
                  <a:pt x="6903689" y="222750"/>
                  <a:pt x="6908134" y="207908"/>
                </a:cubicBezTo>
                <a:close/>
                <a:moveTo>
                  <a:pt x="1667074" y="176764"/>
                </a:moveTo>
                <a:cubicBezTo>
                  <a:pt x="1665357" y="176678"/>
                  <a:pt x="1663316" y="176910"/>
                  <a:pt x="1660952" y="177460"/>
                </a:cubicBezTo>
                <a:cubicBezTo>
                  <a:pt x="1651495" y="179661"/>
                  <a:pt x="1644167" y="181687"/>
                  <a:pt x="1638968" y="183536"/>
                </a:cubicBezTo>
                <a:cubicBezTo>
                  <a:pt x="1633770" y="185386"/>
                  <a:pt x="1628783" y="185860"/>
                  <a:pt x="1624008" y="184956"/>
                </a:cubicBezTo>
                <a:cubicBezTo>
                  <a:pt x="1624869" y="195640"/>
                  <a:pt x="1626439" y="206839"/>
                  <a:pt x="1628719" y="218555"/>
                </a:cubicBezTo>
                <a:cubicBezTo>
                  <a:pt x="1651305" y="214970"/>
                  <a:pt x="1665494" y="213178"/>
                  <a:pt x="1671287" y="213178"/>
                </a:cubicBezTo>
                <a:cubicBezTo>
                  <a:pt x="1672062" y="203140"/>
                  <a:pt x="1672897" y="194127"/>
                  <a:pt x="1673793" y="186139"/>
                </a:cubicBezTo>
                <a:cubicBezTo>
                  <a:pt x="1674466" y="180149"/>
                  <a:pt x="1672226" y="177024"/>
                  <a:pt x="1667074" y="176764"/>
                </a:cubicBezTo>
                <a:close/>
                <a:moveTo>
                  <a:pt x="5529611" y="163360"/>
                </a:moveTo>
                <a:lnTo>
                  <a:pt x="5522609" y="189694"/>
                </a:lnTo>
                <a:lnTo>
                  <a:pt x="5529417" y="187537"/>
                </a:lnTo>
                <a:cubicBezTo>
                  <a:pt x="5535770" y="187537"/>
                  <a:pt x="5547479" y="186763"/>
                  <a:pt x="5564544" y="185214"/>
                </a:cubicBezTo>
                <a:lnTo>
                  <a:pt x="5565770" y="163360"/>
                </a:lnTo>
                <a:cubicBezTo>
                  <a:pt x="5556707" y="165167"/>
                  <a:pt x="5549870" y="166518"/>
                  <a:pt x="5545260" y="167415"/>
                </a:cubicBezTo>
                <a:cubicBezTo>
                  <a:pt x="5540650" y="168311"/>
                  <a:pt x="5535433" y="166959"/>
                  <a:pt x="5529611" y="163360"/>
                </a:cubicBezTo>
                <a:close/>
                <a:moveTo>
                  <a:pt x="3567461" y="163360"/>
                </a:moveTo>
                <a:lnTo>
                  <a:pt x="3560458" y="189694"/>
                </a:lnTo>
                <a:lnTo>
                  <a:pt x="3567267" y="187537"/>
                </a:lnTo>
                <a:cubicBezTo>
                  <a:pt x="3573620" y="187537"/>
                  <a:pt x="3585329" y="186763"/>
                  <a:pt x="3602394" y="185214"/>
                </a:cubicBezTo>
                <a:lnTo>
                  <a:pt x="3603620" y="163360"/>
                </a:lnTo>
                <a:cubicBezTo>
                  <a:pt x="3594557" y="165167"/>
                  <a:pt x="3587720" y="166518"/>
                  <a:pt x="3583110" y="167415"/>
                </a:cubicBezTo>
                <a:cubicBezTo>
                  <a:pt x="3578499" y="168311"/>
                  <a:pt x="3573283" y="166959"/>
                  <a:pt x="3567461" y="163360"/>
                </a:cubicBezTo>
                <a:close/>
                <a:moveTo>
                  <a:pt x="893286" y="159316"/>
                </a:moveTo>
                <a:cubicBezTo>
                  <a:pt x="888109" y="161123"/>
                  <a:pt x="881297" y="162750"/>
                  <a:pt x="872851" y="164199"/>
                </a:cubicBezTo>
                <a:cubicBezTo>
                  <a:pt x="872105" y="173247"/>
                  <a:pt x="871528" y="178270"/>
                  <a:pt x="871118" y="179267"/>
                </a:cubicBezTo>
                <a:cubicBezTo>
                  <a:pt x="870710" y="180263"/>
                  <a:pt x="871241" y="180780"/>
                  <a:pt x="872711" y="180815"/>
                </a:cubicBezTo>
                <a:cubicBezTo>
                  <a:pt x="874180" y="180851"/>
                  <a:pt x="880251" y="179722"/>
                  <a:pt x="890919" y="177428"/>
                </a:cubicBezTo>
                <a:cubicBezTo>
                  <a:pt x="892497" y="168823"/>
                  <a:pt x="893286" y="162786"/>
                  <a:pt x="893286" y="159316"/>
                </a:cubicBezTo>
                <a:close/>
                <a:moveTo>
                  <a:pt x="5611673" y="157961"/>
                </a:moveTo>
                <a:lnTo>
                  <a:pt x="5589990" y="160348"/>
                </a:lnTo>
                <a:lnTo>
                  <a:pt x="5588893" y="182095"/>
                </a:lnTo>
                <a:cubicBezTo>
                  <a:pt x="5594529" y="182181"/>
                  <a:pt x="5600437" y="181536"/>
                  <a:pt x="5606618" y="180159"/>
                </a:cubicBezTo>
                <a:cubicBezTo>
                  <a:pt x="5608224" y="171283"/>
                  <a:pt x="5609909" y="163883"/>
                  <a:pt x="5611673" y="157961"/>
                </a:cubicBezTo>
                <a:close/>
                <a:moveTo>
                  <a:pt x="3649523" y="157961"/>
                </a:moveTo>
                <a:lnTo>
                  <a:pt x="3627840" y="160348"/>
                </a:lnTo>
                <a:lnTo>
                  <a:pt x="3626743" y="182095"/>
                </a:lnTo>
                <a:cubicBezTo>
                  <a:pt x="3632379" y="182181"/>
                  <a:pt x="3638287" y="181536"/>
                  <a:pt x="3644468" y="180159"/>
                </a:cubicBezTo>
                <a:cubicBezTo>
                  <a:pt x="3646074" y="171283"/>
                  <a:pt x="3647759" y="163883"/>
                  <a:pt x="3649523" y="157961"/>
                </a:cubicBezTo>
                <a:close/>
                <a:moveTo>
                  <a:pt x="5212755" y="155023"/>
                </a:moveTo>
                <a:lnTo>
                  <a:pt x="5199879" y="161617"/>
                </a:lnTo>
                <a:cubicBezTo>
                  <a:pt x="5185396" y="165403"/>
                  <a:pt x="5170145" y="169454"/>
                  <a:pt x="5154127" y="173771"/>
                </a:cubicBezTo>
                <a:cubicBezTo>
                  <a:pt x="5158630" y="178044"/>
                  <a:pt x="5158630" y="181844"/>
                  <a:pt x="5154127" y="185171"/>
                </a:cubicBezTo>
                <a:cubicBezTo>
                  <a:pt x="5166374" y="187939"/>
                  <a:pt x="5178247" y="193668"/>
                  <a:pt x="5189748" y="202358"/>
                </a:cubicBezTo>
                <a:cubicBezTo>
                  <a:pt x="5194867" y="196364"/>
                  <a:pt x="5199858" y="189176"/>
                  <a:pt x="5204719" y="180794"/>
                </a:cubicBezTo>
                <a:cubicBezTo>
                  <a:pt x="5209580" y="172412"/>
                  <a:pt x="5212011" y="165676"/>
                  <a:pt x="5212011" y="160585"/>
                </a:cubicBezTo>
                <a:close/>
                <a:moveTo>
                  <a:pt x="3241080" y="155023"/>
                </a:moveTo>
                <a:lnTo>
                  <a:pt x="3228204" y="161617"/>
                </a:lnTo>
                <a:cubicBezTo>
                  <a:pt x="3213721" y="165403"/>
                  <a:pt x="3198470" y="169454"/>
                  <a:pt x="3182452" y="173771"/>
                </a:cubicBezTo>
                <a:cubicBezTo>
                  <a:pt x="3186955" y="178044"/>
                  <a:pt x="3186955" y="181844"/>
                  <a:pt x="3182452" y="185171"/>
                </a:cubicBezTo>
                <a:cubicBezTo>
                  <a:pt x="3194698" y="187939"/>
                  <a:pt x="3206572" y="193668"/>
                  <a:pt x="3218073" y="202358"/>
                </a:cubicBezTo>
                <a:cubicBezTo>
                  <a:pt x="3223192" y="196364"/>
                  <a:pt x="3228183" y="189176"/>
                  <a:pt x="3233044" y="180794"/>
                </a:cubicBezTo>
                <a:cubicBezTo>
                  <a:pt x="3237905" y="172412"/>
                  <a:pt x="3240336" y="165676"/>
                  <a:pt x="3240336" y="160585"/>
                </a:cubicBezTo>
                <a:close/>
                <a:moveTo>
                  <a:pt x="4892230" y="152433"/>
                </a:moveTo>
                <a:cubicBezTo>
                  <a:pt x="4879482" y="154139"/>
                  <a:pt x="4870211" y="160363"/>
                  <a:pt x="4864417" y="171104"/>
                </a:cubicBezTo>
                <a:cubicBezTo>
                  <a:pt x="4858624" y="181844"/>
                  <a:pt x="4856161" y="193446"/>
                  <a:pt x="4857029" y="205907"/>
                </a:cubicBezTo>
                <a:cubicBezTo>
                  <a:pt x="4857896" y="218369"/>
                  <a:pt x="4862094" y="228572"/>
                  <a:pt x="4869623" y="236516"/>
                </a:cubicBezTo>
                <a:cubicBezTo>
                  <a:pt x="4877151" y="244461"/>
                  <a:pt x="4886913" y="248627"/>
                  <a:pt x="4898909" y="249014"/>
                </a:cubicBezTo>
                <a:cubicBezTo>
                  <a:pt x="4910905" y="249401"/>
                  <a:pt x="4921075" y="245214"/>
                  <a:pt x="4929421" y="236452"/>
                </a:cubicBezTo>
                <a:cubicBezTo>
                  <a:pt x="4937767" y="227690"/>
                  <a:pt x="4941940" y="214361"/>
                  <a:pt x="4941940" y="196464"/>
                </a:cubicBezTo>
                <a:cubicBezTo>
                  <a:pt x="4941940" y="178568"/>
                  <a:pt x="4936842" y="166328"/>
                  <a:pt x="4926646" y="159746"/>
                </a:cubicBezTo>
                <a:cubicBezTo>
                  <a:pt x="4916451" y="153164"/>
                  <a:pt x="4904979" y="150726"/>
                  <a:pt x="4892230" y="152433"/>
                </a:cubicBezTo>
                <a:close/>
                <a:moveTo>
                  <a:pt x="2930080" y="152433"/>
                </a:moveTo>
                <a:cubicBezTo>
                  <a:pt x="2917331" y="154139"/>
                  <a:pt x="2908060" y="160363"/>
                  <a:pt x="2902267" y="171104"/>
                </a:cubicBezTo>
                <a:cubicBezTo>
                  <a:pt x="2896474" y="181844"/>
                  <a:pt x="2894011" y="193446"/>
                  <a:pt x="2894878" y="205907"/>
                </a:cubicBezTo>
                <a:cubicBezTo>
                  <a:pt x="2895746" y="218369"/>
                  <a:pt x="2899944" y="228572"/>
                  <a:pt x="2907473" y="236516"/>
                </a:cubicBezTo>
                <a:cubicBezTo>
                  <a:pt x="2915001" y="244461"/>
                  <a:pt x="2924763" y="248627"/>
                  <a:pt x="2936759" y="249014"/>
                </a:cubicBezTo>
                <a:cubicBezTo>
                  <a:pt x="2948755" y="249401"/>
                  <a:pt x="2958925" y="245214"/>
                  <a:pt x="2967271" y="236452"/>
                </a:cubicBezTo>
                <a:cubicBezTo>
                  <a:pt x="2975617" y="227690"/>
                  <a:pt x="2979790" y="214361"/>
                  <a:pt x="2979790" y="196464"/>
                </a:cubicBezTo>
                <a:cubicBezTo>
                  <a:pt x="2979790" y="178568"/>
                  <a:pt x="2974692" y="166328"/>
                  <a:pt x="2964497" y="159746"/>
                </a:cubicBezTo>
                <a:cubicBezTo>
                  <a:pt x="2954301" y="153164"/>
                  <a:pt x="2942828" y="150726"/>
                  <a:pt x="2930080" y="152433"/>
                </a:cubicBezTo>
                <a:close/>
                <a:moveTo>
                  <a:pt x="6242885" y="152216"/>
                </a:moveTo>
                <a:cubicBezTo>
                  <a:pt x="6245203" y="152527"/>
                  <a:pt x="6248008" y="153162"/>
                  <a:pt x="6251299" y="154121"/>
                </a:cubicBezTo>
                <a:cubicBezTo>
                  <a:pt x="6264463" y="157957"/>
                  <a:pt x="6273939" y="163769"/>
                  <a:pt x="6279725" y="171555"/>
                </a:cubicBezTo>
                <a:cubicBezTo>
                  <a:pt x="6285511" y="179342"/>
                  <a:pt x="6286938" y="188921"/>
                  <a:pt x="6284005" y="200293"/>
                </a:cubicBezTo>
                <a:cubicBezTo>
                  <a:pt x="6281073" y="211665"/>
                  <a:pt x="6271827" y="208983"/>
                  <a:pt x="6256268" y="192248"/>
                </a:cubicBezTo>
                <a:cubicBezTo>
                  <a:pt x="6244581" y="176058"/>
                  <a:pt x="6237540" y="164697"/>
                  <a:pt x="6235145" y="158165"/>
                </a:cubicBezTo>
                <a:cubicBezTo>
                  <a:pt x="6233349" y="153266"/>
                  <a:pt x="6235929" y="151283"/>
                  <a:pt x="6242885" y="152216"/>
                </a:cubicBezTo>
                <a:close/>
                <a:moveTo>
                  <a:pt x="1681067" y="150854"/>
                </a:moveTo>
                <a:cubicBezTo>
                  <a:pt x="1684040" y="150874"/>
                  <a:pt x="1687355" y="151723"/>
                  <a:pt x="1691012" y="153401"/>
                </a:cubicBezTo>
                <a:cubicBezTo>
                  <a:pt x="1698326" y="156756"/>
                  <a:pt x="1704736" y="160635"/>
                  <a:pt x="1710242" y="165038"/>
                </a:cubicBezTo>
                <a:cubicBezTo>
                  <a:pt x="1715749" y="169440"/>
                  <a:pt x="1715269" y="174897"/>
                  <a:pt x="1708801" y="181407"/>
                </a:cubicBezTo>
                <a:cubicBezTo>
                  <a:pt x="1702334" y="187917"/>
                  <a:pt x="1697465" y="197016"/>
                  <a:pt x="1694196" y="208704"/>
                </a:cubicBezTo>
                <a:cubicBezTo>
                  <a:pt x="1699243" y="213594"/>
                  <a:pt x="1702757" y="218215"/>
                  <a:pt x="1704736" y="222567"/>
                </a:cubicBezTo>
                <a:cubicBezTo>
                  <a:pt x="1706715" y="226919"/>
                  <a:pt x="1703481" y="229389"/>
                  <a:pt x="1695035" y="229977"/>
                </a:cubicBezTo>
                <a:cubicBezTo>
                  <a:pt x="1686588" y="230565"/>
                  <a:pt x="1664563" y="232558"/>
                  <a:pt x="1628955" y="235957"/>
                </a:cubicBezTo>
                <a:cubicBezTo>
                  <a:pt x="1626503" y="251459"/>
                  <a:pt x="1622377" y="255865"/>
                  <a:pt x="1616576" y="249175"/>
                </a:cubicBezTo>
                <a:cubicBezTo>
                  <a:pt x="1610776" y="242486"/>
                  <a:pt x="1607212" y="235824"/>
                  <a:pt x="1605886" y="229192"/>
                </a:cubicBezTo>
                <a:cubicBezTo>
                  <a:pt x="1604559" y="222560"/>
                  <a:pt x="1602985" y="214235"/>
                  <a:pt x="1601164" y="204219"/>
                </a:cubicBezTo>
                <a:cubicBezTo>
                  <a:pt x="1599342" y="194202"/>
                  <a:pt x="1596371" y="185318"/>
                  <a:pt x="1592248" y="177567"/>
                </a:cubicBezTo>
                <a:cubicBezTo>
                  <a:pt x="1588125" y="169816"/>
                  <a:pt x="1589240" y="165941"/>
                  <a:pt x="1595593" y="165941"/>
                </a:cubicBezTo>
                <a:cubicBezTo>
                  <a:pt x="1600297" y="165941"/>
                  <a:pt x="1605517" y="166160"/>
                  <a:pt x="1611252" y="166597"/>
                </a:cubicBezTo>
                <a:cubicBezTo>
                  <a:pt x="1616989" y="167034"/>
                  <a:pt x="1626489" y="166450"/>
                  <a:pt x="1639754" y="164844"/>
                </a:cubicBezTo>
                <a:cubicBezTo>
                  <a:pt x="1657450" y="160413"/>
                  <a:pt x="1668589" y="156559"/>
                  <a:pt x="1673170" y="153282"/>
                </a:cubicBezTo>
                <a:cubicBezTo>
                  <a:pt x="1675461" y="151644"/>
                  <a:pt x="1678093" y="150835"/>
                  <a:pt x="1681067" y="150854"/>
                </a:cubicBezTo>
                <a:close/>
                <a:moveTo>
                  <a:pt x="814988" y="141763"/>
                </a:moveTo>
                <a:cubicBezTo>
                  <a:pt x="810040" y="144474"/>
                  <a:pt x="802641" y="147765"/>
                  <a:pt x="792789" y="151637"/>
                </a:cubicBezTo>
                <a:cubicBezTo>
                  <a:pt x="788745" y="166221"/>
                  <a:pt x="786512" y="175302"/>
                  <a:pt x="786089" y="178880"/>
                </a:cubicBezTo>
                <a:cubicBezTo>
                  <a:pt x="785666" y="182457"/>
                  <a:pt x="786655" y="185433"/>
                  <a:pt x="789057" y="187806"/>
                </a:cubicBezTo>
                <a:cubicBezTo>
                  <a:pt x="791459" y="190180"/>
                  <a:pt x="794697" y="193230"/>
                  <a:pt x="798769" y="196959"/>
                </a:cubicBezTo>
                <a:cubicBezTo>
                  <a:pt x="805093" y="185028"/>
                  <a:pt x="810500" y="166629"/>
                  <a:pt x="814988" y="141763"/>
                </a:cubicBezTo>
                <a:close/>
                <a:moveTo>
                  <a:pt x="5190381" y="139964"/>
                </a:moveTo>
                <a:cubicBezTo>
                  <a:pt x="5196428" y="139108"/>
                  <a:pt x="5202617" y="141145"/>
                  <a:pt x="5208946" y="146076"/>
                </a:cubicBezTo>
                <a:lnTo>
                  <a:pt x="5212918" y="154696"/>
                </a:lnTo>
                <a:lnTo>
                  <a:pt x="5215042" y="151502"/>
                </a:lnTo>
                <a:cubicBezTo>
                  <a:pt x="5217062" y="149971"/>
                  <a:pt x="5220092" y="149937"/>
                  <a:pt x="5224132" y="151400"/>
                </a:cubicBezTo>
                <a:cubicBezTo>
                  <a:pt x="5232213" y="154325"/>
                  <a:pt x="5239211" y="158642"/>
                  <a:pt x="5245126" y="164349"/>
                </a:cubicBezTo>
                <a:cubicBezTo>
                  <a:pt x="5251042" y="170057"/>
                  <a:pt x="5250575" y="174581"/>
                  <a:pt x="5243728" y="177922"/>
                </a:cubicBezTo>
                <a:cubicBezTo>
                  <a:pt x="5236881" y="181264"/>
                  <a:pt x="5223211" y="193517"/>
                  <a:pt x="5202719" y="214683"/>
                </a:cubicBezTo>
                <a:cubicBezTo>
                  <a:pt x="5222436" y="228550"/>
                  <a:pt x="5240423" y="239216"/>
                  <a:pt x="5256677" y="246680"/>
                </a:cubicBezTo>
                <a:cubicBezTo>
                  <a:pt x="5272932" y="254144"/>
                  <a:pt x="5290047" y="258944"/>
                  <a:pt x="5308023" y="261081"/>
                </a:cubicBezTo>
                <a:cubicBezTo>
                  <a:pt x="5325998" y="263218"/>
                  <a:pt x="5332938" y="266122"/>
                  <a:pt x="5328845" y="269793"/>
                </a:cubicBezTo>
                <a:cubicBezTo>
                  <a:pt x="5324751" y="273464"/>
                  <a:pt x="5316362" y="276207"/>
                  <a:pt x="5303677" y="278021"/>
                </a:cubicBezTo>
                <a:cubicBezTo>
                  <a:pt x="5290993" y="279835"/>
                  <a:pt x="5278840" y="281201"/>
                  <a:pt x="5267217" y="282118"/>
                </a:cubicBezTo>
                <a:cubicBezTo>
                  <a:pt x="5255595" y="283036"/>
                  <a:pt x="5241699" y="276361"/>
                  <a:pt x="5225530" y="262092"/>
                </a:cubicBezTo>
                <a:cubicBezTo>
                  <a:pt x="5209362" y="247824"/>
                  <a:pt x="5194592" y="234892"/>
                  <a:pt x="5181219" y="223298"/>
                </a:cubicBezTo>
                <a:cubicBezTo>
                  <a:pt x="5167847" y="211704"/>
                  <a:pt x="5158382" y="203315"/>
                  <a:pt x="5152826" y="198131"/>
                </a:cubicBezTo>
                <a:cubicBezTo>
                  <a:pt x="5147269" y="192947"/>
                  <a:pt x="5144103" y="192858"/>
                  <a:pt x="5143329" y="197862"/>
                </a:cubicBezTo>
                <a:cubicBezTo>
                  <a:pt x="5149624" y="204100"/>
                  <a:pt x="5152087" y="212163"/>
                  <a:pt x="5150718" y="222051"/>
                </a:cubicBezTo>
                <a:cubicBezTo>
                  <a:pt x="5149348" y="231938"/>
                  <a:pt x="5147549" y="243048"/>
                  <a:pt x="5145319" y="255381"/>
                </a:cubicBezTo>
                <a:cubicBezTo>
                  <a:pt x="5143088" y="267714"/>
                  <a:pt x="5144541" y="272051"/>
                  <a:pt x="5149674" y="268395"/>
                </a:cubicBezTo>
                <a:cubicBezTo>
                  <a:pt x="5154808" y="264738"/>
                  <a:pt x="5164706" y="259117"/>
                  <a:pt x="5179369" y="251531"/>
                </a:cubicBezTo>
                <a:cubicBezTo>
                  <a:pt x="5194032" y="243945"/>
                  <a:pt x="5198449" y="244045"/>
                  <a:pt x="5192620" y="251832"/>
                </a:cubicBezTo>
                <a:cubicBezTo>
                  <a:pt x="5186790" y="259618"/>
                  <a:pt x="5177401" y="269764"/>
                  <a:pt x="5164452" y="282269"/>
                </a:cubicBezTo>
                <a:cubicBezTo>
                  <a:pt x="5151502" y="294774"/>
                  <a:pt x="5142196" y="304629"/>
                  <a:pt x="5136531" y="311835"/>
                </a:cubicBezTo>
                <a:cubicBezTo>
                  <a:pt x="5130867" y="319041"/>
                  <a:pt x="5124934" y="317517"/>
                  <a:pt x="5118732" y="307264"/>
                </a:cubicBezTo>
                <a:cubicBezTo>
                  <a:pt x="5112530" y="297011"/>
                  <a:pt x="5110794" y="289238"/>
                  <a:pt x="5113526" y="283947"/>
                </a:cubicBezTo>
                <a:cubicBezTo>
                  <a:pt x="5116258" y="278655"/>
                  <a:pt x="5118735" y="272905"/>
                  <a:pt x="5120958" y="266695"/>
                </a:cubicBezTo>
                <a:cubicBezTo>
                  <a:pt x="5123181" y="260486"/>
                  <a:pt x="5124737" y="251014"/>
                  <a:pt x="5125626" y="238280"/>
                </a:cubicBezTo>
                <a:cubicBezTo>
                  <a:pt x="5126515" y="225546"/>
                  <a:pt x="5126809" y="217222"/>
                  <a:pt x="5126507" y="213307"/>
                </a:cubicBezTo>
                <a:cubicBezTo>
                  <a:pt x="5102402" y="244339"/>
                  <a:pt x="5077106" y="265147"/>
                  <a:pt x="5050619" y="275730"/>
                </a:cubicBezTo>
                <a:cubicBezTo>
                  <a:pt x="5024133" y="286313"/>
                  <a:pt x="5021598" y="283226"/>
                  <a:pt x="5043015" y="266470"/>
                </a:cubicBezTo>
                <a:cubicBezTo>
                  <a:pt x="5064433" y="249713"/>
                  <a:pt x="5083778" y="231433"/>
                  <a:pt x="5101050" y="211629"/>
                </a:cubicBezTo>
                <a:cubicBezTo>
                  <a:pt x="5118323" y="191825"/>
                  <a:pt x="5126945" y="182038"/>
                  <a:pt x="5126916" y="182267"/>
                </a:cubicBezTo>
                <a:cubicBezTo>
                  <a:pt x="5117007" y="184060"/>
                  <a:pt x="5107507" y="185856"/>
                  <a:pt x="5098415" y="187656"/>
                </a:cubicBezTo>
                <a:cubicBezTo>
                  <a:pt x="5089324" y="189455"/>
                  <a:pt x="5079210" y="187720"/>
                  <a:pt x="5068075" y="182450"/>
                </a:cubicBezTo>
                <a:cubicBezTo>
                  <a:pt x="5056940" y="177180"/>
                  <a:pt x="5058879" y="173348"/>
                  <a:pt x="5073893" y="170953"/>
                </a:cubicBezTo>
                <a:cubicBezTo>
                  <a:pt x="5088907" y="168558"/>
                  <a:pt x="5109092" y="164027"/>
                  <a:pt x="5134445" y="157358"/>
                </a:cubicBezTo>
                <a:cubicBezTo>
                  <a:pt x="5159798" y="150690"/>
                  <a:pt x="5176444" y="145499"/>
                  <a:pt x="5184381" y="141785"/>
                </a:cubicBezTo>
                <a:cubicBezTo>
                  <a:pt x="5186365" y="140856"/>
                  <a:pt x="5188365" y="140249"/>
                  <a:pt x="5190381" y="139964"/>
                </a:cubicBezTo>
                <a:close/>
                <a:moveTo>
                  <a:pt x="3218706" y="139964"/>
                </a:moveTo>
                <a:cubicBezTo>
                  <a:pt x="3224753" y="139108"/>
                  <a:pt x="3230941" y="141145"/>
                  <a:pt x="3237271" y="146076"/>
                </a:cubicBezTo>
                <a:lnTo>
                  <a:pt x="3241243" y="154696"/>
                </a:lnTo>
                <a:lnTo>
                  <a:pt x="3243366" y="151502"/>
                </a:lnTo>
                <a:cubicBezTo>
                  <a:pt x="3245386" y="149971"/>
                  <a:pt x="3248417" y="149937"/>
                  <a:pt x="3252457" y="151400"/>
                </a:cubicBezTo>
                <a:cubicBezTo>
                  <a:pt x="3260538" y="154325"/>
                  <a:pt x="3267536" y="158642"/>
                  <a:pt x="3273451" y="164349"/>
                </a:cubicBezTo>
                <a:cubicBezTo>
                  <a:pt x="3279367" y="170057"/>
                  <a:pt x="3278900" y="174581"/>
                  <a:pt x="3272053" y="177922"/>
                </a:cubicBezTo>
                <a:cubicBezTo>
                  <a:pt x="3265206" y="181264"/>
                  <a:pt x="3251536" y="193517"/>
                  <a:pt x="3231044" y="214683"/>
                </a:cubicBezTo>
                <a:cubicBezTo>
                  <a:pt x="3250761" y="228550"/>
                  <a:pt x="3268747" y="239216"/>
                  <a:pt x="3285002" y="246680"/>
                </a:cubicBezTo>
                <a:cubicBezTo>
                  <a:pt x="3301257" y="254144"/>
                  <a:pt x="3318372" y="258944"/>
                  <a:pt x="3336347" y="261081"/>
                </a:cubicBezTo>
                <a:cubicBezTo>
                  <a:pt x="3354323" y="263218"/>
                  <a:pt x="3361264" y="266122"/>
                  <a:pt x="3357169" y="269793"/>
                </a:cubicBezTo>
                <a:cubicBezTo>
                  <a:pt x="3353075" y="273464"/>
                  <a:pt x="3344686" y="276207"/>
                  <a:pt x="3332002" y="278021"/>
                </a:cubicBezTo>
                <a:cubicBezTo>
                  <a:pt x="3319318" y="279835"/>
                  <a:pt x="3307165" y="281201"/>
                  <a:pt x="3295542" y="282118"/>
                </a:cubicBezTo>
                <a:cubicBezTo>
                  <a:pt x="3283920" y="283036"/>
                  <a:pt x="3270024" y="276361"/>
                  <a:pt x="3253855" y="262092"/>
                </a:cubicBezTo>
                <a:cubicBezTo>
                  <a:pt x="3237687" y="247824"/>
                  <a:pt x="3222916" y="234892"/>
                  <a:pt x="3209544" y="223298"/>
                </a:cubicBezTo>
                <a:cubicBezTo>
                  <a:pt x="3196172" y="211704"/>
                  <a:pt x="3186707" y="203315"/>
                  <a:pt x="3181151" y="198131"/>
                </a:cubicBezTo>
                <a:cubicBezTo>
                  <a:pt x="3175594" y="192947"/>
                  <a:pt x="3172428" y="192858"/>
                  <a:pt x="3171654" y="197862"/>
                </a:cubicBezTo>
                <a:cubicBezTo>
                  <a:pt x="3177949" y="204100"/>
                  <a:pt x="3180412" y="212163"/>
                  <a:pt x="3179042" y="222051"/>
                </a:cubicBezTo>
                <a:cubicBezTo>
                  <a:pt x="3177673" y="231938"/>
                  <a:pt x="3175873" y="243048"/>
                  <a:pt x="3173643" y="255381"/>
                </a:cubicBezTo>
                <a:cubicBezTo>
                  <a:pt x="3171414" y="267714"/>
                  <a:pt x="3172866" y="272051"/>
                  <a:pt x="3177999" y="268395"/>
                </a:cubicBezTo>
                <a:cubicBezTo>
                  <a:pt x="3183133" y="264738"/>
                  <a:pt x="3193031" y="259117"/>
                  <a:pt x="3207694" y="251531"/>
                </a:cubicBezTo>
                <a:cubicBezTo>
                  <a:pt x="3222357" y="243945"/>
                  <a:pt x="3226774" y="244045"/>
                  <a:pt x="3220945" y="251832"/>
                </a:cubicBezTo>
                <a:cubicBezTo>
                  <a:pt x="3215115" y="259618"/>
                  <a:pt x="3205726" y="269764"/>
                  <a:pt x="3192777" y="282269"/>
                </a:cubicBezTo>
                <a:cubicBezTo>
                  <a:pt x="3179828" y="294774"/>
                  <a:pt x="3170521" y="304629"/>
                  <a:pt x="3164856" y="311835"/>
                </a:cubicBezTo>
                <a:cubicBezTo>
                  <a:pt x="3159192" y="319041"/>
                  <a:pt x="3153259" y="317517"/>
                  <a:pt x="3147057" y="307264"/>
                </a:cubicBezTo>
                <a:cubicBezTo>
                  <a:pt x="3140854" y="297011"/>
                  <a:pt x="3139119" y="289238"/>
                  <a:pt x="3141851" y="283947"/>
                </a:cubicBezTo>
                <a:cubicBezTo>
                  <a:pt x="3144583" y="278655"/>
                  <a:pt x="3147060" y="272905"/>
                  <a:pt x="3149283" y="266695"/>
                </a:cubicBezTo>
                <a:cubicBezTo>
                  <a:pt x="3151506" y="260486"/>
                  <a:pt x="3153062" y="251014"/>
                  <a:pt x="3153951" y="238280"/>
                </a:cubicBezTo>
                <a:cubicBezTo>
                  <a:pt x="3154840" y="225546"/>
                  <a:pt x="3155134" y="217222"/>
                  <a:pt x="3154833" y="213307"/>
                </a:cubicBezTo>
                <a:cubicBezTo>
                  <a:pt x="3130727" y="244339"/>
                  <a:pt x="3105431" y="265147"/>
                  <a:pt x="3078944" y="275730"/>
                </a:cubicBezTo>
                <a:cubicBezTo>
                  <a:pt x="3052458" y="286313"/>
                  <a:pt x="3049923" y="283226"/>
                  <a:pt x="3071340" y="266470"/>
                </a:cubicBezTo>
                <a:cubicBezTo>
                  <a:pt x="3092757" y="249713"/>
                  <a:pt x="3112102" y="231433"/>
                  <a:pt x="3129375" y="211629"/>
                </a:cubicBezTo>
                <a:cubicBezTo>
                  <a:pt x="3146648" y="191825"/>
                  <a:pt x="3155270" y="182038"/>
                  <a:pt x="3155241" y="182267"/>
                </a:cubicBezTo>
                <a:cubicBezTo>
                  <a:pt x="3145332" y="184060"/>
                  <a:pt x="3135832" y="185856"/>
                  <a:pt x="3126740" y="187656"/>
                </a:cubicBezTo>
                <a:cubicBezTo>
                  <a:pt x="3117649" y="189455"/>
                  <a:pt x="3107535" y="187720"/>
                  <a:pt x="3096400" y="182450"/>
                </a:cubicBezTo>
                <a:cubicBezTo>
                  <a:pt x="3085265" y="177180"/>
                  <a:pt x="3087204" y="173348"/>
                  <a:pt x="3102218" y="170953"/>
                </a:cubicBezTo>
                <a:cubicBezTo>
                  <a:pt x="3117233" y="168558"/>
                  <a:pt x="3137417" y="164027"/>
                  <a:pt x="3162770" y="157358"/>
                </a:cubicBezTo>
                <a:cubicBezTo>
                  <a:pt x="3188123" y="150690"/>
                  <a:pt x="3204769" y="145499"/>
                  <a:pt x="3212706" y="141785"/>
                </a:cubicBezTo>
                <a:cubicBezTo>
                  <a:pt x="3214690" y="140856"/>
                  <a:pt x="3216690" y="140249"/>
                  <a:pt x="3218706" y="139964"/>
                </a:cubicBezTo>
                <a:close/>
                <a:moveTo>
                  <a:pt x="517468" y="135020"/>
                </a:moveTo>
                <a:cubicBezTo>
                  <a:pt x="512441" y="135916"/>
                  <a:pt x="504544" y="137476"/>
                  <a:pt x="493774" y="139698"/>
                </a:cubicBezTo>
                <a:cubicBezTo>
                  <a:pt x="493774" y="152017"/>
                  <a:pt x="494097" y="160750"/>
                  <a:pt x="494743" y="165898"/>
                </a:cubicBezTo>
                <a:cubicBezTo>
                  <a:pt x="500593" y="165984"/>
                  <a:pt x="510201" y="164457"/>
                  <a:pt x="523566" y="161316"/>
                </a:cubicBezTo>
                <a:cubicBezTo>
                  <a:pt x="525201" y="151708"/>
                  <a:pt x="525850" y="144700"/>
                  <a:pt x="525514" y="140290"/>
                </a:cubicBezTo>
                <a:cubicBezTo>
                  <a:pt x="525176" y="135880"/>
                  <a:pt x="522494" y="134124"/>
                  <a:pt x="517468" y="135020"/>
                </a:cubicBezTo>
                <a:close/>
                <a:moveTo>
                  <a:pt x="6166753" y="124889"/>
                </a:moveTo>
                <a:cubicBezTo>
                  <a:pt x="6161827" y="125326"/>
                  <a:pt x="6149290" y="127552"/>
                  <a:pt x="6129142" y="131568"/>
                </a:cubicBezTo>
                <a:lnTo>
                  <a:pt x="6130325" y="169963"/>
                </a:lnTo>
                <a:cubicBezTo>
                  <a:pt x="6138255" y="169218"/>
                  <a:pt x="6144855" y="167454"/>
                  <a:pt x="6150125" y="164672"/>
                </a:cubicBezTo>
                <a:cubicBezTo>
                  <a:pt x="6155395" y="161890"/>
                  <a:pt x="6161089" y="163507"/>
                  <a:pt x="6167205" y="169523"/>
                </a:cubicBezTo>
                <a:cubicBezTo>
                  <a:pt x="6173321" y="175538"/>
                  <a:pt x="6171565" y="180514"/>
                  <a:pt x="6161935" y="184451"/>
                </a:cubicBezTo>
                <a:cubicBezTo>
                  <a:pt x="6152305" y="188387"/>
                  <a:pt x="6141826" y="190355"/>
                  <a:pt x="6130497" y="190355"/>
                </a:cubicBezTo>
                <a:lnTo>
                  <a:pt x="6131659" y="225288"/>
                </a:lnTo>
                <a:cubicBezTo>
                  <a:pt x="6136191" y="225417"/>
                  <a:pt x="6142945" y="223650"/>
                  <a:pt x="6151921" y="219986"/>
                </a:cubicBezTo>
                <a:cubicBezTo>
                  <a:pt x="6160899" y="216322"/>
                  <a:pt x="6166918" y="216515"/>
                  <a:pt x="6169979" y="220566"/>
                </a:cubicBezTo>
                <a:cubicBezTo>
                  <a:pt x="6173041" y="224618"/>
                  <a:pt x="6175296" y="224359"/>
                  <a:pt x="6176745" y="219792"/>
                </a:cubicBezTo>
                <a:cubicBezTo>
                  <a:pt x="6178193" y="215225"/>
                  <a:pt x="6179143" y="199709"/>
                  <a:pt x="6179595" y="173244"/>
                </a:cubicBezTo>
                <a:cubicBezTo>
                  <a:pt x="6180047" y="146779"/>
                  <a:pt x="6179251" y="131994"/>
                  <a:pt x="6177207" y="128890"/>
                </a:cubicBezTo>
                <a:cubicBezTo>
                  <a:pt x="6175163" y="125785"/>
                  <a:pt x="6171679" y="124451"/>
                  <a:pt x="6166753" y="124889"/>
                </a:cubicBezTo>
                <a:close/>
                <a:moveTo>
                  <a:pt x="5608080" y="122867"/>
                </a:moveTo>
                <a:cubicBezTo>
                  <a:pt x="5603778" y="123763"/>
                  <a:pt x="5597828" y="124885"/>
                  <a:pt x="5590227" y="126233"/>
                </a:cubicBezTo>
                <a:lnTo>
                  <a:pt x="5590227" y="142968"/>
                </a:lnTo>
                <a:lnTo>
                  <a:pt x="5613286" y="140752"/>
                </a:lnTo>
                <a:cubicBezTo>
                  <a:pt x="5614907" y="130055"/>
                  <a:pt x="5615519" y="124175"/>
                  <a:pt x="5615125" y="123114"/>
                </a:cubicBezTo>
                <a:cubicBezTo>
                  <a:pt x="5614731" y="122053"/>
                  <a:pt x="5612382" y="121970"/>
                  <a:pt x="5608080" y="122867"/>
                </a:cubicBezTo>
                <a:close/>
                <a:moveTo>
                  <a:pt x="3645931" y="122867"/>
                </a:moveTo>
                <a:cubicBezTo>
                  <a:pt x="3641628" y="123763"/>
                  <a:pt x="3635677" y="124885"/>
                  <a:pt x="3628077" y="126233"/>
                </a:cubicBezTo>
                <a:lnTo>
                  <a:pt x="3628077" y="142968"/>
                </a:lnTo>
                <a:lnTo>
                  <a:pt x="3651136" y="140752"/>
                </a:lnTo>
                <a:cubicBezTo>
                  <a:pt x="3652757" y="130055"/>
                  <a:pt x="3653370" y="124175"/>
                  <a:pt x="3652975" y="123114"/>
                </a:cubicBezTo>
                <a:cubicBezTo>
                  <a:pt x="3652581" y="122053"/>
                  <a:pt x="3650233" y="121970"/>
                  <a:pt x="3645931" y="122867"/>
                </a:cubicBezTo>
                <a:close/>
                <a:moveTo>
                  <a:pt x="2211335" y="119759"/>
                </a:moveTo>
                <a:cubicBezTo>
                  <a:pt x="2213690" y="119714"/>
                  <a:pt x="2216607" y="120104"/>
                  <a:pt x="2220086" y="120931"/>
                </a:cubicBezTo>
                <a:cubicBezTo>
                  <a:pt x="2234004" y="124236"/>
                  <a:pt x="2243927" y="128864"/>
                  <a:pt x="2249857" y="134816"/>
                </a:cubicBezTo>
                <a:cubicBezTo>
                  <a:pt x="2255786" y="140767"/>
                  <a:pt x="2258174" y="148364"/>
                  <a:pt x="2257020" y="157606"/>
                </a:cubicBezTo>
                <a:cubicBezTo>
                  <a:pt x="2255865" y="166848"/>
                  <a:pt x="2251384" y="169773"/>
                  <a:pt x="2243576" y="166382"/>
                </a:cubicBezTo>
                <a:cubicBezTo>
                  <a:pt x="2235768" y="162991"/>
                  <a:pt x="2228565" y="157756"/>
                  <a:pt x="2221969" y="150679"/>
                </a:cubicBezTo>
                <a:cubicBezTo>
                  <a:pt x="2215372" y="143603"/>
                  <a:pt x="2209822" y="137354"/>
                  <a:pt x="2205320" y="131933"/>
                </a:cubicBezTo>
                <a:cubicBezTo>
                  <a:pt x="2202265" y="123953"/>
                  <a:pt x="2204270" y="119895"/>
                  <a:pt x="2211335" y="119759"/>
                </a:cubicBezTo>
                <a:close/>
                <a:moveTo>
                  <a:pt x="942157" y="117478"/>
                </a:moveTo>
                <a:cubicBezTo>
                  <a:pt x="937841" y="118382"/>
                  <a:pt x="930520" y="119945"/>
                  <a:pt x="920195" y="122168"/>
                </a:cubicBezTo>
                <a:lnTo>
                  <a:pt x="919097" y="138903"/>
                </a:lnTo>
                <a:cubicBezTo>
                  <a:pt x="931889" y="136278"/>
                  <a:pt x="940917" y="134307"/>
                  <a:pt x="946180" y="132987"/>
                </a:cubicBezTo>
                <a:cubicBezTo>
                  <a:pt x="946939" y="128355"/>
                  <a:pt x="947538" y="124387"/>
                  <a:pt x="947975" y="121081"/>
                </a:cubicBezTo>
                <a:cubicBezTo>
                  <a:pt x="948412" y="117776"/>
                  <a:pt x="946473" y="116575"/>
                  <a:pt x="942157" y="117478"/>
                </a:cubicBezTo>
                <a:close/>
                <a:moveTo>
                  <a:pt x="6657840" y="115994"/>
                </a:moveTo>
                <a:cubicBezTo>
                  <a:pt x="6654829" y="116811"/>
                  <a:pt x="6646389" y="118855"/>
                  <a:pt x="6632523" y="122125"/>
                </a:cubicBezTo>
                <a:cubicBezTo>
                  <a:pt x="6630845" y="143018"/>
                  <a:pt x="6629145" y="157165"/>
                  <a:pt x="6627425" y="164564"/>
                </a:cubicBezTo>
                <a:cubicBezTo>
                  <a:pt x="6634638" y="164665"/>
                  <a:pt x="6644999" y="163525"/>
                  <a:pt x="6658507" y="161144"/>
                </a:cubicBezTo>
                <a:cubicBezTo>
                  <a:pt x="6660185" y="147019"/>
                  <a:pt x="6661246" y="135759"/>
                  <a:pt x="6661691" y="127362"/>
                </a:cubicBezTo>
                <a:cubicBezTo>
                  <a:pt x="6662135" y="118966"/>
                  <a:pt x="6660851" y="115177"/>
                  <a:pt x="6657840" y="115994"/>
                </a:cubicBezTo>
                <a:close/>
                <a:moveTo>
                  <a:pt x="5132186" y="113163"/>
                </a:moveTo>
                <a:cubicBezTo>
                  <a:pt x="5134578" y="113050"/>
                  <a:pt x="5136933" y="113355"/>
                  <a:pt x="5139253" y="114080"/>
                </a:cubicBezTo>
                <a:cubicBezTo>
                  <a:pt x="5143892" y="115528"/>
                  <a:pt x="5150004" y="117794"/>
                  <a:pt x="5157590" y="120877"/>
                </a:cubicBezTo>
                <a:cubicBezTo>
                  <a:pt x="5165176" y="123960"/>
                  <a:pt x="5167815" y="130689"/>
                  <a:pt x="5165506" y="141064"/>
                </a:cubicBezTo>
                <a:cubicBezTo>
                  <a:pt x="5163197" y="151440"/>
                  <a:pt x="5152987" y="150389"/>
                  <a:pt x="5134875" y="137913"/>
                </a:cubicBezTo>
                <a:cubicBezTo>
                  <a:pt x="5123302" y="124376"/>
                  <a:pt x="5119979" y="116657"/>
                  <a:pt x="5124905" y="114757"/>
                </a:cubicBezTo>
                <a:cubicBezTo>
                  <a:pt x="5127368" y="113807"/>
                  <a:pt x="5129795" y="113276"/>
                  <a:pt x="5132186" y="113163"/>
                </a:cubicBezTo>
                <a:close/>
                <a:moveTo>
                  <a:pt x="3160511" y="113163"/>
                </a:moveTo>
                <a:cubicBezTo>
                  <a:pt x="3162902" y="113050"/>
                  <a:pt x="3165258" y="113355"/>
                  <a:pt x="3167577" y="114080"/>
                </a:cubicBezTo>
                <a:cubicBezTo>
                  <a:pt x="3172216" y="115528"/>
                  <a:pt x="3178329" y="117794"/>
                  <a:pt x="3185915" y="120877"/>
                </a:cubicBezTo>
                <a:cubicBezTo>
                  <a:pt x="3193501" y="123960"/>
                  <a:pt x="3196140" y="130689"/>
                  <a:pt x="3193831" y="141064"/>
                </a:cubicBezTo>
                <a:cubicBezTo>
                  <a:pt x="3191522" y="151440"/>
                  <a:pt x="3181312" y="150389"/>
                  <a:pt x="3163200" y="137913"/>
                </a:cubicBezTo>
                <a:cubicBezTo>
                  <a:pt x="3151628" y="124376"/>
                  <a:pt x="3148304" y="116657"/>
                  <a:pt x="3153230" y="114757"/>
                </a:cubicBezTo>
                <a:cubicBezTo>
                  <a:pt x="3155693" y="113807"/>
                  <a:pt x="3158120" y="113276"/>
                  <a:pt x="3160511" y="113163"/>
                </a:cubicBezTo>
                <a:close/>
                <a:moveTo>
                  <a:pt x="2588946" y="97479"/>
                </a:moveTo>
                <a:cubicBezTo>
                  <a:pt x="2590978" y="97239"/>
                  <a:pt x="2593471" y="97424"/>
                  <a:pt x="2596427" y="98033"/>
                </a:cubicBezTo>
                <a:cubicBezTo>
                  <a:pt x="2608250" y="100471"/>
                  <a:pt x="2616152" y="105085"/>
                  <a:pt x="2620131" y="111875"/>
                </a:cubicBezTo>
                <a:cubicBezTo>
                  <a:pt x="2624111" y="118665"/>
                  <a:pt x="2623967" y="124670"/>
                  <a:pt x="2619701" y="129890"/>
                </a:cubicBezTo>
                <a:cubicBezTo>
                  <a:pt x="2615435" y="135110"/>
                  <a:pt x="2609269" y="135024"/>
                  <a:pt x="2601202" y="129632"/>
                </a:cubicBezTo>
                <a:cubicBezTo>
                  <a:pt x="2593136" y="124240"/>
                  <a:pt x="2587116" y="118066"/>
                  <a:pt x="2583144" y="111111"/>
                </a:cubicBezTo>
                <a:cubicBezTo>
                  <a:pt x="2580918" y="102744"/>
                  <a:pt x="2582852" y="98200"/>
                  <a:pt x="2588946" y="97479"/>
                </a:cubicBezTo>
                <a:close/>
                <a:moveTo>
                  <a:pt x="5561636" y="81852"/>
                </a:moveTo>
                <a:lnTo>
                  <a:pt x="5541635" y="84654"/>
                </a:lnTo>
                <a:cubicBezTo>
                  <a:pt x="5541635" y="88554"/>
                  <a:pt x="5540503" y="98922"/>
                  <a:pt x="5538236" y="115757"/>
                </a:cubicBezTo>
                <a:cubicBezTo>
                  <a:pt x="5535971" y="132593"/>
                  <a:pt x="5533956" y="143922"/>
                  <a:pt x="5532192" y="149744"/>
                </a:cubicBezTo>
                <a:cubicBezTo>
                  <a:pt x="5543564" y="149744"/>
                  <a:pt x="5554756" y="148640"/>
                  <a:pt x="5565770" y="146431"/>
                </a:cubicBezTo>
                <a:lnTo>
                  <a:pt x="5565770" y="130965"/>
                </a:lnTo>
                <a:cubicBezTo>
                  <a:pt x="5556119" y="133676"/>
                  <a:pt x="5548307" y="131858"/>
                  <a:pt x="5542334" y="125512"/>
                </a:cubicBezTo>
                <a:cubicBezTo>
                  <a:pt x="5536362" y="119167"/>
                  <a:pt x="5536552" y="115994"/>
                  <a:pt x="5542904" y="115994"/>
                </a:cubicBezTo>
                <a:cubicBezTo>
                  <a:pt x="5546389" y="115994"/>
                  <a:pt x="5554011" y="115256"/>
                  <a:pt x="5565770" y="113779"/>
                </a:cubicBezTo>
                <a:cubicBezTo>
                  <a:pt x="5565770" y="103468"/>
                  <a:pt x="5564422" y="94957"/>
                  <a:pt x="5561726" y="88246"/>
                </a:cubicBezTo>
                <a:close/>
                <a:moveTo>
                  <a:pt x="3599485" y="81852"/>
                </a:moveTo>
                <a:lnTo>
                  <a:pt x="3579485" y="84654"/>
                </a:lnTo>
                <a:cubicBezTo>
                  <a:pt x="3579485" y="88554"/>
                  <a:pt x="3578352" y="98922"/>
                  <a:pt x="3576087" y="115757"/>
                </a:cubicBezTo>
                <a:cubicBezTo>
                  <a:pt x="3573821" y="132593"/>
                  <a:pt x="3571806" y="143922"/>
                  <a:pt x="3570042" y="149744"/>
                </a:cubicBezTo>
                <a:cubicBezTo>
                  <a:pt x="3581414" y="149744"/>
                  <a:pt x="3592606" y="148640"/>
                  <a:pt x="3603620" y="146431"/>
                </a:cubicBezTo>
                <a:lnTo>
                  <a:pt x="3603620" y="130965"/>
                </a:lnTo>
                <a:cubicBezTo>
                  <a:pt x="3593969" y="133676"/>
                  <a:pt x="3586157" y="131858"/>
                  <a:pt x="3580184" y="125512"/>
                </a:cubicBezTo>
                <a:cubicBezTo>
                  <a:pt x="3574212" y="119167"/>
                  <a:pt x="3574401" y="115994"/>
                  <a:pt x="3580754" y="115994"/>
                </a:cubicBezTo>
                <a:cubicBezTo>
                  <a:pt x="3584239" y="115994"/>
                  <a:pt x="3591861" y="115256"/>
                  <a:pt x="3603620" y="113779"/>
                </a:cubicBezTo>
                <a:cubicBezTo>
                  <a:pt x="3603620" y="103468"/>
                  <a:pt x="3602272" y="94957"/>
                  <a:pt x="3599576" y="88246"/>
                </a:cubicBezTo>
                <a:close/>
                <a:moveTo>
                  <a:pt x="5392343" y="79978"/>
                </a:moveTo>
                <a:cubicBezTo>
                  <a:pt x="5394354" y="79334"/>
                  <a:pt x="5397494" y="79742"/>
                  <a:pt x="5401765" y="81201"/>
                </a:cubicBezTo>
                <a:cubicBezTo>
                  <a:pt x="5410304" y="84119"/>
                  <a:pt x="5417080" y="87902"/>
                  <a:pt x="5422092" y="92548"/>
                </a:cubicBezTo>
                <a:cubicBezTo>
                  <a:pt x="5427104" y="97194"/>
                  <a:pt x="5427491" y="103859"/>
                  <a:pt x="5423253" y="112542"/>
                </a:cubicBezTo>
                <a:cubicBezTo>
                  <a:pt x="5419016" y="121225"/>
                  <a:pt x="5411892" y="120060"/>
                  <a:pt x="5401883" y="109046"/>
                </a:cubicBezTo>
                <a:cubicBezTo>
                  <a:pt x="5394254" y="98549"/>
                  <a:pt x="5390192" y="90555"/>
                  <a:pt x="5389697" y="85062"/>
                </a:cubicBezTo>
                <a:cubicBezTo>
                  <a:pt x="5389450" y="82316"/>
                  <a:pt x="5390331" y="80621"/>
                  <a:pt x="5392343" y="79978"/>
                </a:cubicBezTo>
                <a:close/>
                <a:moveTo>
                  <a:pt x="3430193" y="79978"/>
                </a:moveTo>
                <a:cubicBezTo>
                  <a:pt x="3432204" y="79334"/>
                  <a:pt x="3435345" y="79742"/>
                  <a:pt x="3439614" y="81201"/>
                </a:cubicBezTo>
                <a:cubicBezTo>
                  <a:pt x="3448154" y="84119"/>
                  <a:pt x="3454930" y="87902"/>
                  <a:pt x="3459942" y="92548"/>
                </a:cubicBezTo>
                <a:cubicBezTo>
                  <a:pt x="3464954" y="97194"/>
                  <a:pt x="3465341" y="103859"/>
                  <a:pt x="3461103" y="112542"/>
                </a:cubicBezTo>
                <a:cubicBezTo>
                  <a:pt x="3456866" y="121225"/>
                  <a:pt x="3449742" y="120060"/>
                  <a:pt x="3439733" y="109046"/>
                </a:cubicBezTo>
                <a:cubicBezTo>
                  <a:pt x="3432104" y="98549"/>
                  <a:pt x="3428042" y="90555"/>
                  <a:pt x="3427547" y="85062"/>
                </a:cubicBezTo>
                <a:cubicBezTo>
                  <a:pt x="3427300" y="82316"/>
                  <a:pt x="3428182" y="80621"/>
                  <a:pt x="3430193" y="79978"/>
                </a:cubicBezTo>
                <a:close/>
                <a:moveTo>
                  <a:pt x="2227228" y="77524"/>
                </a:moveTo>
                <a:cubicBezTo>
                  <a:pt x="2229442" y="77391"/>
                  <a:pt x="2232231" y="77681"/>
                  <a:pt x="2235595" y="78394"/>
                </a:cubicBezTo>
                <a:cubicBezTo>
                  <a:pt x="2249054" y="81248"/>
                  <a:pt x="2258751" y="85654"/>
                  <a:pt x="2264688" y="91612"/>
                </a:cubicBezTo>
                <a:cubicBezTo>
                  <a:pt x="2270625" y="97571"/>
                  <a:pt x="2273016" y="105397"/>
                  <a:pt x="2271862" y="115091"/>
                </a:cubicBezTo>
                <a:cubicBezTo>
                  <a:pt x="2270707" y="124785"/>
                  <a:pt x="2266445" y="127925"/>
                  <a:pt x="2259074" y="124512"/>
                </a:cubicBezTo>
                <a:cubicBezTo>
                  <a:pt x="2251703" y="121099"/>
                  <a:pt x="2244938" y="116077"/>
                  <a:pt x="2238779" y="109444"/>
                </a:cubicBezTo>
                <a:cubicBezTo>
                  <a:pt x="2232620" y="102812"/>
                  <a:pt x="2227310" y="96384"/>
                  <a:pt x="2222851" y="90160"/>
                </a:cubicBezTo>
                <a:cubicBezTo>
                  <a:pt x="2219129" y="82137"/>
                  <a:pt x="2220589" y="77925"/>
                  <a:pt x="2227228" y="77524"/>
                </a:cubicBezTo>
                <a:close/>
                <a:moveTo>
                  <a:pt x="2695719" y="73917"/>
                </a:moveTo>
                <a:cubicBezTo>
                  <a:pt x="2700394" y="73783"/>
                  <a:pt x="2707632" y="75383"/>
                  <a:pt x="2717433" y="78717"/>
                </a:cubicBezTo>
                <a:cubicBezTo>
                  <a:pt x="2730339" y="89285"/>
                  <a:pt x="2733537" y="96047"/>
                  <a:pt x="2727027" y="99001"/>
                </a:cubicBezTo>
                <a:cubicBezTo>
                  <a:pt x="2720516" y="101955"/>
                  <a:pt x="2714615" y="105637"/>
                  <a:pt x="2709324" y="110046"/>
                </a:cubicBezTo>
                <a:cubicBezTo>
                  <a:pt x="2704032" y="114456"/>
                  <a:pt x="2694435" y="120845"/>
                  <a:pt x="2680532" y="129212"/>
                </a:cubicBezTo>
                <a:cubicBezTo>
                  <a:pt x="2666630" y="137580"/>
                  <a:pt x="2663546" y="136203"/>
                  <a:pt x="2671283" y="125082"/>
                </a:cubicBezTo>
                <a:cubicBezTo>
                  <a:pt x="2679020" y="113961"/>
                  <a:pt x="2684196" y="105390"/>
                  <a:pt x="2686813" y="99367"/>
                </a:cubicBezTo>
                <a:cubicBezTo>
                  <a:pt x="2689431" y="93344"/>
                  <a:pt x="2690287" y="86729"/>
                  <a:pt x="2689384" y="79523"/>
                </a:cubicBezTo>
                <a:cubicBezTo>
                  <a:pt x="2688932" y="75920"/>
                  <a:pt x="2691043" y="74052"/>
                  <a:pt x="2695719" y="73917"/>
                </a:cubicBezTo>
                <a:close/>
                <a:moveTo>
                  <a:pt x="4708256" y="62172"/>
                </a:moveTo>
                <a:cubicBezTo>
                  <a:pt x="4717515" y="61391"/>
                  <a:pt x="4725578" y="64084"/>
                  <a:pt x="4732445" y="70252"/>
                </a:cubicBezTo>
                <a:cubicBezTo>
                  <a:pt x="4741601" y="78477"/>
                  <a:pt x="4740077" y="83453"/>
                  <a:pt x="4727874" y="85181"/>
                </a:cubicBezTo>
                <a:cubicBezTo>
                  <a:pt x="4715670" y="86909"/>
                  <a:pt x="4698376" y="89472"/>
                  <a:pt x="4675991" y="92871"/>
                </a:cubicBezTo>
                <a:cubicBezTo>
                  <a:pt x="4688582" y="98951"/>
                  <a:pt x="4693669" y="104662"/>
                  <a:pt x="4691253" y="110003"/>
                </a:cubicBezTo>
                <a:cubicBezTo>
                  <a:pt x="4688836" y="115345"/>
                  <a:pt x="4681949" y="132937"/>
                  <a:pt x="4670592" y="162779"/>
                </a:cubicBezTo>
                <a:cubicBezTo>
                  <a:pt x="4692590" y="181020"/>
                  <a:pt x="4707088" y="194686"/>
                  <a:pt x="4714086" y="203778"/>
                </a:cubicBezTo>
                <a:cubicBezTo>
                  <a:pt x="4721084" y="212869"/>
                  <a:pt x="4721976" y="221681"/>
                  <a:pt x="4716764" y="230214"/>
                </a:cubicBezTo>
                <a:cubicBezTo>
                  <a:pt x="4711551" y="238746"/>
                  <a:pt x="4703381" y="236947"/>
                  <a:pt x="4692253" y="224815"/>
                </a:cubicBezTo>
                <a:cubicBezTo>
                  <a:pt x="4681125" y="212683"/>
                  <a:pt x="4669516" y="200300"/>
                  <a:pt x="4657428" y="187666"/>
                </a:cubicBezTo>
                <a:cubicBezTo>
                  <a:pt x="4643675" y="205950"/>
                  <a:pt x="4630260" y="218828"/>
                  <a:pt x="4617182" y="226299"/>
                </a:cubicBezTo>
                <a:cubicBezTo>
                  <a:pt x="4610643" y="230035"/>
                  <a:pt x="4604388" y="233009"/>
                  <a:pt x="4598417" y="235223"/>
                </a:cubicBezTo>
                <a:lnTo>
                  <a:pt x="4584367" y="238812"/>
                </a:lnTo>
                <a:lnTo>
                  <a:pt x="4591563" y="240367"/>
                </a:lnTo>
                <a:cubicBezTo>
                  <a:pt x="4609775" y="244812"/>
                  <a:pt x="4634243" y="249035"/>
                  <a:pt x="4664967" y="253036"/>
                </a:cubicBezTo>
                <a:cubicBezTo>
                  <a:pt x="4695691" y="257037"/>
                  <a:pt x="4725680" y="257238"/>
                  <a:pt x="4754934" y="253639"/>
                </a:cubicBezTo>
                <a:cubicBezTo>
                  <a:pt x="4784188" y="250039"/>
                  <a:pt x="4794330" y="251828"/>
                  <a:pt x="4785360" y="259005"/>
                </a:cubicBezTo>
                <a:cubicBezTo>
                  <a:pt x="4776390" y="266183"/>
                  <a:pt x="4763007" y="274084"/>
                  <a:pt x="4745211" y="282710"/>
                </a:cubicBezTo>
                <a:cubicBezTo>
                  <a:pt x="4727415" y="291335"/>
                  <a:pt x="4713516" y="295189"/>
                  <a:pt x="4703514" y="294272"/>
                </a:cubicBezTo>
                <a:cubicBezTo>
                  <a:pt x="4693511" y="293354"/>
                  <a:pt x="4676618" y="288855"/>
                  <a:pt x="4652835" y="280774"/>
                </a:cubicBezTo>
                <a:cubicBezTo>
                  <a:pt x="4629052" y="272693"/>
                  <a:pt x="4608578" y="266107"/>
                  <a:pt x="4591413" y="261017"/>
                </a:cubicBezTo>
                <a:cubicBezTo>
                  <a:pt x="4574247" y="255926"/>
                  <a:pt x="4560072" y="251875"/>
                  <a:pt x="4548887" y="248863"/>
                </a:cubicBezTo>
                <a:cubicBezTo>
                  <a:pt x="4537701" y="245852"/>
                  <a:pt x="4528039" y="246755"/>
                  <a:pt x="4519901" y="251574"/>
                </a:cubicBezTo>
                <a:cubicBezTo>
                  <a:pt x="4511763" y="256392"/>
                  <a:pt x="4504815" y="259991"/>
                  <a:pt x="4499058" y="262372"/>
                </a:cubicBezTo>
                <a:cubicBezTo>
                  <a:pt x="4493300" y="264752"/>
                  <a:pt x="4486227" y="262275"/>
                  <a:pt x="4477838" y="254940"/>
                </a:cubicBezTo>
                <a:cubicBezTo>
                  <a:pt x="4469449" y="247605"/>
                  <a:pt x="4469535" y="243335"/>
                  <a:pt x="4478096" y="242131"/>
                </a:cubicBezTo>
                <a:cubicBezTo>
                  <a:pt x="4486657" y="240926"/>
                  <a:pt x="4495154" y="238768"/>
                  <a:pt x="4503586" y="235656"/>
                </a:cubicBezTo>
                <a:cubicBezTo>
                  <a:pt x="4512018" y="232544"/>
                  <a:pt x="4519941" y="230257"/>
                  <a:pt x="4527355" y="228794"/>
                </a:cubicBezTo>
                <a:cubicBezTo>
                  <a:pt x="4526494" y="217437"/>
                  <a:pt x="4523580" y="206714"/>
                  <a:pt x="4518611" y="196626"/>
                </a:cubicBezTo>
                <a:cubicBezTo>
                  <a:pt x="4513642" y="186537"/>
                  <a:pt x="4511835" y="178180"/>
                  <a:pt x="4513190" y="171555"/>
                </a:cubicBezTo>
                <a:cubicBezTo>
                  <a:pt x="4514545" y="164930"/>
                  <a:pt x="4516119" y="159660"/>
                  <a:pt x="4517912" y="155745"/>
                </a:cubicBezTo>
                <a:cubicBezTo>
                  <a:pt x="4519704" y="151830"/>
                  <a:pt x="4517012" y="151673"/>
                  <a:pt x="4509835" y="155272"/>
                </a:cubicBezTo>
                <a:cubicBezTo>
                  <a:pt x="4502657" y="158871"/>
                  <a:pt x="4495010" y="158599"/>
                  <a:pt x="4486894" y="154455"/>
                </a:cubicBezTo>
                <a:cubicBezTo>
                  <a:pt x="4478777" y="150310"/>
                  <a:pt x="4478006" y="147188"/>
                  <a:pt x="4484582" y="145087"/>
                </a:cubicBezTo>
                <a:cubicBezTo>
                  <a:pt x="4491156" y="142986"/>
                  <a:pt x="4497635" y="140236"/>
                  <a:pt x="4504016" y="136838"/>
                </a:cubicBezTo>
                <a:cubicBezTo>
                  <a:pt x="4510397" y="133439"/>
                  <a:pt x="4515979" y="129334"/>
                  <a:pt x="4520762" y="124523"/>
                </a:cubicBezTo>
                <a:cubicBezTo>
                  <a:pt x="4525544" y="119712"/>
                  <a:pt x="4533715" y="120967"/>
                  <a:pt x="4545273" y="128287"/>
                </a:cubicBezTo>
                <a:cubicBezTo>
                  <a:pt x="4556831" y="135608"/>
                  <a:pt x="4558935" y="142326"/>
                  <a:pt x="4551586" y="148442"/>
                </a:cubicBezTo>
                <a:cubicBezTo>
                  <a:pt x="4544237" y="154559"/>
                  <a:pt x="4539737" y="161890"/>
                  <a:pt x="4538088" y="170437"/>
                </a:cubicBezTo>
                <a:cubicBezTo>
                  <a:pt x="4536439" y="178983"/>
                  <a:pt x="4538540" y="188269"/>
                  <a:pt x="4544391" y="198293"/>
                </a:cubicBezTo>
                <a:cubicBezTo>
                  <a:pt x="4550242" y="208316"/>
                  <a:pt x="4550464" y="218993"/>
                  <a:pt x="4545058" y="230321"/>
                </a:cubicBezTo>
                <a:lnTo>
                  <a:pt x="4574859" y="236758"/>
                </a:lnTo>
                <a:lnTo>
                  <a:pt x="4581152" y="230612"/>
                </a:lnTo>
                <a:cubicBezTo>
                  <a:pt x="4591821" y="223248"/>
                  <a:pt x="4602243" y="214257"/>
                  <a:pt x="4612417" y="203638"/>
                </a:cubicBezTo>
                <a:cubicBezTo>
                  <a:pt x="4622592" y="193019"/>
                  <a:pt x="4631128" y="182181"/>
                  <a:pt x="4638025" y="171125"/>
                </a:cubicBezTo>
                <a:cubicBezTo>
                  <a:pt x="4620975" y="156312"/>
                  <a:pt x="4607939" y="144090"/>
                  <a:pt x="4598920" y="134461"/>
                </a:cubicBezTo>
                <a:cubicBezTo>
                  <a:pt x="4589900" y="124831"/>
                  <a:pt x="4593004" y="122820"/>
                  <a:pt x="4608234" y="128427"/>
                </a:cubicBezTo>
                <a:cubicBezTo>
                  <a:pt x="4623463" y="134034"/>
                  <a:pt x="4637660" y="141125"/>
                  <a:pt x="4650824" y="149701"/>
                </a:cubicBezTo>
                <a:cubicBezTo>
                  <a:pt x="4658496" y="131560"/>
                  <a:pt x="4661945" y="113621"/>
                  <a:pt x="4661170" y="95882"/>
                </a:cubicBezTo>
                <a:cubicBezTo>
                  <a:pt x="4640922" y="99453"/>
                  <a:pt x="4625162" y="102819"/>
                  <a:pt x="4613891" y="105981"/>
                </a:cubicBezTo>
                <a:cubicBezTo>
                  <a:pt x="4602619" y="109143"/>
                  <a:pt x="4591678" y="106651"/>
                  <a:pt x="4581066" y="98506"/>
                </a:cubicBezTo>
                <a:cubicBezTo>
                  <a:pt x="4570454" y="90361"/>
                  <a:pt x="4570576" y="86288"/>
                  <a:pt x="4581432" y="86288"/>
                </a:cubicBezTo>
                <a:cubicBezTo>
                  <a:pt x="4590122" y="86288"/>
                  <a:pt x="4602264" y="84955"/>
                  <a:pt x="4617859" y="82287"/>
                </a:cubicBezTo>
                <a:cubicBezTo>
                  <a:pt x="4633454" y="79620"/>
                  <a:pt x="4647458" y="76956"/>
                  <a:pt x="4659869" y="74296"/>
                </a:cubicBezTo>
                <a:cubicBezTo>
                  <a:pt x="4672281" y="71636"/>
                  <a:pt x="4685190" y="68241"/>
                  <a:pt x="4698598" y="64111"/>
                </a:cubicBezTo>
                <a:cubicBezTo>
                  <a:pt x="4701950" y="63079"/>
                  <a:pt x="4705170" y="62432"/>
                  <a:pt x="4708256" y="62172"/>
                </a:cubicBezTo>
                <a:close/>
                <a:moveTo>
                  <a:pt x="2297286" y="62044"/>
                </a:moveTo>
                <a:cubicBezTo>
                  <a:pt x="2299024" y="62153"/>
                  <a:pt x="2301182" y="62684"/>
                  <a:pt x="2303762" y="63638"/>
                </a:cubicBezTo>
                <a:cubicBezTo>
                  <a:pt x="2314079" y="67452"/>
                  <a:pt x="2322655" y="71945"/>
                  <a:pt x="2329488" y="77114"/>
                </a:cubicBezTo>
                <a:cubicBezTo>
                  <a:pt x="2336321" y="82284"/>
                  <a:pt x="2337888" y="87436"/>
                  <a:pt x="2334188" y="92569"/>
                </a:cubicBezTo>
                <a:cubicBezTo>
                  <a:pt x="2330488" y="97703"/>
                  <a:pt x="2327509" y="106343"/>
                  <a:pt x="2325250" y="118489"/>
                </a:cubicBezTo>
                <a:cubicBezTo>
                  <a:pt x="2322992" y="130635"/>
                  <a:pt x="2319274" y="145994"/>
                  <a:pt x="2314097" y="164564"/>
                </a:cubicBezTo>
                <a:cubicBezTo>
                  <a:pt x="2351324" y="161940"/>
                  <a:pt x="2374778" y="159484"/>
                  <a:pt x="2384458" y="157197"/>
                </a:cubicBezTo>
                <a:cubicBezTo>
                  <a:pt x="2394137" y="154910"/>
                  <a:pt x="2402540" y="154494"/>
                  <a:pt x="2409668" y="155950"/>
                </a:cubicBezTo>
                <a:cubicBezTo>
                  <a:pt x="2416795" y="157405"/>
                  <a:pt x="2423793" y="162603"/>
                  <a:pt x="2430662" y="171544"/>
                </a:cubicBezTo>
                <a:cubicBezTo>
                  <a:pt x="2437531" y="180486"/>
                  <a:pt x="2430199" y="184734"/>
                  <a:pt x="2408667" y="184289"/>
                </a:cubicBezTo>
                <a:cubicBezTo>
                  <a:pt x="2387136" y="183845"/>
                  <a:pt x="2353956" y="185351"/>
                  <a:pt x="2309128" y="188807"/>
                </a:cubicBezTo>
                <a:cubicBezTo>
                  <a:pt x="2301270" y="219322"/>
                  <a:pt x="2286041" y="244034"/>
                  <a:pt x="2263441" y="262942"/>
                </a:cubicBezTo>
                <a:cubicBezTo>
                  <a:pt x="2240840" y="281849"/>
                  <a:pt x="2216161" y="293827"/>
                  <a:pt x="2189402" y="298875"/>
                </a:cubicBezTo>
                <a:cubicBezTo>
                  <a:pt x="2162643" y="303923"/>
                  <a:pt x="2160524" y="300463"/>
                  <a:pt x="2183046" y="288496"/>
                </a:cubicBezTo>
                <a:cubicBezTo>
                  <a:pt x="2205567" y="276529"/>
                  <a:pt x="2224966" y="263508"/>
                  <a:pt x="2241242" y="249433"/>
                </a:cubicBezTo>
                <a:cubicBezTo>
                  <a:pt x="2257518" y="235358"/>
                  <a:pt x="2270948" y="215666"/>
                  <a:pt x="2281531" y="190355"/>
                </a:cubicBezTo>
                <a:cubicBezTo>
                  <a:pt x="2235456" y="196622"/>
                  <a:pt x="2208105" y="201340"/>
                  <a:pt x="2199480" y="204509"/>
                </a:cubicBezTo>
                <a:cubicBezTo>
                  <a:pt x="2190854" y="207678"/>
                  <a:pt x="2180554" y="204061"/>
                  <a:pt x="2168580" y="193657"/>
                </a:cubicBezTo>
                <a:cubicBezTo>
                  <a:pt x="2156606" y="183253"/>
                  <a:pt x="2157556" y="178510"/>
                  <a:pt x="2171430" y="179428"/>
                </a:cubicBezTo>
                <a:cubicBezTo>
                  <a:pt x="2185304" y="180346"/>
                  <a:pt x="2201118" y="179919"/>
                  <a:pt x="2218871" y="178148"/>
                </a:cubicBezTo>
                <a:cubicBezTo>
                  <a:pt x="2236624" y="176377"/>
                  <a:pt x="2259017" y="173376"/>
                  <a:pt x="2286048" y="169146"/>
                </a:cubicBezTo>
                <a:cubicBezTo>
                  <a:pt x="2289360" y="155967"/>
                  <a:pt x="2292135" y="138981"/>
                  <a:pt x="2294372" y="118188"/>
                </a:cubicBezTo>
                <a:cubicBezTo>
                  <a:pt x="2296609" y="97395"/>
                  <a:pt x="2296154" y="82151"/>
                  <a:pt x="2293006" y="72457"/>
                </a:cubicBezTo>
                <a:cubicBezTo>
                  <a:pt x="2290646" y="65187"/>
                  <a:pt x="2292072" y="61715"/>
                  <a:pt x="2297286" y="62044"/>
                </a:cubicBezTo>
                <a:close/>
                <a:moveTo>
                  <a:pt x="6847298" y="57410"/>
                </a:moveTo>
                <a:cubicBezTo>
                  <a:pt x="6849773" y="57649"/>
                  <a:pt x="6852761" y="58201"/>
                  <a:pt x="6856262" y="59067"/>
                </a:cubicBezTo>
                <a:cubicBezTo>
                  <a:pt x="6870265" y="62530"/>
                  <a:pt x="6876396" y="70880"/>
                  <a:pt x="6874653" y="84116"/>
                </a:cubicBezTo>
                <a:cubicBezTo>
                  <a:pt x="6872911" y="97352"/>
                  <a:pt x="6865917" y="98958"/>
                  <a:pt x="6853670" y="88934"/>
                </a:cubicBezTo>
                <a:cubicBezTo>
                  <a:pt x="6846213" y="78695"/>
                  <a:pt x="6841280" y="70292"/>
                  <a:pt x="6838871" y="63724"/>
                </a:cubicBezTo>
                <a:cubicBezTo>
                  <a:pt x="6837064" y="58798"/>
                  <a:pt x="6839873" y="56694"/>
                  <a:pt x="6847298" y="57410"/>
                </a:cubicBezTo>
                <a:close/>
                <a:moveTo>
                  <a:pt x="5481442" y="56381"/>
                </a:moveTo>
                <a:cubicBezTo>
                  <a:pt x="5484379" y="56286"/>
                  <a:pt x="5488899" y="57923"/>
                  <a:pt x="5495001" y="61293"/>
                </a:cubicBezTo>
                <a:cubicBezTo>
                  <a:pt x="5507205" y="68033"/>
                  <a:pt x="5511374" y="73644"/>
                  <a:pt x="5507509" y="78125"/>
                </a:cubicBezTo>
                <a:cubicBezTo>
                  <a:pt x="5503644" y="82606"/>
                  <a:pt x="5499367" y="86955"/>
                  <a:pt x="5494678" y="91171"/>
                </a:cubicBezTo>
                <a:cubicBezTo>
                  <a:pt x="5489989" y="95387"/>
                  <a:pt x="5482668" y="100600"/>
                  <a:pt x="5472716" y="106809"/>
                </a:cubicBezTo>
                <a:cubicBezTo>
                  <a:pt x="5462764" y="113018"/>
                  <a:pt x="5459143" y="111921"/>
                  <a:pt x="5461853" y="103518"/>
                </a:cubicBezTo>
                <a:cubicBezTo>
                  <a:pt x="5465453" y="97266"/>
                  <a:pt x="5469052" y="90540"/>
                  <a:pt x="5472651" y="83341"/>
                </a:cubicBezTo>
                <a:cubicBezTo>
                  <a:pt x="5476251" y="76143"/>
                  <a:pt x="5477825" y="68983"/>
                  <a:pt x="5477373" y="61863"/>
                </a:cubicBezTo>
                <a:cubicBezTo>
                  <a:pt x="5477147" y="58303"/>
                  <a:pt x="5478503" y="56476"/>
                  <a:pt x="5481442" y="56381"/>
                </a:cubicBezTo>
                <a:close/>
                <a:moveTo>
                  <a:pt x="3519291" y="56381"/>
                </a:moveTo>
                <a:cubicBezTo>
                  <a:pt x="3522229" y="56286"/>
                  <a:pt x="3526749" y="57923"/>
                  <a:pt x="3532851" y="61293"/>
                </a:cubicBezTo>
                <a:cubicBezTo>
                  <a:pt x="3545054" y="68033"/>
                  <a:pt x="3549224" y="73644"/>
                  <a:pt x="3545359" y="78125"/>
                </a:cubicBezTo>
                <a:cubicBezTo>
                  <a:pt x="3541494" y="82606"/>
                  <a:pt x="3537217" y="86955"/>
                  <a:pt x="3532528" y="91171"/>
                </a:cubicBezTo>
                <a:cubicBezTo>
                  <a:pt x="3527839" y="95387"/>
                  <a:pt x="3520518" y="100600"/>
                  <a:pt x="3510566" y="106809"/>
                </a:cubicBezTo>
                <a:cubicBezTo>
                  <a:pt x="3500614" y="113018"/>
                  <a:pt x="3496993" y="111921"/>
                  <a:pt x="3499703" y="103518"/>
                </a:cubicBezTo>
                <a:cubicBezTo>
                  <a:pt x="3503303" y="97266"/>
                  <a:pt x="3506902" y="90540"/>
                  <a:pt x="3510502" y="83341"/>
                </a:cubicBezTo>
                <a:cubicBezTo>
                  <a:pt x="3514101" y="76143"/>
                  <a:pt x="3515675" y="68983"/>
                  <a:pt x="3515223" y="61863"/>
                </a:cubicBezTo>
                <a:cubicBezTo>
                  <a:pt x="3514997" y="58303"/>
                  <a:pt x="3516353" y="56476"/>
                  <a:pt x="3519291" y="56381"/>
                </a:cubicBezTo>
                <a:close/>
                <a:moveTo>
                  <a:pt x="5860371" y="52689"/>
                </a:moveTo>
                <a:cubicBezTo>
                  <a:pt x="5851939" y="53564"/>
                  <a:pt x="5839800" y="55156"/>
                  <a:pt x="5823954" y="57465"/>
                </a:cubicBezTo>
                <a:cubicBezTo>
                  <a:pt x="5826621" y="69510"/>
                  <a:pt x="5831727" y="89909"/>
                  <a:pt x="5839269" y="118661"/>
                </a:cubicBezTo>
                <a:cubicBezTo>
                  <a:pt x="5847988" y="117873"/>
                  <a:pt x="5855875" y="116417"/>
                  <a:pt x="5862931" y="114295"/>
                </a:cubicBezTo>
                <a:lnTo>
                  <a:pt x="5862931" y="95882"/>
                </a:lnTo>
                <a:cubicBezTo>
                  <a:pt x="5859791" y="96785"/>
                  <a:pt x="5856220" y="97237"/>
                  <a:pt x="5852218" y="97237"/>
                </a:cubicBezTo>
                <a:cubicBezTo>
                  <a:pt x="5848103" y="97237"/>
                  <a:pt x="5842786" y="95721"/>
                  <a:pt x="5836269" y="92688"/>
                </a:cubicBezTo>
                <a:cubicBezTo>
                  <a:pt x="5829751" y="89655"/>
                  <a:pt x="5830102" y="86736"/>
                  <a:pt x="5837323" y="83933"/>
                </a:cubicBezTo>
                <a:cubicBezTo>
                  <a:pt x="5844543" y="81129"/>
                  <a:pt x="5853079" y="78588"/>
                  <a:pt x="5862931" y="76308"/>
                </a:cubicBezTo>
                <a:cubicBezTo>
                  <a:pt x="5862931" y="64721"/>
                  <a:pt x="5862078" y="56848"/>
                  <a:pt x="5860371" y="52689"/>
                </a:cubicBezTo>
                <a:close/>
                <a:moveTo>
                  <a:pt x="3888696" y="52689"/>
                </a:moveTo>
                <a:cubicBezTo>
                  <a:pt x="3880264" y="53564"/>
                  <a:pt x="3868125" y="55156"/>
                  <a:pt x="3852279" y="57465"/>
                </a:cubicBezTo>
                <a:cubicBezTo>
                  <a:pt x="3854946" y="69510"/>
                  <a:pt x="3860052" y="89909"/>
                  <a:pt x="3867594" y="118661"/>
                </a:cubicBezTo>
                <a:cubicBezTo>
                  <a:pt x="3876313" y="117873"/>
                  <a:pt x="3884200" y="116417"/>
                  <a:pt x="3891256" y="114295"/>
                </a:cubicBezTo>
                <a:lnTo>
                  <a:pt x="3891256" y="95882"/>
                </a:lnTo>
                <a:cubicBezTo>
                  <a:pt x="3888115" y="96785"/>
                  <a:pt x="3884544" y="97237"/>
                  <a:pt x="3880544" y="97237"/>
                </a:cubicBezTo>
                <a:cubicBezTo>
                  <a:pt x="3876428" y="97237"/>
                  <a:pt x="3871111" y="95721"/>
                  <a:pt x="3864594" y="92688"/>
                </a:cubicBezTo>
                <a:cubicBezTo>
                  <a:pt x="3858076" y="89655"/>
                  <a:pt x="3858427" y="86736"/>
                  <a:pt x="3865648" y="83933"/>
                </a:cubicBezTo>
                <a:cubicBezTo>
                  <a:pt x="3872868" y="81129"/>
                  <a:pt x="3881404" y="78588"/>
                  <a:pt x="3891256" y="76308"/>
                </a:cubicBezTo>
                <a:cubicBezTo>
                  <a:pt x="3891256" y="64721"/>
                  <a:pt x="3890403" y="56848"/>
                  <a:pt x="3888696" y="52689"/>
                </a:cubicBezTo>
                <a:close/>
                <a:moveTo>
                  <a:pt x="647004" y="50517"/>
                </a:moveTo>
                <a:cubicBezTo>
                  <a:pt x="653227" y="51508"/>
                  <a:pt x="659339" y="55534"/>
                  <a:pt x="665341" y="62595"/>
                </a:cubicBezTo>
                <a:cubicBezTo>
                  <a:pt x="673343" y="72009"/>
                  <a:pt x="668825" y="76985"/>
                  <a:pt x="651789" y="77523"/>
                </a:cubicBezTo>
                <a:cubicBezTo>
                  <a:pt x="634753" y="78061"/>
                  <a:pt x="615824" y="79054"/>
                  <a:pt x="595002" y="80502"/>
                </a:cubicBezTo>
                <a:cubicBezTo>
                  <a:pt x="602200" y="86855"/>
                  <a:pt x="605115" y="93548"/>
                  <a:pt x="603746" y="100582"/>
                </a:cubicBezTo>
                <a:cubicBezTo>
                  <a:pt x="602376" y="107616"/>
                  <a:pt x="601917" y="126989"/>
                  <a:pt x="602369" y="158703"/>
                </a:cubicBezTo>
                <a:cubicBezTo>
                  <a:pt x="602821" y="190416"/>
                  <a:pt x="603731" y="214042"/>
                  <a:pt x="605101" y="229579"/>
                </a:cubicBezTo>
                <a:cubicBezTo>
                  <a:pt x="606470" y="245117"/>
                  <a:pt x="605972" y="257614"/>
                  <a:pt x="603606" y="267072"/>
                </a:cubicBezTo>
                <a:cubicBezTo>
                  <a:pt x="601240" y="276529"/>
                  <a:pt x="596117" y="285456"/>
                  <a:pt x="588237" y="293852"/>
                </a:cubicBezTo>
                <a:cubicBezTo>
                  <a:pt x="580357" y="302248"/>
                  <a:pt x="573990" y="301922"/>
                  <a:pt x="569136" y="292873"/>
                </a:cubicBezTo>
                <a:cubicBezTo>
                  <a:pt x="564282" y="283825"/>
                  <a:pt x="556782" y="273675"/>
                  <a:pt x="546635" y="262426"/>
                </a:cubicBezTo>
                <a:cubicBezTo>
                  <a:pt x="536491" y="251176"/>
                  <a:pt x="536516" y="247128"/>
                  <a:pt x="546711" y="250283"/>
                </a:cubicBezTo>
                <a:cubicBezTo>
                  <a:pt x="556907" y="253438"/>
                  <a:pt x="564429" y="255015"/>
                  <a:pt x="569275" y="255015"/>
                </a:cubicBezTo>
                <a:cubicBezTo>
                  <a:pt x="572259" y="255015"/>
                  <a:pt x="574341" y="251846"/>
                  <a:pt x="575525" y="245508"/>
                </a:cubicBezTo>
                <a:cubicBezTo>
                  <a:pt x="576708" y="239169"/>
                  <a:pt x="577525" y="223926"/>
                  <a:pt x="577976" y="199777"/>
                </a:cubicBezTo>
                <a:cubicBezTo>
                  <a:pt x="578428" y="175628"/>
                  <a:pt x="577994" y="151002"/>
                  <a:pt x="576675" y="125900"/>
                </a:cubicBezTo>
                <a:cubicBezTo>
                  <a:pt x="575356" y="100797"/>
                  <a:pt x="573291" y="86740"/>
                  <a:pt x="570480" y="83729"/>
                </a:cubicBezTo>
                <a:cubicBezTo>
                  <a:pt x="534974" y="89135"/>
                  <a:pt x="512674" y="92512"/>
                  <a:pt x="503583" y="93860"/>
                </a:cubicBezTo>
                <a:cubicBezTo>
                  <a:pt x="494491" y="95208"/>
                  <a:pt x="486060" y="92376"/>
                  <a:pt x="478287" y="85363"/>
                </a:cubicBezTo>
                <a:cubicBezTo>
                  <a:pt x="470514" y="78351"/>
                  <a:pt x="470626" y="74511"/>
                  <a:pt x="478621" y="73845"/>
                </a:cubicBezTo>
                <a:cubicBezTo>
                  <a:pt x="486615" y="73178"/>
                  <a:pt x="500221" y="71952"/>
                  <a:pt x="519436" y="70166"/>
                </a:cubicBezTo>
                <a:cubicBezTo>
                  <a:pt x="538651" y="68381"/>
                  <a:pt x="561575" y="65007"/>
                  <a:pt x="588204" y="60046"/>
                </a:cubicBezTo>
                <a:cubicBezTo>
                  <a:pt x="614835" y="55084"/>
                  <a:pt x="632348" y="51915"/>
                  <a:pt x="640743" y="50538"/>
                </a:cubicBezTo>
                <a:cubicBezTo>
                  <a:pt x="642843" y="50194"/>
                  <a:pt x="644930" y="50187"/>
                  <a:pt x="647004" y="50517"/>
                </a:cubicBezTo>
                <a:close/>
                <a:moveTo>
                  <a:pt x="5619979" y="48223"/>
                </a:moveTo>
                <a:cubicBezTo>
                  <a:pt x="5625627" y="48239"/>
                  <a:pt x="5630803" y="49520"/>
                  <a:pt x="5635506" y="52065"/>
                </a:cubicBezTo>
                <a:cubicBezTo>
                  <a:pt x="5644914" y="57156"/>
                  <a:pt x="5646666" y="61663"/>
                  <a:pt x="5640766" y="65585"/>
                </a:cubicBezTo>
                <a:cubicBezTo>
                  <a:pt x="5634865" y="69507"/>
                  <a:pt x="5627085" y="72163"/>
                  <a:pt x="5617427" y="73554"/>
                </a:cubicBezTo>
                <a:cubicBezTo>
                  <a:pt x="5607769" y="74945"/>
                  <a:pt x="5596017" y="76752"/>
                  <a:pt x="5582172" y="78975"/>
                </a:cubicBezTo>
                <a:lnTo>
                  <a:pt x="5566404" y="81184"/>
                </a:lnTo>
                <a:lnTo>
                  <a:pt x="5569426" y="81040"/>
                </a:lnTo>
                <a:cubicBezTo>
                  <a:pt x="5577256" y="82947"/>
                  <a:pt x="5583358" y="85034"/>
                  <a:pt x="5587732" y="87299"/>
                </a:cubicBezTo>
                <a:cubicBezTo>
                  <a:pt x="5592106" y="89565"/>
                  <a:pt x="5593823" y="92594"/>
                  <a:pt x="5592884" y="96387"/>
                </a:cubicBezTo>
                <a:cubicBezTo>
                  <a:pt x="5591944" y="100180"/>
                  <a:pt x="5591059" y="104457"/>
                  <a:pt x="5590227" y="109218"/>
                </a:cubicBezTo>
                <a:cubicBezTo>
                  <a:pt x="5601928" y="107684"/>
                  <a:pt x="5609361" y="105049"/>
                  <a:pt x="5612523" y="101313"/>
                </a:cubicBezTo>
                <a:cubicBezTo>
                  <a:pt x="5615685" y="97578"/>
                  <a:pt x="5623335" y="99080"/>
                  <a:pt x="5635474" y="105820"/>
                </a:cubicBezTo>
                <a:cubicBezTo>
                  <a:pt x="5647613" y="112560"/>
                  <a:pt x="5651589" y="118113"/>
                  <a:pt x="5647401" y="122479"/>
                </a:cubicBezTo>
                <a:cubicBezTo>
                  <a:pt x="5643214" y="126846"/>
                  <a:pt x="5640353" y="131424"/>
                  <a:pt x="5638819" y="136214"/>
                </a:cubicBezTo>
                <a:cubicBezTo>
                  <a:pt x="5648226" y="133532"/>
                  <a:pt x="5654951" y="132191"/>
                  <a:pt x="5658995" y="132191"/>
                </a:cubicBezTo>
                <a:cubicBezTo>
                  <a:pt x="5664975" y="132191"/>
                  <a:pt x="5670758" y="136038"/>
                  <a:pt x="5676344" y="143732"/>
                </a:cubicBezTo>
                <a:cubicBezTo>
                  <a:pt x="5681929" y="151425"/>
                  <a:pt x="5678842" y="155272"/>
                  <a:pt x="5667083" y="155272"/>
                </a:cubicBezTo>
                <a:cubicBezTo>
                  <a:pt x="5659125" y="155272"/>
                  <a:pt x="5648348" y="155673"/>
                  <a:pt x="5634753" y="156477"/>
                </a:cubicBezTo>
                <a:cubicBezTo>
                  <a:pt x="5632832" y="160994"/>
                  <a:pt x="5630588" y="169440"/>
                  <a:pt x="5628021" y="181816"/>
                </a:cubicBezTo>
                <a:cubicBezTo>
                  <a:pt x="5633427" y="191710"/>
                  <a:pt x="5631978" y="196952"/>
                  <a:pt x="5623675" y="197540"/>
                </a:cubicBezTo>
                <a:cubicBezTo>
                  <a:pt x="5615372" y="198128"/>
                  <a:pt x="5603513" y="199641"/>
                  <a:pt x="5588097" y="202078"/>
                </a:cubicBezTo>
                <a:cubicBezTo>
                  <a:pt x="5583896" y="216763"/>
                  <a:pt x="5579655" y="222911"/>
                  <a:pt x="5575374" y="220523"/>
                </a:cubicBezTo>
                <a:cubicBezTo>
                  <a:pt x="5571094" y="218136"/>
                  <a:pt x="5567785" y="212583"/>
                  <a:pt x="5565447" y="203864"/>
                </a:cubicBezTo>
                <a:cubicBezTo>
                  <a:pt x="5554233" y="204767"/>
                  <a:pt x="5546274" y="205219"/>
                  <a:pt x="5541571" y="205219"/>
                </a:cubicBezTo>
                <a:cubicBezTo>
                  <a:pt x="5537053" y="205219"/>
                  <a:pt x="5531859" y="202272"/>
                  <a:pt x="5525987" y="196378"/>
                </a:cubicBezTo>
                <a:lnTo>
                  <a:pt x="5522543" y="189940"/>
                </a:lnTo>
                <a:lnTo>
                  <a:pt x="5519846" y="200086"/>
                </a:lnTo>
                <a:cubicBezTo>
                  <a:pt x="5516145" y="211535"/>
                  <a:pt x="5512001" y="222191"/>
                  <a:pt x="5507412" y="232053"/>
                </a:cubicBezTo>
                <a:cubicBezTo>
                  <a:pt x="5498235" y="251778"/>
                  <a:pt x="5488332" y="266634"/>
                  <a:pt x="5477706" y="276622"/>
                </a:cubicBezTo>
                <a:cubicBezTo>
                  <a:pt x="5467080" y="286610"/>
                  <a:pt x="5459982" y="291149"/>
                  <a:pt x="5456411" y="290238"/>
                </a:cubicBezTo>
                <a:cubicBezTo>
                  <a:pt x="5452840" y="289328"/>
                  <a:pt x="5455347" y="281774"/>
                  <a:pt x="5463929" y="267577"/>
                </a:cubicBezTo>
                <a:cubicBezTo>
                  <a:pt x="5472512" y="253380"/>
                  <a:pt x="5481285" y="235308"/>
                  <a:pt x="5490247" y="213361"/>
                </a:cubicBezTo>
                <a:cubicBezTo>
                  <a:pt x="5499210" y="191413"/>
                  <a:pt x="5505269" y="170297"/>
                  <a:pt x="5508423" y="150013"/>
                </a:cubicBezTo>
                <a:cubicBezTo>
                  <a:pt x="5511578" y="129728"/>
                  <a:pt x="5513604" y="114363"/>
                  <a:pt x="5514500" y="103916"/>
                </a:cubicBezTo>
                <a:cubicBezTo>
                  <a:pt x="5515397" y="93469"/>
                  <a:pt x="5514719" y="83643"/>
                  <a:pt x="5512467" y="74436"/>
                </a:cubicBezTo>
                <a:cubicBezTo>
                  <a:pt x="5510216" y="65230"/>
                  <a:pt x="5513600" y="61975"/>
                  <a:pt x="5522620" y="64670"/>
                </a:cubicBezTo>
                <a:cubicBezTo>
                  <a:pt x="5531640" y="67366"/>
                  <a:pt x="5536214" y="68872"/>
                  <a:pt x="5536343" y="69188"/>
                </a:cubicBezTo>
                <a:cubicBezTo>
                  <a:pt x="5566673" y="62735"/>
                  <a:pt x="5588431" y="56995"/>
                  <a:pt x="5601617" y="51969"/>
                </a:cubicBezTo>
                <a:cubicBezTo>
                  <a:pt x="5608209" y="49456"/>
                  <a:pt x="5614331" y="48207"/>
                  <a:pt x="5619979" y="48223"/>
                </a:cubicBezTo>
                <a:close/>
                <a:moveTo>
                  <a:pt x="3657828" y="48223"/>
                </a:moveTo>
                <a:cubicBezTo>
                  <a:pt x="3663477" y="48239"/>
                  <a:pt x="3668653" y="49520"/>
                  <a:pt x="3673356" y="52065"/>
                </a:cubicBezTo>
                <a:cubicBezTo>
                  <a:pt x="3682763" y="57156"/>
                  <a:pt x="3684517" y="61663"/>
                  <a:pt x="3678615" y="65585"/>
                </a:cubicBezTo>
                <a:cubicBezTo>
                  <a:pt x="3672714" y="69507"/>
                  <a:pt x="3664935" y="72163"/>
                  <a:pt x="3655277" y="73554"/>
                </a:cubicBezTo>
                <a:cubicBezTo>
                  <a:pt x="3645619" y="74945"/>
                  <a:pt x="3633867" y="76752"/>
                  <a:pt x="3620021" y="78975"/>
                </a:cubicBezTo>
                <a:lnTo>
                  <a:pt x="3604254" y="81184"/>
                </a:lnTo>
                <a:lnTo>
                  <a:pt x="3607277" y="81040"/>
                </a:lnTo>
                <a:cubicBezTo>
                  <a:pt x="3615106" y="82947"/>
                  <a:pt x="3621208" y="85034"/>
                  <a:pt x="3625582" y="87299"/>
                </a:cubicBezTo>
                <a:cubicBezTo>
                  <a:pt x="3629956" y="89565"/>
                  <a:pt x="3631673" y="92594"/>
                  <a:pt x="3630734" y="96387"/>
                </a:cubicBezTo>
                <a:cubicBezTo>
                  <a:pt x="3629794" y="100180"/>
                  <a:pt x="3628909" y="104457"/>
                  <a:pt x="3628077" y="109218"/>
                </a:cubicBezTo>
                <a:cubicBezTo>
                  <a:pt x="3639779" y="107684"/>
                  <a:pt x="3647210" y="105049"/>
                  <a:pt x="3650372" y="101313"/>
                </a:cubicBezTo>
                <a:cubicBezTo>
                  <a:pt x="3653534" y="97578"/>
                  <a:pt x="3661185" y="99080"/>
                  <a:pt x="3673324" y="105820"/>
                </a:cubicBezTo>
                <a:cubicBezTo>
                  <a:pt x="3685463" y="112560"/>
                  <a:pt x="3689439" y="118113"/>
                  <a:pt x="3685251" y="122479"/>
                </a:cubicBezTo>
                <a:cubicBezTo>
                  <a:pt x="3681064" y="126846"/>
                  <a:pt x="3678203" y="131424"/>
                  <a:pt x="3676669" y="136214"/>
                </a:cubicBezTo>
                <a:cubicBezTo>
                  <a:pt x="3686076" y="133532"/>
                  <a:pt x="3692802" y="132191"/>
                  <a:pt x="3696845" y="132191"/>
                </a:cubicBezTo>
                <a:cubicBezTo>
                  <a:pt x="3702825" y="132191"/>
                  <a:pt x="3708608" y="136038"/>
                  <a:pt x="3714194" y="143732"/>
                </a:cubicBezTo>
                <a:cubicBezTo>
                  <a:pt x="3719779" y="151425"/>
                  <a:pt x="3716693" y="155272"/>
                  <a:pt x="3704933" y="155272"/>
                </a:cubicBezTo>
                <a:cubicBezTo>
                  <a:pt x="3696975" y="155272"/>
                  <a:pt x="3686198" y="155673"/>
                  <a:pt x="3672603" y="156477"/>
                </a:cubicBezTo>
                <a:cubicBezTo>
                  <a:pt x="3670682" y="160994"/>
                  <a:pt x="3668438" y="169440"/>
                  <a:pt x="3665871" y="181816"/>
                </a:cubicBezTo>
                <a:cubicBezTo>
                  <a:pt x="3671277" y="191710"/>
                  <a:pt x="3669829" y="196952"/>
                  <a:pt x="3661526" y="197540"/>
                </a:cubicBezTo>
                <a:cubicBezTo>
                  <a:pt x="3653223" y="198128"/>
                  <a:pt x="3641363" y="199641"/>
                  <a:pt x="3625947" y="202078"/>
                </a:cubicBezTo>
                <a:cubicBezTo>
                  <a:pt x="3621746" y="216763"/>
                  <a:pt x="3617505" y="222911"/>
                  <a:pt x="3613224" y="220523"/>
                </a:cubicBezTo>
                <a:cubicBezTo>
                  <a:pt x="3608944" y="218136"/>
                  <a:pt x="3605634" y="212583"/>
                  <a:pt x="3603297" y="203864"/>
                </a:cubicBezTo>
                <a:cubicBezTo>
                  <a:pt x="3592083" y="204767"/>
                  <a:pt x="3584124" y="205219"/>
                  <a:pt x="3579421" y="205219"/>
                </a:cubicBezTo>
                <a:cubicBezTo>
                  <a:pt x="3574904" y="205219"/>
                  <a:pt x="3569709" y="202272"/>
                  <a:pt x="3563836" y="196378"/>
                </a:cubicBezTo>
                <a:lnTo>
                  <a:pt x="3560393" y="189940"/>
                </a:lnTo>
                <a:lnTo>
                  <a:pt x="3557695" y="200086"/>
                </a:lnTo>
                <a:cubicBezTo>
                  <a:pt x="3553995" y="211535"/>
                  <a:pt x="3549851" y="222191"/>
                  <a:pt x="3545262" y="232053"/>
                </a:cubicBezTo>
                <a:cubicBezTo>
                  <a:pt x="3536085" y="251778"/>
                  <a:pt x="3526183" y="266634"/>
                  <a:pt x="3515557" y="276622"/>
                </a:cubicBezTo>
                <a:cubicBezTo>
                  <a:pt x="3504930" y="286610"/>
                  <a:pt x="3497832" y="291149"/>
                  <a:pt x="3494261" y="290238"/>
                </a:cubicBezTo>
                <a:cubicBezTo>
                  <a:pt x="3490691" y="289328"/>
                  <a:pt x="3493197" y="281774"/>
                  <a:pt x="3501779" y="267577"/>
                </a:cubicBezTo>
                <a:cubicBezTo>
                  <a:pt x="3510362" y="253380"/>
                  <a:pt x="3519135" y="235308"/>
                  <a:pt x="3528097" y="213361"/>
                </a:cubicBezTo>
                <a:cubicBezTo>
                  <a:pt x="3537060" y="191413"/>
                  <a:pt x="3543119" y="170297"/>
                  <a:pt x="3546273" y="150013"/>
                </a:cubicBezTo>
                <a:cubicBezTo>
                  <a:pt x="3549428" y="129728"/>
                  <a:pt x="3551454" y="114363"/>
                  <a:pt x="3552350" y="103916"/>
                </a:cubicBezTo>
                <a:cubicBezTo>
                  <a:pt x="3553246" y="93469"/>
                  <a:pt x="3552569" y="83643"/>
                  <a:pt x="3550317" y="74436"/>
                </a:cubicBezTo>
                <a:cubicBezTo>
                  <a:pt x="3548066" y="65230"/>
                  <a:pt x="3551450" y="61975"/>
                  <a:pt x="3560470" y="64670"/>
                </a:cubicBezTo>
                <a:cubicBezTo>
                  <a:pt x="3569490" y="67366"/>
                  <a:pt x="3574065" y="68872"/>
                  <a:pt x="3574194" y="69188"/>
                </a:cubicBezTo>
                <a:cubicBezTo>
                  <a:pt x="3604523" y="62735"/>
                  <a:pt x="3626281" y="56995"/>
                  <a:pt x="3639467" y="51969"/>
                </a:cubicBezTo>
                <a:cubicBezTo>
                  <a:pt x="3646060" y="49456"/>
                  <a:pt x="3652180" y="48207"/>
                  <a:pt x="3657828" y="48223"/>
                </a:cubicBezTo>
                <a:close/>
                <a:moveTo>
                  <a:pt x="442646" y="48207"/>
                </a:moveTo>
                <a:cubicBezTo>
                  <a:pt x="441946" y="47574"/>
                  <a:pt x="440450" y="47699"/>
                  <a:pt x="438159" y="48581"/>
                </a:cubicBezTo>
                <a:cubicBezTo>
                  <a:pt x="433578" y="50345"/>
                  <a:pt x="425573" y="52367"/>
                  <a:pt x="414143" y="54647"/>
                </a:cubicBezTo>
                <a:cubicBezTo>
                  <a:pt x="414143" y="57443"/>
                  <a:pt x="414580" y="74020"/>
                  <a:pt x="415454" y="104379"/>
                </a:cubicBezTo>
                <a:lnTo>
                  <a:pt x="415606" y="112554"/>
                </a:lnTo>
                <a:lnTo>
                  <a:pt x="419854" y="110627"/>
                </a:lnTo>
                <a:cubicBezTo>
                  <a:pt x="427376" y="111567"/>
                  <a:pt x="433000" y="112241"/>
                  <a:pt x="436729" y="112649"/>
                </a:cubicBezTo>
                <a:cubicBezTo>
                  <a:pt x="440457" y="113058"/>
                  <a:pt x="440747" y="109523"/>
                  <a:pt x="437600" y="102045"/>
                </a:cubicBezTo>
                <a:cubicBezTo>
                  <a:pt x="434452" y="94566"/>
                  <a:pt x="434015" y="85492"/>
                  <a:pt x="436288" y="74823"/>
                </a:cubicBezTo>
                <a:cubicBezTo>
                  <a:pt x="438561" y="64154"/>
                  <a:pt x="440586" y="56672"/>
                  <a:pt x="442365" y="52377"/>
                </a:cubicBezTo>
                <a:cubicBezTo>
                  <a:pt x="443254" y="50230"/>
                  <a:pt x="443348" y="48840"/>
                  <a:pt x="442646" y="48207"/>
                </a:cubicBezTo>
                <a:close/>
                <a:moveTo>
                  <a:pt x="2046760" y="44180"/>
                </a:moveTo>
                <a:cubicBezTo>
                  <a:pt x="2057421" y="43590"/>
                  <a:pt x="2067207" y="46204"/>
                  <a:pt x="2076118" y="52022"/>
                </a:cubicBezTo>
                <a:cubicBezTo>
                  <a:pt x="2087999" y="59780"/>
                  <a:pt x="2091691" y="65656"/>
                  <a:pt x="2087196" y="69650"/>
                </a:cubicBezTo>
                <a:cubicBezTo>
                  <a:pt x="2082700" y="73644"/>
                  <a:pt x="2075025" y="75641"/>
                  <a:pt x="2064169" y="75641"/>
                </a:cubicBezTo>
                <a:cubicBezTo>
                  <a:pt x="2054317" y="75641"/>
                  <a:pt x="2040017" y="75863"/>
                  <a:pt x="2021267" y="76308"/>
                </a:cubicBezTo>
                <a:cubicBezTo>
                  <a:pt x="2002517" y="76752"/>
                  <a:pt x="1980401" y="78616"/>
                  <a:pt x="1954918" y="81900"/>
                </a:cubicBezTo>
                <a:lnTo>
                  <a:pt x="1954918" y="114617"/>
                </a:lnTo>
                <a:cubicBezTo>
                  <a:pt x="1975496" y="112036"/>
                  <a:pt x="1989188" y="109139"/>
                  <a:pt x="1995992" y="105927"/>
                </a:cubicBezTo>
                <a:cubicBezTo>
                  <a:pt x="2002796" y="102715"/>
                  <a:pt x="2009501" y="102783"/>
                  <a:pt x="2016104" y="106132"/>
                </a:cubicBezTo>
                <a:cubicBezTo>
                  <a:pt x="2022708" y="109480"/>
                  <a:pt x="2029458" y="113492"/>
                  <a:pt x="2036356" y="118167"/>
                </a:cubicBezTo>
                <a:cubicBezTo>
                  <a:pt x="2043254" y="122842"/>
                  <a:pt x="2044229" y="129029"/>
                  <a:pt x="2039282" y="136730"/>
                </a:cubicBezTo>
                <a:cubicBezTo>
                  <a:pt x="2034334" y="144431"/>
                  <a:pt x="2032534" y="156588"/>
                  <a:pt x="2033882" y="173201"/>
                </a:cubicBezTo>
                <a:cubicBezTo>
                  <a:pt x="2035230" y="189814"/>
                  <a:pt x="2031036" y="205151"/>
                  <a:pt x="2021299" y="219211"/>
                </a:cubicBezTo>
                <a:cubicBezTo>
                  <a:pt x="2011562" y="233272"/>
                  <a:pt x="2004661" y="236201"/>
                  <a:pt x="2000595" y="227998"/>
                </a:cubicBezTo>
                <a:cubicBezTo>
                  <a:pt x="1996530" y="219796"/>
                  <a:pt x="1989449" y="210095"/>
                  <a:pt x="1979354" y="198895"/>
                </a:cubicBezTo>
                <a:cubicBezTo>
                  <a:pt x="1969258" y="187695"/>
                  <a:pt x="1967071" y="182565"/>
                  <a:pt x="1972793" y="183504"/>
                </a:cubicBezTo>
                <a:cubicBezTo>
                  <a:pt x="1978515" y="184444"/>
                  <a:pt x="1984907" y="185795"/>
                  <a:pt x="1991970" y="187559"/>
                </a:cubicBezTo>
                <a:cubicBezTo>
                  <a:pt x="1999032" y="189323"/>
                  <a:pt x="2003144" y="186802"/>
                  <a:pt x="2004306" y="179998"/>
                </a:cubicBezTo>
                <a:cubicBezTo>
                  <a:pt x="2005467" y="173194"/>
                  <a:pt x="2005618" y="163650"/>
                  <a:pt x="2004757" y="151368"/>
                </a:cubicBezTo>
                <a:cubicBezTo>
                  <a:pt x="2003897" y="139085"/>
                  <a:pt x="2002320" y="131940"/>
                  <a:pt x="2000025" y="129933"/>
                </a:cubicBezTo>
                <a:cubicBezTo>
                  <a:pt x="1997731" y="127925"/>
                  <a:pt x="1993361" y="127140"/>
                  <a:pt x="1986915" y="127577"/>
                </a:cubicBezTo>
                <a:cubicBezTo>
                  <a:pt x="1980469" y="128015"/>
                  <a:pt x="1969767" y="129409"/>
                  <a:pt x="1954811" y="131761"/>
                </a:cubicBezTo>
                <a:cubicBezTo>
                  <a:pt x="1953936" y="190828"/>
                  <a:pt x="1952100" y="237183"/>
                  <a:pt x="1949304" y="270825"/>
                </a:cubicBezTo>
                <a:cubicBezTo>
                  <a:pt x="1946508" y="304467"/>
                  <a:pt x="1941603" y="321289"/>
                  <a:pt x="1934591" y="321289"/>
                </a:cubicBezTo>
                <a:cubicBezTo>
                  <a:pt x="1928238" y="321289"/>
                  <a:pt x="1925062" y="307314"/>
                  <a:pt x="1925062" y="279365"/>
                </a:cubicBezTo>
                <a:cubicBezTo>
                  <a:pt x="1925062" y="253266"/>
                  <a:pt x="1925514" y="205599"/>
                  <a:pt x="1926417" y="136364"/>
                </a:cubicBezTo>
                <a:cubicBezTo>
                  <a:pt x="1914170" y="138946"/>
                  <a:pt x="1899823" y="141469"/>
                  <a:pt x="1883375" y="143936"/>
                </a:cubicBezTo>
                <a:cubicBezTo>
                  <a:pt x="1883375" y="153616"/>
                  <a:pt x="1882912" y="165898"/>
                  <a:pt x="1881987" y="180783"/>
                </a:cubicBezTo>
                <a:cubicBezTo>
                  <a:pt x="1881062" y="195668"/>
                  <a:pt x="1878818" y="208635"/>
                  <a:pt x="1875255" y="219685"/>
                </a:cubicBezTo>
                <a:cubicBezTo>
                  <a:pt x="1871691" y="230734"/>
                  <a:pt x="1866278" y="231418"/>
                  <a:pt x="1859014" y="221739"/>
                </a:cubicBezTo>
                <a:cubicBezTo>
                  <a:pt x="1851751" y="212059"/>
                  <a:pt x="1849471" y="203444"/>
                  <a:pt x="1852174" y="195894"/>
                </a:cubicBezTo>
                <a:cubicBezTo>
                  <a:pt x="1854877" y="188344"/>
                  <a:pt x="1856677" y="178460"/>
                  <a:pt x="1857573" y="166242"/>
                </a:cubicBezTo>
                <a:cubicBezTo>
                  <a:pt x="1858470" y="154024"/>
                  <a:pt x="1856670" y="142366"/>
                  <a:pt x="1852174" y="131266"/>
                </a:cubicBezTo>
                <a:cubicBezTo>
                  <a:pt x="1847678" y="120167"/>
                  <a:pt x="1851170" y="116191"/>
                  <a:pt x="1862650" y="119339"/>
                </a:cubicBezTo>
                <a:cubicBezTo>
                  <a:pt x="1874129" y="122487"/>
                  <a:pt x="1882991" y="124078"/>
                  <a:pt x="1889236" y="124114"/>
                </a:cubicBezTo>
                <a:cubicBezTo>
                  <a:pt x="1895482" y="124150"/>
                  <a:pt x="1907875" y="122555"/>
                  <a:pt x="1926417" y="119328"/>
                </a:cubicBezTo>
                <a:lnTo>
                  <a:pt x="1926417" y="83729"/>
                </a:lnTo>
                <a:cubicBezTo>
                  <a:pt x="1890825" y="88231"/>
                  <a:pt x="1866317" y="91376"/>
                  <a:pt x="1852895" y="93161"/>
                </a:cubicBezTo>
                <a:cubicBezTo>
                  <a:pt x="1839472" y="94946"/>
                  <a:pt x="1829710" y="96072"/>
                  <a:pt x="1823608" y="96538"/>
                </a:cubicBezTo>
                <a:cubicBezTo>
                  <a:pt x="1817507" y="97004"/>
                  <a:pt x="1809720" y="92483"/>
                  <a:pt x="1800248" y="82976"/>
                </a:cubicBezTo>
                <a:cubicBezTo>
                  <a:pt x="1790777" y="73468"/>
                  <a:pt x="1792343" y="69621"/>
                  <a:pt x="1804948" y="71435"/>
                </a:cubicBezTo>
                <a:cubicBezTo>
                  <a:pt x="1817553" y="73249"/>
                  <a:pt x="1841541" y="72138"/>
                  <a:pt x="1876911" y="68101"/>
                </a:cubicBezTo>
                <a:cubicBezTo>
                  <a:pt x="1912281" y="64065"/>
                  <a:pt x="1943858" y="60254"/>
                  <a:pt x="1971642" y="56669"/>
                </a:cubicBezTo>
                <a:cubicBezTo>
                  <a:pt x="1999427" y="53084"/>
                  <a:pt x="2020815" y="49473"/>
                  <a:pt x="2035808" y="45838"/>
                </a:cubicBezTo>
                <a:cubicBezTo>
                  <a:pt x="2039556" y="44929"/>
                  <a:pt x="2043207" y="44377"/>
                  <a:pt x="2046760" y="44180"/>
                </a:cubicBezTo>
                <a:close/>
                <a:moveTo>
                  <a:pt x="5923762" y="43246"/>
                </a:moveTo>
                <a:cubicBezTo>
                  <a:pt x="5918657" y="43246"/>
                  <a:pt x="5906087" y="45060"/>
                  <a:pt x="5886054" y="48688"/>
                </a:cubicBezTo>
                <a:cubicBezTo>
                  <a:pt x="5890543" y="51901"/>
                  <a:pt x="5892565" y="55181"/>
                  <a:pt x="5892120" y="58529"/>
                </a:cubicBezTo>
                <a:cubicBezTo>
                  <a:pt x="5891675" y="61878"/>
                  <a:pt x="5891453" y="64828"/>
                  <a:pt x="5891453" y="67381"/>
                </a:cubicBezTo>
                <a:cubicBezTo>
                  <a:pt x="5900889" y="64670"/>
                  <a:pt x="5908195" y="65018"/>
                  <a:pt x="5913372" y="68424"/>
                </a:cubicBezTo>
                <a:cubicBezTo>
                  <a:pt x="5918549" y="71830"/>
                  <a:pt x="5919747" y="76322"/>
                  <a:pt x="5916964" y="81900"/>
                </a:cubicBezTo>
                <a:cubicBezTo>
                  <a:pt x="5914183" y="87479"/>
                  <a:pt x="5904775" y="91107"/>
                  <a:pt x="5888743" y="92784"/>
                </a:cubicBezTo>
                <a:lnTo>
                  <a:pt x="5888743" y="109218"/>
                </a:lnTo>
                <a:cubicBezTo>
                  <a:pt x="5898753" y="107526"/>
                  <a:pt x="5908002" y="105519"/>
                  <a:pt x="5916491" y="103195"/>
                </a:cubicBezTo>
                <a:cubicBezTo>
                  <a:pt x="5920435" y="96111"/>
                  <a:pt x="5923744" y="85525"/>
                  <a:pt x="5926419" y="71435"/>
                </a:cubicBezTo>
                <a:cubicBezTo>
                  <a:pt x="5929093" y="57346"/>
                  <a:pt x="5930118" y="49126"/>
                  <a:pt x="5929494" y="46774"/>
                </a:cubicBezTo>
                <a:cubicBezTo>
                  <a:pt x="5928871" y="44422"/>
                  <a:pt x="5926959" y="43246"/>
                  <a:pt x="5923762" y="43246"/>
                </a:cubicBezTo>
                <a:close/>
                <a:moveTo>
                  <a:pt x="3952087" y="43246"/>
                </a:moveTo>
                <a:cubicBezTo>
                  <a:pt x="3946982" y="43246"/>
                  <a:pt x="3934413" y="45060"/>
                  <a:pt x="3914379" y="48688"/>
                </a:cubicBezTo>
                <a:cubicBezTo>
                  <a:pt x="3918868" y="51901"/>
                  <a:pt x="3920890" y="55181"/>
                  <a:pt x="3920445" y="58529"/>
                </a:cubicBezTo>
                <a:cubicBezTo>
                  <a:pt x="3920001" y="61878"/>
                  <a:pt x="3919778" y="64828"/>
                  <a:pt x="3919778" y="67381"/>
                </a:cubicBezTo>
                <a:cubicBezTo>
                  <a:pt x="3929214" y="64670"/>
                  <a:pt x="3936521" y="65018"/>
                  <a:pt x="3941697" y="68424"/>
                </a:cubicBezTo>
                <a:cubicBezTo>
                  <a:pt x="3946874" y="71830"/>
                  <a:pt x="3948072" y="76322"/>
                  <a:pt x="3945290" y="81900"/>
                </a:cubicBezTo>
                <a:cubicBezTo>
                  <a:pt x="3942508" y="87479"/>
                  <a:pt x="3933101" y="91107"/>
                  <a:pt x="3917068" y="92784"/>
                </a:cubicBezTo>
                <a:lnTo>
                  <a:pt x="3917068" y="109218"/>
                </a:lnTo>
                <a:cubicBezTo>
                  <a:pt x="3927078" y="107526"/>
                  <a:pt x="3936327" y="105519"/>
                  <a:pt x="3944816" y="103195"/>
                </a:cubicBezTo>
                <a:cubicBezTo>
                  <a:pt x="3948760" y="96111"/>
                  <a:pt x="3952069" y="85525"/>
                  <a:pt x="3954743" y="71435"/>
                </a:cubicBezTo>
                <a:cubicBezTo>
                  <a:pt x="3957418" y="57346"/>
                  <a:pt x="3958443" y="49126"/>
                  <a:pt x="3957819" y="46774"/>
                </a:cubicBezTo>
                <a:cubicBezTo>
                  <a:pt x="3957196" y="44422"/>
                  <a:pt x="3955285" y="43246"/>
                  <a:pt x="3952087" y="43246"/>
                </a:cubicBezTo>
                <a:close/>
                <a:moveTo>
                  <a:pt x="211807" y="41107"/>
                </a:moveTo>
                <a:cubicBezTo>
                  <a:pt x="220534" y="40694"/>
                  <a:pt x="227604" y="43300"/>
                  <a:pt x="233020" y="48925"/>
                </a:cubicBezTo>
                <a:cubicBezTo>
                  <a:pt x="240240" y="56425"/>
                  <a:pt x="234525" y="62968"/>
                  <a:pt x="215876" y="68553"/>
                </a:cubicBezTo>
                <a:cubicBezTo>
                  <a:pt x="197227" y="74139"/>
                  <a:pt x="179111" y="77842"/>
                  <a:pt x="161529" y="79663"/>
                </a:cubicBezTo>
                <a:cubicBezTo>
                  <a:pt x="170521" y="82703"/>
                  <a:pt x="173878" y="87658"/>
                  <a:pt x="171596" y="94527"/>
                </a:cubicBezTo>
                <a:cubicBezTo>
                  <a:pt x="169316" y="101396"/>
                  <a:pt x="167761" y="117543"/>
                  <a:pt x="166929" y="142968"/>
                </a:cubicBezTo>
                <a:cubicBezTo>
                  <a:pt x="179635" y="140372"/>
                  <a:pt x="189673" y="137924"/>
                  <a:pt x="197043" y="135622"/>
                </a:cubicBezTo>
                <a:cubicBezTo>
                  <a:pt x="204414" y="133321"/>
                  <a:pt x="212936" y="135665"/>
                  <a:pt x="222608" y="142656"/>
                </a:cubicBezTo>
                <a:cubicBezTo>
                  <a:pt x="232281" y="149647"/>
                  <a:pt x="228015" y="155516"/>
                  <a:pt x="209810" y="160262"/>
                </a:cubicBezTo>
                <a:cubicBezTo>
                  <a:pt x="191605" y="165009"/>
                  <a:pt x="177312" y="168128"/>
                  <a:pt x="166929" y="169619"/>
                </a:cubicBezTo>
                <a:cubicBezTo>
                  <a:pt x="166929" y="193252"/>
                  <a:pt x="166477" y="215408"/>
                  <a:pt x="165574" y="236086"/>
                </a:cubicBezTo>
                <a:cubicBezTo>
                  <a:pt x="186726" y="233433"/>
                  <a:pt x="204221" y="231214"/>
                  <a:pt x="218059" y="229429"/>
                </a:cubicBezTo>
                <a:cubicBezTo>
                  <a:pt x="231898" y="227643"/>
                  <a:pt x="242648" y="226514"/>
                  <a:pt x="250314" y="226041"/>
                </a:cubicBezTo>
                <a:cubicBezTo>
                  <a:pt x="257978" y="225568"/>
                  <a:pt x="266472" y="226554"/>
                  <a:pt x="275793" y="228999"/>
                </a:cubicBezTo>
                <a:cubicBezTo>
                  <a:pt x="285114" y="231444"/>
                  <a:pt x="293144" y="237538"/>
                  <a:pt x="299884" y="247282"/>
                </a:cubicBezTo>
                <a:cubicBezTo>
                  <a:pt x="306624" y="257026"/>
                  <a:pt x="296012" y="260551"/>
                  <a:pt x="268049" y="257855"/>
                </a:cubicBezTo>
                <a:cubicBezTo>
                  <a:pt x="240085" y="255159"/>
                  <a:pt x="213452" y="254926"/>
                  <a:pt x="188149" y="257156"/>
                </a:cubicBezTo>
                <a:cubicBezTo>
                  <a:pt x="162845" y="259385"/>
                  <a:pt x="136539" y="262759"/>
                  <a:pt x="109227" y="267276"/>
                </a:cubicBezTo>
                <a:cubicBezTo>
                  <a:pt x="81917" y="271793"/>
                  <a:pt x="62496" y="275178"/>
                  <a:pt x="50966" y="277429"/>
                </a:cubicBezTo>
                <a:cubicBezTo>
                  <a:pt x="39437" y="279680"/>
                  <a:pt x="28184" y="276590"/>
                  <a:pt x="17206" y="268158"/>
                </a:cubicBezTo>
                <a:cubicBezTo>
                  <a:pt x="6229" y="259726"/>
                  <a:pt x="6921" y="255216"/>
                  <a:pt x="19282" y="254628"/>
                </a:cubicBezTo>
                <a:cubicBezTo>
                  <a:pt x="31644" y="254040"/>
                  <a:pt x="47210" y="252628"/>
                  <a:pt x="65981" y="250391"/>
                </a:cubicBezTo>
                <a:cubicBezTo>
                  <a:pt x="84752" y="248153"/>
                  <a:pt x="109346" y="244504"/>
                  <a:pt x="139762" y="239442"/>
                </a:cubicBezTo>
                <a:lnTo>
                  <a:pt x="139762" y="172824"/>
                </a:lnTo>
                <a:cubicBezTo>
                  <a:pt x="128232" y="175520"/>
                  <a:pt x="118254" y="177316"/>
                  <a:pt x="109830" y="178213"/>
                </a:cubicBezTo>
                <a:cubicBezTo>
                  <a:pt x="101405" y="179109"/>
                  <a:pt x="91689" y="176166"/>
                  <a:pt x="80684" y="169383"/>
                </a:cubicBezTo>
                <a:cubicBezTo>
                  <a:pt x="69678" y="162600"/>
                  <a:pt x="72653" y="158083"/>
                  <a:pt x="89610" y="155831"/>
                </a:cubicBezTo>
                <a:cubicBezTo>
                  <a:pt x="106567" y="153580"/>
                  <a:pt x="123313" y="150884"/>
                  <a:pt x="139848" y="147743"/>
                </a:cubicBezTo>
                <a:cubicBezTo>
                  <a:pt x="140694" y="129460"/>
                  <a:pt x="140672" y="115037"/>
                  <a:pt x="139783" y="104475"/>
                </a:cubicBezTo>
                <a:cubicBezTo>
                  <a:pt x="138894" y="93914"/>
                  <a:pt x="137969" y="86998"/>
                  <a:pt x="137008" y="83729"/>
                </a:cubicBezTo>
                <a:cubicBezTo>
                  <a:pt x="127744" y="85521"/>
                  <a:pt x="118284" y="86643"/>
                  <a:pt x="108625" y="87095"/>
                </a:cubicBezTo>
                <a:cubicBezTo>
                  <a:pt x="98968" y="87547"/>
                  <a:pt x="89596" y="84331"/>
                  <a:pt x="80512" y="77448"/>
                </a:cubicBezTo>
                <a:cubicBezTo>
                  <a:pt x="71427" y="70564"/>
                  <a:pt x="71983" y="66502"/>
                  <a:pt x="82178" y="65262"/>
                </a:cubicBezTo>
                <a:cubicBezTo>
                  <a:pt x="92374" y="64022"/>
                  <a:pt x="111705" y="60730"/>
                  <a:pt x="140170" y="55389"/>
                </a:cubicBezTo>
                <a:cubicBezTo>
                  <a:pt x="168635" y="50047"/>
                  <a:pt x="189422" y="45759"/>
                  <a:pt x="202529" y="42526"/>
                </a:cubicBezTo>
                <a:cubicBezTo>
                  <a:pt x="205806" y="41717"/>
                  <a:pt x="208899" y="41244"/>
                  <a:pt x="211807" y="41107"/>
                </a:cubicBezTo>
                <a:close/>
                <a:moveTo>
                  <a:pt x="4504922" y="38777"/>
                </a:moveTo>
                <a:cubicBezTo>
                  <a:pt x="4507466" y="38096"/>
                  <a:pt x="4511530" y="38234"/>
                  <a:pt x="4517116" y="39192"/>
                </a:cubicBezTo>
                <a:cubicBezTo>
                  <a:pt x="4528287" y="41106"/>
                  <a:pt x="4537536" y="45781"/>
                  <a:pt x="4544864" y="53216"/>
                </a:cubicBezTo>
                <a:cubicBezTo>
                  <a:pt x="4552192" y="60652"/>
                  <a:pt x="4554440" y="68722"/>
                  <a:pt x="4551608" y="77426"/>
                </a:cubicBezTo>
                <a:cubicBezTo>
                  <a:pt x="4548775" y="86131"/>
                  <a:pt x="4543107" y="88285"/>
                  <a:pt x="4534604" y="83890"/>
                </a:cubicBezTo>
                <a:cubicBezTo>
                  <a:pt x="4526100" y="79495"/>
                  <a:pt x="4518579" y="73088"/>
                  <a:pt x="4512039" y="64670"/>
                </a:cubicBezTo>
                <a:cubicBezTo>
                  <a:pt x="4506246" y="55048"/>
                  <a:pt x="4502851" y="47918"/>
                  <a:pt x="4501854" y="43278"/>
                </a:cubicBezTo>
                <a:cubicBezTo>
                  <a:pt x="4501356" y="40959"/>
                  <a:pt x="4502379" y="39459"/>
                  <a:pt x="4504922" y="38777"/>
                </a:cubicBezTo>
                <a:close/>
                <a:moveTo>
                  <a:pt x="6933984" y="38521"/>
                </a:moveTo>
                <a:cubicBezTo>
                  <a:pt x="6934857" y="38280"/>
                  <a:pt x="6935745" y="38363"/>
                  <a:pt x="6936646" y="38772"/>
                </a:cubicBezTo>
                <a:cubicBezTo>
                  <a:pt x="6940253" y="40407"/>
                  <a:pt x="6945390" y="43598"/>
                  <a:pt x="6952058" y="48344"/>
                </a:cubicBezTo>
                <a:cubicBezTo>
                  <a:pt x="6959788" y="54711"/>
                  <a:pt x="6960609" y="59422"/>
                  <a:pt x="6954521" y="62476"/>
                </a:cubicBezTo>
                <a:cubicBezTo>
                  <a:pt x="6948434" y="65531"/>
                  <a:pt x="6937381" y="72310"/>
                  <a:pt x="6921363" y="82814"/>
                </a:cubicBezTo>
                <a:cubicBezTo>
                  <a:pt x="6905345" y="93319"/>
                  <a:pt x="6901413" y="92577"/>
                  <a:pt x="6909565" y="80588"/>
                </a:cubicBezTo>
                <a:cubicBezTo>
                  <a:pt x="6917717" y="68600"/>
                  <a:pt x="6923367" y="58225"/>
                  <a:pt x="6926515" y="49463"/>
                </a:cubicBezTo>
                <a:cubicBezTo>
                  <a:pt x="6928875" y="42891"/>
                  <a:pt x="6931365" y="39244"/>
                  <a:pt x="6933984" y="38521"/>
                </a:cubicBezTo>
                <a:close/>
                <a:moveTo>
                  <a:pt x="4902921" y="37697"/>
                </a:moveTo>
                <a:lnTo>
                  <a:pt x="4940757" y="37697"/>
                </a:lnTo>
                <a:lnTo>
                  <a:pt x="4884056" y="125416"/>
                </a:lnTo>
                <a:cubicBezTo>
                  <a:pt x="4906083" y="119120"/>
                  <a:pt x="4924761" y="120457"/>
                  <a:pt x="4940090" y="129427"/>
                </a:cubicBezTo>
                <a:cubicBezTo>
                  <a:pt x="4955420" y="138397"/>
                  <a:pt x="4965649" y="148242"/>
                  <a:pt x="4970775" y="158961"/>
                </a:cubicBezTo>
                <a:cubicBezTo>
                  <a:pt x="4975902" y="169680"/>
                  <a:pt x="4978698" y="181303"/>
                  <a:pt x="4979164" y="193829"/>
                </a:cubicBezTo>
                <a:cubicBezTo>
                  <a:pt x="4979630" y="206355"/>
                  <a:pt x="4977741" y="218749"/>
                  <a:pt x="4973496" y="231010"/>
                </a:cubicBezTo>
                <a:cubicBezTo>
                  <a:pt x="4969251" y="243271"/>
                  <a:pt x="4961662" y="254399"/>
                  <a:pt x="4950727" y="264394"/>
                </a:cubicBezTo>
                <a:cubicBezTo>
                  <a:pt x="4939793" y="274389"/>
                  <a:pt x="4924621" y="279845"/>
                  <a:pt x="4905212" y="280763"/>
                </a:cubicBezTo>
                <a:cubicBezTo>
                  <a:pt x="4885802" y="281681"/>
                  <a:pt x="4869192" y="278107"/>
                  <a:pt x="4855383" y="270040"/>
                </a:cubicBezTo>
                <a:cubicBezTo>
                  <a:pt x="4841573" y="261974"/>
                  <a:pt x="4832077" y="250602"/>
                  <a:pt x="4826893" y="235925"/>
                </a:cubicBezTo>
                <a:cubicBezTo>
                  <a:pt x="4821709" y="221248"/>
                  <a:pt x="4819568" y="207198"/>
                  <a:pt x="4820471" y="193775"/>
                </a:cubicBezTo>
                <a:cubicBezTo>
                  <a:pt x="4821375" y="180353"/>
                  <a:pt x="4823849" y="169157"/>
                  <a:pt x="4827893" y="160187"/>
                </a:cubicBezTo>
                <a:cubicBezTo>
                  <a:pt x="4831936" y="151217"/>
                  <a:pt x="4838110" y="139785"/>
                  <a:pt x="4846413" y="125889"/>
                </a:cubicBezTo>
                <a:close/>
                <a:moveTo>
                  <a:pt x="2940771" y="37697"/>
                </a:moveTo>
                <a:lnTo>
                  <a:pt x="2978607" y="37697"/>
                </a:lnTo>
                <a:lnTo>
                  <a:pt x="2921906" y="125416"/>
                </a:lnTo>
                <a:cubicBezTo>
                  <a:pt x="2943933" y="119120"/>
                  <a:pt x="2962611" y="120457"/>
                  <a:pt x="2977941" y="129427"/>
                </a:cubicBezTo>
                <a:cubicBezTo>
                  <a:pt x="2993270" y="138397"/>
                  <a:pt x="3003498" y="148242"/>
                  <a:pt x="3008625" y="158961"/>
                </a:cubicBezTo>
                <a:cubicBezTo>
                  <a:pt x="3013751" y="169680"/>
                  <a:pt x="3016548" y="181303"/>
                  <a:pt x="3017014" y="193829"/>
                </a:cubicBezTo>
                <a:cubicBezTo>
                  <a:pt x="3017480" y="206355"/>
                  <a:pt x="3015591" y="218749"/>
                  <a:pt x="3011346" y="231010"/>
                </a:cubicBezTo>
                <a:cubicBezTo>
                  <a:pt x="3007101" y="243271"/>
                  <a:pt x="2999512" y="254399"/>
                  <a:pt x="2988577" y="264394"/>
                </a:cubicBezTo>
                <a:cubicBezTo>
                  <a:pt x="2977643" y="274389"/>
                  <a:pt x="2962471" y="279845"/>
                  <a:pt x="2943062" y="280763"/>
                </a:cubicBezTo>
                <a:cubicBezTo>
                  <a:pt x="2923652" y="281681"/>
                  <a:pt x="2907043" y="278107"/>
                  <a:pt x="2893233" y="270040"/>
                </a:cubicBezTo>
                <a:cubicBezTo>
                  <a:pt x="2879423" y="261974"/>
                  <a:pt x="2869926" y="250602"/>
                  <a:pt x="2864742" y="235925"/>
                </a:cubicBezTo>
                <a:cubicBezTo>
                  <a:pt x="2859559" y="221248"/>
                  <a:pt x="2857418" y="207198"/>
                  <a:pt x="2858322" y="193775"/>
                </a:cubicBezTo>
                <a:cubicBezTo>
                  <a:pt x="2859225" y="180353"/>
                  <a:pt x="2861699" y="169157"/>
                  <a:pt x="2865743" y="160187"/>
                </a:cubicBezTo>
                <a:cubicBezTo>
                  <a:pt x="2869787" y="151217"/>
                  <a:pt x="2875960" y="139785"/>
                  <a:pt x="2884263" y="125889"/>
                </a:cubicBezTo>
                <a:close/>
                <a:moveTo>
                  <a:pt x="1162543" y="35519"/>
                </a:moveTo>
                <a:cubicBezTo>
                  <a:pt x="1164215" y="35513"/>
                  <a:pt x="1166278" y="35870"/>
                  <a:pt x="1168731" y="36589"/>
                </a:cubicBezTo>
                <a:cubicBezTo>
                  <a:pt x="1178547" y="39464"/>
                  <a:pt x="1186897" y="43748"/>
                  <a:pt x="1193781" y="49441"/>
                </a:cubicBezTo>
                <a:cubicBezTo>
                  <a:pt x="1200663" y="55134"/>
                  <a:pt x="1201757" y="61268"/>
                  <a:pt x="1197061" y="67843"/>
                </a:cubicBezTo>
                <a:cubicBezTo>
                  <a:pt x="1192364" y="74418"/>
                  <a:pt x="1187159" y="85188"/>
                  <a:pt x="1181444" y="100152"/>
                </a:cubicBezTo>
                <a:cubicBezTo>
                  <a:pt x="1175730" y="115116"/>
                  <a:pt x="1170234" y="131173"/>
                  <a:pt x="1164957" y="148324"/>
                </a:cubicBezTo>
                <a:cubicBezTo>
                  <a:pt x="1186883" y="155222"/>
                  <a:pt x="1200915" y="164661"/>
                  <a:pt x="1207052" y="176642"/>
                </a:cubicBezTo>
                <a:cubicBezTo>
                  <a:pt x="1213190" y="188624"/>
                  <a:pt x="1213649" y="199755"/>
                  <a:pt x="1208429" y="210037"/>
                </a:cubicBezTo>
                <a:cubicBezTo>
                  <a:pt x="1203209" y="220319"/>
                  <a:pt x="1194637" y="216885"/>
                  <a:pt x="1182714" y="199734"/>
                </a:cubicBezTo>
                <a:cubicBezTo>
                  <a:pt x="1170789" y="182583"/>
                  <a:pt x="1162827" y="169110"/>
                  <a:pt x="1158826" y="159316"/>
                </a:cubicBezTo>
                <a:cubicBezTo>
                  <a:pt x="1151813" y="179435"/>
                  <a:pt x="1141854" y="198253"/>
                  <a:pt x="1128948" y="215770"/>
                </a:cubicBezTo>
                <a:cubicBezTo>
                  <a:pt x="1116042" y="233286"/>
                  <a:pt x="1102143" y="246028"/>
                  <a:pt x="1087251" y="253994"/>
                </a:cubicBezTo>
                <a:cubicBezTo>
                  <a:pt x="1072358" y="261960"/>
                  <a:pt x="1070598" y="258557"/>
                  <a:pt x="1081970" y="243787"/>
                </a:cubicBezTo>
                <a:cubicBezTo>
                  <a:pt x="1093342" y="229016"/>
                  <a:pt x="1104369" y="212056"/>
                  <a:pt x="1115052" y="192904"/>
                </a:cubicBezTo>
                <a:cubicBezTo>
                  <a:pt x="1125737" y="173753"/>
                  <a:pt x="1134459" y="154939"/>
                  <a:pt x="1141220" y="136461"/>
                </a:cubicBezTo>
                <a:cubicBezTo>
                  <a:pt x="1147982" y="117984"/>
                  <a:pt x="1153151" y="100356"/>
                  <a:pt x="1156728" y="83578"/>
                </a:cubicBezTo>
                <a:cubicBezTo>
                  <a:pt x="1160307" y="66800"/>
                  <a:pt x="1160748" y="54055"/>
                  <a:pt x="1158051" y="45343"/>
                </a:cubicBezTo>
                <a:cubicBezTo>
                  <a:pt x="1156030" y="38810"/>
                  <a:pt x="1157527" y="35535"/>
                  <a:pt x="1162543" y="35519"/>
                </a:cubicBezTo>
                <a:close/>
                <a:moveTo>
                  <a:pt x="1685515" y="35199"/>
                </a:moveTo>
                <a:cubicBezTo>
                  <a:pt x="1690126" y="34284"/>
                  <a:pt x="1696927" y="36734"/>
                  <a:pt x="1705919" y="42547"/>
                </a:cubicBezTo>
                <a:cubicBezTo>
                  <a:pt x="1717907" y="50298"/>
                  <a:pt x="1721578" y="56317"/>
                  <a:pt x="1716932" y="60605"/>
                </a:cubicBezTo>
                <a:cubicBezTo>
                  <a:pt x="1712286" y="64893"/>
                  <a:pt x="1708461" y="73181"/>
                  <a:pt x="1705456" y="85471"/>
                </a:cubicBezTo>
                <a:cubicBezTo>
                  <a:pt x="1702452" y="97761"/>
                  <a:pt x="1699742" y="108333"/>
                  <a:pt x="1697325" y="117188"/>
                </a:cubicBezTo>
                <a:cubicBezTo>
                  <a:pt x="1694909" y="126043"/>
                  <a:pt x="1688635" y="134378"/>
                  <a:pt x="1678505" y="142194"/>
                </a:cubicBezTo>
                <a:cubicBezTo>
                  <a:pt x="1668373" y="150009"/>
                  <a:pt x="1662178" y="149719"/>
                  <a:pt x="1659919" y="141323"/>
                </a:cubicBezTo>
                <a:cubicBezTo>
                  <a:pt x="1657661" y="132926"/>
                  <a:pt x="1654012" y="124803"/>
                  <a:pt x="1648970" y="116951"/>
                </a:cubicBezTo>
                <a:cubicBezTo>
                  <a:pt x="1643930" y="109100"/>
                  <a:pt x="1644769" y="106107"/>
                  <a:pt x="1651488" y="107971"/>
                </a:cubicBezTo>
                <a:cubicBezTo>
                  <a:pt x="1658206" y="109835"/>
                  <a:pt x="1663279" y="110957"/>
                  <a:pt x="1666706" y="111337"/>
                </a:cubicBezTo>
                <a:cubicBezTo>
                  <a:pt x="1670133" y="111717"/>
                  <a:pt x="1673747" y="104543"/>
                  <a:pt x="1677547" y="89816"/>
                </a:cubicBezTo>
                <a:cubicBezTo>
                  <a:pt x="1681348" y="75089"/>
                  <a:pt x="1682799" y="66345"/>
                  <a:pt x="1681903" y="63584"/>
                </a:cubicBezTo>
                <a:cubicBezTo>
                  <a:pt x="1681007" y="60824"/>
                  <a:pt x="1677013" y="60343"/>
                  <a:pt x="1669922" y="62143"/>
                </a:cubicBezTo>
                <a:cubicBezTo>
                  <a:pt x="1662830" y="63943"/>
                  <a:pt x="1652481" y="65674"/>
                  <a:pt x="1638872" y="67338"/>
                </a:cubicBezTo>
                <a:cubicBezTo>
                  <a:pt x="1645468" y="69030"/>
                  <a:pt x="1650040" y="71572"/>
                  <a:pt x="1652584" y="74963"/>
                </a:cubicBezTo>
                <a:cubicBezTo>
                  <a:pt x="1655130" y="78355"/>
                  <a:pt x="1655173" y="81703"/>
                  <a:pt x="1652714" y="85008"/>
                </a:cubicBezTo>
                <a:cubicBezTo>
                  <a:pt x="1650255" y="88314"/>
                  <a:pt x="1643999" y="97961"/>
                  <a:pt x="1633946" y="113951"/>
                </a:cubicBezTo>
                <a:cubicBezTo>
                  <a:pt x="1623894" y="129940"/>
                  <a:pt x="1611148" y="142398"/>
                  <a:pt x="1595711" y="151325"/>
                </a:cubicBezTo>
                <a:cubicBezTo>
                  <a:pt x="1580274" y="160252"/>
                  <a:pt x="1577775" y="158025"/>
                  <a:pt x="1588215" y="144646"/>
                </a:cubicBezTo>
                <a:cubicBezTo>
                  <a:pt x="1598655" y="131266"/>
                  <a:pt x="1607431" y="116747"/>
                  <a:pt x="1614544" y="101087"/>
                </a:cubicBezTo>
                <a:cubicBezTo>
                  <a:pt x="1621656" y="85428"/>
                  <a:pt x="1624029" y="76042"/>
                  <a:pt x="1621663" y="72930"/>
                </a:cubicBezTo>
                <a:cubicBezTo>
                  <a:pt x="1612342" y="72930"/>
                  <a:pt x="1604753" y="70059"/>
                  <a:pt x="1598895" y="64316"/>
                </a:cubicBezTo>
                <a:cubicBezTo>
                  <a:pt x="1593037" y="58572"/>
                  <a:pt x="1596292" y="55410"/>
                  <a:pt x="1608660" y="54830"/>
                </a:cubicBezTo>
                <a:cubicBezTo>
                  <a:pt x="1621028" y="54249"/>
                  <a:pt x="1635232" y="52223"/>
                  <a:pt x="1651272" y="48753"/>
                </a:cubicBezTo>
                <a:cubicBezTo>
                  <a:pt x="1667312" y="45283"/>
                  <a:pt x="1677432" y="41443"/>
                  <a:pt x="1681634" y="37234"/>
                </a:cubicBezTo>
                <a:cubicBezTo>
                  <a:pt x="1682685" y="36182"/>
                  <a:pt x="1683979" y="35503"/>
                  <a:pt x="1685515" y="35199"/>
                </a:cubicBezTo>
                <a:close/>
                <a:moveTo>
                  <a:pt x="6993213" y="30353"/>
                </a:moveTo>
                <a:cubicBezTo>
                  <a:pt x="6996593" y="30664"/>
                  <a:pt x="7001783" y="32584"/>
                  <a:pt x="7008781" y="36116"/>
                </a:cubicBezTo>
                <a:cubicBezTo>
                  <a:pt x="7022777" y="43178"/>
                  <a:pt x="7027675" y="49828"/>
                  <a:pt x="7023472" y="56066"/>
                </a:cubicBezTo>
                <a:cubicBezTo>
                  <a:pt x="7019271" y="62304"/>
                  <a:pt x="7015159" y="71005"/>
                  <a:pt x="7011137" y="82169"/>
                </a:cubicBezTo>
                <a:cubicBezTo>
                  <a:pt x="7007114" y="93333"/>
                  <a:pt x="6999833" y="106845"/>
                  <a:pt x="6989293" y="122705"/>
                </a:cubicBezTo>
                <a:cubicBezTo>
                  <a:pt x="7006989" y="119307"/>
                  <a:pt x="7023149" y="113958"/>
                  <a:pt x="7037777" y="106659"/>
                </a:cubicBezTo>
                <a:cubicBezTo>
                  <a:pt x="7052403" y="99359"/>
                  <a:pt x="7064177" y="99126"/>
                  <a:pt x="7073097" y="105960"/>
                </a:cubicBezTo>
                <a:cubicBezTo>
                  <a:pt x="7082017" y="112793"/>
                  <a:pt x="7081052" y="118418"/>
                  <a:pt x="7070203" y="122834"/>
                </a:cubicBezTo>
                <a:cubicBezTo>
                  <a:pt x="7059355" y="127251"/>
                  <a:pt x="7041383" y="131338"/>
                  <a:pt x="7016288" y="135095"/>
                </a:cubicBezTo>
                <a:cubicBezTo>
                  <a:pt x="7029783" y="137662"/>
                  <a:pt x="7034920" y="143886"/>
                  <a:pt x="7031700" y="153766"/>
                </a:cubicBezTo>
                <a:cubicBezTo>
                  <a:pt x="7028481" y="163647"/>
                  <a:pt x="7025742" y="174463"/>
                  <a:pt x="7023483" y="186215"/>
                </a:cubicBezTo>
                <a:cubicBezTo>
                  <a:pt x="7021225" y="197966"/>
                  <a:pt x="7017027" y="210991"/>
                  <a:pt x="7010889" y="225288"/>
                </a:cubicBezTo>
                <a:cubicBezTo>
                  <a:pt x="7018489" y="234279"/>
                  <a:pt x="7027333" y="242944"/>
                  <a:pt x="7037422" y="251283"/>
                </a:cubicBezTo>
                <a:cubicBezTo>
                  <a:pt x="7047511" y="259622"/>
                  <a:pt x="7057993" y="265964"/>
                  <a:pt x="7068870" y="270309"/>
                </a:cubicBezTo>
                <a:cubicBezTo>
                  <a:pt x="7079747" y="274654"/>
                  <a:pt x="7089674" y="279308"/>
                  <a:pt x="7098651" y="284269"/>
                </a:cubicBezTo>
                <a:cubicBezTo>
                  <a:pt x="7107628" y="289231"/>
                  <a:pt x="7103047" y="292594"/>
                  <a:pt x="7084905" y="294358"/>
                </a:cubicBezTo>
                <a:cubicBezTo>
                  <a:pt x="7066765" y="296121"/>
                  <a:pt x="7053071" y="296283"/>
                  <a:pt x="7043821" y="294842"/>
                </a:cubicBezTo>
                <a:cubicBezTo>
                  <a:pt x="7034571" y="293400"/>
                  <a:pt x="7027821" y="289374"/>
                  <a:pt x="7023569" y="282764"/>
                </a:cubicBezTo>
                <a:cubicBezTo>
                  <a:pt x="7019317" y="276153"/>
                  <a:pt x="7010000" y="262451"/>
                  <a:pt x="6995617" y="241657"/>
                </a:cubicBezTo>
                <a:cubicBezTo>
                  <a:pt x="6989465" y="250075"/>
                  <a:pt x="6982212" y="257069"/>
                  <a:pt x="6973859" y="262641"/>
                </a:cubicBezTo>
                <a:cubicBezTo>
                  <a:pt x="6965506" y="268212"/>
                  <a:pt x="6955389" y="272406"/>
                  <a:pt x="6943508" y="275224"/>
                </a:cubicBezTo>
                <a:cubicBezTo>
                  <a:pt x="6940538" y="275929"/>
                  <a:pt x="6938243" y="276302"/>
                  <a:pt x="6936626" y="276343"/>
                </a:cubicBezTo>
                <a:lnTo>
                  <a:pt x="6934909" y="275813"/>
                </a:lnTo>
                <a:lnTo>
                  <a:pt x="6934333" y="285850"/>
                </a:lnTo>
                <a:cubicBezTo>
                  <a:pt x="6931896" y="295982"/>
                  <a:pt x="6926899" y="297262"/>
                  <a:pt x="6919341" y="289690"/>
                </a:cubicBezTo>
                <a:cubicBezTo>
                  <a:pt x="6911783" y="282118"/>
                  <a:pt x="6904907" y="275558"/>
                  <a:pt x="6898713" y="270008"/>
                </a:cubicBezTo>
                <a:cubicBezTo>
                  <a:pt x="6885649" y="280548"/>
                  <a:pt x="6872897" y="288120"/>
                  <a:pt x="6860457" y="292723"/>
                </a:cubicBezTo>
                <a:cubicBezTo>
                  <a:pt x="6848017" y="297326"/>
                  <a:pt x="6834856" y="300090"/>
                  <a:pt x="6820974" y="301015"/>
                </a:cubicBezTo>
                <a:cubicBezTo>
                  <a:pt x="6807093" y="301940"/>
                  <a:pt x="6805501" y="299273"/>
                  <a:pt x="6816199" y="293013"/>
                </a:cubicBezTo>
                <a:cubicBezTo>
                  <a:pt x="6826897" y="286754"/>
                  <a:pt x="6837889" y="281018"/>
                  <a:pt x="6849174" y="275805"/>
                </a:cubicBezTo>
                <a:cubicBezTo>
                  <a:pt x="6860460" y="270592"/>
                  <a:pt x="6870671" y="263978"/>
                  <a:pt x="6879805" y="255962"/>
                </a:cubicBezTo>
                <a:cubicBezTo>
                  <a:pt x="6870269" y="249638"/>
                  <a:pt x="6863160" y="245321"/>
                  <a:pt x="6858477" y="243013"/>
                </a:cubicBezTo>
                <a:cubicBezTo>
                  <a:pt x="6853795" y="240704"/>
                  <a:pt x="6852595" y="237309"/>
                  <a:pt x="6854875" y="232827"/>
                </a:cubicBezTo>
                <a:cubicBezTo>
                  <a:pt x="6857155" y="228346"/>
                  <a:pt x="6859163" y="223187"/>
                  <a:pt x="6860897" y="217351"/>
                </a:cubicBezTo>
                <a:cubicBezTo>
                  <a:pt x="6841108" y="219989"/>
                  <a:pt x="6827564" y="223348"/>
                  <a:pt x="6820265" y="227428"/>
                </a:cubicBezTo>
                <a:cubicBezTo>
                  <a:pt x="6812965" y="231508"/>
                  <a:pt x="6804189" y="228572"/>
                  <a:pt x="6793935" y="218620"/>
                </a:cubicBezTo>
                <a:cubicBezTo>
                  <a:pt x="6783683" y="208668"/>
                  <a:pt x="6785005" y="204151"/>
                  <a:pt x="6797905" y="205068"/>
                </a:cubicBezTo>
                <a:cubicBezTo>
                  <a:pt x="6810804" y="205986"/>
                  <a:pt x="6833299" y="203914"/>
                  <a:pt x="6865393" y="198852"/>
                </a:cubicBezTo>
                <a:cubicBezTo>
                  <a:pt x="6867802" y="188771"/>
                  <a:pt x="6868107" y="179636"/>
                  <a:pt x="6866307" y="171448"/>
                </a:cubicBezTo>
                <a:cubicBezTo>
                  <a:pt x="6864507" y="163259"/>
                  <a:pt x="6869931" y="162220"/>
                  <a:pt x="6882579" y="168329"/>
                </a:cubicBezTo>
                <a:cubicBezTo>
                  <a:pt x="6895227" y="174438"/>
                  <a:pt x="6900519" y="179356"/>
                  <a:pt x="6898455" y="183085"/>
                </a:cubicBezTo>
                <a:cubicBezTo>
                  <a:pt x="6896389" y="186813"/>
                  <a:pt x="6893371" y="190535"/>
                  <a:pt x="6889399" y="194249"/>
                </a:cubicBezTo>
                <a:lnTo>
                  <a:pt x="6908801" y="192055"/>
                </a:lnTo>
                <a:cubicBezTo>
                  <a:pt x="6910163" y="188125"/>
                  <a:pt x="6910619" y="183461"/>
                  <a:pt x="6910167" y="178062"/>
                </a:cubicBezTo>
                <a:cubicBezTo>
                  <a:pt x="6909715" y="172663"/>
                  <a:pt x="6913433" y="172190"/>
                  <a:pt x="6921320" y="176642"/>
                </a:cubicBezTo>
                <a:cubicBezTo>
                  <a:pt x="6929207" y="181095"/>
                  <a:pt x="6934409" y="184927"/>
                  <a:pt x="6936926" y="188140"/>
                </a:cubicBezTo>
                <a:cubicBezTo>
                  <a:pt x="6939443" y="191352"/>
                  <a:pt x="6939485" y="195550"/>
                  <a:pt x="6937055" y="200734"/>
                </a:cubicBezTo>
                <a:cubicBezTo>
                  <a:pt x="6934624" y="205918"/>
                  <a:pt x="6931613" y="213231"/>
                  <a:pt x="6928021" y="222675"/>
                </a:cubicBezTo>
                <a:cubicBezTo>
                  <a:pt x="6924429" y="232118"/>
                  <a:pt x="6919657" y="241442"/>
                  <a:pt x="6913705" y="250649"/>
                </a:cubicBezTo>
                <a:cubicBezTo>
                  <a:pt x="6919313" y="254248"/>
                  <a:pt x="6924761" y="258482"/>
                  <a:pt x="6930053" y="263351"/>
                </a:cubicBezTo>
                <a:lnTo>
                  <a:pt x="6935067" y="272581"/>
                </a:lnTo>
                <a:lnTo>
                  <a:pt x="6940325" y="267760"/>
                </a:lnTo>
                <a:cubicBezTo>
                  <a:pt x="6950083" y="259966"/>
                  <a:pt x="6958486" y="252545"/>
                  <a:pt x="6965535" y="245497"/>
                </a:cubicBezTo>
                <a:cubicBezTo>
                  <a:pt x="6972583" y="238449"/>
                  <a:pt x="6978645" y="231390"/>
                  <a:pt x="6983721" y="224320"/>
                </a:cubicBezTo>
                <a:cubicBezTo>
                  <a:pt x="6977685" y="214612"/>
                  <a:pt x="6971847" y="206076"/>
                  <a:pt x="6966212" y="198712"/>
                </a:cubicBezTo>
                <a:cubicBezTo>
                  <a:pt x="6960576" y="191348"/>
                  <a:pt x="6955564" y="184608"/>
                  <a:pt x="6951176" y="178492"/>
                </a:cubicBezTo>
                <a:cubicBezTo>
                  <a:pt x="6946788" y="172376"/>
                  <a:pt x="6948107" y="168748"/>
                  <a:pt x="6955134" y="167608"/>
                </a:cubicBezTo>
                <a:cubicBezTo>
                  <a:pt x="6962161" y="166468"/>
                  <a:pt x="6967445" y="168121"/>
                  <a:pt x="6970987" y="172566"/>
                </a:cubicBezTo>
                <a:cubicBezTo>
                  <a:pt x="6974529" y="177012"/>
                  <a:pt x="6982194" y="188290"/>
                  <a:pt x="6993981" y="206402"/>
                </a:cubicBezTo>
                <a:cubicBezTo>
                  <a:pt x="6997954" y="197109"/>
                  <a:pt x="7000615" y="186014"/>
                  <a:pt x="7001962" y="173115"/>
                </a:cubicBezTo>
                <a:cubicBezTo>
                  <a:pt x="7003310" y="160216"/>
                  <a:pt x="7003633" y="148417"/>
                  <a:pt x="7002930" y="137720"/>
                </a:cubicBezTo>
                <a:cubicBezTo>
                  <a:pt x="6998298" y="138623"/>
                  <a:pt x="6992039" y="138623"/>
                  <a:pt x="6984151" y="137720"/>
                </a:cubicBezTo>
                <a:cubicBezTo>
                  <a:pt x="6974041" y="149665"/>
                  <a:pt x="6963344" y="158502"/>
                  <a:pt x="6952058" y="164231"/>
                </a:cubicBezTo>
                <a:cubicBezTo>
                  <a:pt x="6940773" y="169960"/>
                  <a:pt x="6940783" y="165023"/>
                  <a:pt x="6952091" y="149421"/>
                </a:cubicBezTo>
                <a:cubicBezTo>
                  <a:pt x="6963398" y="133819"/>
                  <a:pt x="6972848" y="114693"/>
                  <a:pt x="6980441" y="92042"/>
                </a:cubicBezTo>
                <a:cubicBezTo>
                  <a:pt x="6988035" y="69392"/>
                  <a:pt x="6991393" y="55554"/>
                  <a:pt x="6990519" y="50527"/>
                </a:cubicBezTo>
                <a:cubicBezTo>
                  <a:pt x="6989644" y="45501"/>
                  <a:pt x="6988969" y="40077"/>
                  <a:pt x="6988497" y="34255"/>
                </a:cubicBezTo>
                <a:cubicBezTo>
                  <a:pt x="6988260" y="31344"/>
                  <a:pt x="6989832" y="30043"/>
                  <a:pt x="6993213" y="30353"/>
                </a:cubicBezTo>
                <a:close/>
                <a:moveTo>
                  <a:pt x="1257052" y="22231"/>
                </a:moveTo>
                <a:cubicBezTo>
                  <a:pt x="1258695" y="22082"/>
                  <a:pt x="1260742" y="22365"/>
                  <a:pt x="1263194" y="23080"/>
                </a:cubicBezTo>
                <a:cubicBezTo>
                  <a:pt x="1273003" y="25941"/>
                  <a:pt x="1281352" y="30193"/>
                  <a:pt x="1288242" y="35836"/>
                </a:cubicBezTo>
                <a:cubicBezTo>
                  <a:pt x="1295133" y="41479"/>
                  <a:pt x="1296961" y="47071"/>
                  <a:pt x="1293728" y="52614"/>
                </a:cubicBezTo>
                <a:cubicBezTo>
                  <a:pt x="1290494" y="58156"/>
                  <a:pt x="1287078" y="69478"/>
                  <a:pt x="1283478" y="86579"/>
                </a:cubicBezTo>
                <a:cubicBezTo>
                  <a:pt x="1279879" y="103679"/>
                  <a:pt x="1275469" y="122440"/>
                  <a:pt x="1270250" y="142861"/>
                </a:cubicBezTo>
                <a:cubicBezTo>
                  <a:pt x="1292334" y="176288"/>
                  <a:pt x="1310675" y="199630"/>
                  <a:pt x="1325272" y="212887"/>
                </a:cubicBezTo>
                <a:cubicBezTo>
                  <a:pt x="1339871" y="226145"/>
                  <a:pt x="1356620" y="237226"/>
                  <a:pt x="1375521" y="246132"/>
                </a:cubicBezTo>
                <a:cubicBezTo>
                  <a:pt x="1394421" y="255037"/>
                  <a:pt x="1396436" y="260117"/>
                  <a:pt x="1381565" y="261372"/>
                </a:cubicBezTo>
                <a:cubicBezTo>
                  <a:pt x="1366695" y="262626"/>
                  <a:pt x="1351641" y="263017"/>
                  <a:pt x="1336405" y="262544"/>
                </a:cubicBezTo>
                <a:cubicBezTo>
                  <a:pt x="1321168" y="262071"/>
                  <a:pt x="1308620" y="253377"/>
                  <a:pt x="1298761" y="236463"/>
                </a:cubicBezTo>
                <a:cubicBezTo>
                  <a:pt x="1288902" y="219548"/>
                  <a:pt x="1277219" y="193833"/>
                  <a:pt x="1263710" y="159316"/>
                </a:cubicBezTo>
                <a:cubicBezTo>
                  <a:pt x="1252382" y="193991"/>
                  <a:pt x="1239375" y="220739"/>
                  <a:pt x="1224691" y="239560"/>
                </a:cubicBezTo>
                <a:cubicBezTo>
                  <a:pt x="1210006" y="258382"/>
                  <a:pt x="1193203" y="272435"/>
                  <a:pt x="1174281" y="281720"/>
                </a:cubicBezTo>
                <a:cubicBezTo>
                  <a:pt x="1155359" y="291006"/>
                  <a:pt x="1154266" y="286696"/>
                  <a:pt x="1171001" y="268793"/>
                </a:cubicBezTo>
                <a:cubicBezTo>
                  <a:pt x="1187736" y="250889"/>
                  <a:pt x="1202384" y="229601"/>
                  <a:pt x="1214947" y="204928"/>
                </a:cubicBezTo>
                <a:cubicBezTo>
                  <a:pt x="1227509" y="180256"/>
                  <a:pt x="1236690" y="156799"/>
                  <a:pt x="1242490" y="134558"/>
                </a:cubicBezTo>
                <a:cubicBezTo>
                  <a:pt x="1248291" y="112316"/>
                  <a:pt x="1252314" y="92942"/>
                  <a:pt x="1254558" y="76437"/>
                </a:cubicBezTo>
                <a:cubicBezTo>
                  <a:pt x="1256802" y="59931"/>
                  <a:pt x="1256350" y="46197"/>
                  <a:pt x="1253202" y="35234"/>
                </a:cubicBezTo>
                <a:cubicBezTo>
                  <a:pt x="1250842" y="27011"/>
                  <a:pt x="1252126" y="22677"/>
                  <a:pt x="1257052" y="22231"/>
                </a:cubicBezTo>
                <a:close/>
                <a:moveTo>
                  <a:pt x="6604807" y="21351"/>
                </a:moveTo>
                <a:cubicBezTo>
                  <a:pt x="6606305" y="21063"/>
                  <a:pt x="6608259" y="21155"/>
                  <a:pt x="6610668" y="21628"/>
                </a:cubicBezTo>
                <a:cubicBezTo>
                  <a:pt x="6620305" y="23521"/>
                  <a:pt x="6628429" y="26601"/>
                  <a:pt x="6635039" y="30867"/>
                </a:cubicBezTo>
                <a:cubicBezTo>
                  <a:pt x="6641650" y="35133"/>
                  <a:pt x="6643360" y="40274"/>
                  <a:pt x="6640169" y="46290"/>
                </a:cubicBezTo>
                <a:cubicBezTo>
                  <a:pt x="6636979" y="52306"/>
                  <a:pt x="6634531" y="70579"/>
                  <a:pt x="6632823" y="101109"/>
                </a:cubicBezTo>
                <a:cubicBezTo>
                  <a:pt x="6647351" y="98700"/>
                  <a:pt x="6656811" y="95398"/>
                  <a:pt x="6661207" y="91203"/>
                </a:cubicBezTo>
                <a:cubicBezTo>
                  <a:pt x="6665601" y="87009"/>
                  <a:pt x="6671771" y="86116"/>
                  <a:pt x="6679716" y="88525"/>
                </a:cubicBezTo>
                <a:cubicBezTo>
                  <a:pt x="6687661" y="90935"/>
                  <a:pt x="6694877" y="94598"/>
                  <a:pt x="6701367" y="99517"/>
                </a:cubicBezTo>
                <a:cubicBezTo>
                  <a:pt x="6707855" y="104436"/>
                  <a:pt x="6707881" y="109921"/>
                  <a:pt x="6701441" y="115973"/>
                </a:cubicBezTo>
                <a:cubicBezTo>
                  <a:pt x="6695003" y="122024"/>
                  <a:pt x="6688771" y="135970"/>
                  <a:pt x="6682749" y="157810"/>
                </a:cubicBezTo>
                <a:cubicBezTo>
                  <a:pt x="6684628" y="157911"/>
                  <a:pt x="6692382" y="157036"/>
                  <a:pt x="6706013" y="155186"/>
                </a:cubicBezTo>
                <a:cubicBezTo>
                  <a:pt x="6719643" y="153336"/>
                  <a:pt x="6729749" y="156878"/>
                  <a:pt x="6736331" y="165812"/>
                </a:cubicBezTo>
                <a:cubicBezTo>
                  <a:pt x="6742913" y="174746"/>
                  <a:pt x="6740339" y="179496"/>
                  <a:pt x="6728609" y="180063"/>
                </a:cubicBezTo>
                <a:cubicBezTo>
                  <a:pt x="6716879" y="180629"/>
                  <a:pt x="6703815" y="180912"/>
                  <a:pt x="6689417" y="180912"/>
                </a:cubicBezTo>
                <a:cubicBezTo>
                  <a:pt x="6675321" y="180912"/>
                  <a:pt x="6655101" y="182447"/>
                  <a:pt x="6628758" y="185515"/>
                </a:cubicBezTo>
                <a:cubicBezTo>
                  <a:pt x="6639212" y="197805"/>
                  <a:pt x="6652391" y="211457"/>
                  <a:pt x="6668294" y="226471"/>
                </a:cubicBezTo>
                <a:cubicBezTo>
                  <a:pt x="6684197" y="241485"/>
                  <a:pt x="6699413" y="252076"/>
                  <a:pt x="6713939" y="258242"/>
                </a:cubicBezTo>
                <a:cubicBezTo>
                  <a:pt x="6728466" y="264408"/>
                  <a:pt x="6740175" y="269692"/>
                  <a:pt x="6749065" y="274095"/>
                </a:cubicBezTo>
                <a:cubicBezTo>
                  <a:pt x="6757957" y="278497"/>
                  <a:pt x="6753837" y="281616"/>
                  <a:pt x="6736708" y="283452"/>
                </a:cubicBezTo>
                <a:cubicBezTo>
                  <a:pt x="6719579" y="285287"/>
                  <a:pt x="6705009" y="285728"/>
                  <a:pt x="6692999" y="284775"/>
                </a:cubicBezTo>
                <a:cubicBezTo>
                  <a:pt x="6680989" y="283821"/>
                  <a:pt x="6671177" y="277874"/>
                  <a:pt x="6663561" y="266932"/>
                </a:cubicBezTo>
                <a:cubicBezTo>
                  <a:pt x="6655947" y="255990"/>
                  <a:pt x="6649031" y="245418"/>
                  <a:pt x="6642815" y="235215"/>
                </a:cubicBezTo>
                <a:cubicBezTo>
                  <a:pt x="6636599" y="225012"/>
                  <a:pt x="6629705" y="210962"/>
                  <a:pt x="6622133" y="193066"/>
                </a:cubicBezTo>
                <a:cubicBezTo>
                  <a:pt x="6616411" y="221316"/>
                  <a:pt x="6606767" y="242926"/>
                  <a:pt x="6593201" y="257898"/>
                </a:cubicBezTo>
                <a:cubicBezTo>
                  <a:pt x="6579636" y="272869"/>
                  <a:pt x="6562797" y="282903"/>
                  <a:pt x="6542685" y="288001"/>
                </a:cubicBezTo>
                <a:cubicBezTo>
                  <a:pt x="6522573" y="293099"/>
                  <a:pt x="6520077" y="290626"/>
                  <a:pt x="6535199" y="280580"/>
                </a:cubicBezTo>
                <a:cubicBezTo>
                  <a:pt x="6550321" y="270535"/>
                  <a:pt x="6563615" y="257797"/>
                  <a:pt x="6575079" y="242367"/>
                </a:cubicBezTo>
                <a:cubicBezTo>
                  <a:pt x="6586545" y="226937"/>
                  <a:pt x="6594485" y="209155"/>
                  <a:pt x="6598901" y="189022"/>
                </a:cubicBezTo>
                <a:cubicBezTo>
                  <a:pt x="6592491" y="190728"/>
                  <a:pt x="6585813" y="192503"/>
                  <a:pt x="6578865" y="194345"/>
                </a:cubicBezTo>
                <a:cubicBezTo>
                  <a:pt x="6571917" y="196188"/>
                  <a:pt x="6564747" y="193714"/>
                  <a:pt x="6557355" y="186924"/>
                </a:cubicBezTo>
                <a:lnTo>
                  <a:pt x="6553735" y="181308"/>
                </a:lnTo>
                <a:lnTo>
                  <a:pt x="6549675" y="186204"/>
                </a:lnTo>
                <a:cubicBezTo>
                  <a:pt x="6541581" y="192499"/>
                  <a:pt x="6528230" y="202455"/>
                  <a:pt x="6509623" y="216071"/>
                </a:cubicBezTo>
                <a:cubicBezTo>
                  <a:pt x="6491017" y="229687"/>
                  <a:pt x="6479323" y="239155"/>
                  <a:pt x="6474540" y="244475"/>
                </a:cubicBezTo>
                <a:cubicBezTo>
                  <a:pt x="6469758" y="249795"/>
                  <a:pt x="6463111" y="249530"/>
                  <a:pt x="6454600" y="243679"/>
                </a:cubicBezTo>
                <a:cubicBezTo>
                  <a:pt x="6446089" y="237829"/>
                  <a:pt x="6440794" y="232239"/>
                  <a:pt x="6438715" y="226912"/>
                </a:cubicBezTo>
                <a:cubicBezTo>
                  <a:pt x="6436635" y="221585"/>
                  <a:pt x="6440259" y="218659"/>
                  <a:pt x="6449588" y="218136"/>
                </a:cubicBezTo>
                <a:cubicBezTo>
                  <a:pt x="6458917" y="217612"/>
                  <a:pt x="6476293" y="209299"/>
                  <a:pt x="6501718" y="193195"/>
                </a:cubicBezTo>
                <a:lnTo>
                  <a:pt x="6501718" y="144474"/>
                </a:lnTo>
                <a:cubicBezTo>
                  <a:pt x="6496111" y="147127"/>
                  <a:pt x="6489346" y="148916"/>
                  <a:pt x="6481423" y="149841"/>
                </a:cubicBezTo>
                <a:cubicBezTo>
                  <a:pt x="6473501" y="150766"/>
                  <a:pt x="6466355" y="148288"/>
                  <a:pt x="6459988" y="142409"/>
                </a:cubicBezTo>
                <a:cubicBezTo>
                  <a:pt x="6453621" y="136529"/>
                  <a:pt x="6454969" y="132704"/>
                  <a:pt x="6464032" y="130933"/>
                </a:cubicBezTo>
                <a:cubicBezTo>
                  <a:pt x="6473095" y="129162"/>
                  <a:pt x="6485657" y="125867"/>
                  <a:pt x="6501718" y="121049"/>
                </a:cubicBezTo>
                <a:cubicBezTo>
                  <a:pt x="6501718" y="81656"/>
                  <a:pt x="6499245" y="57013"/>
                  <a:pt x="6494297" y="47118"/>
                </a:cubicBezTo>
                <a:cubicBezTo>
                  <a:pt x="6489349" y="37223"/>
                  <a:pt x="6491475" y="33230"/>
                  <a:pt x="6500675" y="35137"/>
                </a:cubicBezTo>
                <a:cubicBezTo>
                  <a:pt x="6509875" y="37044"/>
                  <a:pt x="6518224" y="40102"/>
                  <a:pt x="6525723" y="44311"/>
                </a:cubicBezTo>
                <a:cubicBezTo>
                  <a:pt x="6533223" y="48520"/>
                  <a:pt x="6535381" y="53438"/>
                  <a:pt x="6532198" y="59067"/>
                </a:cubicBezTo>
                <a:cubicBezTo>
                  <a:pt x="6529015" y="64696"/>
                  <a:pt x="6527007" y="83212"/>
                  <a:pt x="6526175" y="114617"/>
                </a:cubicBezTo>
                <a:cubicBezTo>
                  <a:pt x="6528011" y="113814"/>
                  <a:pt x="6531535" y="112488"/>
                  <a:pt x="6536748" y="110638"/>
                </a:cubicBezTo>
                <a:cubicBezTo>
                  <a:pt x="6541961" y="108788"/>
                  <a:pt x="6547578" y="110491"/>
                  <a:pt x="6553601" y="115747"/>
                </a:cubicBezTo>
                <a:cubicBezTo>
                  <a:pt x="6559624" y="121002"/>
                  <a:pt x="6559925" y="125502"/>
                  <a:pt x="6554505" y="129244"/>
                </a:cubicBezTo>
                <a:cubicBezTo>
                  <a:pt x="6549084" y="132987"/>
                  <a:pt x="6539576" y="136450"/>
                  <a:pt x="6525981" y="139634"/>
                </a:cubicBezTo>
                <a:cubicBezTo>
                  <a:pt x="6525222" y="157961"/>
                  <a:pt x="6524841" y="172566"/>
                  <a:pt x="6524841" y="183450"/>
                </a:cubicBezTo>
                <a:cubicBezTo>
                  <a:pt x="6532155" y="177557"/>
                  <a:pt x="6540957" y="172258"/>
                  <a:pt x="6551246" y="167554"/>
                </a:cubicBezTo>
                <a:cubicBezTo>
                  <a:pt x="6561535" y="162851"/>
                  <a:pt x="6565869" y="163209"/>
                  <a:pt x="6564249" y="168630"/>
                </a:cubicBezTo>
                <a:lnTo>
                  <a:pt x="6556601" y="177852"/>
                </a:lnTo>
                <a:lnTo>
                  <a:pt x="6559839" y="176739"/>
                </a:lnTo>
                <a:cubicBezTo>
                  <a:pt x="6565805" y="176739"/>
                  <a:pt x="6579843" y="174280"/>
                  <a:pt x="6601956" y="169361"/>
                </a:cubicBezTo>
                <a:cubicBezTo>
                  <a:pt x="6603519" y="161087"/>
                  <a:pt x="6605656" y="146940"/>
                  <a:pt x="6608366" y="126921"/>
                </a:cubicBezTo>
                <a:cubicBezTo>
                  <a:pt x="6605255" y="128728"/>
                  <a:pt x="6601677" y="129632"/>
                  <a:pt x="6597633" y="129632"/>
                </a:cubicBezTo>
                <a:cubicBezTo>
                  <a:pt x="6593201" y="129632"/>
                  <a:pt x="6587583" y="126814"/>
                  <a:pt x="6580779" y="121178"/>
                </a:cubicBezTo>
                <a:cubicBezTo>
                  <a:pt x="6573975" y="115542"/>
                  <a:pt x="6574473" y="112384"/>
                  <a:pt x="6582274" y="111703"/>
                </a:cubicBezTo>
                <a:cubicBezTo>
                  <a:pt x="6590075" y="111022"/>
                  <a:pt x="6598801" y="109570"/>
                  <a:pt x="6608452" y="107347"/>
                </a:cubicBezTo>
                <a:cubicBezTo>
                  <a:pt x="6610187" y="68901"/>
                  <a:pt x="6608581" y="44530"/>
                  <a:pt x="6603634" y="34233"/>
                </a:cubicBezTo>
                <a:cubicBezTo>
                  <a:pt x="6599923" y="26511"/>
                  <a:pt x="6600315" y="22217"/>
                  <a:pt x="6604807" y="21351"/>
                </a:cubicBezTo>
                <a:close/>
                <a:moveTo>
                  <a:pt x="2374955" y="20461"/>
                </a:moveTo>
                <a:cubicBezTo>
                  <a:pt x="2378508" y="21074"/>
                  <a:pt x="2382550" y="22697"/>
                  <a:pt x="2387082" y="25328"/>
                </a:cubicBezTo>
                <a:cubicBezTo>
                  <a:pt x="2396145" y="30591"/>
                  <a:pt x="2404189" y="36298"/>
                  <a:pt x="2411216" y="42450"/>
                </a:cubicBezTo>
                <a:cubicBezTo>
                  <a:pt x="2419362" y="51987"/>
                  <a:pt x="2417827" y="57852"/>
                  <a:pt x="2406613" y="60046"/>
                </a:cubicBezTo>
                <a:cubicBezTo>
                  <a:pt x="2395399" y="62240"/>
                  <a:pt x="2382098" y="68309"/>
                  <a:pt x="2366712" y="78254"/>
                </a:cubicBezTo>
                <a:cubicBezTo>
                  <a:pt x="2351324" y="88199"/>
                  <a:pt x="2346140" y="87841"/>
                  <a:pt x="2351160" y="77179"/>
                </a:cubicBezTo>
                <a:cubicBezTo>
                  <a:pt x="2356178" y="66517"/>
                  <a:pt x="2359778" y="59096"/>
                  <a:pt x="2361958" y="54916"/>
                </a:cubicBezTo>
                <a:cubicBezTo>
                  <a:pt x="2364137" y="50735"/>
                  <a:pt x="2362553" y="48645"/>
                  <a:pt x="2357204" y="48645"/>
                </a:cubicBezTo>
                <a:cubicBezTo>
                  <a:pt x="2349489" y="48645"/>
                  <a:pt x="2328144" y="51338"/>
                  <a:pt x="2293168" y="56722"/>
                </a:cubicBezTo>
                <a:cubicBezTo>
                  <a:pt x="2258192" y="62107"/>
                  <a:pt x="2236388" y="66381"/>
                  <a:pt x="2227755" y="69543"/>
                </a:cubicBezTo>
                <a:cubicBezTo>
                  <a:pt x="2219122" y="72705"/>
                  <a:pt x="2209507" y="69539"/>
                  <a:pt x="2198910" y="60046"/>
                </a:cubicBezTo>
                <a:cubicBezTo>
                  <a:pt x="2188312" y="50553"/>
                  <a:pt x="2187538" y="45806"/>
                  <a:pt x="2196586" y="45806"/>
                </a:cubicBezTo>
                <a:cubicBezTo>
                  <a:pt x="2203384" y="45806"/>
                  <a:pt x="2211475" y="45594"/>
                  <a:pt x="2220861" y="45171"/>
                </a:cubicBezTo>
                <a:cubicBezTo>
                  <a:pt x="2230246" y="44748"/>
                  <a:pt x="2247752" y="42963"/>
                  <a:pt x="2273378" y="39815"/>
                </a:cubicBezTo>
                <a:cubicBezTo>
                  <a:pt x="2299004" y="36668"/>
                  <a:pt x="2319522" y="33556"/>
                  <a:pt x="2334930" y="30480"/>
                </a:cubicBezTo>
                <a:cubicBezTo>
                  <a:pt x="2350338" y="27404"/>
                  <a:pt x="2360617" y="24461"/>
                  <a:pt x="2365765" y="21650"/>
                </a:cubicBezTo>
                <a:cubicBezTo>
                  <a:pt x="2368339" y="20245"/>
                  <a:pt x="2371403" y="19848"/>
                  <a:pt x="2374955" y="20461"/>
                </a:cubicBezTo>
                <a:close/>
                <a:moveTo>
                  <a:pt x="5079898" y="20332"/>
                </a:moveTo>
                <a:cubicBezTo>
                  <a:pt x="5083839" y="20451"/>
                  <a:pt x="5090091" y="22439"/>
                  <a:pt x="5098652" y="26296"/>
                </a:cubicBezTo>
                <a:cubicBezTo>
                  <a:pt x="5110439" y="35001"/>
                  <a:pt x="5113020" y="42468"/>
                  <a:pt x="5106395" y="48699"/>
                </a:cubicBezTo>
                <a:cubicBezTo>
                  <a:pt x="5099770" y="54930"/>
                  <a:pt x="5091833" y="64986"/>
                  <a:pt x="5082583" y="78867"/>
                </a:cubicBezTo>
                <a:cubicBezTo>
                  <a:pt x="5089711" y="82065"/>
                  <a:pt x="5093511" y="90641"/>
                  <a:pt x="5093984" y="104594"/>
                </a:cubicBezTo>
                <a:cubicBezTo>
                  <a:pt x="5094457" y="118547"/>
                  <a:pt x="5094142" y="133629"/>
                  <a:pt x="5093037" y="149841"/>
                </a:cubicBezTo>
                <a:cubicBezTo>
                  <a:pt x="5091933" y="166052"/>
                  <a:pt x="5086739" y="170032"/>
                  <a:pt x="5077453" y="161779"/>
                </a:cubicBezTo>
                <a:cubicBezTo>
                  <a:pt x="5068168" y="153526"/>
                  <a:pt x="5064880" y="146245"/>
                  <a:pt x="5067591" y="139935"/>
                </a:cubicBezTo>
                <a:cubicBezTo>
                  <a:pt x="5070301" y="133625"/>
                  <a:pt x="5071875" y="123806"/>
                  <a:pt x="5072313" y="110477"/>
                </a:cubicBezTo>
                <a:cubicBezTo>
                  <a:pt x="5072750" y="97147"/>
                  <a:pt x="5073312" y="90806"/>
                  <a:pt x="5074001" y="91451"/>
                </a:cubicBezTo>
                <a:cubicBezTo>
                  <a:pt x="5059890" y="109950"/>
                  <a:pt x="5043593" y="124760"/>
                  <a:pt x="5025108" y="135880"/>
                </a:cubicBezTo>
                <a:cubicBezTo>
                  <a:pt x="5006624" y="147001"/>
                  <a:pt x="5003974" y="145377"/>
                  <a:pt x="5017160" y="131008"/>
                </a:cubicBezTo>
                <a:cubicBezTo>
                  <a:pt x="5030346" y="116639"/>
                  <a:pt x="5042291" y="100980"/>
                  <a:pt x="5052996" y="84030"/>
                </a:cubicBezTo>
                <a:cubicBezTo>
                  <a:pt x="5063701" y="67080"/>
                  <a:pt x="5070384" y="54912"/>
                  <a:pt x="5073044" y="47527"/>
                </a:cubicBezTo>
                <a:cubicBezTo>
                  <a:pt x="5075704" y="40142"/>
                  <a:pt x="5076356" y="32828"/>
                  <a:pt x="5075001" y="25586"/>
                </a:cubicBezTo>
                <a:cubicBezTo>
                  <a:pt x="5074323" y="21965"/>
                  <a:pt x="5075956" y="20214"/>
                  <a:pt x="5079898" y="20332"/>
                </a:cubicBezTo>
                <a:close/>
                <a:moveTo>
                  <a:pt x="3108222" y="20332"/>
                </a:moveTo>
                <a:cubicBezTo>
                  <a:pt x="3112164" y="20451"/>
                  <a:pt x="3118416" y="22439"/>
                  <a:pt x="3126977" y="26296"/>
                </a:cubicBezTo>
                <a:cubicBezTo>
                  <a:pt x="3138764" y="35001"/>
                  <a:pt x="3141346" y="42468"/>
                  <a:pt x="3134720" y="48699"/>
                </a:cubicBezTo>
                <a:cubicBezTo>
                  <a:pt x="3128095" y="54930"/>
                  <a:pt x="3120158" y="64986"/>
                  <a:pt x="3110909" y="78867"/>
                </a:cubicBezTo>
                <a:cubicBezTo>
                  <a:pt x="3118036" y="82065"/>
                  <a:pt x="3121836" y="90641"/>
                  <a:pt x="3122309" y="104594"/>
                </a:cubicBezTo>
                <a:cubicBezTo>
                  <a:pt x="3122782" y="118547"/>
                  <a:pt x="3122467" y="133629"/>
                  <a:pt x="3121363" y="149841"/>
                </a:cubicBezTo>
                <a:cubicBezTo>
                  <a:pt x="3120258" y="166052"/>
                  <a:pt x="3115064" y="170032"/>
                  <a:pt x="3105778" y="161779"/>
                </a:cubicBezTo>
                <a:cubicBezTo>
                  <a:pt x="3096493" y="153526"/>
                  <a:pt x="3093206" y="146245"/>
                  <a:pt x="3095916" y="139935"/>
                </a:cubicBezTo>
                <a:cubicBezTo>
                  <a:pt x="3098626" y="133625"/>
                  <a:pt x="3100200" y="123806"/>
                  <a:pt x="3100637" y="110477"/>
                </a:cubicBezTo>
                <a:cubicBezTo>
                  <a:pt x="3101075" y="97147"/>
                  <a:pt x="3101638" y="90806"/>
                  <a:pt x="3102326" y="91451"/>
                </a:cubicBezTo>
                <a:cubicBezTo>
                  <a:pt x="3088215" y="109950"/>
                  <a:pt x="3071918" y="124760"/>
                  <a:pt x="3053433" y="135880"/>
                </a:cubicBezTo>
                <a:cubicBezTo>
                  <a:pt x="3034948" y="147001"/>
                  <a:pt x="3032299" y="145377"/>
                  <a:pt x="3045485" y="131008"/>
                </a:cubicBezTo>
                <a:cubicBezTo>
                  <a:pt x="3058671" y="116639"/>
                  <a:pt x="3070616" y="100980"/>
                  <a:pt x="3081321" y="84030"/>
                </a:cubicBezTo>
                <a:cubicBezTo>
                  <a:pt x="3092026" y="67080"/>
                  <a:pt x="3098709" y="54912"/>
                  <a:pt x="3101369" y="47527"/>
                </a:cubicBezTo>
                <a:cubicBezTo>
                  <a:pt x="3104029" y="40142"/>
                  <a:pt x="3104681" y="32828"/>
                  <a:pt x="3103326" y="25586"/>
                </a:cubicBezTo>
                <a:cubicBezTo>
                  <a:pt x="3102649" y="21965"/>
                  <a:pt x="3104281" y="20214"/>
                  <a:pt x="3108222" y="20332"/>
                </a:cubicBezTo>
                <a:close/>
                <a:moveTo>
                  <a:pt x="5941123" y="19894"/>
                </a:moveTo>
                <a:cubicBezTo>
                  <a:pt x="5945040" y="20154"/>
                  <a:pt x="5949345" y="21234"/>
                  <a:pt x="5954037" y="23134"/>
                </a:cubicBezTo>
                <a:cubicBezTo>
                  <a:pt x="5963423" y="26934"/>
                  <a:pt x="5971311" y="31796"/>
                  <a:pt x="5977699" y="37718"/>
                </a:cubicBezTo>
                <a:cubicBezTo>
                  <a:pt x="5984087" y="43641"/>
                  <a:pt x="5984632" y="48753"/>
                  <a:pt x="5979333" y="53055"/>
                </a:cubicBezTo>
                <a:cubicBezTo>
                  <a:pt x="5974035" y="57357"/>
                  <a:pt x="5968998" y="63416"/>
                  <a:pt x="5964223" y="71231"/>
                </a:cubicBezTo>
                <a:cubicBezTo>
                  <a:pt x="5959447" y="79047"/>
                  <a:pt x="5951352" y="92308"/>
                  <a:pt x="5939938" y="111014"/>
                </a:cubicBezTo>
                <a:cubicBezTo>
                  <a:pt x="5928523" y="129721"/>
                  <a:pt x="5920392" y="133676"/>
                  <a:pt x="5915545" y="122877"/>
                </a:cubicBezTo>
                <a:cubicBezTo>
                  <a:pt x="5907013" y="124670"/>
                  <a:pt x="5898079" y="126649"/>
                  <a:pt x="5888743" y="128814"/>
                </a:cubicBezTo>
                <a:lnTo>
                  <a:pt x="5888743" y="153766"/>
                </a:lnTo>
                <a:cubicBezTo>
                  <a:pt x="5925669" y="149364"/>
                  <a:pt x="5949893" y="145564"/>
                  <a:pt x="5961415" y="142366"/>
                </a:cubicBezTo>
                <a:cubicBezTo>
                  <a:pt x="5972938" y="139168"/>
                  <a:pt x="5982603" y="140394"/>
                  <a:pt x="5990411" y="146044"/>
                </a:cubicBezTo>
                <a:cubicBezTo>
                  <a:pt x="5998219" y="151694"/>
                  <a:pt x="6001461" y="156416"/>
                  <a:pt x="6000134" y="160209"/>
                </a:cubicBezTo>
                <a:cubicBezTo>
                  <a:pt x="5998807" y="164002"/>
                  <a:pt x="5987475" y="166594"/>
                  <a:pt x="5966137" y="167985"/>
                </a:cubicBezTo>
                <a:cubicBezTo>
                  <a:pt x="5944799" y="169376"/>
                  <a:pt x="5919001" y="171749"/>
                  <a:pt x="5888743" y="175104"/>
                </a:cubicBezTo>
                <a:lnTo>
                  <a:pt x="5888743" y="180073"/>
                </a:lnTo>
                <a:cubicBezTo>
                  <a:pt x="5908805" y="199289"/>
                  <a:pt x="5927243" y="214644"/>
                  <a:pt x="5944057" y="226138"/>
                </a:cubicBezTo>
                <a:cubicBezTo>
                  <a:pt x="5960871" y="237631"/>
                  <a:pt x="5977183" y="246013"/>
                  <a:pt x="5992993" y="251283"/>
                </a:cubicBezTo>
                <a:cubicBezTo>
                  <a:pt x="6008803" y="256553"/>
                  <a:pt x="6021702" y="261246"/>
                  <a:pt x="6031690" y="265362"/>
                </a:cubicBezTo>
                <a:cubicBezTo>
                  <a:pt x="6041677" y="269477"/>
                  <a:pt x="6038261" y="273295"/>
                  <a:pt x="6021440" y="276816"/>
                </a:cubicBezTo>
                <a:cubicBezTo>
                  <a:pt x="6004619" y="280337"/>
                  <a:pt x="5991272" y="282330"/>
                  <a:pt x="5981399" y="282796"/>
                </a:cubicBezTo>
                <a:cubicBezTo>
                  <a:pt x="5971525" y="283262"/>
                  <a:pt x="5962792" y="279713"/>
                  <a:pt x="5955199" y="272148"/>
                </a:cubicBezTo>
                <a:cubicBezTo>
                  <a:pt x="5947606" y="264584"/>
                  <a:pt x="5938837" y="256055"/>
                  <a:pt x="5928892" y="246562"/>
                </a:cubicBezTo>
                <a:cubicBezTo>
                  <a:pt x="5918947" y="237069"/>
                  <a:pt x="5905563" y="221488"/>
                  <a:pt x="5888743" y="199820"/>
                </a:cubicBezTo>
                <a:lnTo>
                  <a:pt x="5888743" y="264523"/>
                </a:lnTo>
                <a:cubicBezTo>
                  <a:pt x="5888743" y="279322"/>
                  <a:pt x="5886427" y="293157"/>
                  <a:pt x="5881795" y="306027"/>
                </a:cubicBezTo>
                <a:cubicBezTo>
                  <a:pt x="5877163" y="318897"/>
                  <a:pt x="5871288" y="319826"/>
                  <a:pt x="5864168" y="308813"/>
                </a:cubicBezTo>
                <a:cubicBezTo>
                  <a:pt x="5857048" y="297799"/>
                  <a:pt x="5854614" y="286729"/>
                  <a:pt x="5856865" y="275601"/>
                </a:cubicBezTo>
                <a:cubicBezTo>
                  <a:pt x="5859116" y="264473"/>
                  <a:pt x="5860690" y="253273"/>
                  <a:pt x="5861586" y="242002"/>
                </a:cubicBezTo>
                <a:cubicBezTo>
                  <a:pt x="5862483" y="230730"/>
                  <a:pt x="5862931" y="214418"/>
                  <a:pt x="5862931" y="193066"/>
                </a:cubicBezTo>
                <a:cubicBezTo>
                  <a:pt x="5844332" y="220097"/>
                  <a:pt x="5829081" y="239105"/>
                  <a:pt x="5817178" y="250089"/>
                </a:cubicBezTo>
                <a:cubicBezTo>
                  <a:pt x="5805276" y="261074"/>
                  <a:pt x="5792205" y="270470"/>
                  <a:pt x="5777965" y="278279"/>
                </a:cubicBezTo>
                <a:cubicBezTo>
                  <a:pt x="5763725" y="286087"/>
                  <a:pt x="5751608" y="291160"/>
                  <a:pt x="5741612" y="293497"/>
                </a:cubicBezTo>
                <a:cubicBezTo>
                  <a:pt x="5731618" y="295835"/>
                  <a:pt x="5733324" y="291966"/>
                  <a:pt x="5746732" y="281892"/>
                </a:cubicBezTo>
                <a:cubicBezTo>
                  <a:pt x="5760140" y="271818"/>
                  <a:pt x="5777528" y="256761"/>
                  <a:pt x="5798894" y="236721"/>
                </a:cubicBezTo>
                <a:cubicBezTo>
                  <a:pt x="5820262" y="216680"/>
                  <a:pt x="5837563" y="197626"/>
                  <a:pt x="5850799" y="179557"/>
                </a:cubicBezTo>
                <a:cubicBezTo>
                  <a:pt x="5823882" y="185738"/>
                  <a:pt x="5805567" y="190208"/>
                  <a:pt x="5795851" y="192969"/>
                </a:cubicBezTo>
                <a:cubicBezTo>
                  <a:pt x="5786135" y="195729"/>
                  <a:pt x="5776215" y="192815"/>
                  <a:pt x="5766092" y="184225"/>
                </a:cubicBezTo>
                <a:cubicBezTo>
                  <a:pt x="5755967" y="175635"/>
                  <a:pt x="5756785" y="171340"/>
                  <a:pt x="5768544" y="171340"/>
                </a:cubicBezTo>
                <a:cubicBezTo>
                  <a:pt x="5777306" y="171340"/>
                  <a:pt x="5789387" y="170240"/>
                  <a:pt x="5804789" y="168038"/>
                </a:cubicBezTo>
                <a:cubicBezTo>
                  <a:pt x="5820190" y="165837"/>
                  <a:pt x="5839570" y="162650"/>
                  <a:pt x="5862931" y="158477"/>
                </a:cubicBezTo>
                <a:lnTo>
                  <a:pt x="5862931" y="132320"/>
                </a:lnTo>
                <a:cubicBezTo>
                  <a:pt x="5858887" y="133210"/>
                  <a:pt x="5851273" y="134851"/>
                  <a:pt x="5840087" y="137246"/>
                </a:cubicBezTo>
                <a:cubicBezTo>
                  <a:pt x="5832343" y="147457"/>
                  <a:pt x="5826202" y="147302"/>
                  <a:pt x="5821663" y="136784"/>
                </a:cubicBezTo>
                <a:cubicBezTo>
                  <a:pt x="5817125" y="126265"/>
                  <a:pt x="5813023" y="115281"/>
                  <a:pt x="5809359" y="103830"/>
                </a:cubicBezTo>
                <a:cubicBezTo>
                  <a:pt x="5805696" y="92379"/>
                  <a:pt x="5801910" y="82520"/>
                  <a:pt x="5798002" y="74253"/>
                </a:cubicBezTo>
                <a:cubicBezTo>
                  <a:pt x="5794094" y="65986"/>
                  <a:pt x="5789541" y="58465"/>
                  <a:pt x="5784343" y="51689"/>
                </a:cubicBezTo>
                <a:cubicBezTo>
                  <a:pt x="5779144" y="44913"/>
                  <a:pt x="5779940" y="40658"/>
                  <a:pt x="5786731" y="38923"/>
                </a:cubicBezTo>
                <a:cubicBezTo>
                  <a:pt x="5793521" y="37187"/>
                  <a:pt x="5800077" y="36997"/>
                  <a:pt x="5806402" y="38353"/>
                </a:cubicBezTo>
                <a:cubicBezTo>
                  <a:pt x="5812726" y="39708"/>
                  <a:pt x="5826109" y="39045"/>
                  <a:pt x="5846551" y="36363"/>
                </a:cubicBezTo>
                <a:cubicBezTo>
                  <a:pt x="5866993" y="33681"/>
                  <a:pt x="5884531" y="31236"/>
                  <a:pt x="5899165" y="29028"/>
                </a:cubicBezTo>
                <a:cubicBezTo>
                  <a:pt x="5913799" y="26819"/>
                  <a:pt x="5924256" y="24335"/>
                  <a:pt x="5930537" y="21575"/>
                </a:cubicBezTo>
                <a:cubicBezTo>
                  <a:pt x="5933677" y="20194"/>
                  <a:pt x="5937207" y="19634"/>
                  <a:pt x="5941123" y="19894"/>
                </a:cubicBezTo>
                <a:close/>
                <a:moveTo>
                  <a:pt x="3969448" y="19894"/>
                </a:moveTo>
                <a:cubicBezTo>
                  <a:pt x="3973365" y="20154"/>
                  <a:pt x="3977670" y="21234"/>
                  <a:pt x="3982363" y="23134"/>
                </a:cubicBezTo>
                <a:cubicBezTo>
                  <a:pt x="3991748" y="26934"/>
                  <a:pt x="3999635" y="31796"/>
                  <a:pt x="4006024" y="37718"/>
                </a:cubicBezTo>
                <a:cubicBezTo>
                  <a:pt x="4012413" y="43641"/>
                  <a:pt x="4012958" y="48753"/>
                  <a:pt x="4007659" y="53055"/>
                </a:cubicBezTo>
                <a:cubicBezTo>
                  <a:pt x="4002360" y="57357"/>
                  <a:pt x="3997323" y="63416"/>
                  <a:pt x="3992548" y="71231"/>
                </a:cubicBezTo>
                <a:cubicBezTo>
                  <a:pt x="3987772" y="79047"/>
                  <a:pt x="3979677" y="92308"/>
                  <a:pt x="3968263" y="111014"/>
                </a:cubicBezTo>
                <a:cubicBezTo>
                  <a:pt x="3956848" y="129721"/>
                  <a:pt x="3948717" y="133676"/>
                  <a:pt x="3943870" y="122877"/>
                </a:cubicBezTo>
                <a:cubicBezTo>
                  <a:pt x="3935338" y="124670"/>
                  <a:pt x="3926404" y="126649"/>
                  <a:pt x="3917068" y="128814"/>
                </a:cubicBezTo>
                <a:lnTo>
                  <a:pt x="3917068" y="153766"/>
                </a:lnTo>
                <a:cubicBezTo>
                  <a:pt x="3953994" y="149364"/>
                  <a:pt x="3978218" y="145564"/>
                  <a:pt x="3989741" y="142366"/>
                </a:cubicBezTo>
                <a:cubicBezTo>
                  <a:pt x="4001263" y="139168"/>
                  <a:pt x="4010928" y="140394"/>
                  <a:pt x="4018737" y="146044"/>
                </a:cubicBezTo>
                <a:cubicBezTo>
                  <a:pt x="4026545" y="151694"/>
                  <a:pt x="4029786" y="156416"/>
                  <a:pt x="4028459" y="160209"/>
                </a:cubicBezTo>
                <a:cubicBezTo>
                  <a:pt x="4027133" y="164002"/>
                  <a:pt x="4015800" y="166594"/>
                  <a:pt x="3994462" y="167985"/>
                </a:cubicBezTo>
                <a:cubicBezTo>
                  <a:pt x="3973124" y="169376"/>
                  <a:pt x="3947326" y="171749"/>
                  <a:pt x="3917068" y="175104"/>
                </a:cubicBezTo>
                <a:lnTo>
                  <a:pt x="3917068" y="180073"/>
                </a:lnTo>
                <a:cubicBezTo>
                  <a:pt x="3937130" y="199289"/>
                  <a:pt x="3955568" y="214644"/>
                  <a:pt x="3972382" y="226138"/>
                </a:cubicBezTo>
                <a:cubicBezTo>
                  <a:pt x="3989196" y="237631"/>
                  <a:pt x="4005508" y="246013"/>
                  <a:pt x="4021318" y="251283"/>
                </a:cubicBezTo>
                <a:cubicBezTo>
                  <a:pt x="4037128" y="256553"/>
                  <a:pt x="4050027" y="261246"/>
                  <a:pt x="4060015" y="265362"/>
                </a:cubicBezTo>
                <a:cubicBezTo>
                  <a:pt x="4070003" y="269477"/>
                  <a:pt x="4066586" y="273295"/>
                  <a:pt x="4049765" y="276816"/>
                </a:cubicBezTo>
                <a:cubicBezTo>
                  <a:pt x="4032944" y="280337"/>
                  <a:pt x="4019597" y="282330"/>
                  <a:pt x="4009724" y="282796"/>
                </a:cubicBezTo>
                <a:cubicBezTo>
                  <a:pt x="3999851" y="283262"/>
                  <a:pt x="3991117" y="279713"/>
                  <a:pt x="3983524" y="272148"/>
                </a:cubicBezTo>
                <a:cubicBezTo>
                  <a:pt x="3975931" y="264584"/>
                  <a:pt x="3967162" y="256055"/>
                  <a:pt x="3957217" y="246562"/>
                </a:cubicBezTo>
                <a:cubicBezTo>
                  <a:pt x="3947272" y="237069"/>
                  <a:pt x="3933889" y="221488"/>
                  <a:pt x="3917068" y="199820"/>
                </a:cubicBezTo>
                <a:lnTo>
                  <a:pt x="3917068" y="264523"/>
                </a:lnTo>
                <a:cubicBezTo>
                  <a:pt x="3917068" y="279322"/>
                  <a:pt x="3914752" y="293157"/>
                  <a:pt x="3910120" y="306027"/>
                </a:cubicBezTo>
                <a:cubicBezTo>
                  <a:pt x="3905488" y="318897"/>
                  <a:pt x="3899612" y="319826"/>
                  <a:pt x="3892493" y="308813"/>
                </a:cubicBezTo>
                <a:cubicBezTo>
                  <a:pt x="3885373" y="297799"/>
                  <a:pt x="3882938" y="286729"/>
                  <a:pt x="3885190" y="275601"/>
                </a:cubicBezTo>
                <a:cubicBezTo>
                  <a:pt x="3887441" y="264473"/>
                  <a:pt x="3889015" y="253273"/>
                  <a:pt x="3889911" y="242002"/>
                </a:cubicBezTo>
                <a:cubicBezTo>
                  <a:pt x="3890807" y="230730"/>
                  <a:pt x="3891256" y="214418"/>
                  <a:pt x="3891256" y="193066"/>
                </a:cubicBezTo>
                <a:cubicBezTo>
                  <a:pt x="3872657" y="220097"/>
                  <a:pt x="3857406" y="239105"/>
                  <a:pt x="3845503" y="250089"/>
                </a:cubicBezTo>
                <a:cubicBezTo>
                  <a:pt x="3833601" y="261074"/>
                  <a:pt x="3820530" y="270470"/>
                  <a:pt x="3806290" y="278279"/>
                </a:cubicBezTo>
                <a:cubicBezTo>
                  <a:pt x="3792050" y="286087"/>
                  <a:pt x="3779933" y="291160"/>
                  <a:pt x="3769938" y="293497"/>
                </a:cubicBezTo>
                <a:cubicBezTo>
                  <a:pt x="3759942" y="295835"/>
                  <a:pt x="3761649" y="291966"/>
                  <a:pt x="3775057" y="281892"/>
                </a:cubicBezTo>
                <a:cubicBezTo>
                  <a:pt x="3788465" y="271818"/>
                  <a:pt x="3805852" y="256761"/>
                  <a:pt x="3827219" y="236721"/>
                </a:cubicBezTo>
                <a:cubicBezTo>
                  <a:pt x="3848587" y="216680"/>
                  <a:pt x="3865888" y="197626"/>
                  <a:pt x="3879124" y="179557"/>
                </a:cubicBezTo>
                <a:cubicBezTo>
                  <a:pt x="3852207" y="185738"/>
                  <a:pt x="3833891" y="190208"/>
                  <a:pt x="3824176" y="192969"/>
                </a:cubicBezTo>
                <a:cubicBezTo>
                  <a:pt x="3814460" y="195729"/>
                  <a:pt x="3804540" y="192815"/>
                  <a:pt x="3794416" y="184225"/>
                </a:cubicBezTo>
                <a:cubicBezTo>
                  <a:pt x="3784292" y="175635"/>
                  <a:pt x="3785110" y="171340"/>
                  <a:pt x="3796868" y="171340"/>
                </a:cubicBezTo>
                <a:cubicBezTo>
                  <a:pt x="3805630" y="171340"/>
                  <a:pt x="3817712" y="170240"/>
                  <a:pt x="3833113" y="168038"/>
                </a:cubicBezTo>
                <a:cubicBezTo>
                  <a:pt x="3848515" y="165837"/>
                  <a:pt x="3867896" y="162650"/>
                  <a:pt x="3891256" y="158477"/>
                </a:cubicBezTo>
                <a:lnTo>
                  <a:pt x="3891256" y="132320"/>
                </a:lnTo>
                <a:cubicBezTo>
                  <a:pt x="3887212" y="133210"/>
                  <a:pt x="3879597" y="134851"/>
                  <a:pt x="3868412" y="137246"/>
                </a:cubicBezTo>
                <a:cubicBezTo>
                  <a:pt x="3860668" y="147457"/>
                  <a:pt x="3854527" y="147302"/>
                  <a:pt x="3849988" y="136784"/>
                </a:cubicBezTo>
                <a:cubicBezTo>
                  <a:pt x="3845449" y="126265"/>
                  <a:pt x="3841348" y="115281"/>
                  <a:pt x="3837684" y="103830"/>
                </a:cubicBezTo>
                <a:cubicBezTo>
                  <a:pt x="3834020" y="92379"/>
                  <a:pt x="3830234" y="82520"/>
                  <a:pt x="3826327" y="74253"/>
                </a:cubicBezTo>
                <a:cubicBezTo>
                  <a:pt x="3822419" y="65986"/>
                  <a:pt x="3817866" y="58465"/>
                  <a:pt x="3812668" y="51689"/>
                </a:cubicBezTo>
                <a:cubicBezTo>
                  <a:pt x="3807470" y="44913"/>
                  <a:pt x="3808265" y="40658"/>
                  <a:pt x="3815055" y="38923"/>
                </a:cubicBezTo>
                <a:cubicBezTo>
                  <a:pt x="3821845" y="37187"/>
                  <a:pt x="3828403" y="36997"/>
                  <a:pt x="3834727" y="38353"/>
                </a:cubicBezTo>
                <a:cubicBezTo>
                  <a:pt x="3841051" y="39708"/>
                  <a:pt x="3854434" y="39045"/>
                  <a:pt x="3874876" y="36363"/>
                </a:cubicBezTo>
                <a:cubicBezTo>
                  <a:pt x="3895318" y="33681"/>
                  <a:pt x="3912856" y="31236"/>
                  <a:pt x="3927490" y="29028"/>
                </a:cubicBezTo>
                <a:cubicBezTo>
                  <a:pt x="3942124" y="26819"/>
                  <a:pt x="3952582" y="24335"/>
                  <a:pt x="3958863" y="21575"/>
                </a:cubicBezTo>
                <a:cubicBezTo>
                  <a:pt x="3962003" y="20194"/>
                  <a:pt x="3965532" y="19634"/>
                  <a:pt x="3969448" y="19894"/>
                </a:cubicBezTo>
                <a:close/>
                <a:moveTo>
                  <a:pt x="782559" y="17029"/>
                </a:moveTo>
                <a:cubicBezTo>
                  <a:pt x="784159" y="17093"/>
                  <a:pt x="786121" y="17540"/>
                  <a:pt x="788444" y="18370"/>
                </a:cubicBezTo>
                <a:cubicBezTo>
                  <a:pt x="797737" y="21689"/>
                  <a:pt x="804960" y="24962"/>
                  <a:pt x="810116" y="28189"/>
                </a:cubicBezTo>
                <a:cubicBezTo>
                  <a:pt x="815270" y="31416"/>
                  <a:pt x="816254" y="36926"/>
                  <a:pt x="813062" y="44720"/>
                </a:cubicBezTo>
                <a:cubicBezTo>
                  <a:pt x="809872" y="52514"/>
                  <a:pt x="803824" y="81664"/>
                  <a:pt x="794918" y="132170"/>
                </a:cubicBezTo>
                <a:lnTo>
                  <a:pt x="817052" y="127438"/>
                </a:lnTo>
                <a:cubicBezTo>
                  <a:pt x="818386" y="124340"/>
                  <a:pt x="818154" y="118056"/>
                  <a:pt x="816354" y="108584"/>
                </a:cubicBezTo>
                <a:cubicBezTo>
                  <a:pt x="814554" y="99112"/>
                  <a:pt x="820204" y="97886"/>
                  <a:pt x="833304" y="104906"/>
                </a:cubicBezTo>
                <a:cubicBezTo>
                  <a:pt x="846404" y="111925"/>
                  <a:pt x="851541" y="118066"/>
                  <a:pt x="848716" y="123329"/>
                </a:cubicBezTo>
                <a:cubicBezTo>
                  <a:pt x="845891" y="128592"/>
                  <a:pt x="843170" y="135153"/>
                  <a:pt x="840553" y="143011"/>
                </a:cubicBezTo>
                <a:cubicBezTo>
                  <a:pt x="837936" y="150870"/>
                  <a:pt x="835265" y="160470"/>
                  <a:pt x="832541" y="171813"/>
                </a:cubicBezTo>
                <a:cubicBezTo>
                  <a:pt x="829816" y="183156"/>
                  <a:pt x="824918" y="196407"/>
                  <a:pt x="817849" y="211564"/>
                </a:cubicBezTo>
                <a:cubicBezTo>
                  <a:pt x="828374" y="220914"/>
                  <a:pt x="834831" y="228794"/>
                  <a:pt x="837219" y="235204"/>
                </a:cubicBezTo>
                <a:cubicBezTo>
                  <a:pt x="839607" y="241614"/>
                  <a:pt x="838316" y="248792"/>
                  <a:pt x="833347" y="256736"/>
                </a:cubicBezTo>
                <a:cubicBezTo>
                  <a:pt x="828378" y="264681"/>
                  <a:pt x="822832" y="263849"/>
                  <a:pt x="816708" y="254241"/>
                </a:cubicBezTo>
                <a:cubicBezTo>
                  <a:pt x="810586" y="244633"/>
                  <a:pt x="805932" y="236839"/>
                  <a:pt x="802748" y="230859"/>
                </a:cubicBezTo>
                <a:cubicBezTo>
                  <a:pt x="797500" y="239162"/>
                  <a:pt x="789768" y="247031"/>
                  <a:pt x="779550" y="254467"/>
                </a:cubicBezTo>
                <a:cubicBezTo>
                  <a:pt x="769332" y="261902"/>
                  <a:pt x="757387" y="267251"/>
                  <a:pt x="743713" y="270513"/>
                </a:cubicBezTo>
                <a:cubicBezTo>
                  <a:pt x="730040" y="273776"/>
                  <a:pt x="727459" y="271704"/>
                  <a:pt x="735970" y="264297"/>
                </a:cubicBezTo>
                <a:cubicBezTo>
                  <a:pt x="744481" y="256890"/>
                  <a:pt x="753791" y="249007"/>
                  <a:pt x="763900" y="240646"/>
                </a:cubicBezTo>
                <a:cubicBezTo>
                  <a:pt x="774010" y="232286"/>
                  <a:pt x="782493" y="223366"/>
                  <a:pt x="789347" y="213888"/>
                </a:cubicBezTo>
                <a:cubicBezTo>
                  <a:pt x="778420" y="201913"/>
                  <a:pt x="771189" y="194360"/>
                  <a:pt x="767654" y="191226"/>
                </a:cubicBezTo>
                <a:cubicBezTo>
                  <a:pt x="764120" y="188093"/>
                  <a:pt x="762578" y="184906"/>
                  <a:pt x="763029" y="181665"/>
                </a:cubicBezTo>
                <a:cubicBezTo>
                  <a:pt x="763482" y="178424"/>
                  <a:pt x="765507" y="170523"/>
                  <a:pt x="769106" y="157961"/>
                </a:cubicBezTo>
                <a:cubicBezTo>
                  <a:pt x="754680" y="163267"/>
                  <a:pt x="743727" y="167518"/>
                  <a:pt x="736249" y="170716"/>
                </a:cubicBezTo>
                <a:cubicBezTo>
                  <a:pt x="728771" y="173914"/>
                  <a:pt x="720679" y="170089"/>
                  <a:pt x="711975" y="159241"/>
                </a:cubicBezTo>
                <a:cubicBezTo>
                  <a:pt x="703271" y="148392"/>
                  <a:pt x="704030" y="143416"/>
                  <a:pt x="714255" y="144312"/>
                </a:cubicBezTo>
                <a:cubicBezTo>
                  <a:pt x="724480" y="145209"/>
                  <a:pt x="743745" y="142774"/>
                  <a:pt x="772053" y="137010"/>
                </a:cubicBezTo>
                <a:cubicBezTo>
                  <a:pt x="776427" y="109892"/>
                  <a:pt x="779277" y="89063"/>
                  <a:pt x="780604" y="74522"/>
                </a:cubicBezTo>
                <a:cubicBezTo>
                  <a:pt x="781930" y="59981"/>
                  <a:pt x="782381" y="50628"/>
                  <a:pt x="781959" y="46462"/>
                </a:cubicBezTo>
                <a:cubicBezTo>
                  <a:pt x="781536" y="42296"/>
                  <a:pt x="780187" y="35743"/>
                  <a:pt x="777915" y="26802"/>
                </a:cubicBezTo>
                <a:cubicBezTo>
                  <a:pt x="776210" y="20096"/>
                  <a:pt x="777758" y="16838"/>
                  <a:pt x="782559" y="17029"/>
                </a:cubicBezTo>
                <a:close/>
                <a:moveTo>
                  <a:pt x="4632712" y="16100"/>
                </a:moveTo>
                <a:cubicBezTo>
                  <a:pt x="4642607" y="16100"/>
                  <a:pt x="4652742" y="19094"/>
                  <a:pt x="4663117" y="25081"/>
                </a:cubicBezTo>
                <a:cubicBezTo>
                  <a:pt x="4673492" y="31068"/>
                  <a:pt x="4677296" y="40314"/>
                  <a:pt x="4674528" y="52818"/>
                </a:cubicBezTo>
                <a:cubicBezTo>
                  <a:pt x="4671761" y="65323"/>
                  <a:pt x="4662655" y="65255"/>
                  <a:pt x="4647210" y="52614"/>
                </a:cubicBezTo>
                <a:cubicBezTo>
                  <a:pt x="4631766" y="39973"/>
                  <a:pt x="4622552" y="30727"/>
                  <a:pt x="4619570" y="24876"/>
                </a:cubicBezTo>
                <a:cubicBezTo>
                  <a:pt x="4616587" y="19026"/>
                  <a:pt x="4620968" y="16100"/>
                  <a:pt x="4632712" y="16100"/>
                </a:cubicBezTo>
                <a:close/>
                <a:moveTo>
                  <a:pt x="455674" y="15796"/>
                </a:moveTo>
                <a:cubicBezTo>
                  <a:pt x="458392" y="15397"/>
                  <a:pt x="461523" y="15799"/>
                  <a:pt x="465068" y="17004"/>
                </a:cubicBezTo>
                <a:cubicBezTo>
                  <a:pt x="472160" y="19413"/>
                  <a:pt x="478942" y="23417"/>
                  <a:pt x="485418" y="29017"/>
                </a:cubicBezTo>
                <a:cubicBezTo>
                  <a:pt x="491892" y="34617"/>
                  <a:pt x="491785" y="39561"/>
                  <a:pt x="485095" y="43848"/>
                </a:cubicBezTo>
                <a:cubicBezTo>
                  <a:pt x="478405" y="48136"/>
                  <a:pt x="472106" y="54926"/>
                  <a:pt x="466198" y="64219"/>
                </a:cubicBezTo>
                <a:cubicBezTo>
                  <a:pt x="460290" y="73511"/>
                  <a:pt x="457336" y="82689"/>
                  <a:pt x="457336" y="91752"/>
                </a:cubicBezTo>
                <a:cubicBezTo>
                  <a:pt x="457336" y="100356"/>
                  <a:pt x="460261" y="108132"/>
                  <a:pt x="466112" y="115080"/>
                </a:cubicBezTo>
                <a:lnTo>
                  <a:pt x="468639" y="122320"/>
                </a:lnTo>
                <a:lnTo>
                  <a:pt x="471123" y="121425"/>
                </a:lnTo>
                <a:cubicBezTo>
                  <a:pt x="475927" y="122365"/>
                  <a:pt x="480233" y="123039"/>
                  <a:pt x="484041" y="123447"/>
                </a:cubicBezTo>
                <a:cubicBezTo>
                  <a:pt x="487848" y="123856"/>
                  <a:pt x="493900" y="123659"/>
                  <a:pt x="502196" y="122856"/>
                </a:cubicBezTo>
                <a:cubicBezTo>
                  <a:pt x="510491" y="122053"/>
                  <a:pt x="517572" y="119579"/>
                  <a:pt x="523437" y="115435"/>
                </a:cubicBezTo>
                <a:cubicBezTo>
                  <a:pt x="529303" y="111291"/>
                  <a:pt x="535440" y="110670"/>
                  <a:pt x="541850" y="113574"/>
                </a:cubicBezTo>
                <a:cubicBezTo>
                  <a:pt x="548260" y="116478"/>
                  <a:pt x="554448" y="120146"/>
                  <a:pt x="560414" y="124577"/>
                </a:cubicBezTo>
                <a:cubicBezTo>
                  <a:pt x="566378" y="129008"/>
                  <a:pt x="566756" y="133625"/>
                  <a:pt x="561542" y="138429"/>
                </a:cubicBezTo>
                <a:cubicBezTo>
                  <a:pt x="556329" y="143233"/>
                  <a:pt x="551286" y="150497"/>
                  <a:pt x="546410" y="160219"/>
                </a:cubicBezTo>
                <a:cubicBezTo>
                  <a:pt x="556319" y="170659"/>
                  <a:pt x="554821" y="176718"/>
                  <a:pt x="541914" y="178396"/>
                </a:cubicBezTo>
                <a:cubicBezTo>
                  <a:pt x="529008" y="180073"/>
                  <a:pt x="513155" y="182138"/>
                  <a:pt x="494355" y="184590"/>
                </a:cubicBezTo>
                <a:cubicBezTo>
                  <a:pt x="492692" y="192090"/>
                  <a:pt x="489823" y="196504"/>
                  <a:pt x="485751" y="197830"/>
                </a:cubicBezTo>
                <a:cubicBezTo>
                  <a:pt x="481678" y="199157"/>
                  <a:pt x="478821" y="194951"/>
                  <a:pt x="477179" y="185214"/>
                </a:cubicBezTo>
                <a:cubicBezTo>
                  <a:pt x="475537" y="175477"/>
                  <a:pt x="474060" y="165769"/>
                  <a:pt x="472748" y="156089"/>
                </a:cubicBezTo>
                <a:cubicBezTo>
                  <a:pt x="472092" y="151250"/>
                  <a:pt x="471314" y="146722"/>
                  <a:pt x="470414" y="142506"/>
                </a:cubicBezTo>
                <a:lnTo>
                  <a:pt x="468144" y="133832"/>
                </a:lnTo>
                <a:lnTo>
                  <a:pt x="465370" y="142409"/>
                </a:lnTo>
                <a:cubicBezTo>
                  <a:pt x="459025" y="153680"/>
                  <a:pt x="453303" y="155075"/>
                  <a:pt x="448205" y="146593"/>
                </a:cubicBezTo>
                <a:cubicBezTo>
                  <a:pt x="443107" y="138110"/>
                  <a:pt x="435227" y="129761"/>
                  <a:pt x="424565" y="121544"/>
                </a:cubicBezTo>
                <a:lnTo>
                  <a:pt x="415612" y="112867"/>
                </a:lnTo>
                <a:lnTo>
                  <a:pt x="416272" y="148542"/>
                </a:lnTo>
                <a:cubicBezTo>
                  <a:pt x="416380" y="162805"/>
                  <a:pt x="416323" y="176610"/>
                  <a:pt x="416100" y="189957"/>
                </a:cubicBezTo>
                <a:cubicBezTo>
                  <a:pt x="415656" y="216652"/>
                  <a:pt x="414484" y="237115"/>
                  <a:pt x="412583" y="251348"/>
                </a:cubicBezTo>
                <a:cubicBezTo>
                  <a:pt x="410684" y="265580"/>
                  <a:pt x="407396" y="273597"/>
                  <a:pt x="402721" y="275396"/>
                </a:cubicBezTo>
                <a:cubicBezTo>
                  <a:pt x="398046" y="277196"/>
                  <a:pt x="393131" y="272062"/>
                  <a:pt x="387975" y="259995"/>
                </a:cubicBezTo>
                <a:cubicBezTo>
                  <a:pt x="382821" y="247928"/>
                  <a:pt x="382046" y="237276"/>
                  <a:pt x="385653" y="228041"/>
                </a:cubicBezTo>
                <a:cubicBezTo>
                  <a:pt x="389259" y="218806"/>
                  <a:pt x="391507" y="203477"/>
                  <a:pt x="392396" y="182052"/>
                </a:cubicBezTo>
                <a:cubicBezTo>
                  <a:pt x="393285" y="160628"/>
                  <a:pt x="393289" y="135041"/>
                  <a:pt x="392406" y="105293"/>
                </a:cubicBezTo>
                <a:cubicBezTo>
                  <a:pt x="391525" y="75544"/>
                  <a:pt x="389535" y="58239"/>
                  <a:pt x="386438" y="53378"/>
                </a:cubicBezTo>
                <a:cubicBezTo>
                  <a:pt x="383340" y="48516"/>
                  <a:pt x="381534" y="44010"/>
                  <a:pt x="381017" y="39858"/>
                </a:cubicBezTo>
                <a:cubicBezTo>
                  <a:pt x="380501" y="35707"/>
                  <a:pt x="383785" y="34323"/>
                  <a:pt x="390869" y="35707"/>
                </a:cubicBezTo>
                <a:cubicBezTo>
                  <a:pt x="397953" y="37091"/>
                  <a:pt x="402911" y="37991"/>
                  <a:pt x="405743" y="38406"/>
                </a:cubicBezTo>
                <a:cubicBezTo>
                  <a:pt x="408575" y="38822"/>
                  <a:pt x="413641" y="38213"/>
                  <a:pt x="420941" y="36578"/>
                </a:cubicBezTo>
                <a:cubicBezTo>
                  <a:pt x="428239" y="34943"/>
                  <a:pt x="433757" y="32674"/>
                  <a:pt x="437492" y="29770"/>
                </a:cubicBezTo>
                <a:cubicBezTo>
                  <a:pt x="441228" y="26866"/>
                  <a:pt x="444985" y="23410"/>
                  <a:pt x="448764" y="19402"/>
                </a:cubicBezTo>
                <a:cubicBezTo>
                  <a:pt x="450653" y="17398"/>
                  <a:pt x="452957" y="16196"/>
                  <a:pt x="455674" y="15796"/>
                </a:cubicBezTo>
                <a:close/>
                <a:moveTo>
                  <a:pt x="5433508" y="13139"/>
                </a:moveTo>
                <a:cubicBezTo>
                  <a:pt x="5435046" y="12940"/>
                  <a:pt x="5436973" y="13082"/>
                  <a:pt x="5439289" y="13562"/>
                </a:cubicBezTo>
                <a:cubicBezTo>
                  <a:pt x="5448553" y="15484"/>
                  <a:pt x="5455780" y="18344"/>
                  <a:pt x="5460971" y="22145"/>
                </a:cubicBezTo>
                <a:cubicBezTo>
                  <a:pt x="5466163" y="25945"/>
                  <a:pt x="5467608" y="30383"/>
                  <a:pt x="5465306" y="35459"/>
                </a:cubicBezTo>
                <a:cubicBezTo>
                  <a:pt x="5463004" y="40536"/>
                  <a:pt x="5461191" y="50380"/>
                  <a:pt x="5459864" y="64993"/>
                </a:cubicBezTo>
                <a:cubicBezTo>
                  <a:pt x="5458537" y="79606"/>
                  <a:pt x="5457451" y="99295"/>
                  <a:pt x="5456605" y="124060"/>
                </a:cubicBezTo>
                <a:cubicBezTo>
                  <a:pt x="5462857" y="123315"/>
                  <a:pt x="5468776" y="122003"/>
                  <a:pt x="5474362" y="120124"/>
                </a:cubicBezTo>
                <a:cubicBezTo>
                  <a:pt x="5479948" y="118245"/>
                  <a:pt x="5486035" y="119590"/>
                  <a:pt x="5492624" y="124157"/>
                </a:cubicBezTo>
                <a:cubicBezTo>
                  <a:pt x="5499213" y="128725"/>
                  <a:pt x="5497507" y="132779"/>
                  <a:pt x="5487505" y="136321"/>
                </a:cubicBezTo>
                <a:cubicBezTo>
                  <a:pt x="5477502" y="139863"/>
                  <a:pt x="5467202" y="143147"/>
                  <a:pt x="5456605" y="146173"/>
                </a:cubicBezTo>
                <a:lnTo>
                  <a:pt x="5456605" y="163682"/>
                </a:lnTo>
                <a:cubicBezTo>
                  <a:pt x="5462915" y="164385"/>
                  <a:pt x="5470343" y="166751"/>
                  <a:pt x="5478889" y="170781"/>
                </a:cubicBezTo>
                <a:cubicBezTo>
                  <a:pt x="5487437" y="174810"/>
                  <a:pt x="5491405" y="181780"/>
                  <a:pt x="5490796" y="191689"/>
                </a:cubicBezTo>
                <a:cubicBezTo>
                  <a:pt x="5490186" y="201598"/>
                  <a:pt x="5485683" y="204165"/>
                  <a:pt x="5477287" y="199390"/>
                </a:cubicBezTo>
                <a:cubicBezTo>
                  <a:pt x="5468891" y="194614"/>
                  <a:pt x="5461896" y="188003"/>
                  <a:pt x="5456304" y="179557"/>
                </a:cubicBezTo>
                <a:cubicBezTo>
                  <a:pt x="5455558" y="210274"/>
                  <a:pt x="5454730" y="234053"/>
                  <a:pt x="5453819" y="250896"/>
                </a:cubicBezTo>
                <a:cubicBezTo>
                  <a:pt x="5452909" y="267739"/>
                  <a:pt x="5451378" y="280534"/>
                  <a:pt x="5449227" y="289281"/>
                </a:cubicBezTo>
                <a:cubicBezTo>
                  <a:pt x="5447076" y="298029"/>
                  <a:pt x="5443566" y="301797"/>
                  <a:pt x="5438698" y="300585"/>
                </a:cubicBezTo>
                <a:cubicBezTo>
                  <a:pt x="5433829" y="299373"/>
                  <a:pt x="5430173" y="293529"/>
                  <a:pt x="5427727" y="283054"/>
                </a:cubicBezTo>
                <a:cubicBezTo>
                  <a:pt x="5425282" y="272578"/>
                  <a:pt x="5425408" y="263221"/>
                  <a:pt x="5428104" y="254983"/>
                </a:cubicBezTo>
                <a:cubicBezTo>
                  <a:pt x="5430800" y="246745"/>
                  <a:pt x="5433051" y="220706"/>
                  <a:pt x="5434858" y="176868"/>
                </a:cubicBezTo>
                <a:cubicBezTo>
                  <a:pt x="5428979" y="192958"/>
                  <a:pt x="5419633" y="207409"/>
                  <a:pt x="5406819" y="220222"/>
                </a:cubicBezTo>
                <a:cubicBezTo>
                  <a:pt x="5394006" y="233035"/>
                  <a:pt x="5380179" y="243185"/>
                  <a:pt x="5365336" y="250670"/>
                </a:cubicBezTo>
                <a:cubicBezTo>
                  <a:pt x="5350494" y="258156"/>
                  <a:pt x="5348347" y="255808"/>
                  <a:pt x="5358894" y="243626"/>
                </a:cubicBezTo>
                <a:cubicBezTo>
                  <a:pt x="5369441" y="231444"/>
                  <a:pt x="5382316" y="215737"/>
                  <a:pt x="5397516" y="196507"/>
                </a:cubicBezTo>
                <a:cubicBezTo>
                  <a:pt x="5412717" y="177277"/>
                  <a:pt x="5423364" y="162628"/>
                  <a:pt x="5429459" y="152562"/>
                </a:cubicBezTo>
                <a:cubicBezTo>
                  <a:pt x="5413168" y="156061"/>
                  <a:pt x="5401409" y="158961"/>
                  <a:pt x="5394182" y="161263"/>
                </a:cubicBezTo>
                <a:cubicBezTo>
                  <a:pt x="5386954" y="163564"/>
                  <a:pt x="5377752" y="161517"/>
                  <a:pt x="5366574" y="155121"/>
                </a:cubicBezTo>
                <a:cubicBezTo>
                  <a:pt x="5355395" y="148726"/>
                  <a:pt x="5358195" y="144671"/>
                  <a:pt x="5374973" y="142957"/>
                </a:cubicBezTo>
                <a:cubicBezTo>
                  <a:pt x="5391751" y="141244"/>
                  <a:pt x="5411734" y="137067"/>
                  <a:pt x="5434922" y="130428"/>
                </a:cubicBezTo>
                <a:cubicBezTo>
                  <a:pt x="5436672" y="90390"/>
                  <a:pt x="5437109" y="64889"/>
                  <a:pt x="5436234" y="53926"/>
                </a:cubicBezTo>
                <a:cubicBezTo>
                  <a:pt x="5435360" y="42963"/>
                  <a:pt x="5433335" y="33014"/>
                  <a:pt x="5430158" y="24081"/>
                </a:cubicBezTo>
                <a:cubicBezTo>
                  <a:pt x="5427776" y="17380"/>
                  <a:pt x="5428892" y="13733"/>
                  <a:pt x="5433508" y="13139"/>
                </a:cubicBezTo>
                <a:close/>
                <a:moveTo>
                  <a:pt x="3471357" y="13139"/>
                </a:moveTo>
                <a:cubicBezTo>
                  <a:pt x="3472896" y="12940"/>
                  <a:pt x="3474823" y="13082"/>
                  <a:pt x="3477139" y="13562"/>
                </a:cubicBezTo>
                <a:cubicBezTo>
                  <a:pt x="3486403" y="15484"/>
                  <a:pt x="3493630" y="18344"/>
                  <a:pt x="3498822" y="22145"/>
                </a:cubicBezTo>
                <a:cubicBezTo>
                  <a:pt x="3504013" y="25945"/>
                  <a:pt x="3505457" y="30383"/>
                  <a:pt x="3503156" y="35459"/>
                </a:cubicBezTo>
                <a:cubicBezTo>
                  <a:pt x="3500854" y="40536"/>
                  <a:pt x="3499040" y="50380"/>
                  <a:pt x="3497714" y="64993"/>
                </a:cubicBezTo>
                <a:cubicBezTo>
                  <a:pt x="3496387" y="79606"/>
                  <a:pt x="3495301" y="99295"/>
                  <a:pt x="3494455" y="124060"/>
                </a:cubicBezTo>
                <a:cubicBezTo>
                  <a:pt x="3500707" y="123315"/>
                  <a:pt x="3506626" y="122003"/>
                  <a:pt x="3512212" y="120124"/>
                </a:cubicBezTo>
                <a:cubicBezTo>
                  <a:pt x="3517797" y="118245"/>
                  <a:pt x="3523885" y="119590"/>
                  <a:pt x="3530474" y="124157"/>
                </a:cubicBezTo>
                <a:cubicBezTo>
                  <a:pt x="3537063" y="128725"/>
                  <a:pt x="3535357" y="132779"/>
                  <a:pt x="3525354" y="136321"/>
                </a:cubicBezTo>
                <a:cubicBezTo>
                  <a:pt x="3515352" y="139863"/>
                  <a:pt x="3505052" y="143147"/>
                  <a:pt x="3494455" y="146173"/>
                </a:cubicBezTo>
                <a:lnTo>
                  <a:pt x="3494455" y="163682"/>
                </a:lnTo>
                <a:cubicBezTo>
                  <a:pt x="3500765" y="164385"/>
                  <a:pt x="3508193" y="166751"/>
                  <a:pt x="3516740" y="170781"/>
                </a:cubicBezTo>
                <a:cubicBezTo>
                  <a:pt x="3525286" y="174810"/>
                  <a:pt x="3529255" y="181780"/>
                  <a:pt x="3528646" y="191689"/>
                </a:cubicBezTo>
                <a:cubicBezTo>
                  <a:pt x="3528036" y="201598"/>
                  <a:pt x="3523533" y="204165"/>
                  <a:pt x="3515137" y="199390"/>
                </a:cubicBezTo>
                <a:cubicBezTo>
                  <a:pt x="3506741" y="194614"/>
                  <a:pt x="3499746" y="188003"/>
                  <a:pt x="3494154" y="179557"/>
                </a:cubicBezTo>
                <a:cubicBezTo>
                  <a:pt x="3493408" y="210274"/>
                  <a:pt x="3492580" y="234053"/>
                  <a:pt x="3491669" y="250896"/>
                </a:cubicBezTo>
                <a:cubicBezTo>
                  <a:pt x="3490759" y="267739"/>
                  <a:pt x="3489228" y="280534"/>
                  <a:pt x="3487077" y="289281"/>
                </a:cubicBezTo>
                <a:cubicBezTo>
                  <a:pt x="3484926" y="298029"/>
                  <a:pt x="3481416" y="301797"/>
                  <a:pt x="3476548" y="300585"/>
                </a:cubicBezTo>
                <a:cubicBezTo>
                  <a:pt x="3471679" y="299373"/>
                  <a:pt x="3468022" y="293529"/>
                  <a:pt x="3465577" y="283054"/>
                </a:cubicBezTo>
                <a:cubicBezTo>
                  <a:pt x="3463132" y="272578"/>
                  <a:pt x="3463258" y="263221"/>
                  <a:pt x="3465954" y="254983"/>
                </a:cubicBezTo>
                <a:cubicBezTo>
                  <a:pt x="3468650" y="246745"/>
                  <a:pt x="3470901" y="220706"/>
                  <a:pt x="3472708" y="176868"/>
                </a:cubicBezTo>
                <a:cubicBezTo>
                  <a:pt x="3466828" y="192958"/>
                  <a:pt x="3457482" y="207409"/>
                  <a:pt x="3444669" y="220222"/>
                </a:cubicBezTo>
                <a:cubicBezTo>
                  <a:pt x="3431856" y="233035"/>
                  <a:pt x="3418029" y="243185"/>
                  <a:pt x="3403187" y="250670"/>
                </a:cubicBezTo>
                <a:cubicBezTo>
                  <a:pt x="3388345" y="258156"/>
                  <a:pt x="3386197" y="255808"/>
                  <a:pt x="3396744" y="243626"/>
                </a:cubicBezTo>
                <a:cubicBezTo>
                  <a:pt x="3407292" y="231444"/>
                  <a:pt x="3420166" y="215737"/>
                  <a:pt x="3435366" y="196507"/>
                </a:cubicBezTo>
                <a:cubicBezTo>
                  <a:pt x="3450567" y="177277"/>
                  <a:pt x="3461214" y="162628"/>
                  <a:pt x="3467309" y="152562"/>
                </a:cubicBezTo>
                <a:cubicBezTo>
                  <a:pt x="3451018" y="156061"/>
                  <a:pt x="3439259" y="158961"/>
                  <a:pt x="3432032" y="161263"/>
                </a:cubicBezTo>
                <a:cubicBezTo>
                  <a:pt x="3424805" y="163564"/>
                  <a:pt x="3415602" y="161517"/>
                  <a:pt x="3404424" y="155121"/>
                </a:cubicBezTo>
                <a:cubicBezTo>
                  <a:pt x="3393245" y="148726"/>
                  <a:pt x="3396045" y="144671"/>
                  <a:pt x="3412823" y="142957"/>
                </a:cubicBezTo>
                <a:cubicBezTo>
                  <a:pt x="3429601" y="141244"/>
                  <a:pt x="3449584" y="137067"/>
                  <a:pt x="3472773" y="130428"/>
                </a:cubicBezTo>
                <a:cubicBezTo>
                  <a:pt x="3474522" y="90390"/>
                  <a:pt x="3474959" y="64889"/>
                  <a:pt x="3474085" y="53926"/>
                </a:cubicBezTo>
                <a:cubicBezTo>
                  <a:pt x="3473210" y="42963"/>
                  <a:pt x="3471184" y="33014"/>
                  <a:pt x="3468008" y="24081"/>
                </a:cubicBezTo>
                <a:cubicBezTo>
                  <a:pt x="3465626" y="17380"/>
                  <a:pt x="3466742" y="13733"/>
                  <a:pt x="3471357" y="13139"/>
                </a:cubicBezTo>
                <a:close/>
                <a:moveTo>
                  <a:pt x="6274981" y="11796"/>
                </a:moveTo>
                <a:cubicBezTo>
                  <a:pt x="6276869" y="11738"/>
                  <a:pt x="6279203" y="12123"/>
                  <a:pt x="6281984" y="12949"/>
                </a:cubicBezTo>
                <a:cubicBezTo>
                  <a:pt x="6293105" y="16254"/>
                  <a:pt x="6301454" y="20101"/>
                  <a:pt x="6307033" y="24489"/>
                </a:cubicBezTo>
                <a:cubicBezTo>
                  <a:pt x="6312611" y="28877"/>
                  <a:pt x="6313267" y="33696"/>
                  <a:pt x="6309001" y="38944"/>
                </a:cubicBezTo>
                <a:cubicBezTo>
                  <a:pt x="6304735" y="44193"/>
                  <a:pt x="6299693" y="52625"/>
                  <a:pt x="6293879" y="64240"/>
                </a:cubicBezTo>
                <a:cubicBezTo>
                  <a:pt x="6288064" y="75856"/>
                  <a:pt x="6279492" y="87701"/>
                  <a:pt x="6268163" y="99775"/>
                </a:cubicBezTo>
                <a:cubicBezTo>
                  <a:pt x="6296513" y="98987"/>
                  <a:pt x="6314041" y="96090"/>
                  <a:pt x="6320745" y="91085"/>
                </a:cubicBezTo>
                <a:cubicBezTo>
                  <a:pt x="6327449" y="86080"/>
                  <a:pt x="6335219" y="85507"/>
                  <a:pt x="6344051" y="89364"/>
                </a:cubicBezTo>
                <a:cubicBezTo>
                  <a:pt x="6352885" y="93222"/>
                  <a:pt x="6359995" y="98044"/>
                  <a:pt x="6365379" y="103830"/>
                </a:cubicBezTo>
                <a:cubicBezTo>
                  <a:pt x="6370764" y="109616"/>
                  <a:pt x="6371169" y="115001"/>
                  <a:pt x="6366595" y="119984"/>
                </a:cubicBezTo>
                <a:cubicBezTo>
                  <a:pt x="6362020" y="124967"/>
                  <a:pt x="6358847" y="136784"/>
                  <a:pt x="6357077" y="155433"/>
                </a:cubicBezTo>
                <a:cubicBezTo>
                  <a:pt x="6355305" y="174083"/>
                  <a:pt x="6353745" y="192840"/>
                  <a:pt x="6352397" y="211704"/>
                </a:cubicBezTo>
                <a:cubicBezTo>
                  <a:pt x="6351050" y="230569"/>
                  <a:pt x="6347071" y="246841"/>
                  <a:pt x="6340459" y="260522"/>
                </a:cubicBezTo>
                <a:cubicBezTo>
                  <a:pt x="6333849" y="274202"/>
                  <a:pt x="6323591" y="284603"/>
                  <a:pt x="6309689" y="291723"/>
                </a:cubicBezTo>
                <a:cubicBezTo>
                  <a:pt x="6295787" y="298843"/>
                  <a:pt x="6288308" y="297054"/>
                  <a:pt x="6287254" y="286356"/>
                </a:cubicBezTo>
                <a:cubicBezTo>
                  <a:pt x="6286200" y="275658"/>
                  <a:pt x="6280478" y="263483"/>
                  <a:pt x="6270089" y="249831"/>
                </a:cubicBezTo>
                <a:cubicBezTo>
                  <a:pt x="6259699" y="236179"/>
                  <a:pt x="6261104" y="232551"/>
                  <a:pt x="6274305" y="238947"/>
                </a:cubicBezTo>
                <a:cubicBezTo>
                  <a:pt x="6287505" y="245343"/>
                  <a:pt x="6296722" y="248942"/>
                  <a:pt x="6301956" y="249745"/>
                </a:cubicBezTo>
                <a:cubicBezTo>
                  <a:pt x="6307191" y="250548"/>
                  <a:pt x="6312062" y="245741"/>
                  <a:pt x="6316573" y="235323"/>
                </a:cubicBezTo>
                <a:cubicBezTo>
                  <a:pt x="6321083" y="224904"/>
                  <a:pt x="6324237" y="209127"/>
                  <a:pt x="6326037" y="187989"/>
                </a:cubicBezTo>
                <a:cubicBezTo>
                  <a:pt x="6327837" y="166852"/>
                  <a:pt x="6328736" y="149170"/>
                  <a:pt x="6328736" y="134945"/>
                </a:cubicBezTo>
                <a:cubicBezTo>
                  <a:pt x="6328736" y="122110"/>
                  <a:pt x="6327499" y="114865"/>
                  <a:pt x="6325026" y="113209"/>
                </a:cubicBezTo>
                <a:cubicBezTo>
                  <a:pt x="6322552" y="111552"/>
                  <a:pt x="6316404" y="111957"/>
                  <a:pt x="6306581" y="114424"/>
                </a:cubicBezTo>
                <a:lnTo>
                  <a:pt x="6278445" y="121479"/>
                </a:lnTo>
                <a:cubicBezTo>
                  <a:pt x="6271619" y="122411"/>
                  <a:pt x="6265553" y="120174"/>
                  <a:pt x="6260247" y="114768"/>
                </a:cubicBezTo>
                <a:cubicBezTo>
                  <a:pt x="6246523" y="130356"/>
                  <a:pt x="6232237" y="142351"/>
                  <a:pt x="6217389" y="150755"/>
                </a:cubicBezTo>
                <a:cubicBezTo>
                  <a:pt x="6213675" y="152856"/>
                  <a:pt x="6210881" y="154134"/>
                  <a:pt x="6209003" y="154590"/>
                </a:cubicBezTo>
                <a:lnTo>
                  <a:pt x="6207341" y="153957"/>
                </a:lnTo>
                <a:lnTo>
                  <a:pt x="6207023" y="159520"/>
                </a:lnTo>
                <a:cubicBezTo>
                  <a:pt x="6206817" y="166852"/>
                  <a:pt x="6206938" y="175915"/>
                  <a:pt x="6207386" y="186709"/>
                </a:cubicBezTo>
                <a:cubicBezTo>
                  <a:pt x="6208283" y="208298"/>
                  <a:pt x="6207573" y="224646"/>
                  <a:pt x="6205257" y="235753"/>
                </a:cubicBezTo>
                <a:cubicBezTo>
                  <a:pt x="6202941" y="246859"/>
                  <a:pt x="6199829" y="255793"/>
                  <a:pt x="6195921" y="262555"/>
                </a:cubicBezTo>
                <a:cubicBezTo>
                  <a:pt x="6192013" y="269316"/>
                  <a:pt x="6187829" y="269416"/>
                  <a:pt x="6183369" y="262856"/>
                </a:cubicBezTo>
                <a:cubicBezTo>
                  <a:pt x="6178910" y="256295"/>
                  <a:pt x="6175497" y="250846"/>
                  <a:pt x="6173131" y="246508"/>
                </a:cubicBezTo>
                <a:cubicBezTo>
                  <a:pt x="6170765" y="242170"/>
                  <a:pt x="6168453" y="239825"/>
                  <a:pt x="6166194" y="239474"/>
                </a:cubicBezTo>
                <a:cubicBezTo>
                  <a:pt x="6163935" y="239123"/>
                  <a:pt x="6152711" y="240596"/>
                  <a:pt x="6132519" y="243894"/>
                </a:cubicBezTo>
                <a:cubicBezTo>
                  <a:pt x="6127816" y="263999"/>
                  <a:pt x="6122449" y="269499"/>
                  <a:pt x="6116419" y="260393"/>
                </a:cubicBezTo>
                <a:cubicBezTo>
                  <a:pt x="6110389" y="251287"/>
                  <a:pt x="6107373" y="239162"/>
                  <a:pt x="6107373" y="224019"/>
                </a:cubicBezTo>
                <a:cubicBezTo>
                  <a:pt x="6107373" y="209750"/>
                  <a:pt x="6106933" y="192022"/>
                  <a:pt x="6106051" y="170835"/>
                </a:cubicBezTo>
                <a:cubicBezTo>
                  <a:pt x="6105169" y="149647"/>
                  <a:pt x="6102021" y="134310"/>
                  <a:pt x="6096608" y="124824"/>
                </a:cubicBezTo>
                <a:cubicBezTo>
                  <a:pt x="6091195" y="115338"/>
                  <a:pt x="6092115" y="110595"/>
                  <a:pt x="6099371" y="110595"/>
                </a:cubicBezTo>
                <a:cubicBezTo>
                  <a:pt x="6104161" y="110595"/>
                  <a:pt x="6109761" y="111032"/>
                  <a:pt x="6116171" y="111907"/>
                </a:cubicBezTo>
                <a:cubicBezTo>
                  <a:pt x="6123055" y="103260"/>
                  <a:pt x="6130733" y="89888"/>
                  <a:pt x="6139209" y="71790"/>
                </a:cubicBezTo>
                <a:cubicBezTo>
                  <a:pt x="6147684" y="53693"/>
                  <a:pt x="6150347" y="39435"/>
                  <a:pt x="6147200" y="29017"/>
                </a:cubicBezTo>
                <a:cubicBezTo>
                  <a:pt x="6144053" y="18599"/>
                  <a:pt x="6151979" y="17513"/>
                  <a:pt x="6170979" y="25758"/>
                </a:cubicBezTo>
                <a:cubicBezTo>
                  <a:pt x="6187185" y="33588"/>
                  <a:pt x="6192193" y="40482"/>
                  <a:pt x="6186005" y="46440"/>
                </a:cubicBezTo>
                <a:cubicBezTo>
                  <a:pt x="6179817" y="52399"/>
                  <a:pt x="6173152" y="60734"/>
                  <a:pt x="6166011" y="71446"/>
                </a:cubicBezTo>
                <a:cubicBezTo>
                  <a:pt x="6158869" y="82158"/>
                  <a:pt x="6147928" y="95645"/>
                  <a:pt x="6133186" y="111907"/>
                </a:cubicBezTo>
                <a:cubicBezTo>
                  <a:pt x="6150537" y="109412"/>
                  <a:pt x="6162598" y="105189"/>
                  <a:pt x="6169366" y="99238"/>
                </a:cubicBezTo>
                <a:cubicBezTo>
                  <a:pt x="6176135" y="93286"/>
                  <a:pt x="6183463" y="92232"/>
                  <a:pt x="6191350" y="96076"/>
                </a:cubicBezTo>
                <a:cubicBezTo>
                  <a:pt x="6199237" y="99919"/>
                  <a:pt x="6206139" y="103920"/>
                  <a:pt x="6212053" y="108078"/>
                </a:cubicBezTo>
                <a:cubicBezTo>
                  <a:pt x="6217969" y="112237"/>
                  <a:pt x="6219306" y="117116"/>
                  <a:pt x="6216065" y="122716"/>
                </a:cubicBezTo>
                <a:cubicBezTo>
                  <a:pt x="6212825" y="128316"/>
                  <a:pt x="6210343" y="134984"/>
                  <a:pt x="6208623" y="142721"/>
                </a:cubicBezTo>
                <a:cubicBezTo>
                  <a:pt x="6208193" y="144655"/>
                  <a:pt x="6207844" y="147022"/>
                  <a:pt x="6207577" y="149822"/>
                </a:cubicBezTo>
                <a:lnTo>
                  <a:pt x="6207557" y="150194"/>
                </a:lnTo>
                <a:lnTo>
                  <a:pt x="6208745" y="147460"/>
                </a:lnTo>
                <a:cubicBezTo>
                  <a:pt x="6210537" y="144627"/>
                  <a:pt x="6213245" y="140971"/>
                  <a:pt x="6216872" y="136493"/>
                </a:cubicBezTo>
                <a:cubicBezTo>
                  <a:pt x="6231377" y="118583"/>
                  <a:pt x="6244649" y="98108"/>
                  <a:pt x="6256687" y="75071"/>
                </a:cubicBezTo>
                <a:cubicBezTo>
                  <a:pt x="6268727" y="52033"/>
                  <a:pt x="6273171" y="35094"/>
                  <a:pt x="6270024" y="24253"/>
                </a:cubicBezTo>
                <a:cubicBezTo>
                  <a:pt x="6267663" y="16122"/>
                  <a:pt x="6269315" y="11970"/>
                  <a:pt x="6274981" y="11796"/>
                </a:cubicBezTo>
                <a:close/>
                <a:moveTo>
                  <a:pt x="5553652" y="9929"/>
                </a:moveTo>
                <a:cubicBezTo>
                  <a:pt x="5558163" y="8949"/>
                  <a:pt x="5564931" y="9066"/>
                  <a:pt x="5573955" y="10282"/>
                </a:cubicBezTo>
                <a:cubicBezTo>
                  <a:pt x="5592002" y="12712"/>
                  <a:pt x="5600201" y="20162"/>
                  <a:pt x="5598551" y="32631"/>
                </a:cubicBezTo>
                <a:cubicBezTo>
                  <a:pt x="5596903" y="45100"/>
                  <a:pt x="5586857" y="46509"/>
                  <a:pt x="5568415" y="36858"/>
                </a:cubicBezTo>
                <a:cubicBezTo>
                  <a:pt x="5554061" y="27278"/>
                  <a:pt x="5546884" y="20381"/>
                  <a:pt x="5546884" y="16165"/>
                </a:cubicBezTo>
                <a:cubicBezTo>
                  <a:pt x="5546884" y="12988"/>
                  <a:pt x="5549140" y="10910"/>
                  <a:pt x="5553652" y="9929"/>
                </a:cubicBezTo>
                <a:close/>
                <a:moveTo>
                  <a:pt x="3591501" y="9929"/>
                </a:moveTo>
                <a:cubicBezTo>
                  <a:pt x="3596013" y="8949"/>
                  <a:pt x="3602781" y="9066"/>
                  <a:pt x="3611804" y="10282"/>
                </a:cubicBezTo>
                <a:cubicBezTo>
                  <a:pt x="3629852" y="12712"/>
                  <a:pt x="3638051" y="20162"/>
                  <a:pt x="3636401" y="32631"/>
                </a:cubicBezTo>
                <a:cubicBezTo>
                  <a:pt x="3634752" y="45100"/>
                  <a:pt x="3624707" y="46509"/>
                  <a:pt x="3606266" y="36858"/>
                </a:cubicBezTo>
                <a:cubicBezTo>
                  <a:pt x="3591911" y="27278"/>
                  <a:pt x="3584734" y="20381"/>
                  <a:pt x="3584734" y="16165"/>
                </a:cubicBezTo>
                <a:cubicBezTo>
                  <a:pt x="3584734" y="12988"/>
                  <a:pt x="3586990" y="10910"/>
                  <a:pt x="3591501" y="9929"/>
                </a:cubicBezTo>
                <a:close/>
                <a:moveTo>
                  <a:pt x="6878815" y="8561"/>
                </a:moveTo>
                <a:cubicBezTo>
                  <a:pt x="6882659" y="7277"/>
                  <a:pt x="6889661" y="9206"/>
                  <a:pt x="6899821" y="14347"/>
                </a:cubicBezTo>
                <a:cubicBezTo>
                  <a:pt x="6909981" y="19488"/>
                  <a:pt x="6913483" y="25091"/>
                  <a:pt x="6910328" y="31157"/>
                </a:cubicBezTo>
                <a:cubicBezTo>
                  <a:pt x="6907173" y="37223"/>
                  <a:pt x="6905595" y="59193"/>
                  <a:pt x="6905595" y="97065"/>
                </a:cubicBezTo>
                <a:lnTo>
                  <a:pt x="6927623" y="93129"/>
                </a:lnTo>
                <a:cubicBezTo>
                  <a:pt x="6938177" y="90361"/>
                  <a:pt x="6945695" y="91562"/>
                  <a:pt x="6950176" y="96732"/>
                </a:cubicBezTo>
                <a:cubicBezTo>
                  <a:pt x="6954657" y="101901"/>
                  <a:pt x="6952295" y="106193"/>
                  <a:pt x="6943088" y="109606"/>
                </a:cubicBezTo>
                <a:cubicBezTo>
                  <a:pt x="6933882" y="113018"/>
                  <a:pt x="6920940" y="115922"/>
                  <a:pt x="6904262" y="118317"/>
                </a:cubicBezTo>
                <a:lnTo>
                  <a:pt x="6904262" y="123222"/>
                </a:lnTo>
                <a:cubicBezTo>
                  <a:pt x="6918043" y="124842"/>
                  <a:pt x="6928909" y="128434"/>
                  <a:pt x="6936861" y="133998"/>
                </a:cubicBezTo>
                <a:cubicBezTo>
                  <a:pt x="6944813" y="139562"/>
                  <a:pt x="6947275" y="146747"/>
                  <a:pt x="6944250" y="155552"/>
                </a:cubicBezTo>
                <a:cubicBezTo>
                  <a:pt x="6941225" y="164356"/>
                  <a:pt x="6934699" y="163898"/>
                  <a:pt x="6924675" y="154175"/>
                </a:cubicBezTo>
                <a:cubicBezTo>
                  <a:pt x="6914651" y="144452"/>
                  <a:pt x="6907847" y="137619"/>
                  <a:pt x="6904262" y="133676"/>
                </a:cubicBezTo>
                <a:cubicBezTo>
                  <a:pt x="6904262" y="141993"/>
                  <a:pt x="6902954" y="150597"/>
                  <a:pt x="6900337" y="159488"/>
                </a:cubicBezTo>
                <a:cubicBezTo>
                  <a:pt x="6897719" y="168379"/>
                  <a:pt x="6893417" y="168874"/>
                  <a:pt x="6887431" y="160972"/>
                </a:cubicBezTo>
                <a:cubicBezTo>
                  <a:pt x="6881443" y="153071"/>
                  <a:pt x="6879124" y="146295"/>
                  <a:pt x="6880471" y="140645"/>
                </a:cubicBezTo>
                <a:cubicBezTo>
                  <a:pt x="6881820" y="134995"/>
                  <a:pt x="6882458" y="129969"/>
                  <a:pt x="6882386" y="125566"/>
                </a:cubicBezTo>
                <a:cubicBezTo>
                  <a:pt x="6864489" y="152927"/>
                  <a:pt x="6845410" y="171017"/>
                  <a:pt x="6825147" y="179837"/>
                </a:cubicBezTo>
                <a:cubicBezTo>
                  <a:pt x="6804885" y="188656"/>
                  <a:pt x="6800055" y="188068"/>
                  <a:pt x="6810660" y="178073"/>
                </a:cubicBezTo>
                <a:cubicBezTo>
                  <a:pt x="6821265" y="168078"/>
                  <a:pt x="6832121" y="157305"/>
                  <a:pt x="6843227" y="145754"/>
                </a:cubicBezTo>
                <a:cubicBezTo>
                  <a:pt x="6854333" y="134203"/>
                  <a:pt x="6862023" y="125674"/>
                  <a:pt x="6866297" y="120167"/>
                </a:cubicBezTo>
                <a:cubicBezTo>
                  <a:pt x="6857348" y="124555"/>
                  <a:pt x="6850006" y="127230"/>
                  <a:pt x="6844270" y="128190"/>
                </a:cubicBezTo>
                <a:cubicBezTo>
                  <a:pt x="6838534" y="129151"/>
                  <a:pt x="6831547" y="125778"/>
                  <a:pt x="6823309" y="118070"/>
                </a:cubicBezTo>
                <a:cubicBezTo>
                  <a:pt x="6815070" y="110362"/>
                  <a:pt x="6816511" y="106967"/>
                  <a:pt x="6827632" y="107885"/>
                </a:cubicBezTo>
                <a:cubicBezTo>
                  <a:pt x="6838753" y="108802"/>
                  <a:pt x="6857040" y="106802"/>
                  <a:pt x="6882493" y="101883"/>
                </a:cubicBezTo>
                <a:lnTo>
                  <a:pt x="6882493" y="55313"/>
                </a:lnTo>
                <a:cubicBezTo>
                  <a:pt x="6882493" y="37245"/>
                  <a:pt x="6880920" y="25256"/>
                  <a:pt x="6877773" y="19348"/>
                </a:cubicBezTo>
                <a:cubicBezTo>
                  <a:pt x="6874625" y="13440"/>
                  <a:pt x="6874973" y="9844"/>
                  <a:pt x="6878815" y="8561"/>
                </a:cubicBezTo>
                <a:close/>
                <a:moveTo>
                  <a:pt x="5135370" y="8034"/>
                </a:moveTo>
                <a:cubicBezTo>
                  <a:pt x="5153266" y="10214"/>
                  <a:pt x="5161315" y="13903"/>
                  <a:pt x="5159515" y="19101"/>
                </a:cubicBezTo>
                <a:cubicBezTo>
                  <a:pt x="5157715" y="24299"/>
                  <a:pt x="5163634" y="36341"/>
                  <a:pt x="5177272" y="55227"/>
                </a:cubicBezTo>
                <a:cubicBezTo>
                  <a:pt x="5184471" y="52030"/>
                  <a:pt x="5191605" y="48979"/>
                  <a:pt x="5198675" y="46075"/>
                </a:cubicBezTo>
                <a:cubicBezTo>
                  <a:pt x="5205744" y="43171"/>
                  <a:pt x="5211334" y="44160"/>
                  <a:pt x="5215442" y="49043"/>
                </a:cubicBezTo>
                <a:cubicBezTo>
                  <a:pt x="5219551" y="53926"/>
                  <a:pt x="5219317" y="58088"/>
                  <a:pt x="5214743" y="61530"/>
                </a:cubicBezTo>
                <a:cubicBezTo>
                  <a:pt x="5210169" y="64972"/>
                  <a:pt x="5202561" y="69553"/>
                  <a:pt x="5191920" y="75275"/>
                </a:cubicBezTo>
                <a:cubicBezTo>
                  <a:pt x="5201930" y="83205"/>
                  <a:pt x="5215453" y="91544"/>
                  <a:pt x="5232489" y="100292"/>
                </a:cubicBezTo>
                <a:cubicBezTo>
                  <a:pt x="5249525" y="109039"/>
                  <a:pt x="5260492" y="113388"/>
                  <a:pt x="5265389" y="113338"/>
                </a:cubicBezTo>
                <a:cubicBezTo>
                  <a:pt x="5270286" y="113287"/>
                  <a:pt x="5272735" y="110588"/>
                  <a:pt x="5272735" y="105239"/>
                </a:cubicBezTo>
                <a:cubicBezTo>
                  <a:pt x="5272735" y="97323"/>
                  <a:pt x="5272513" y="89035"/>
                  <a:pt x="5272068" y="80373"/>
                </a:cubicBezTo>
                <a:cubicBezTo>
                  <a:pt x="5271624" y="71712"/>
                  <a:pt x="5276105" y="76702"/>
                  <a:pt x="5285512" y="95344"/>
                </a:cubicBezTo>
                <a:cubicBezTo>
                  <a:pt x="5294919" y="113986"/>
                  <a:pt x="5302143" y="127735"/>
                  <a:pt x="5307184" y="136590"/>
                </a:cubicBezTo>
                <a:cubicBezTo>
                  <a:pt x="5312224" y="145445"/>
                  <a:pt x="5305047" y="148729"/>
                  <a:pt x="5285652" y="146442"/>
                </a:cubicBezTo>
                <a:cubicBezTo>
                  <a:pt x="5266256" y="144155"/>
                  <a:pt x="5246697" y="137275"/>
                  <a:pt x="5226972" y="125803"/>
                </a:cubicBezTo>
                <a:cubicBezTo>
                  <a:pt x="5207247" y="114331"/>
                  <a:pt x="5188895" y="100306"/>
                  <a:pt x="5171916" y="83729"/>
                </a:cubicBezTo>
                <a:cubicBezTo>
                  <a:pt x="5150377" y="91831"/>
                  <a:pt x="5135252" y="94849"/>
                  <a:pt x="5126540" y="92784"/>
                </a:cubicBezTo>
                <a:cubicBezTo>
                  <a:pt x="5117828" y="90719"/>
                  <a:pt x="5117348" y="87425"/>
                  <a:pt x="5125099" y="82900"/>
                </a:cubicBezTo>
                <a:cubicBezTo>
                  <a:pt x="5132850" y="78376"/>
                  <a:pt x="5143823" y="72966"/>
                  <a:pt x="5158020" y="66671"/>
                </a:cubicBezTo>
                <a:cubicBezTo>
                  <a:pt x="5143422" y="43956"/>
                  <a:pt x="5131674" y="28841"/>
                  <a:pt x="5122776" y="21327"/>
                </a:cubicBezTo>
                <a:cubicBezTo>
                  <a:pt x="5113877" y="13813"/>
                  <a:pt x="5118075" y="9382"/>
                  <a:pt x="5135370" y="8034"/>
                </a:cubicBezTo>
                <a:close/>
                <a:moveTo>
                  <a:pt x="3163695" y="8034"/>
                </a:moveTo>
                <a:cubicBezTo>
                  <a:pt x="3181591" y="10214"/>
                  <a:pt x="3189640" y="13903"/>
                  <a:pt x="3187840" y="19101"/>
                </a:cubicBezTo>
                <a:cubicBezTo>
                  <a:pt x="3186041" y="24299"/>
                  <a:pt x="3191959" y="36341"/>
                  <a:pt x="3205597" y="55227"/>
                </a:cubicBezTo>
                <a:cubicBezTo>
                  <a:pt x="3212796" y="52030"/>
                  <a:pt x="3219930" y="48979"/>
                  <a:pt x="3227000" y="46075"/>
                </a:cubicBezTo>
                <a:cubicBezTo>
                  <a:pt x="3234069" y="43171"/>
                  <a:pt x="3239659" y="44160"/>
                  <a:pt x="3243767" y="49043"/>
                </a:cubicBezTo>
                <a:cubicBezTo>
                  <a:pt x="3247875" y="53926"/>
                  <a:pt x="3247642" y="58088"/>
                  <a:pt x="3243068" y="61530"/>
                </a:cubicBezTo>
                <a:cubicBezTo>
                  <a:pt x="3238493" y="64972"/>
                  <a:pt x="3230886" y="69553"/>
                  <a:pt x="3220245" y="75275"/>
                </a:cubicBezTo>
                <a:cubicBezTo>
                  <a:pt x="3230255" y="83205"/>
                  <a:pt x="3243778" y="91544"/>
                  <a:pt x="3260814" y="100292"/>
                </a:cubicBezTo>
                <a:cubicBezTo>
                  <a:pt x="3277850" y="109039"/>
                  <a:pt x="3288817" y="113388"/>
                  <a:pt x="3293714" y="113338"/>
                </a:cubicBezTo>
                <a:cubicBezTo>
                  <a:pt x="3298611" y="113287"/>
                  <a:pt x="3301060" y="110588"/>
                  <a:pt x="3301060" y="105239"/>
                </a:cubicBezTo>
                <a:cubicBezTo>
                  <a:pt x="3301060" y="97323"/>
                  <a:pt x="3300837" y="89035"/>
                  <a:pt x="3300393" y="80373"/>
                </a:cubicBezTo>
                <a:cubicBezTo>
                  <a:pt x="3299948" y="71712"/>
                  <a:pt x="3304430" y="76702"/>
                  <a:pt x="3313837" y="95344"/>
                </a:cubicBezTo>
                <a:cubicBezTo>
                  <a:pt x="3323244" y="113986"/>
                  <a:pt x="3330468" y="127735"/>
                  <a:pt x="3335509" y="136590"/>
                </a:cubicBezTo>
                <a:cubicBezTo>
                  <a:pt x="3340549" y="145445"/>
                  <a:pt x="3333372" y="148729"/>
                  <a:pt x="3313977" y="146442"/>
                </a:cubicBezTo>
                <a:cubicBezTo>
                  <a:pt x="3294581" y="144155"/>
                  <a:pt x="3275022" y="137275"/>
                  <a:pt x="3255297" y="125803"/>
                </a:cubicBezTo>
                <a:cubicBezTo>
                  <a:pt x="3235572" y="114331"/>
                  <a:pt x="3217220" y="100306"/>
                  <a:pt x="3200241" y="83729"/>
                </a:cubicBezTo>
                <a:cubicBezTo>
                  <a:pt x="3178702" y="91831"/>
                  <a:pt x="3163577" y="94849"/>
                  <a:pt x="3154865" y="92784"/>
                </a:cubicBezTo>
                <a:cubicBezTo>
                  <a:pt x="3146153" y="90719"/>
                  <a:pt x="3145673" y="87425"/>
                  <a:pt x="3153424" y="82900"/>
                </a:cubicBezTo>
                <a:cubicBezTo>
                  <a:pt x="3161175" y="78376"/>
                  <a:pt x="3172148" y="72966"/>
                  <a:pt x="3186345" y="66671"/>
                </a:cubicBezTo>
                <a:cubicBezTo>
                  <a:pt x="3171747" y="43956"/>
                  <a:pt x="3159999" y="28841"/>
                  <a:pt x="3151101" y="21327"/>
                </a:cubicBezTo>
                <a:cubicBezTo>
                  <a:pt x="3142203" y="13813"/>
                  <a:pt x="3146401" y="9382"/>
                  <a:pt x="3163695" y="8034"/>
                </a:cubicBezTo>
                <a:close/>
                <a:moveTo>
                  <a:pt x="5223899" y="7383"/>
                </a:moveTo>
                <a:cubicBezTo>
                  <a:pt x="5228335" y="7874"/>
                  <a:pt x="5233507" y="9066"/>
                  <a:pt x="5239415" y="10959"/>
                </a:cubicBezTo>
                <a:cubicBezTo>
                  <a:pt x="5250945" y="16208"/>
                  <a:pt x="5256709" y="23342"/>
                  <a:pt x="5256709" y="32362"/>
                </a:cubicBezTo>
                <a:cubicBezTo>
                  <a:pt x="5256709" y="43218"/>
                  <a:pt x="5251547" y="46498"/>
                  <a:pt x="5241222" y="42203"/>
                </a:cubicBezTo>
                <a:cubicBezTo>
                  <a:pt x="5230897" y="37908"/>
                  <a:pt x="5222096" y="31591"/>
                  <a:pt x="5214818" y="23252"/>
                </a:cubicBezTo>
                <a:cubicBezTo>
                  <a:pt x="5207541" y="14914"/>
                  <a:pt x="5206867" y="9834"/>
                  <a:pt x="5212796" y="8012"/>
                </a:cubicBezTo>
                <a:cubicBezTo>
                  <a:pt x="5215761" y="7102"/>
                  <a:pt x="5219462" y="6892"/>
                  <a:pt x="5223899" y="7383"/>
                </a:cubicBezTo>
                <a:close/>
                <a:moveTo>
                  <a:pt x="3252223" y="7383"/>
                </a:moveTo>
                <a:cubicBezTo>
                  <a:pt x="3256660" y="7874"/>
                  <a:pt x="3261832" y="9066"/>
                  <a:pt x="3267740" y="10959"/>
                </a:cubicBezTo>
                <a:cubicBezTo>
                  <a:pt x="3279270" y="16208"/>
                  <a:pt x="3285035" y="23342"/>
                  <a:pt x="3285035" y="32362"/>
                </a:cubicBezTo>
                <a:cubicBezTo>
                  <a:pt x="3285035" y="43218"/>
                  <a:pt x="3279872" y="46498"/>
                  <a:pt x="3269547" y="42203"/>
                </a:cubicBezTo>
                <a:cubicBezTo>
                  <a:pt x="3259222" y="37908"/>
                  <a:pt x="3250421" y="31591"/>
                  <a:pt x="3243143" y="23252"/>
                </a:cubicBezTo>
                <a:cubicBezTo>
                  <a:pt x="3235865" y="14914"/>
                  <a:pt x="3235191" y="9834"/>
                  <a:pt x="3241121" y="8012"/>
                </a:cubicBezTo>
                <a:cubicBezTo>
                  <a:pt x="3244086" y="7102"/>
                  <a:pt x="3247787" y="6892"/>
                  <a:pt x="3252223" y="7383"/>
                </a:cubicBezTo>
                <a:close/>
                <a:moveTo>
                  <a:pt x="1515273" y="6722"/>
                </a:moveTo>
                <a:cubicBezTo>
                  <a:pt x="1521167" y="7683"/>
                  <a:pt x="1529065" y="10490"/>
                  <a:pt x="1538967" y="15143"/>
                </a:cubicBezTo>
                <a:cubicBezTo>
                  <a:pt x="1548869" y="19796"/>
                  <a:pt x="1552017" y="25170"/>
                  <a:pt x="1548410" y="31265"/>
                </a:cubicBezTo>
                <a:cubicBezTo>
                  <a:pt x="1544803" y="37360"/>
                  <a:pt x="1543402" y="54346"/>
                  <a:pt x="1544205" y="82223"/>
                </a:cubicBezTo>
                <a:cubicBezTo>
                  <a:pt x="1553741" y="78624"/>
                  <a:pt x="1561553" y="79265"/>
                  <a:pt x="1567640" y="84148"/>
                </a:cubicBezTo>
                <a:cubicBezTo>
                  <a:pt x="1573728" y="89031"/>
                  <a:pt x="1572990" y="93498"/>
                  <a:pt x="1565424" y="97549"/>
                </a:cubicBezTo>
                <a:cubicBezTo>
                  <a:pt x="1557860" y="101600"/>
                  <a:pt x="1550844" y="105060"/>
                  <a:pt x="1544377" y="107928"/>
                </a:cubicBezTo>
                <a:lnTo>
                  <a:pt x="1544377" y="129460"/>
                </a:lnTo>
                <a:cubicBezTo>
                  <a:pt x="1547905" y="127796"/>
                  <a:pt x="1552726" y="126032"/>
                  <a:pt x="1558842" y="124168"/>
                </a:cubicBezTo>
                <a:cubicBezTo>
                  <a:pt x="1564959" y="122304"/>
                  <a:pt x="1571275" y="123888"/>
                  <a:pt x="1577793" y="128922"/>
                </a:cubicBezTo>
                <a:cubicBezTo>
                  <a:pt x="1584311" y="133955"/>
                  <a:pt x="1581317" y="138705"/>
                  <a:pt x="1568812" y="143172"/>
                </a:cubicBezTo>
                <a:cubicBezTo>
                  <a:pt x="1556308" y="147639"/>
                  <a:pt x="1545911" y="150590"/>
                  <a:pt x="1537623" y="152024"/>
                </a:cubicBezTo>
                <a:cubicBezTo>
                  <a:pt x="1544821" y="155595"/>
                  <a:pt x="1547746" y="159165"/>
                  <a:pt x="1546398" y="162736"/>
                </a:cubicBezTo>
                <a:cubicBezTo>
                  <a:pt x="1545051" y="166307"/>
                  <a:pt x="1544377" y="170064"/>
                  <a:pt x="1544377" y="174007"/>
                </a:cubicBezTo>
                <a:cubicBezTo>
                  <a:pt x="1546757" y="173305"/>
                  <a:pt x="1552299" y="171329"/>
                  <a:pt x="1561004" y="168081"/>
                </a:cubicBezTo>
                <a:cubicBezTo>
                  <a:pt x="1569709" y="164833"/>
                  <a:pt x="1576538" y="166579"/>
                  <a:pt x="1581493" y="173319"/>
                </a:cubicBezTo>
                <a:cubicBezTo>
                  <a:pt x="1586448" y="180059"/>
                  <a:pt x="1583615" y="184809"/>
                  <a:pt x="1572996" y="187570"/>
                </a:cubicBezTo>
                <a:cubicBezTo>
                  <a:pt x="1562377" y="190330"/>
                  <a:pt x="1552386" y="191710"/>
                  <a:pt x="1543022" y="191710"/>
                </a:cubicBezTo>
                <a:lnTo>
                  <a:pt x="1543022" y="225568"/>
                </a:lnTo>
                <a:cubicBezTo>
                  <a:pt x="1578413" y="245415"/>
                  <a:pt x="1609230" y="258672"/>
                  <a:pt x="1635473" y="265340"/>
                </a:cubicBezTo>
                <a:cubicBezTo>
                  <a:pt x="1661716" y="272008"/>
                  <a:pt x="1688187" y="276397"/>
                  <a:pt x="1714889" y="278505"/>
                </a:cubicBezTo>
                <a:cubicBezTo>
                  <a:pt x="1741590" y="280613"/>
                  <a:pt x="1751990" y="283749"/>
                  <a:pt x="1746089" y="287915"/>
                </a:cubicBezTo>
                <a:cubicBezTo>
                  <a:pt x="1740188" y="292081"/>
                  <a:pt x="1728849" y="296204"/>
                  <a:pt x="1712071" y="300284"/>
                </a:cubicBezTo>
                <a:cubicBezTo>
                  <a:pt x="1695293" y="304364"/>
                  <a:pt x="1679147" y="307085"/>
                  <a:pt x="1663630" y="308447"/>
                </a:cubicBezTo>
                <a:cubicBezTo>
                  <a:pt x="1648114" y="309809"/>
                  <a:pt x="1631515" y="304417"/>
                  <a:pt x="1613833" y="292271"/>
                </a:cubicBezTo>
                <a:cubicBezTo>
                  <a:pt x="1596152" y="280125"/>
                  <a:pt x="1575448" y="267022"/>
                  <a:pt x="1551722" y="252961"/>
                </a:cubicBezTo>
                <a:cubicBezTo>
                  <a:pt x="1527997" y="238900"/>
                  <a:pt x="1507034" y="225231"/>
                  <a:pt x="1488838" y="211952"/>
                </a:cubicBezTo>
                <a:cubicBezTo>
                  <a:pt x="1472877" y="238295"/>
                  <a:pt x="1455395" y="256130"/>
                  <a:pt x="1436395" y="265459"/>
                </a:cubicBezTo>
                <a:cubicBezTo>
                  <a:pt x="1417394" y="274787"/>
                  <a:pt x="1414035" y="272715"/>
                  <a:pt x="1426318" y="259242"/>
                </a:cubicBezTo>
                <a:cubicBezTo>
                  <a:pt x="1438600" y="245769"/>
                  <a:pt x="1448728" y="232168"/>
                  <a:pt x="1456701" y="218437"/>
                </a:cubicBezTo>
                <a:cubicBezTo>
                  <a:pt x="1464674" y="204706"/>
                  <a:pt x="1469212" y="192969"/>
                  <a:pt x="1470317" y="183225"/>
                </a:cubicBezTo>
                <a:cubicBezTo>
                  <a:pt x="1471421" y="173480"/>
                  <a:pt x="1474867" y="170361"/>
                  <a:pt x="1480653" y="173868"/>
                </a:cubicBezTo>
                <a:cubicBezTo>
                  <a:pt x="1486439" y="177374"/>
                  <a:pt x="1492433" y="181586"/>
                  <a:pt x="1498635" y="186505"/>
                </a:cubicBezTo>
                <a:cubicBezTo>
                  <a:pt x="1504837" y="191424"/>
                  <a:pt x="1503887" y="196034"/>
                  <a:pt x="1495785" y="200336"/>
                </a:cubicBezTo>
                <a:cubicBezTo>
                  <a:pt x="1504547" y="203907"/>
                  <a:pt x="1512642" y="208625"/>
                  <a:pt x="1520071" y="214490"/>
                </a:cubicBezTo>
                <a:cubicBezTo>
                  <a:pt x="1520873" y="182870"/>
                  <a:pt x="1519705" y="164027"/>
                  <a:pt x="1516564" y="157961"/>
                </a:cubicBezTo>
                <a:cubicBezTo>
                  <a:pt x="1484958" y="166737"/>
                  <a:pt x="1466437" y="172982"/>
                  <a:pt x="1461003" y="176696"/>
                </a:cubicBezTo>
                <a:cubicBezTo>
                  <a:pt x="1455568" y="180410"/>
                  <a:pt x="1449718" y="180819"/>
                  <a:pt x="1443450" y="177922"/>
                </a:cubicBezTo>
                <a:cubicBezTo>
                  <a:pt x="1437184" y="175026"/>
                  <a:pt x="1431039" y="170569"/>
                  <a:pt x="1425016" y="164554"/>
                </a:cubicBezTo>
                <a:cubicBezTo>
                  <a:pt x="1418994" y="158538"/>
                  <a:pt x="1423256" y="155254"/>
                  <a:pt x="1437804" y="154702"/>
                </a:cubicBezTo>
                <a:cubicBezTo>
                  <a:pt x="1452353" y="154150"/>
                  <a:pt x="1480176" y="147872"/>
                  <a:pt x="1521275" y="135870"/>
                </a:cubicBezTo>
                <a:lnTo>
                  <a:pt x="1521275" y="113434"/>
                </a:lnTo>
                <a:cubicBezTo>
                  <a:pt x="1511123" y="114323"/>
                  <a:pt x="1502059" y="113467"/>
                  <a:pt x="1494085" y="110864"/>
                </a:cubicBezTo>
                <a:cubicBezTo>
                  <a:pt x="1486113" y="108261"/>
                  <a:pt x="1485385" y="104708"/>
                  <a:pt x="1491902" y="100206"/>
                </a:cubicBezTo>
                <a:cubicBezTo>
                  <a:pt x="1498420" y="95703"/>
                  <a:pt x="1507759" y="91831"/>
                  <a:pt x="1519919" y="88590"/>
                </a:cubicBezTo>
                <a:cubicBezTo>
                  <a:pt x="1519919" y="77333"/>
                  <a:pt x="1519702" y="65341"/>
                  <a:pt x="1519264" y="52614"/>
                </a:cubicBezTo>
                <a:cubicBezTo>
                  <a:pt x="1518827" y="39887"/>
                  <a:pt x="1516578" y="28816"/>
                  <a:pt x="1512521" y="19402"/>
                </a:cubicBezTo>
                <a:cubicBezTo>
                  <a:pt x="1508461" y="9988"/>
                  <a:pt x="1509380" y="5761"/>
                  <a:pt x="1515273" y="6722"/>
                </a:cubicBezTo>
                <a:close/>
                <a:moveTo>
                  <a:pt x="892794" y="2315"/>
                </a:moveTo>
                <a:cubicBezTo>
                  <a:pt x="894333" y="2102"/>
                  <a:pt x="896354" y="2230"/>
                  <a:pt x="898856" y="2699"/>
                </a:cubicBezTo>
                <a:cubicBezTo>
                  <a:pt x="908866" y="4578"/>
                  <a:pt x="916990" y="7145"/>
                  <a:pt x="923228" y="10400"/>
                </a:cubicBezTo>
                <a:cubicBezTo>
                  <a:pt x="929465" y="13655"/>
                  <a:pt x="931219" y="18538"/>
                  <a:pt x="928487" y="25048"/>
                </a:cubicBezTo>
                <a:cubicBezTo>
                  <a:pt x="925755" y="31559"/>
                  <a:pt x="923973" y="45218"/>
                  <a:pt x="923141" y="66026"/>
                </a:cubicBezTo>
                <a:cubicBezTo>
                  <a:pt x="928491" y="66126"/>
                  <a:pt x="934492" y="64846"/>
                  <a:pt x="941146" y="62186"/>
                </a:cubicBezTo>
                <a:cubicBezTo>
                  <a:pt x="947800" y="59526"/>
                  <a:pt x="955465" y="57027"/>
                  <a:pt x="964140" y="54690"/>
                </a:cubicBezTo>
                <a:cubicBezTo>
                  <a:pt x="972817" y="52352"/>
                  <a:pt x="980523" y="55045"/>
                  <a:pt x="987264" y="62767"/>
                </a:cubicBezTo>
                <a:cubicBezTo>
                  <a:pt x="994004" y="70489"/>
                  <a:pt x="991624" y="75461"/>
                  <a:pt x="980122" y="77684"/>
                </a:cubicBezTo>
                <a:cubicBezTo>
                  <a:pt x="968622" y="79907"/>
                  <a:pt x="949176" y="83492"/>
                  <a:pt x="921787" y="88439"/>
                </a:cubicBezTo>
                <a:cubicBezTo>
                  <a:pt x="921787" y="92311"/>
                  <a:pt x="921335" y="97438"/>
                  <a:pt x="920431" y="103819"/>
                </a:cubicBezTo>
                <a:cubicBezTo>
                  <a:pt x="934427" y="100435"/>
                  <a:pt x="944365" y="97115"/>
                  <a:pt x="950245" y="93860"/>
                </a:cubicBezTo>
                <a:cubicBezTo>
                  <a:pt x="956124" y="90605"/>
                  <a:pt x="962233" y="90196"/>
                  <a:pt x="968572" y="92634"/>
                </a:cubicBezTo>
                <a:cubicBezTo>
                  <a:pt x="974909" y="95072"/>
                  <a:pt x="980621" y="98653"/>
                  <a:pt x="985705" y="103378"/>
                </a:cubicBezTo>
                <a:cubicBezTo>
                  <a:pt x="990788" y="108103"/>
                  <a:pt x="990217" y="112362"/>
                  <a:pt x="983994" y="116155"/>
                </a:cubicBezTo>
                <a:cubicBezTo>
                  <a:pt x="977770" y="119948"/>
                  <a:pt x="972336" y="125702"/>
                  <a:pt x="967690" y="133417"/>
                </a:cubicBezTo>
                <a:cubicBezTo>
                  <a:pt x="975777" y="142882"/>
                  <a:pt x="975257" y="148206"/>
                  <a:pt x="966130" y="149389"/>
                </a:cubicBezTo>
                <a:cubicBezTo>
                  <a:pt x="957002" y="150572"/>
                  <a:pt x="940687" y="153257"/>
                  <a:pt x="917184" y="157444"/>
                </a:cubicBezTo>
                <a:cubicBezTo>
                  <a:pt x="916552" y="161273"/>
                  <a:pt x="915835" y="166343"/>
                  <a:pt x="915032" y="172652"/>
                </a:cubicBezTo>
                <a:cubicBezTo>
                  <a:pt x="930061" y="169239"/>
                  <a:pt x="942304" y="166633"/>
                  <a:pt x="951761" y="164833"/>
                </a:cubicBezTo>
                <a:cubicBezTo>
                  <a:pt x="961218" y="163034"/>
                  <a:pt x="968474" y="160961"/>
                  <a:pt x="973530" y="158617"/>
                </a:cubicBezTo>
                <a:cubicBezTo>
                  <a:pt x="978585" y="156272"/>
                  <a:pt x="984252" y="156570"/>
                  <a:pt x="990533" y="159509"/>
                </a:cubicBezTo>
                <a:cubicBezTo>
                  <a:pt x="996814" y="162449"/>
                  <a:pt x="1002450" y="166382"/>
                  <a:pt x="1007441" y="171308"/>
                </a:cubicBezTo>
                <a:cubicBezTo>
                  <a:pt x="1012430" y="176234"/>
                  <a:pt x="1012775" y="180819"/>
                  <a:pt x="1008472" y="185064"/>
                </a:cubicBezTo>
                <a:cubicBezTo>
                  <a:pt x="1004171" y="189308"/>
                  <a:pt x="999525" y="197099"/>
                  <a:pt x="994535" y="208435"/>
                </a:cubicBezTo>
                <a:cubicBezTo>
                  <a:pt x="989543" y="219771"/>
                  <a:pt x="982079" y="228368"/>
                  <a:pt x="972143" y="234226"/>
                </a:cubicBezTo>
                <a:cubicBezTo>
                  <a:pt x="962205" y="240084"/>
                  <a:pt x="956945" y="239496"/>
                  <a:pt x="956365" y="232462"/>
                </a:cubicBezTo>
                <a:cubicBezTo>
                  <a:pt x="955783" y="225428"/>
                  <a:pt x="952098" y="217526"/>
                  <a:pt x="945308" y="208757"/>
                </a:cubicBezTo>
                <a:cubicBezTo>
                  <a:pt x="938518" y="199988"/>
                  <a:pt x="938747" y="196769"/>
                  <a:pt x="945997" y="199099"/>
                </a:cubicBezTo>
                <a:cubicBezTo>
                  <a:pt x="953245" y="201429"/>
                  <a:pt x="958616" y="202777"/>
                  <a:pt x="962108" y="203143"/>
                </a:cubicBezTo>
                <a:cubicBezTo>
                  <a:pt x="965599" y="203509"/>
                  <a:pt x="968726" y="200533"/>
                  <a:pt x="971486" y="194216"/>
                </a:cubicBezTo>
                <a:cubicBezTo>
                  <a:pt x="974247" y="187900"/>
                  <a:pt x="975114" y="184329"/>
                  <a:pt x="974089" y="183504"/>
                </a:cubicBezTo>
                <a:cubicBezTo>
                  <a:pt x="973063" y="182680"/>
                  <a:pt x="969999" y="182267"/>
                  <a:pt x="964894" y="182267"/>
                </a:cubicBezTo>
                <a:cubicBezTo>
                  <a:pt x="959932" y="182267"/>
                  <a:pt x="942716" y="184791"/>
                  <a:pt x="913247" y="189839"/>
                </a:cubicBezTo>
                <a:lnTo>
                  <a:pt x="912343" y="196636"/>
                </a:lnTo>
                <a:cubicBezTo>
                  <a:pt x="924590" y="213228"/>
                  <a:pt x="938030" y="229056"/>
                  <a:pt x="952664" y="244120"/>
                </a:cubicBezTo>
                <a:cubicBezTo>
                  <a:pt x="967299" y="259185"/>
                  <a:pt x="979900" y="269804"/>
                  <a:pt x="990469" y="275977"/>
                </a:cubicBezTo>
                <a:cubicBezTo>
                  <a:pt x="1001038" y="282151"/>
                  <a:pt x="1012255" y="287750"/>
                  <a:pt x="1024122" y="292777"/>
                </a:cubicBezTo>
                <a:cubicBezTo>
                  <a:pt x="1035988" y="297803"/>
                  <a:pt x="1034741" y="301564"/>
                  <a:pt x="1020379" y="304059"/>
                </a:cubicBezTo>
                <a:cubicBezTo>
                  <a:pt x="1006018" y="306554"/>
                  <a:pt x="993308" y="307328"/>
                  <a:pt x="982252" y="306382"/>
                </a:cubicBezTo>
                <a:cubicBezTo>
                  <a:pt x="971195" y="305435"/>
                  <a:pt x="962958" y="302252"/>
                  <a:pt x="957537" y="296831"/>
                </a:cubicBezTo>
                <a:cubicBezTo>
                  <a:pt x="952116" y="291411"/>
                  <a:pt x="945322" y="281674"/>
                  <a:pt x="937156" y="267620"/>
                </a:cubicBezTo>
                <a:cubicBezTo>
                  <a:pt x="928989" y="253567"/>
                  <a:pt x="919005" y="235011"/>
                  <a:pt x="907203" y="211952"/>
                </a:cubicBezTo>
                <a:cubicBezTo>
                  <a:pt x="903144" y="233161"/>
                  <a:pt x="894085" y="250563"/>
                  <a:pt x="880024" y="264157"/>
                </a:cubicBezTo>
                <a:cubicBezTo>
                  <a:pt x="865964" y="277752"/>
                  <a:pt x="849361" y="286173"/>
                  <a:pt x="830217" y="289421"/>
                </a:cubicBezTo>
                <a:cubicBezTo>
                  <a:pt x="811072" y="292669"/>
                  <a:pt x="809542" y="289697"/>
                  <a:pt x="825624" y="280505"/>
                </a:cubicBezTo>
                <a:cubicBezTo>
                  <a:pt x="841706" y="271313"/>
                  <a:pt x="855438" y="259715"/>
                  <a:pt x="866818" y="245712"/>
                </a:cubicBezTo>
                <a:cubicBezTo>
                  <a:pt x="878196" y="231709"/>
                  <a:pt x="885671" y="215056"/>
                  <a:pt x="889241" y="195754"/>
                </a:cubicBezTo>
                <a:cubicBezTo>
                  <a:pt x="875331" y="200042"/>
                  <a:pt x="865153" y="204713"/>
                  <a:pt x="858707" y="209768"/>
                </a:cubicBezTo>
                <a:cubicBezTo>
                  <a:pt x="852261" y="214823"/>
                  <a:pt x="846963" y="213741"/>
                  <a:pt x="842811" y="206520"/>
                </a:cubicBezTo>
                <a:cubicBezTo>
                  <a:pt x="838660" y="199300"/>
                  <a:pt x="838846" y="193080"/>
                  <a:pt x="843371" y="187860"/>
                </a:cubicBezTo>
                <a:cubicBezTo>
                  <a:pt x="847895" y="182640"/>
                  <a:pt x="850595" y="176951"/>
                  <a:pt x="851470" y="170792"/>
                </a:cubicBezTo>
                <a:cubicBezTo>
                  <a:pt x="852344" y="164632"/>
                  <a:pt x="851208" y="158004"/>
                  <a:pt x="848060" y="150905"/>
                </a:cubicBezTo>
                <a:cubicBezTo>
                  <a:pt x="844913" y="143807"/>
                  <a:pt x="847726" y="141387"/>
                  <a:pt x="856503" y="143646"/>
                </a:cubicBezTo>
                <a:cubicBezTo>
                  <a:pt x="865279" y="145904"/>
                  <a:pt x="871266" y="147033"/>
                  <a:pt x="874464" y="147033"/>
                </a:cubicBezTo>
                <a:cubicBezTo>
                  <a:pt x="877734" y="147033"/>
                  <a:pt x="884459" y="145944"/>
                  <a:pt x="894641" y="143764"/>
                </a:cubicBezTo>
                <a:cubicBezTo>
                  <a:pt x="894641" y="138644"/>
                  <a:pt x="895086" y="132579"/>
                  <a:pt x="895975" y="125566"/>
                </a:cubicBezTo>
                <a:cubicBezTo>
                  <a:pt x="887026" y="128276"/>
                  <a:pt x="879921" y="130306"/>
                  <a:pt x="874657" y="131654"/>
                </a:cubicBezTo>
                <a:cubicBezTo>
                  <a:pt x="869394" y="133002"/>
                  <a:pt x="863311" y="130277"/>
                  <a:pt x="856406" y="123480"/>
                </a:cubicBezTo>
                <a:cubicBezTo>
                  <a:pt x="849501" y="116682"/>
                  <a:pt x="851025" y="113284"/>
                  <a:pt x="860977" y="113284"/>
                </a:cubicBezTo>
                <a:cubicBezTo>
                  <a:pt x="867961" y="113284"/>
                  <a:pt x="879698" y="111714"/>
                  <a:pt x="896190" y="108573"/>
                </a:cubicBezTo>
                <a:cubicBezTo>
                  <a:pt x="896949" y="102521"/>
                  <a:pt x="897330" y="97388"/>
                  <a:pt x="897330" y="93172"/>
                </a:cubicBezTo>
                <a:cubicBezTo>
                  <a:pt x="885685" y="95810"/>
                  <a:pt x="877446" y="97370"/>
                  <a:pt x="872614" y="97850"/>
                </a:cubicBezTo>
                <a:cubicBezTo>
                  <a:pt x="867781" y="98331"/>
                  <a:pt x="861920" y="95817"/>
                  <a:pt x="855029" y="90311"/>
                </a:cubicBezTo>
                <a:cubicBezTo>
                  <a:pt x="848139" y="84804"/>
                  <a:pt x="849268" y="81423"/>
                  <a:pt x="858417" y="80169"/>
                </a:cubicBezTo>
                <a:cubicBezTo>
                  <a:pt x="867566" y="78914"/>
                  <a:pt x="881003" y="76265"/>
                  <a:pt x="898727" y="72221"/>
                </a:cubicBezTo>
                <a:cubicBezTo>
                  <a:pt x="899603" y="42106"/>
                  <a:pt x="897340" y="22521"/>
                  <a:pt x="891941" y="13465"/>
                </a:cubicBezTo>
                <a:cubicBezTo>
                  <a:pt x="887892" y="6673"/>
                  <a:pt x="888176" y="2957"/>
                  <a:pt x="892794" y="2315"/>
                </a:cubicBezTo>
                <a:close/>
                <a:moveTo>
                  <a:pt x="1920310" y="1308"/>
                </a:moveTo>
                <a:cubicBezTo>
                  <a:pt x="1923422" y="1049"/>
                  <a:pt x="1927369" y="1333"/>
                  <a:pt x="1932149" y="2162"/>
                </a:cubicBezTo>
                <a:cubicBezTo>
                  <a:pt x="1951272" y="5474"/>
                  <a:pt x="1962547" y="11368"/>
                  <a:pt x="1965974" y="19843"/>
                </a:cubicBezTo>
                <a:cubicBezTo>
                  <a:pt x="1969402" y="28318"/>
                  <a:pt x="1969646" y="36359"/>
                  <a:pt x="1966706" y="43967"/>
                </a:cubicBezTo>
                <a:cubicBezTo>
                  <a:pt x="1963766" y="51574"/>
                  <a:pt x="1956320" y="51617"/>
                  <a:pt x="1944367" y="44096"/>
                </a:cubicBezTo>
                <a:cubicBezTo>
                  <a:pt x="1932415" y="36574"/>
                  <a:pt x="1922567" y="27981"/>
                  <a:pt x="1914823" y="18316"/>
                </a:cubicBezTo>
                <a:cubicBezTo>
                  <a:pt x="1909144" y="7754"/>
                  <a:pt x="1910973" y="2085"/>
                  <a:pt x="1920310" y="1308"/>
                </a:cubicBezTo>
                <a:close/>
                <a:moveTo>
                  <a:pt x="2630319" y="33"/>
                </a:moveTo>
                <a:cubicBezTo>
                  <a:pt x="2632040" y="-91"/>
                  <a:pt x="2634273" y="141"/>
                  <a:pt x="2637017" y="731"/>
                </a:cubicBezTo>
                <a:cubicBezTo>
                  <a:pt x="2647994" y="3090"/>
                  <a:pt x="2656570" y="5908"/>
                  <a:pt x="2662743" y="9185"/>
                </a:cubicBezTo>
                <a:cubicBezTo>
                  <a:pt x="2668917" y="12461"/>
                  <a:pt x="2670853" y="16254"/>
                  <a:pt x="2668551" y="20564"/>
                </a:cubicBezTo>
                <a:cubicBezTo>
                  <a:pt x="2666249" y="24873"/>
                  <a:pt x="2664245" y="35976"/>
                  <a:pt x="2662539" y="53872"/>
                </a:cubicBezTo>
                <a:cubicBezTo>
                  <a:pt x="2671229" y="52998"/>
                  <a:pt x="2682644" y="50979"/>
                  <a:pt x="2696783" y="47817"/>
                </a:cubicBezTo>
                <a:cubicBezTo>
                  <a:pt x="2710923" y="44655"/>
                  <a:pt x="2720900" y="46401"/>
                  <a:pt x="2726715" y="53055"/>
                </a:cubicBezTo>
                <a:cubicBezTo>
                  <a:pt x="2732530" y="59709"/>
                  <a:pt x="2726912" y="65359"/>
                  <a:pt x="2709862" y="70005"/>
                </a:cubicBezTo>
                <a:cubicBezTo>
                  <a:pt x="2692811" y="74651"/>
                  <a:pt x="2676994" y="78157"/>
                  <a:pt x="2662410" y="80524"/>
                </a:cubicBezTo>
                <a:lnTo>
                  <a:pt x="2661205" y="136214"/>
                </a:lnTo>
                <a:cubicBezTo>
                  <a:pt x="2675660" y="135411"/>
                  <a:pt x="2687893" y="134328"/>
                  <a:pt x="2697902" y="132966"/>
                </a:cubicBezTo>
                <a:cubicBezTo>
                  <a:pt x="2707911" y="131603"/>
                  <a:pt x="2720032" y="129330"/>
                  <a:pt x="2734265" y="126147"/>
                </a:cubicBezTo>
                <a:cubicBezTo>
                  <a:pt x="2748498" y="122963"/>
                  <a:pt x="2760798" y="126570"/>
                  <a:pt x="2771166" y="136967"/>
                </a:cubicBezTo>
                <a:cubicBezTo>
                  <a:pt x="2781534" y="147363"/>
                  <a:pt x="2779498" y="152562"/>
                  <a:pt x="2765057" y="152562"/>
                </a:cubicBezTo>
                <a:cubicBezTo>
                  <a:pt x="2754345" y="152562"/>
                  <a:pt x="2739123" y="153013"/>
                  <a:pt x="2719391" y="153917"/>
                </a:cubicBezTo>
                <a:lnTo>
                  <a:pt x="2661769" y="157602"/>
                </a:lnTo>
                <a:lnTo>
                  <a:pt x="2714432" y="200411"/>
                </a:lnTo>
                <a:cubicBezTo>
                  <a:pt x="2733656" y="214716"/>
                  <a:pt x="2750104" y="224517"/>
                  <a:pt x="2763777" y="229816"/>
                </a:cubicBezTo>
                <a:cubicBezTo>
                  <a:pt x="2777451" y="235115"/>
                  <a:pt x="2791891" y="240539"/>
                  <a:pt x="2807099" y="246088"/>
                </a:cubicBezTo>
                <a:cubicBezTo>
                  <a:pt x="2822307" y="251638"/>
                  <a:pt x="2821905" y="255657"/>
                  <a:pt x="2805895" y="258145"/>
                </a:cubicBezTo>
                <a:cubicBezTo>
                  <a:pt x="2789884" y="260633"/>
                  <a:pt x="2774730" y="262107"/>
                  <a:pt x="2760432" y="262565"/>
                </a:cubicBezTo>
                <a:cubicBezTo>
                  <a:pt x="2746135" y="263024"/>
                  <a:pt x="2732039" y="255851"/>
                  <a:pt x="2718143" y="241044"/>
                </a:cubicBezTo>
                <a:cubicBezTo>
                  <a:pt x="2704247" y="226238"/>
                  <a:pt x="2685268" y="204394"/>
                  <a:pt x="2661205" y="175513"/>
                </a:cubicBezTo>
                <a:lnTo>
                  <a:pt x="2661205" y="244282"/>
                </a:lnTo>
                <a:cubicBezTo>
                  <a:pt x="2661205" y="261533"/>
                  <a:pt x="2659506" y="279354"/>
                  <a:pt x="2656107" y="297746"/>
                </a:cubicBezTo>
                <a:cubicBezTo>
                  <a:pt x="2652709" y="316137"/>
                  <a:pt x="2646833" y="318460"/>
                  <a:pt x="2638480" y="304715"/>
                </a:cubicBezTo>
                <a:cubicBezTo>
                  <a:pt x="2630126" y="290970"/>
                  <a:pt x="2626850" y="279659"/>
                  <a:pt x="2628649" y="270782"/>
                </a:cubicBezTo>
                <a:cubicBezTo>
                  <a:pt x="2630449" y="261906"/>
                  <a:pt x="2632249" y="249584"/>
                  <a:pt x="2634048" y="233817"/>
                </a:cubicBezTo>
                <a:cubicBezTo>
                  <a:pt x="2635848" y="218050"/>
                  <a:pt x="2636748" y="199519"/>
                  <a:pt x="2636748" y="178223"/>
                </a:cubicBezTo>
                <a:cubicBezTo>
                  <a:pt x="2635400" y="188850"/>
                  <a:pt x="2624437" y="204914"/>
                  <a:pt x="2603859" y="226417"/>
                </a:cubicBezTo>
                <a:cubicBezTo>
                  <a:pt x="2583281" y="247920"/>
                  <a:pt x="2560669" y="262583"/>
                  <a:pt x="2536026" y="270406"/>
                </a:cubicBezTo>
                <a:cubicBezTo>
                  <a:pt x="2511382" y="278228"/>
                  <a:pt x="2507127" y="276863"/>
                  <a:pt x="2523260" y="266308"/>
                </a:cubicBezTo>
                <a:cubicBezTo>
                  <a:pt x="2539392" y="255754"/>
                  <a:pt x="2558784" y="238933"/>
                  <a:pt x="2581434" y="215845"/>
                </a:cubicBezTo>
                <a:cubicBezTo>
                  <a:pt x="2604085" y="192757"/>
                  <a:pt x="2618923" y="174818"/>
                  <a:pt x="2625950" y="162026"/>
                </a:cubicBezTo>
                <a:cubicBezTo>
                  <a:pt x="2598933" y="166515"/>
                  <a:pt x="2579674" y="169885"/>
                  <a:pt x="2568173" y="172136"/>
                </a:cubicBezTo>
                <a:cubicBezTo>
                  <a:pt x="2556672" y="174387"/>
                  <a:pt x="2545878" y="171441"/>
                  <a:pt x="2535789" y="163295"/>
                </a:cubicBezTo>
                <a:cubicBezTo>
                  <a:pt x="2525701" y="155150"/>
                  <a:pt x="2526981" y="151077"/>
                  <a:pt x="2539629" y="151077"/>
                </a:cubicBezTo>
                <a:cubicBezTo>
                  <a:pt x="2549624" y="151077"/>
                  <a:pt x="2562530" y="150418"/>
                  <a:pt x="2578347" y="149098"/>
                </a:cubicBezTo>
                <a:cubicBezTo>
                  <a:pt x="2594165" y="147779"/>
                  <a:pt x="2613632" y="145470"/>
                  <a:pt x="2636748" y="142172"/>
                </a:cubicBezTo>
                <a:lnTo>
                  <a:pt x="2636748" y="83729"/>
                </a:lnTo>
                <a:cubicBezTo>
                  <a:pt x="2625634" y="85507"/>
                  <a:pt x="2615750" y="86625"/>
                  <a:pt x="2607096" y="87084"/>
                </a:cubicBezTo>
                <a:cubicBezTo>
                  <a:pt x="2598442" y="87543"/>
                  <a:pt x="2589744" y="85080"/>
                  <a:pt x="2581004" y="79695"/>
                </a:cubicBezTo>
                <a:cubicBezTo>
                  <a:pt x="2572264" y="74311"/>
                  <a:pt x="2573913" y="70693"/>
                  <a:pt x="2585951" y="68843"/>
                </a:cubicBezTo>
                <a:cubicBezTo>
                  <a:pt x="2597990" y="66994"/>
                  <a:pt x="2614922" y="64047"/>
                  <a:pt x="2636748" y="60003"/>
                </a:cubicBezTo>
                <a:cubicBezTo>
                  <a:pt x="2636748" y="36270"/>
                  <a:pt x="2634048" y="19868"/>
                  <a:pt x="2628649" y="10798"/>
                </a:cubicBezTo>
                <a:cubicBezTo>
                  <a:pt x="2624600" y="3995"/>
                  <a:pt x="2625157" y="407"/>
                  <a:pt x="2630319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00949" y="5203033"/>
            <a:ext cx="3726414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答：一共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块。</a:t>
            </a:r>
          </a:p>
        </p:txBody>
      </p:sp>
      <p:sp>
        <p:nvSpPr>
          <p:cNvPr id="23" name="矩形 22"/>
          <p:cNvSpPr/>
          <p:nvPr/>
        </p:nvSpPr>
        <p:spPr>
          <a:xfrm>
            <a:off x="5609839" y="2477167"/>
            <a:ext cx="4077072" cy="1142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38+56+41+62+44+59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81239" y="3627556"/>
            <a:ext cx="4077072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= 100+100+100</a:t>
            </a:r>
          </a:p>
        </p:txBody>
      </p:sp>
      <p:sp>
        <p:nvSpPr>
          <p:cNvPr id="14" name="矩形 13"/>
          <p:cNvSpPr/>
          <p:nvPr/>
        </p:nvSpPr>
        <p:spPr>
          <a:xfrm>
            <a:off x="5800948" y="3051113"/>
            <a:ext cx="5476651" cy="586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38+62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56+44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41+59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23063" y="4205361"/>
            <a:ext cx="4077072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= 300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（块）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048574"/>
            <a:ext cx="4233427" cy="2826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BAB7B2"/>
              </a:clrFrom>
              <a:clrTo>
                <a:srgbClr val="BAB7B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019" b="68094" l="68568" r="95802">
                        <a14:foregroundMark x1="75350" y1="52827" x2="74919" y2="55574"/>
                        <a14:foregroundMark x1="87836" y1="53796" x2="89451" y2="56220"/>
                        <a14:foregroundMark x1="88913" y1="62036" x2="92896" y2="65509"/>
                        <a14:foregroundMark x1="72982" y1="56058" x2="76426" y2="56704"/>
                        <a14:backgroundMark x1="73735" y1="63570" x2="78471" y2="6599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25" t="51896" b="30001"/>
          <a:stretch>
            <a:fillRect/>
          </a:stretch>
        </p:blipFill>
        <p:spPr>
          <a:xfrm>
            <a:off x="6525473" y="2427661"/>
            <a:ext cx="2613282" cy="25784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8" name="图片 8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CDCDCB"/>
              </a:clrFrom>
              <a:clrTo>
                <a:srgbClr val="CDCDC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013" b="69551" l="8717" r="78453">
                        <a14:foregroundMark x1="29386" y1="60178" x2="23897" y2="62439"/>
                        <a14:foregroundMark x1="40904" y1="59128" x2="37998" y2="61712"/>
                        <a14:foregroundMark x1="34553" y1="66801" x2="38536" y2="69467"/>
                        <a14:foregroundMark x1="61787" y1="58320" x2="67277" y2="60743"/>
                        <a14:foregroundMark x1="53175" y1="64620" x2="55759" y2="68094"/>
                        <a14:foregroundMark x1="74381" y1="63813" x2="76103" y2="66478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50" t="57017" r="50200" b="35378"/>
          <a:stretch>
            <a:fillRect/>
          </a:stretch>
        </p:blipFill>
        <p:spPr>
          <a:xfrm>
            <a:off x="4160378" y="2200590"/>
            <a:ext cx="1033850" cy="10831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049801" y="1369311"/>
            <a:ext cx="4945859" cy="324876"/>
          </a:xfrm>
          <a:custGeom>
            <a:avLst/>
            <a:gdLst/>
            <a:ahLst/>
            <a:cxnLst/>
            <a:rect l="l" t="t" r="r" b="b"/>
            <a:pathLst>
              <a:path w="4945859" h="324876">
                <a:moveTo>
                  <a:pt x="3465430" y="239570"/>
                </a:moveTo>
                <a:lnTo>
                  <a:pt x="3511483" y="239570"/>
                </a:lnTo>
                <a:lnTo>
                  <a:pt x="3511483" y="285602"/>
                </a:lnTo>
                <a:lnTo>
                  <a:pt x="3465430" y="285602"/>
                </a:lnTo>
                <a:close/>
                <a:moveTo>
                  <a:pt x="4900243" y="224083"/>
                </a:moveTo>
                <a:cubicBezTo>
                  <a:pt x="4896871" y="224273"/>
                  <a:pt x="4893592" y="225552"/>
                  <a:pt x="4890405" y="227922"/>
                </a:cubicBezTo>
                <a:cubicBezTo>
                  <a:pt x="4884031" y="232662"/>
                  <a:pt x="4880843" y="238978"/>
                  <a:pt x="4880843" y="246873"/>
                </a:cubicBezTo>
                <a:cubicBezTo>
                  <a:pt x="4880843" y="254767"/>
                  <a:pt x="4884392" y="260693"/>
                  <a:pt x="4891491" y="264651"/>
                </a:cubicBezTo>
                <a:cubicBezTo>
                  <a:pt x="4898589" y="268609"/>
                  <a:pt x="4905537" y="268408"/>
                  <a:pt x="4912334" y="264049"/>
                </a:cubicBezTo>
                <a:cubicBezTo>
                  <a:pt x="4919131" y="259675"/>
                  <a:pt x="4922326" y="253365"/>
                  <a:pt x="4921917" y="245120"/>
                </a:cubicBezTo>
                <a:cubicBezTo>
                  <a:pt x="4921509" y="236874"/>
                  <a:pt x="4917748" y="230762"/>
                  <a:pt x="4910635" y="226782"/>
                </a:cubicBezTo>
                <a:cubicBezTo>
                  <a:pt x="4907079" y="224792"/>
                  <a:pt x="4903614" y="223893"/>
                  <a:pt x="4900243" y="224083"/>
                </a:cubicBezTo>
                <a:close/>
                <a:moveTo>
                  <a:pt x="4902725" y="201163"/>
                </a:moveTo>
                <a:cubicBezTo>
                  <a:pt x="4908246" y="201285"/>
                  <a:pt x="4913891" y="202558"/>
                  <a:pt x="4919659" y="204981"/>
                </a:cubicBezTo>
                <a:cubicBezTo>
                  <a:pt x="4931195" y="209828"/>
                  <a:pt x="4938856" y="217508"/>
                  <a:pt x="4942642" y="228019"/>
                </a:cubicBezTo>
                <a:cubicBezTo>
                  <a:pt x="4946428" y="238530"/>
                  <a:pt x="4946873" y="248927"/>
                  <a:pt x="4943976" y="259209"/>
                </a:cubicBezTo>
                <a:cubicBezTo>
                  <a:pt x="4941080" y="269491"/>
                  <a:pt x="4935659" y="277360"/>
                  <a:pt x="4927714" y="282816"/>
                </a:cubicBezTo>
                <a:cubicBezTo>
                  <a:pt x="4919770" y="288273"/>
                  <a:pt x="4910330" y="291001"/>
                  <a:pt x="4899396" y="291001"/>
                </a:cubicBezTo>
                <a:cubicBezTo>
                  <a:pt x="4888462" y="291001"/>
                  <a:pt x="4878560" y="286563"/>
                  <a:pt x="4869690" y="277686"/>
                </a:cubicBezTo>
                <a:cubicBezTo>
                  <a:pt x="4860821" y="268810"/>
                  <a:pt x="4856386" y="259266"/>
                  <a:pt x="4856386" y="249056"/>
                </a:cubicBezTo>
                <a:cubicBezTo>
                  <a:pt x="4856386" y="238846"/>
                  <a:pt x="4858774" y="229915"/>
                  <a:pt x="4863549" y="222265"/>
                </a:cubicBezTo>
                <a:cubicBezTo>
                  <a:pt x="4868324" y="214614"/>
                  <a:pt x="4875986" y="208609"/>
                  <a:pt x="4886533" y="204250"/>
                </a:cubicBezTo>
                <a:cubicBezTo>
                  <a:pt x="4891806" y="202070"/>
                  <a:pt x="4897204" y="201041"/>
                  <a:pt x="4902725" y="201163"/>
                </a:cubicBezTo>
                <a:close/>
                <a:moveTo>
                  <a:pt x="920896" y="187838"/>
                </a:moveTo>
                <a:cubicBezTo>
                  <a:pt x="924624" y="188591"/>
                  <a:pt x="929486" y="190247"/>
                  <a:pt x="935480" y="192807"/>
                </a:cubicBezTo>
                <a:cubicBezTo>
                  <a:pt x="956732" y="201138"/>
                  <a:pt x="972725" y="212349"/>
                  <a:pt x="983459" y="226438"/>
                </a:cubicBezTo>
                <a:cubicBezTo>
                  <a:pt x="994192" y="240527"/>
                  <a:pt x="996860" y="255710"/>
                  <a:pt x="991461" y="271986"/>
                </a:cubicBezTo>
                <a:cubicBezTo>
                  <a:pt x="986062" y="288262"/>
                  <a:pt x="975525" y="285910"/>
                  <a:pt x="959851" y="264931"/>
                </a:cubicBezTo>
                <a:cubicBezTo>
                  <a:pt x="944177" y="243951"/>
                  <a:pt x="930203" y="224126"/>
                  <a:pt x="917928" y="205455"/>
                </a:cubicBezTo>
                <a:cubicBezTo>
                  <a:pt x="908721" y="191451"/>
                  <a:pt x="909711" y="185579"/>
                  <a:pt x="920896" y="187838"/>
                </a:cubicBezTo>
                <a:close/>
                <a:moveTo>
                  <a:pt x="811868" y="173876"/>
                </a:moveTo>
                <a:cubicBezTo>
                  <a:pt x="813578" y="174135"/>
                  <a:pt x="815630" y="174810"/>
                  <a:pt x="818023" y="175899"/>
                </a:cubicBezTo>
                <a:cubicBezTo>
                  <a:pt x="827595" y="180259"/>
                  <a:pt x="835134" y="185185"/>
                  <a:pt x="840641" y="190677"/>
                </a:cubicBezTo>
                <a:cubicBezTo>
                  <a:pt x="847596" y="196485"/>
                  <a:pt x="848679" y="201805"/>
                  <a:pt x="843889" y="206638"/>
                </a:cubicBezTo>
                <a:cubicBezTo>
                  <a:pt x="839100" y="211470"/>
                  <a:pt x="832385" y="218433"/>
                  <a:pt x="823745" y="227524"/>
                </a:cubicBezTo>
                <a:cubicBezTo>
                  <a:pt x="815105" y="236616"/>
                  <a:pt x="802736" y="247834"/>
                  <a:pt x="786640" y="261177"/>
                </a:cubicBezTo>
                <a:cubicBezTo>
                  <a:pt x="770543" y="274521"/>
                  <a:pt x="754058" y="283501"/>
                  <a:pt x="737187" y="288119"/>
                </a:cubicBezTo>
                <a:cubicBezTo>
                  <a:pt x="720316" y="292736"/>
                  <a:pt x="715878" y="291596"/>
                  <a:pt x="723872" y="284699"/>
                </a:cubicBezTo>
                <a:cubicBezTo>
                  <a:pt x="731867" y="277801"/>
                  <a:pt x="742543" y="268562"/>
                  <a:pt x="755901" y="256983"/>
                </a:cubicBezTo>
                <a:cubicBezTo>
                  <a:pt x="769259" y="245403"/>
                  <a:pt x="781237" y="232371"/>
                  <a:pt x="791834" y="217888"/>
                </a:cubicBezTo>
                <a:cubicBezTo>
                  <a:pt x="802432" y="203404"/>
                  <a:pt x="807053" y="191695"/>
                  <a:pt x="805698" y="182761"/>
                </a:cubicBezTo>
                <a:cubicBezTo>
                  <a:pt x="804681" y="176061"/>
                  <a:pt x="806738" y="173099"/>
                  <a:pt x="811868" y="173876"/>
                </a:cubicBezTo>
                <a:close/>
                <a:moveTo>
                  <a:pt x="2658853" y="158713"/>
                </a:moveTo>
                <a:lnTo>
                  <a:pt x="2607727" y="170969"/>
                </a:lnTo>
                <a:lnTo>
                  <a:pt x="2613348" y="173824"/>
                </a:lnTo>
                <a:cubicBezTo>
                  <a:pt x="2625100" y="180399"/>
                  <a:pt x="2629982" y="185934"/>
                  <a:pt x="2627996" y="190430"/>
                </a:cubicBezTo>
                <a:cubicBezTo>
                  <a:pt x="2626010" y="194925"/>
                  <a:pt x="2623404" y="198665"/>
                  <a:pt x="2620177" y="201647"/>
                </a:cubicBezTo>
                <a:lnTo>
                  <a:pt x="2660509" y="230105"/>
                </a:lnTo>
                <a:lnTo>
                  <a:pt x="2660509" y="180245"/>
                </a:lnTo>
                <a:cubicBezTo>
                  <a:pt x="2660509" y="167726"/>
                  <a:pt x="2659957" y="160548"/>
                  <a:pt x="2658853" y="158713"/>
                </a:cubicBezTo>
                <a:close/>
                <a:moveTo>
                  <a:pt x="1961510" y="152968"/>
                </a:moveTo>
                <a:cubicBezTo>
                  <a:pt x="1963829" y="153279"/>
                  <a:pt x="1966633" y="153914"/>
                  <a:pt x="1969925" y="154873"/>
                </a:cubicBezTo>
                <a:cubicBezTo>
                  <a:pt x="1983089" y="158709"/>
                  <a:pt x="1992564" y="164521"/>
                  <a:pt x="1998350" y="172307"/>
                </a:cubicBezTo>
                <a:cubicBezTo>
                  <a:pt x="2004137" y="180094"/>
                  <a:pt x="2005563" y="189673"/>
                  <a:pt x="2002631" y="201045"/>
                </a:cubicBezTo>
                <a:cubicBezTo>
                  <a:pt x="1999698" y="212417"/>
                  <a:pt x="1990452" y="209735"/>
                  <a:pt x="1974893" y="193000"/>
                </a:cubicBezTo>
                <a:cubicBezTo>
                  <a:pt x="1963206" y="176810"/>
                  <a:pt x="1956165" y="165449"/>
                  <a:pt x="1953770" y="158917"/>
                </a:cubicBezTo>
                <a:cubicBezTo>
                  <a:pt x="1951974" y="154018"/>
                  <a:pt x="1954554" y="152035"/>
                  <a:pt x="1961510" y="152968"/>
                </a:cubicBezTo>
                <a:close/>
                <a:moveTo>
                  <a:pt x="2402255" y="140964"/>
                </a:moveTo>
                <a:cubicBezTo>
                  <a:pt x="2398594" y="141106"/>
                  <a:pt x="2393721" y="141626"/>
                  <a:pt x="2387633" y="142526"/>
                </a:cubicBezTo>
                <a:cubicBezTo>
                  <a:pt x="2375458" y="144326"/>
                  <a:pt x="2360666" y="146409"/>
                  <a:pt x="2343257" y="148775"/>
                </a:cubicBezTo>
                <a:cubicBezTo>
                  <a:pt x="2345021" y="175032"/>
                  <a:pt x="2346290" y="193144"/>
                  <a:pt x="2347065" y="203110"/>
                </a:cubicBezTo>
                <a:cubicBezTo>
                  <a:pt x="2363585" y="202293"/>
                  <a:pt x="2383059" y="200220"/>
                  <a:pt x="2405487" y="196894"/>
                </a:cubicBezTo>
                <a:cubicBezTo>
                  <a:pt x="2407136" y="186984"/>
                  <a:pt x="2408849" y="175613"/>
                  <a:pt x="2410628" y="162778"/>
                </a:cubicBezTo>
                <a:cubicBezTo>
                  <a:pt x="2412406" y="149944"/>
                  <a:pt x="2412062" y="142910"/>
                  <a:pt x="2409595" y="141677"/>
                </a:cubicBezTo>
                <a:cubicBezTo>
                  <a:pt x="2408362" y="141060"/>
                  <a:pt x="2405915" y="140822"/>
                  <a:pt x="2402255" y="140964"/>
                </a:cubicBezTo>
                <a:close/>
                <a:moveTo>
                  <a:pt x="4530579" y="129227"/>
                </a:moveTo>
                <a:cubicBezTo>
                  <a:pt x="4533175" y="128873"/>
                  <a:pt x="4536008" y="129538"/>
                  <a:pt x="4539081" y="131223"/>
                </a:cubicBezTo>
                <a:cubicBezTo>
                  <a:pt x="4545226" y="134592"/>
                  <a:pt x="4551044" y="138619"/>
                  <a:pt x="4556536" y="143301"/>
                </a:cubicBezTo>
                <a:cubicBezTo>
                  <a:pt x="4562029" y="147983"/>
                  <a:pt x="4561925" y="151991"/>
                  <a:pt x="4556225" y="155325"/>
                </a:cubicBezTo>
                <a:cubicBezTo>
                  <a:pt x="4550524" y="158659"/>
                  <a:pt x="4546025" y="164538"/>
                  <a:pt x="4542727" y="172963"/>
                </a:cubicBezTo>
                <a:cubicBezTo>
                  <a:pt x="4539428" y="181388"/>
                  <a:pt x="4540705" y="189853"/>
                  <a:pt x="4546556" y="198356"/>
                </a:cubicBezTo>
                <a:cubicBezTo>
                  <a:pt x="4552406" y="206860"/>
                  <a:pt x="4553081" y="219644"/>
                  <a:pt x="4548578" y="236709"/>
                </a:cubicBezTo>
                <a:cubicBezTo>
                  <a:pt x="4585303" y="247708"/>
                  <a:pt x="4618364" y="255434"/>
                  <a:pt x="4647762" y="259886"/>
                </a:cubicBezTo>
                <a:cubicBezTo>
                  <a:pt x="4677159" y="264339"/>
                  <a:pt x="4700311" y="266565"/>
                  <a:pt x="4717219" y="266565"/>
                </a:cubicBezTo>
                <a:cubicBezTo>
                  <a:pt x="4735015" y="266565"/>
                  <a:pt x="4753427" y="264762"/>
                  <a:pt x="4772457" y="261156"/>
                </a:cubicBezTo>
                <a:cubicBezTo>
                  <a:pt x="4791486" y="257549"/>
                  <a:pt x="4791594" y="262016"/>
                  <a:pt x="4772779" y="274557"/>
                </a:cubicBezTo>
                <a:cubicBezTo>
                  <a:pt x="4753965" y="287097"/>
                  <a:pt x="4738198" y="295447"/>
                  <a:pt x="4725478" y="299605"/>
                </a:cubicBezTo>
                <a:cubicBezTo>
                  <a:pt x="4712759" y="303764"/>
                  <a:pt x="4697615" y="302896"/>
                  <a:pt x="4680049" y="297003"/>
                </a:cubicBezTo>
                <a:cubicBezTo>
                  <a:pt x="4662482" y="291109"/>
                  <a:pt x="4640484" y="283888"/>
                  <a:pt x="4614055" y="275342"/>
                </a:cubicBezTo>
                <a:cubicBezTo>
                  <a:pt x="4587626" y="266795"/>
                  <a:pt x="4567908" y="260743"/>
                  <a:pt x="4554902" y="257187"/>
                </a:cubicBezTo>
                <a:cubicBezTo>
                  <a:pt x="4541895" y="253631"/>
                  <a:pt x="4531269" y="253849"/>
                  <a:pt x="4523023" y="257843"/>
                </a:cubicBezTo>
                <a:cubicBezTo>
                  <a:pt x="4514778" y="261837"/>
                  <a:pt x="4507382" y="264762"/>
                  <a:pt x="4500835" y="266619"/>
                </a:cubicBezTo>
                <a:cubicBezTo>
                  <a:pt x="4494289" y="268476"/>
                  <a:pt x="4486635" y="265332"/>
                  <a:pt x="4477873" y="257187"/>
                </a:cubicBezTo>
                <a:cubicBezTo>
                  <a:pt x="4469111" y="249042"/>
                  <a:pt x="4470610" y="244969"/>
                  <a:pt x="4482369" y="244969"/>
                </a:cubicBezTo>
                <a:cubicBezTo>
                  <a:pt x="4491805" y="244969"/>
                  <a:pt x="4508016" y="242101"/>
                  <a:pt x="4531004" y="236365"/>
                </a:cubicBezTo>
                <a:cubicBezTo>
                  <a:pt x="4531821" y="225653"/>
                  <a:pt x="4529530" y="215073"/>
                  <a:pt x="4524131" y="204626"/>
                </a:cubicBezTo>
                <a:cubicBezTo>
                  <a:pt x="4518732" y="194180"/>
                  <a:pt x="4517158" y="184801"/>
                  <a:pt x="4519410" y="176491"/>
                </a:cubicBezTo>
                <a:cubicBezTo>
                  <a:pt x="4521661" y="168181"/>
                  <a:pt x="4522676" y="162918"/>
                  <a:pt x="4522453" y="160702"/>
                </a:cubicBezTo>
                <a:cubicBezTo>
                  <a:pt x="4522231" y="158487"/>
                  <a:pt x="4520901" y="158239"/>
                  <a:pt x="4518463" y="159960"/>
                </a:cubicBezTo>
                <a:cubicBezTo>
                  <a:pt x="4516025" y="161681"/>
                  <a:pt x="4511942" y="163255"/>
                  <a:pt x="4506213" y="164682"/>
                </a:cubicBezTo>
                <a:cubicBezTo>
                  <a:pt x="4500484" y="166109"/>
                  <a:pt x="4494390" y="163750"/>
                  <a:pt x="4487929" y="157605"/>
                </a:cubicBezTo>
                <a:cubicBezTo>
                  <a:pt x="4481469" y="151460"/>
                  <a:pt x="4482516" y="148079"/>
                  <a:pt x="4491070" y="147463"/>
                </a:cubicBezTo>
                <a:cubicBezTo>
                  <a:pt x="4499624" y="146846"/>
                  <a:pt x="4506109" y="145538"/>
                  <a:pt x="4510526" y="143537"/>
                </a:cubicBezTo>
                <a:cubicBezTo>
                  <a:pt x="4514943" y="141537"/>
                  <a:pt x="4519270" y="138142"/>
                  <a:pt x="4523507" y="133352"/>
                </a:cubicBezTo>
                <a:cubicBezTo>
                  <a:pt x="4525626" y="130957"/>
                  <a:pt x="4527983" y="129582"/>
                  <a:pt x="4530579" y="129227"/>
                </a:cubicBezTo>
                <a:close/>
                <a:moveTo>
                  <a:pt x="3816204" y="129227"/>
                </a:moveTo>
                <a:cubicBezTo>
                  <a:pt x="3818799" y="128873"/>
                  <a:pt x="3821633" y="129538"/>
                  <a:pt x="3824706" y="131223"/>
                </a:cubicBezTo>
                <a:cubicBezTo>
                  <a:pt x="3830850" y="134592"/>
                  <a:pt x="3836669" y="138619"/>
                  <a:pt x="3842161" y="143301"/>
                </a:cubicBezTo>
                <a:cubicBezTo>
                  <a:pt x="3847654" y="147983"/>
                  <a:pt x="3847550" y="151991"/>
                  <a:pt x="3841849" y="155325"/>
                </a:cubicBezTo>
                <a:cubicBezTo>
                  <a:pt x="3836149" y="158659"/>
                  <a:pt x="3831650" y="164538"/>
                  <a:pt x="3828352" y="172963"/>
                </a:cubicBezTo>
                <a:cubicBezTo>
                  <a:pt x="3825053" y="181388"/>
                  <a:pt x="3826330" y="189853"/>
                  <a:pt x="3832181" y="198356"/>
                </a:cubicBezTo>
                <a:cubicBezTo>
                  <a:pt x="3838031" y="206860"/>
                  <a:pt x="3838705" y="219644"/>
                  <a:pt x="3834203" y="236709"/>
                </a:cubicBezTo>
                <a:cubicBezTo>
                  <a:pt x="3870928" y="247708"/>
                  <a:pt x="3903989" y="255434"/>
                  <a:pt x="3933387" y="259886"/>
                </a:cubicBezTo>
                <a:cubicBezTo>
                  <a:pt x="3962784" y="264339"/>
                  <a:pt x="3985936" y="266565"/>
                  <a:pt x="4002843" y="266565"/>
                </a:cubicBezTo>
                <a:cubicBezTo>
                  <a:pt x="4020639" y="266565"/>
                  <a:pt x="4039052" y="264762"/>
                  <a:pt x="4058082" y="261156"/>
                </a:cubicBezTo>
                <a:cubicBezTo>
                  <a:pt x="4077111" y="257549"/>
                  <a:pt x="4077219" y="262016"/>
                  <a:pt x="4058405" y="274557"/>
                </a:cubicBezTo>
                <a:cubicBezTo>
                  <a:pt x="4039590" y="287097"/>
                  <a:pt x="4023823" y="295447"/>
                  <a:pt x="4011103" y="299605"/>
                </a:cubicBezTo>
                <a:cubicBezTo>
                  <a:pt x="3998383" y="303764"/>
                  <a:pt x="3983240" y="302896"/>
                  <a:pt x="3965674" y="297003"/>
                </a:cubicBezTo>
                <a:cubicBezTo>
                  <a:pt x="3948107" y="291109"/>
                  <a:pt x="3926109" y="283888"/>
                  <a:pt x="3899680" y="275342"/>
                </a:cubicBezTo>
                <a:cubicBezTo>
                  <a:pt x="3873251" y="266795"/>
                  <a:pt x="3853533" y="260743"/>
                  <a:pt x="3840527" y="257187"/>
                </a:cubicBezTo>
                <a:cubicBezTo>
                  <a:pt x="3827520" y="253631"/>
                  <a:pt x="3816894" y="253849"/>
                  <a:pt x="3808648" y="257843"/>
                </a:cubicBezTo>
                <a:cubicBezTo>
                  <a:pt x="3800403" y="261837"/>
                  <a:pt x="3793007" y="264762"/>
                  <a:pt x="3786460" y="266619"/>
                </a:cubicBezTo>
                <a:cubicBezTo>
                  <a:pt x="3779914" y="268476"/>
                  <a:pt x="3772260" y="265332"/>
                  <a:pt x="3763498" y="257187"/>
                </a:cubicBezTo>
                <a:cubicBezTo>
                  <a:pt x="3754736" y="249042"/>
                  <a:pt x="3756235" y="244969"/>
                  <a:pt x="3767994" y="244969"/>
                </a:cubicBezTo>
                <a:cubicBezTo>
                  <a:pt x="3777430" y="244969"/>
                  <a:pt x="3793641" y="242101"/>
                  <a:pt x="3816629" y="236365"/>
                </a:cubicBezTo>
                <a:cubicBezTo>
                  <a:pt x="3817446" y="225653"/>
                  <a:pt x="3815155" y="215073"/>
                  <a:pt x="3809756" y="204626"/>
                </a:cubicBezTo>
                <a:cubicBezTo>
                  <a:pt x="3804357" y="194180"/>
                  <a:pt x="3802783" y="184801"/>
                  <a:pt x="3805035" y="176491"/>
                </a:cubicBezTo>
                <a:cubicBezTo>
                  <a:pt x="3807286" y="168181"/>
                  <a:pt x="3808301" y="162918"/>
                  <a:pt x="3808078" y="160702"/>
                </a:cubicBezTo>
                <a:cubicBezTo>
                  <a:pt x="3807856" y="158487"/>
                  <a:pt x="3806526" y="158239"/>
                  <a:pt x="3804088" y="159960"/>
                </a:cubicBezTo>
                <a:cubicBezTo>
                  <a:pt x="3801650" y="161681"/>
                  <a:pt x="3797567" y="163255"/>
                  <a:pt x="3791838" y="164682"/>
                </a:cubicBezTo>
                <a:cubicBezTo>
                  <a:pt x="3786109" y="166109"/>
                  <a:pt x="3780015" y="163750"/>
                  <a:pt x="3773554" y="157605"/>
                </a:cubicBezTo>
                <a:cubicBezTo>
                  <a:pt x="3767094" y="151460"/>
                  <a:pt x="3768141" y="148079"/>
                  <a:pt x="3776695" y="147463"/>
                </a:cubicBezTo>
                <a:cubicBezTo>
                  <a:pt x="3785249" y="146846"/>
                  <a:pt x="3791734" y="145538"/>
                  <a:pt x="3796151" y="143537"/>
                </a:cubicBezTo>
                <a:cubicBezTo>
                  <a:pt x="3800568" y="141537"/>
                  <a:pt x="3804895" y="138142"/>
                  <a:pt x="3809132" y="133352"/>
                </a:cubicBezTo>
                <a:cubicBezTo>
                  <a:pt x="3811251" y="130957"/>
                  <a:pt x="3813608" y="129582"/>
                  <a:pt x="3816204" y="129227"/>
                </a:cubicBezTo>
                <a:close/>
                <a:moveTo>
                  <a:pt x="534936" y="129028"/>
                </a:moveTo>
                <a:lnTo>
                  <a:pt x="494325" y="134040"/>
                </a:lnTo>
                <a:cubicBezTo>
                  <a:pt x="493536" y="146531"/>
                  <a:pt x="491830" y="155924"/>
                  <a:pt x="489206" y="162219"/>
                </a:cubicBezTo>
                <a:cubicBezTo>
                  <a:pt x="502126" y="164700"/>
                  <a:pt x="510081" y="169285"/>
                  <a:pt x="513071" y="175975"/>
                </a:cubicBezTo>
                <a:lnTo>
                  <a:pt x="512776" y="191479"/>
                </a:lnTo>
                <a:lnTo>
                  <a:pt x="520944" y="179438"/>
                </a:lnTo>
                <a:cubicBezTo>
                  <a:pt x="528480" y="164359"/>
                  <a:pt x="533144" y="147556"/>
                  <a:pt x="534936" y="129028"/>
                </a:cubicBezTo>
                <a:close/>
                <a:moveTo>
                  <a:pt x="4369732" y="126664"/>
                </a:moveTo>
                <a:cubicBezTo>
                  <a:pt x="4385912" y="125580"/>
                  <a:pt x="4399484" y="127953"/>
                  <a:pt x="4410449" y="133782"/>
                </a:cubicBezTo>
                <a:cubicBezTo>
                  <a:pt x="4425069" y="141555"/>
                  <a:pt x="4431508" y="148553"/>
                  <a:pt x="4429765" y="154776"/>
                </a:cubicBezTo>
                <a:cubicBezTo>
                  <a:pt x="4428023" y="161000"/>
                  <a:pt x="4420989" y="163664"/>
                  <a:pt x="4408664" y="162767"/>
                </a:cubicBezTo>
                <a:cubicBezTo>
                  <a:pt x="4396338" y="161871"/>
                  <a:pt x="4379019" y="161423"/>
                  <a:pt x="4356706" y="161423"/>
                </a:cubicBezTo>
                <a:cubicBezTo>
                  <a:pt x="4334421" y="161423"/>
                  <a:pt x="4310480" y="162545"/>
                  <a:pt x="4284883" y="164789"/>
                </a:cubicBezTo>
                <a:cubicBezTo>
                  <a:pt x="4259285" y="167034"/>
                  <a:pt x="4237861" y="169704"/>
                  <a:pt x="4220610" y="172802"/>
                </a:cubicBezTo>
                <a:cubicBezTo>
                  <a:pt x="4203359" y="175899"/>
                  <a:pt x="4188301" y="178825"/>
                  <a:pt x="4175438" y="181578"/>
                </a:cubicBezTo>
                <a:cubicBezTo>
                  <a:pt x="4162575" y="184332"/>
                  <a:pt x="4149188" y="181342"/>
                  <a:pt x="4135278" y="172608"/>
                </a:cubicBezTo>
                <a:cubicBezTo>
                  <a:pt x="4122673" y="158741"/>
                  <a:pt x="4121777" y="152493"/>
                  <a:pt x="4132590" y="153862"/>
                </a:cubicBezTo>
                <a:cubicBezTo>
                  <a:pt x="4143402" y="155232"/>
                  <a:pt x="4161926" y="154801"/>
                  <a:pt x="4188162" y="152572"/>
                </a:cubicBezTo>
                <a:cubicBezTo>
                  <a:pt x="4214397" y="150342"/>
                  <a:pt x="4242403" y="146968"/>
                  <a:pt x="4272181" y="142451"/>
                </a:cubicBezTo>
                <a:cubicBezTo>
                  <a:pt x="4301958" y="137934"/>
                  <a:pt x="4328793" y="133417"/>
                  <a:pt x="4352683" y="128899"/>
                </a:cubicBezTo>
                <a:cubicBezTo>
                  <a:pt x="4358656" y="127770"/>
                  <a:pt x="4364339" y="127025"/>
                  <a:pt x="4369732" y="126664"/>
                </a:cubicBezTo>
                <a:close/>
                <a:moveTo>
                  <a:pt x="1885378" y="125641"/>
                </a:moveTo>
                <a:cubicBezTo>
                  <a:pt x="1880452" y="126078"/>
                  <a:pt x="1867915" y="128304"/>
                  <a:pt x="1847767" y="132320"/>
                </a:cubicBezTo>
                <a:lnTo>
                  <a:pt x="1848950" y="170715"/>
                </a:lnTo>
                <a:cubicBezTo>
                  <a:pt x="1856881" y="169970"/>
                  <a:pt x="1863481" y="168206"/>
                  <a:pt x="1868751" y="165424"/>
                </a:cubicBezTo>
                <a:cubicBezTo>
                  <a:pt x="1874021" y="162642"/>
                  <a:pt x="1879714" y="164259"/>
                  <a:pt x="1885830" y="170275"/>
                </a:cubicBezTo>
                <a:cubicBezTo>
                  <a:pt x="1891946" y="176290"/>
                  <a:pt x="1890189" y="181266"/>
                  <a:pt x="1880560" y="185203"/>
                </a:cubicBezTo>
                <a:cubicBezTo>
                  <a:pt x="1870930" y="189139"/>
                  <a:pt x="1860451" y="191107"/>
                  <a:pt x="1849123" y="191107"/>
                </a:cubicBezTo>
                <a:lnTo>
                  <a:pt x="1850284" y="226040"/>
                </a:lnTo>
                <a:cubicBezTo>
                  <a:pt x="1854816" y="226169"/>
                  <a:pt x="1861570" y="224402"/>
                  <a:pt x="1870547" y="220738"/>
                </a:cubicBezTo>
                <a:cubicBezTo>
                  <a:pt x="1879524" y="217074"/>
                  <a:pt x="1885543" y="217267"/>
                  <a:pt x="1888605" y="221318"/>
                </a:cubicBezTo>
                <a:cubicBezTo>
                  <a:pt x="1891666" y="225370"/>
                  <a:pt x="1893921" y="225111"/>
                  <a:pt x="1895370" y="220544"/>
                </a:cubicBezTo>
                <a:cubicBezTo>
                  <a:pt x="1896818" y="215977"/>
                  <a:pt x="1897768" y="200461"/>
                  <a:pt x="1898220" y="173996"/>
                </a:cubicBezTo>
                <a:cubicBezTo>
                  <a:pt x="1898672" y="147531"/>
                  <a:pt x="1897876" y="132746"/>
                  <a:pt x="1895832" y="129642"/>
                </a:cubicBezTo>
                <a:cubicBezTo>
                  <a:pt x="1893789" y="126537"/>
                  <a:pt x="1890304" y="125203"/>
                  <a:pt x="1885378" y="125641"/>
                </a:cubicBezTo>
                <a:close/>
                <a:moveTo>
                  <a:pt x="2744970" y="119405"/>
                </a:moveTo>
                <a:cubicBezTo>
                  <a:pt x="2754888" y="119298"/>
                  <a:pt x="2763033" y="123119"/>
                  <a:pt x="2769405" y="130868"/>
                </a:cubicBezTo>
                <a:cubicBezTo>
                  <a:pt x="2777902" y="141200"/>
                  <a:pt x="2772370" y="146620"/>
                  <a:pt x="2752810" y="147129"/>
                </a:cubicBezTo>
                <a:cubicBezTo>
                  <a:pt x="2733250" y="147638"/>
                  <a:pt x="2710635" y="149850"/>
                  <a:pt x="2684966" y="153765"/>
                </a:cubicBezTo>
                <a:cubicBezTo>
                  <a:pt x="2688566" y="157838"/>
                  <a:pt x="2689674" y="162495"/>
                  <a:pt x="2688290" y="167736"/>
                </a:cubicBezTo>
                <a:cubicBezTo>
                  <a:pt x="2686906" y="172978"/>
                  <a:pt x="2685798" y="178918"/>
                  <a:pt x="2684966" y="185558"/>
                </a:cubicBezTo>
                <a:cubicBezTo>
                  <a:pt x="2695664" y="182991"/>
                  <a:pt x="2705204" y="180098"/>
                  <a:pt x="2713586" y="176878"/>
                </a:cubicBezTo>
                <a:cubicBezTo>
                  <a:pt x="2721968" y="173659"/>
                  <a:pt x="2730091" y="175555"/>
                  <a:pt x="2737957" y="182568"/>
                </a:cubicBezTo>
                <a:cubicBezTo>
                  <a:pt x="2745823" y="189580"/>
                  <a:pt x="2742618" y="195234"/>
                  <a:pt x="2728342" y="199529"/>
                </a:cubicBezTo>
                <a:cubicBezTo>
                  <a:pt x="2714066" y="203823"/>
                  <a:pt x="2699543" y="205519"/>
                  <a:pt x="2684773" y="204616"/>
                </a:cubicBezTo>
                <a:lnTo>
                  <a:pt x="2683590" y="242388"/>
                </a:lnTo>
                <a:cubicBezTo>
                  <a:pt x="2708943" y="255050"/>
                  <a:pt x="2732092" y="263163"/>
                  <a:pt x="2753036" y="266727"/>
                </a:cubicBezTo>
                <a:cubicBezTo>
                  <a:pt x="2773980" y="270290"/>
                  <a:pt x="2793740" y="273549"/>
                  <a:pt x="2812318" y="276503"/>
                </a:cubicBezTo>
                <a:cubicBezTo>
                  <a:pt x="2830896" y="279457"/>
                  <a:pt x="2833154" y="283490"/>
                  <a:pt x="2819094" y="288603"/>
                </a:cubicBezTo>
                <a:cubicBezTo>
                  <a:pt x="2805033" y="293715"/>
                  <a:pt x="2788987" y="298092"/>
                  <a:pt x="2770954" y="301735"/>
                </a:cubicBezTo>
                <a:cubicBezTo>
                  <a:pt x="2752921" y="305377"/>
                  <a:pt x="2739126" y="305556"/>
                  <a:pt x="2729568" y="302273"/>
                </a:cubicBezTo>
                <a:cubicBezTo>
                  <a:pt x="2720010" y="298989"/>
                  <a:pt x="2703300" y="287886"/>
                  <a:pt x="2679438" y="268964"/>
                </a:cubicBezTo>
                <a:cubicBezTo>
                  <a:pt x="2655576" y="250042"/>
                  <a:pt x="2632445" y="231740"/>
                  <a:pt x="2610046" y="214059"/>
                </a:cubicBezTo>
                <a:cubicBezTo>
                  <a:pt x="2605500" y="221014"/>
                  <a:pt x="2597477" y="230697"/>
                  <a:pt x="2585976" y="243108"/>
                </a:cubicBezTo>
                <a:cubicBezTo>
                  <a:pt x="2574475" y="255520"/>
                  <a:pt x="2563365" y="265221"/>
                  <a:pt x="2552646" y="272212"/>
                </a:cubicBezTo>
                <a:cubicBezTo>
                  <a:pt x="2541926" y="279203"/>
                  <a:pt x="2530228" y="284082"/>
                  <a:pt x="2517551" y="286850"/>
                </a:cubicBezTo>
                <a:cubicBezTo>
                  <a:pt x="2504875" y="289617"/>
                  <a:pt x="2505438" y="285753"/>
                  <a:pt x="2519240" y="275256"/>
                </a:cubicBezTo>
                <a:cubicBezTo>
                  <a:pt x="2533042" y="264759"/>
                  <a:pt x="2547476" y="250200"/>
                  <a:pt x="2562540" y="231579"/>
                </a:cubicBezTo>
                <a:cubicBezTo>
                  <a:pt x="2577605" y="212958"/>
                  <a:pt x="2587127" y="199270"/>
                  <a:pt x="2591106" y="190516"/>
                </a:cubicBezTo>
                <a:cubicBezTo>
                  <a:pt x="2593096" y="186138"/>
                  <a:pt x="2594531" y="182296"/>
                  <a:pt x="2595413" y="178989"/>
                </a:cubicBezTo>
                <a:lnTo>
                  <a:pt x="2596006" y="173981"/>
                </a:lnTo>
                <a:lnTo>
                  <a:pt x="2574930" y="179610"/>
                </a:lnTo>
                <a:cubicBezTo>
                  <a:pt x="2564928" y="182786"/>
                  <a:pt x="2554646" y="179398"/>
                  <a:pt x="2544084" y="169446"/>
                </a:cubicBezTo>
                <a:cubicBezTo>
                  <a:pt x="2533523" y="159494"/>
                  <a:pt x="2532257" y="154974"/>
                  <a:pt x="2540288" y="155884"/>
                </a:cubicBezTo>
                <a:cubicBezTo>
                  <a:pt x="2548318" y="156795"/>
                  <a:pt x="2555768" y="156820"/>
                  <a:pt x="2562637" y="155959"/>
                </a:cubicBezTo>
                <a:cubicBezTo>
                  <a:pt x="2569506" y="155099"/>
                  <a:pt x="2582663" y="153088"/>
                  <a:pt x="2602109" y="149926"/>
                </a:cubicBezTo>
                <a:cubicBezTo>
                  <a:pt x="2621554" y="146764"/>
                  <a:pt x="2644774" y="142031"/>
                  <a:pt x="2671770" y="135729"/>
                </a:cubicBezTo>
                <a:cubicBezTo>
                  <a:pt x="2698765" y="129426"/>
                  <a:pt x="2719662" y="124458"/>
                  <a:pt x="2734461" y="120822"/>
                </a:cubicBezTo>
                <a:cubicBezTo>
                  <a:pt x="2738161" y="119913"/>
                  <a:pt x="2741664" y="119441"/>
                  <a:pt x="2744970" y="119405"/>
                </a:cubicBezTo>
                <a:close/>
                <a:moveTo>
                  <a:pt x="2417135" y="111952"/>
                </a:moveTo>
                <a:cubicBezTo>
                  <a:pt x="2421347" y="112094"/>
                  <a:pt x="2426072" y="113347"/>
                  <a:pt x="2431310" y="115714"/>
                </a:cubicBezTo>
                <a:cubicBezTo>
                  <a:pt x="2441785" y="120446"/>
                  <a:pt x="2450426" y="125483"/>
                  <a:pt x="2457230" y="130825"/>
                </a:cubicBezTo>
                <a:cubicBezTo>
                  <a:pt x="2464034" y="136166"/>
                  <a:pt x="2463497" y="142114"/>
                  <a:pt x="2455617" y="148667"/>
                </a:cubicBezTo>
                <a:cubicBezTo>
                  <a:pt x="2447737" y="155221"/>
                  <a:pt x="2438634" y="171440"/>
                  <a:pt x="2428309" y="197324"/>
                </a:cubicBezTo>
                <a:cubicBezTo>
                  <a:pt x="2441803" y="210832"/>
                  <a:pt x="2443833" y="217898"/>
                  <a:pt x="2434397" y="218522"/>
                </a:cubicBezTo>
                <a:cubicBezTo>
                  <a:pt x="2424961" y="219146"/>
                  <a:pt x="2413765" y="219684"/>
                  <a:pt x="2400808" y="220135"/>
                </a:cubicBezTo>
                <a:cubicBezTo>
                  <a:pt x="2387852" y="220587"/>
                  <a:pt x="2369923" y="222039"/>
                  <a:pt x="2347022" y="224491"/>
                </a:cubicBezTo>
                <a:cubicBezTo>
                  <a:pt x="2346161" y="237354"/>
                  <a:pt x="2342935" y="244682"/>
                  <a:pt x="2337342" y="246475"/>
                </a:cubicBezTo>
                <a:cubicBezTo>
                  <a:pt x="2331749" y="248267"/>
                  <a:pt x="2327727" y="239903"/>
                  <a:pt x="2325275" y="221383"/>
                </a:cubicBezTo>
                <a:cubicBezTo>
                  <a:pt x="2322823" y="202863"/>
                  <a:pt x="2320249" y="185973"/>
                  <a:pt x="2317553" y="170715"/>
                </a:cubicBezTo>
                <a:cubicBezTo>
                  <a:pt x="2314857" y="155457"/>
                  <a:pt x="2311691" y="143544"/>
                  <a:pt x="2308056" y="134976"/>
                </a:cubicBezTo>
                <a:cubicBezTo>
                  <a:pt x="2304421" y="126408"/>
                  <a:pt x="2306930" y="122834"/>
                  <a:pt x="2315584" y="124253"/>
                </a:cubicBezTo>
                <a:cubicBezTo>
                  <a:pt x="2324239" y="125673"/>
                  <a:pt x="2330247" y="127021"/>
                  <a:pt x="2333610" y="128297"/>
                </a:cubicBezTo>
                <a:cubicBezTo>
                  <a:pt x="2336973" y="129573"/>
                  <a:pt x="2347509" y="129351"/>
                  <a:pt x="2365219" y="127630"/>
                </a:cubicBezTo>
                <a:cubicBezTo>
                  <a:pt x="2386056" y="123285"/>
                  <a:pt x="2399661" y="119030"/>
                  <a:pt x="2406035" y="114864"/>
                </a:cubicBezTo>
                <a:cubicBezTo>
                  <a:pt x="2409222" y="112781"/>
                  <a:pt x="2412922" y="111810"/>
                  <a:pt x="2417135" y="111952"/>
                </a:cubicBezTo>
                <a:close/>
                <a:moveTo>
                  <a:pt x="52722" y="93031"/>
                </a:moveTo>
                <a:cubicBezTo>
                  <a:pt x="51245" y="92737"/>
                  <a:pt x="44591" y="94483"/>
                  <a:pt x="32761" y="98269"/>
                </a:cubicBezTo>
                <a:cubicBezTo>
                  <a:pt x="33621" y="117743"/>
                  <a:pt x="34446" y="134693"/>
                  <a:pt x="35234" y="149119"/>
                </a:cubicBezTo>
                <a:cubicBezTo>
                  <a:pt x="36109" y="149277"/>
                  <a:pt x="42032" y="147398"/>
                  <a:pt x="53002" y="143483"/>
                </a:cubicBezTo>
                <a:cubicBezTo>
                  <a:pt x="54708" y="127379"/>
                  <a:pt x="55784" y="116298"/>
                  <a:pt x="56228" y="110239"/>
                </a:cubicBezTo>
                <a:cubicBezTo>
                  <a:pt x="56673" y="104180"/>
                  <a:pt x="56569" y="99871"/>
                  <a:pt x="55917" y="97312"/>
                </a:cubicBezTo>
                <a:cubicBezTo>
                  <a:pt x="55264" y="94752"/>
                  <a:pt x="54199" y="93325"/>
                  <a:pt x="52722" y="93031"/>
                </a:cubicBezTo>
                <a:close/>
                <a:moveTo>
                  <a:pt x="1590745" y="72327"/>
                </a:moveTo>
                <a:lnTo>
                  <a:pt x="1577473" y="75920"/>
                </a:lnTo>
                <a:cubicBezTo>
                  <a:pt x="1566302" y="94806"/>
                  <a:pt x="1555547" y="108866"/>
                  <a:pt x="1545207" y="118101"/>
                </a:cubicBezTo>
                <a:cubicBezTo>
                  <a:pt x="1547473" y="118101"/>
                  <a:pt x="1549907" y="118320"/>
                  <a:pt x="1552510" y="118757"/>
                </a:cubicBezTo>
                <a:cubicBezTo>
                  <a:pt x="1555113" y="119195"/>
                  <a:pt x="1561347" y="118983"/>
                  <a:pt x="1571213" y="118123"/>
                </a:cubicBezTo>
                <a:cubicBezTo>
                  <a:pt x="1581079" y="117262"/>
                  <a:pt x="1591308" y="115237"/>
                  <a:pt x="1601898" y="112046"/>
                </a:cubicBezTo>
                <a:cubicBezTo>
                  <a:pt x="1609841" y="109653"/>
                  <a:pt x="1616733" y="110051"/>
                  <a:pt x="1622574" y="113240"/>
                </a:cubicBezTo>
                <a:lnTo>
                  <a:pt x="1626583" y="116247"/>
                </a:lnTo>
                <a:lnTo>
                  <a:pt x="1617141" y="104751"/>
                </a:lnTo>
                <a:cubicBezTo>
                  <a:pt x="1609037" y="94837"/>
                  <a:pt x="1600238" y="84029"/>
                  <a:pt x="1590745" y="72327"/>
                </a:cubicBezTo>
                <a:close/>
                <a:moveTo>
                  <a:pt x="3293070" y="68918"/>
                </a:moveTo>
                <a:cubicBezTo>
                  <a:pt x="3283311" y="68495"/>
                  <a:pt x="3274481" y="73708"/>
                  <a:pt x="3266580" y="84556"/>
                </a:cubicBezTo>
                <a:cubicBezTo>
                  <a:pt x="3258678" y="95404"/>
                  <a:pt x="3253401" y="112924"/>
                  <a:pt x="3250748" y="137116"/>
                </a:cubicBezTo>
                <a:cubicBezTo>
                  <a:pt x="3248110" y="161294"/>
                  <a:pt x="3249006" y="182894"/>
                  <a:pt x="3253437" y="201916"/>
                </a:cubicBezTo>
                <a:cubicBezTo>
                  <a:pt x="3257868" y="220938"/>
                  <a:pt x="3264719" y="233992"/>
                  <a:pt x="3273990" y="241076"/>
                </a:cubicBezTo>
                <a:cubicBezTo>
                  <a:pt x="3283261" y="248160"/>
                  <a:pt x="3292568" y="249648"/>
                  <a:pt x="3301910" y="245539"/>
                </a:cubicBezTo>
                <a:cubicBezTo>
                  <a:pt x="3311253" y="241431"/>
                  <a:pt x="3318326" y="232178"/>
                  <a:pt x="3323130" y="217780"/>
                </a:cubicBezTo>
                <a:cubicBezTo>
                  <a:pt x="3327934" y="203382"/>
                  <a:pt x="3330336" y="187515"/>
                  <a:pt x="3330336" y="170178"/>
                </a:cubicBezTo>
                <a:cubicBezTo>
                  <a:pt x="3330336" y="152840"/>
                  <a:pt x="3329677" y="137127"/>
                  <a:pt x="3328357" y="123038"/>
                </a:cubicBezTo>
                <a:cubicBezTo>
                  <a:pt x="3327038" y="108949"/>
                  <a:pt x="3323267" y="96512"/>
                  <a:pt x="3317043" y="85728"/>
                </a:cubicBezTo>
                <a:cubicBezTo>
                  <a:pt x="3310819" y="74944"/>
                  <a:pt x="3302828" y="69341"/>
                  <a:pt x="3293070" y="68918"/>
                </a:cubicBezTo>
                <a:close/>
                <a:moveTo>
                  <a:pt x="3121620" y="68918"/>
                </a:moveTo>
                <a:cubicBezTo>
                  <a:pt x="3111861" y="68495"/>
                  <a:pt x="3103031" y="73708"/>
                  <a:pt x="3095130" y="84556"/>
                </a:cubicBezTo>
                <a:cubicBezTo>
                  <a:pt x="3087228" y="95404"/>
                  <a:pt x="3081951" y="112924"/>
                  <a:pt x="3079298" y="137116"/>
                </a:cubicBezTo>
                <a:cubicBezTo>
                  <a:pt x="3076659" y="161294"/>
                  <a:pt x="3077556" y="182894"/>
                  <a:pt x="3081987" y="201916"/>
                </a:cubicBezTo>
                <a:cubicBezTo>
                  <a:pt x="3086418" y="220938"/>
                  <a:pt x="3093269" y="233992"/>
                  <a:pt x="3102540" y="241076"/>
                </a:cubicBezTo>
                <a:cubicBezTo>
                  <a:pt x="3111811" y="248160"/>
                  <a:pt x="3121118" y="249648"/>
                  <a:pt x="3130460" y="245539"/>
                </a:cubicBezTo>
                <a:cubicBezTo>
                  <a:pt x="3139803" y="241431"/>
                  <a:pt x="3146876" y="232178"/>
                  <a:pt x="3151680" y="217780"/>
                </a:cubicBezTo>
                <a:cubicBezTo>
                  <a:pt x="3156484" y="203382"/>
                  <a:pt x="3158886" y="187515"/>
                  <a:pt x="3158886" y="170178"/>
                </a:cubicBezTo>
                <a:cubicBezTo>
                  <a:pt x="3158886" y="152840"/>
                  <a:pt x="3158227" y="137127"/>
                  <a:pt x="3156907" y="123038"/>
                </a:cubicBezTo>
                <a:cubicBezTo>
                  <a:pt x="3155588" y="108949"/>
                  <a:pt x="3151816" y="96512"/>
                  <a:pt x="3145593" y="85728"/>
                </a:cubicBezTo>
                <a:cubicBezTo>
                  <a:pt x="3139369" y="74944"/>
                  <a:pt x="3131378" y="69341"/>
                  <a:pt x="3121620" y="68918"/>
                </a:cubicBezTo>
                <a:close/>
                <a:moveTo>
                  <a:pt x="60947" y="66076"/>
                </a:moveTo>
                <a:cubicBezTo>
                  <a:pt x="63620" y="65712"/>
                  <a:pt x="66725" y="66018"/>
                  <a:pt x="70264" y="66993"/>
                </a:cubicBezTo>
                <a:cubicBezTo>
                  <a:pt x="77341" y="68943"/>
                  <a:pt x="83884" y="72585"/>
                  <a:pt x="89892" y="77920"/>
                </a:cubicBezTo>
                <a:cubicBezTo>
                  <a:pt x="95901" y="83255"/>
                  <a:pt x="95936" y="89568"/>
                  <a:pt x="90000" y="96860"/>
                </a:cubicBezTo>
                <a:cubicBezTo>
                  <a:pt x="84063" y="104152"/>
                  <a:pt x="79381" y="117850"/>
                  <a:pt x="75953" y="137955"/>
                </a:cubicBezTo>
                <a:cubicBezTo>
                  <a:pt x="83152" y="147936"/>
                  <a:pt x="83055" y="154106"/>
                  <a:pt x="75663" y="156465"/>
                </a:cubicBezTo>
                <a:cubicBezTo>
                  <a:pt x="68271" y="158824"/>
                  <a:pt x="55232" y="162033"/>
                  <a:pt x="36547" y="166091"/>
                </a:cubicBezTo>
                <a:cubicBezTo>
                  <a:pt x="35657" y="178352"/>
                  <a:pt x="32901" y="185138"/>
                  <a:pt x="28276" y="186450"/>
                </a:cubicBezTo>
                <a:cubicBezTo>
                  <a:pt x="23651" y="187762"/>
                  <a:pt x="20539" y="184170"/>
                  <a:pt x="18940" y="175674"/>
                </a:cubicBezTo>
                <a:cubicBezTo>
                  <a:pt x="17341" y="167177"/>
                  <a:pt x="15187" y="152762"/>
                  <a:pt x="12476" y="132427"/>
                </a:cubicBezTo>
                <a:cubicBezTo>
                  <a:pt x="9766" y="112093"/>
                  <a:pt x="6371" y="97641"/>
                  <a:pt x="2291" y="89073"/>
                </a:cubicBezTo>
                <a:cubicBezTo>
                  <a:pt x="-1788" y="80505"/>
                  <a:pt x="-419" y="76701"/>
                  <a:pt x="6400" y="77662"/>
                </a:cubicBezTo>
                <a:cubicBezTo>
                  <a:pt x="13219" y="78623"/>
                  <a:pt x="17833" y="79522"/>
                  <a:pt x="20242" y="80361"/>
                </a:cubicBezTo>
                <a:cubicBezTo>
                  <a:pt x="22651" y="81200"/>
                  <a:pt x="26365" y="81225"/>
                  <a:pt x="31384" y="80437"/>
                </a:cubicBezTo>
                <a:cubicBezTo>
                  <a:pt x="36403" y="79648"/>
                  <a:pt x="40562" y="78425"/>
                  <a:pt x="43860" y="76769"/>
                </a:cubicBezTo>
                <a:cubicBezTo>
                  <a:pt x="47158" y="75113"/>
                  <a:pt x="50614" y="72582"/>
                  <a:pt x="54228" y="69176"/>
                </a:cubicBezTo>
                <a:cubicBezTo>
                  <a:pt x="56035" y="67473"/>
                  <a:pt x="58275" y="66440"/>
                  <a:pt x="60947" y="66076"/>
                </a:cubicBezTo>
                <a:close/>
                <a:moveTo>
                  <a:pt x="907517" y="65199"/>
                </a:moveTo>
                <a:cubicBezTo>
                  <a:pt x="900770" y="65907"/>
                  <a:pt x="891484" y="67387"/>
                  <a:pt x="879661" y="69639"/>
                </a:cubicBezTo>
                <a:lnTo>
                  <a:pt x="828122" y="78436"/>
                </a:lnTo>
                <a:cubicBezTo>
                  <a:pt x="831650" y="100793"/>
                  <a:pt x="834224" y="119851"/>
                  <a:pt x="835844" y="135611"/>
                </a:cubicBezTo>
                <a:cubicBezTo>
                  <a:pt x="862173" y="130219"/>
                  <a:pt x="888487" y="125902"/>
                  <a:pt x="914787" y="122661"/>
                </a:cubicBezTo>
                <a:cubicBezTo>
                  <a:pt x="917196" y="112379"/>
                  <a:pt x="919527" y="100681"/>
                  <a:pt x="921778" y="87567"/>
                </a:cubicBezTo>
                <a:cubicBezTo>
                  <a:pt x="924029" y="74453"/>
                  <a:pt x="923484" y="67061"/>
                  <a:pt x="920143" y="65390"/>
                </a:cubicBezTo>
                <a:cubicBezTo>
                  <a:pt x="918473" y="64555"/>
                  <a:pt x="914264" y="64491"/>
                  <a:pt x="907517" y="65199"/>
                </a:cubicBezTo>
                <a:close/>
                <a:moveTo>
                  <a:pt x="531624" y="64239"/>
                </a:moveTo>
                <a:cubicBezTo>
                  <a:pt x="514703" y="66935"/>
                  <a:pt x="500563" y="69086"/>
                  <a:pt x="489206" y="70693"/>
                </a:cubicBezTo>
                <a:cubicBezTo>
                  <a:pt x="498197" y="74980"/>
                  <a:pt x="501771" y="79433"/>
                  <a:pt x="499928" y="84050"/>
                </a:cubicBezTo>
                <a:cubicBezTo>
                  <a:pt x="498086" y="88668"/>
                  <a:pt x="496311" y="99108"/>
                  <a:pt x="494605" y="115369"/>
                </a:cubicBezTo>
                <a:cubicBezTo>
                  <a:pt x="506278" y="114581"/>
                  <a:pt x="520223" y="112967"/>
                  <a:pt x="536442" y="110530"/>
                </a:cubicBezTo>
                <a:cubicBezTo>
                  <a:pt x="538135" y="87542"/>
                  <a:pt x="536528" y="72112"/>
                  <a:pt x="531624" y="64239"/>
                </a:cubicBezTo>
                <a:close/>
                <a:moveTo>
                  <a:pt x="4518416" y="46739"/>
                </a:moveTo>
                <a:cubicBezTo>
                  <a:pt x="4520412" y="46577"/>
                  <a:pt x="4522909" y="46793"/>
                  <a:pt x="4525906" y="47386"/>
                </a:cubicBezTo>
                <a:cubicBezTo>
                  <a:pt x="4537894" y="49759"/>
                  <a:pt x="4547595" y="53950"/>
                  <a:pt x="4555009" y="59959"/>
                </a:cubicBezTo>
                <a:cubicBezTo>
                  <a:pt x="4562423" y="65967"/>
                  <a:pt x="4564739" y="73808"/>
                  <a:pt x="4561957" y="83480"/>
                </a:cubicBezTo>
                <a:cubicBezTo>
                  <a:pt x="4559175" y="93153"/>
                  <a:pt x="4553980" y="96268"/>
                  <a:pt x="4546373" y="92827"/>
                </a:cubicBezTo>
                <a:cubicBezTo>
                  <a:pt x="4538765" y="89385"/>
                  <a:pt x="4532291" y="84025"/>
                  <a:pt x="4526949" y="76748"/>
                </a:cubicBezTo>
                <a:cubicBezTo>
                  <a:pt x="4521607" y="69470"/>
                  <a:pt x="4517280" y="63350"/>
                  <a:pt x="4513968" y="58389"/>
                </a:cubicBezTo>
                <a:cubicBezTo>
                  <a:pt x="4510945" y="51107"/>
                  <a:pt x="4512428" y="47224"/>
                  <a:pt x="4518416" y="46739"/>
                </a:cubicBezTo>
                <a:close/>
                <a:moveTo>
                  <a:pt x="3804041" y="46739"/>
                </a:moveTo>
                <a:cubicBezTo>
                  <a:pt x="3806037" y="46577"/>
                  <a:pt x="3808533" y="46793"/>
                  <a:pt x="3811531" y="47386"/>
                </a:cubicBezTo>
                <a:cubicBezTo>
                  <a:pt x="3823519" y="49759"/>
                  <a:pt x="3833220" y="53950"/>
                  <a:pt x="3840634" y="59959"/>
                </a:cubicBezTo>
                <a:cubicBezTo>
                  <a:pt x="3848048" y="65967"/>
                  <a:pt x="3850364" y="73808"/>
                  <a:pt x="3847582" y="83480"/>
                </a:cubicBezTo>
                <a:cubicBezTo>
                  <a:pt x="3844800" y="93153"/>
                  <a:pt x="3839605" y="96268"/>
                  <a:pt x="3831998" y="92827"/>
                </a:cubicBezTo>
                <a:cubicBezTo>
                  <a:pt x="3824390" y="89385"/>
                  <a:pt x="3817916" y="84025"/>
                  <a:pt x="3812574" y="76748"/>
                </a:cubicBezTo>
                <a:cubicBezTo>
                  <a:pt x="3807232" y="69470"/>
                  <a:pt x="3802905" y="63350"/>
                  <a:pt x="3799592" y="58389"/>
                </a:cubicBezTo>
                <a:cubicBezTo>
                  <a:pt x="3796570" y="51107"/>
                  <a:pt x="3798053" y="47224"/>
                  <a:pt x="3804041" y="46739"/>
                </a:cubicBezTo>
                <a:close/>
                <a:moveTo>
                  <a:pt x="2937622" y="38449"/>
                </a:moveTo>
                <a:lnTo>
                  <a:pt x="2960531" y="38449"/>
                </a:lnTo>
                <a:lnTo>
                  <a:pt x="2960531" y="277493"/>
                </a:lnTo>
                <a:lnTo>
                  <a:pt x="2925275" y="277493"/>
                </a:lnTo>
                <a:lnTo>
                  <a:pt x="2925275" y="91235"/>
                </a:lnTo>
                <a:cubicBezTo>
                  <a:pt x="2918134" y="102291"/>
                  <a:pt x="2903285" y="113541"/>
                  <a:pt x="2880728" y="124985"/>
                </a:cubicBezTo>
                <a:lnTo>
                  <a:pt x="2880728" y="94182"/>
                </a:lnTo>
                <a:cubicBezTo>
                  <a:pt x="2903643" y="78623"/>
                  <a:pt x="2922608" y="60045"/>
                  <a:pt x="2937622" y="38449"/>
                </a:cubicBezTo>
                <a:close/>
                <a:moveTo>
                  <a:pt x="3293457" y="37115"/>
                </a:moveTo>
                <a:cubicBezTo>
                  <a:pt x="3310572" y="37115"/>
                  <a:pt x="3325267" y="43962"/>
                  <a:pt x="3337542" y="57657"/>
                </a:cubicBezTo>
                <a:cubicBezTo>
                  <a:pt x="3349817" y="71352"/>
                  <a:pt x="3357780" y="88227"/>
                  <a:pt x="3361429" y="108282"/>
                </a:cubicBezTo>
                <a:cubicBezTo>
                  <a:pt x="3365079" y="128337"/>
                  <a:pt x="3366219" y="151374"/>
                  <a:pt x="3364849" y="177394"/>
                </a:cubicBezTo>
                <a:cubicBezTo>
                  <a:pt x="3363480" y="203415"/>
                  <a:pt x="3358798" y="224886"/>
                  <a:pt x="3350803" y="241807"/>
                </a:cubicBezTo>
                <a:cubicBezTo>
                  <a:pt x="3342809" y="258729"/>
                  <a:pt x="3330637" y="270484"/>
                  <a:pt x="3314289" y="277073"/>
                </a:cubicBezTo>
                <a:cubicBezTo>
                  <a:pt x="3297942" y="283663"/>
                  <a:pt x="3281626" y="282960"/>
                  <a:pt x="3265343" y="274965"/>
                </a:cubicBezTo>
                <a:cubicBezTo>
                  <a:pt x="3249059" y="266971"/>
                  <a:pt x="3237634" y="256402"/>
                  <a:pt x="3231066" y="243259"/>
                </a:cubicBezTo>
                <a:cubicBezTo>
                  <a:pt x="3224498" y="230116"/>
                  <a:pt x="3219830" y="216393"/>
                  <a:pt x="3217063" y="202088"/>
                </a:cubicBezTo>
                <a:cubicBezTo>
                  <a:pt x="3214295" y="187784"/>
                  <a:pt x="3213363" y="168564"/>
                  <a:pt x="3214267" y="144430"/>
                </a:cubicBezTo>
                <a:cubicBezTo>
                  <a:pt x="3215184" y="120295"/>
                  <a:pt x="3218612" y="101148"/>
                  <a:pt x="3224548" y="86987"/>
                </a:cubicBezTo>
                <a:cubicBezTo>
                  <a:pt x="3230485" y="72826"/>
                  <a:pt x="3239175" y="60973"/>
                  <a:pt x="3250619" y="51430"/>
                </a:cubicBezTo>
                <a:cubicBezTo>
                  <a:pt x="3262062" y="41887"/>
                  <a:pt x="3276342" y="37115"/>
                  <a:pt x="3293457" y="37115"/>
                </a:cubicBezTo>
                <a:close/>
                <a:moveTo>
                  <a:pt x="3122007" y="37115"/>
                </a:moveTo>
                <a:cubicBezTo>
                  <a:pt x="3139122" y="37115"/>
                  <a:pt x="3153817" y="43962"/>
                  <a:pt x="3166092" y="57657"/>
                </a:cubicBezTo>
                <a:cubicBezTo>
                  <a:pt x="3178367" y="71352"/>
                  <a:pt x="3186330" y="88227"/>
                  <a:pt x="3189979" y="108282"/>
                </a:cubicBezTo>
                <a:cubicBezTo>
                  <a:pt x="3193629" y="128337"/>
                  <a:pt x="3194769" y="151374"/>
                  <a:pt x="3193399" y="177394"/>
                </a:cubicBezTo>
                <a:cubicBezTo>
                  <a:pt x="3192030" y="203415"/>
                  <a:pt x="3187348" y="224886"/>
                  <a:pt x="3179353" y="241807"/>
                </a:cubicBezTo>
                <a:cubicBezTo>
                  <a:pt x="3171359" y="258729"/>
                  <a:pt x="3159187" y="270484"/>
                  <a:pt x="3142839" y="277073"/>
                </a:cubicBezTo>
                <a:cubicBezTo>
                  <a:pt x="3126492" y="283663"/>
                  <a:pt x="3110176" y="282960"/>
                  <a:pt x="3093893" y="274965"/>
                </a:cubicBezTo>
                <a:cubicBezTo>
                  <a:pt x="3077609" y="266971"/>
                  <a:pt x="3066184" y="256402"/>
                  <a:pt x="3059616" y="243259"/>
                </a:cubicBezTo>
                <a:cubicBezTo>
                  <a:pt x="3053048" y="230116"/>
                  <a:pt x="3048380" y="216393"/>
                  <a:pt x="3045613" y="202088"/>
                </a:cubicBezTo>
                <a:cubicBezTo>
                  <a:pt x="3042845" y="187784"/>
                  <a:pt x="3041913" y="168564"/>
                  <a:pt x="3042817" y="144430"/>
                </a:cubicBezTo>
                <a:cubicBezTo>
                  <a:pt x="3043734" y="120295"/>
                  <a:pt x="3047162" y="101148"/>
                  <a:pt x="3053098" y="86987"/>
                </a:cubicBezTo>
                <a:cubicBezTo>
                  <a:pt x="3059035" y="72826"/>
                  <a:pt x="3067725" y="60973"/>
                  <a:pt x="3079169" y="51430"/>
                </a:cubicBezTo>
                <a:cubicBezTo>
                  <a:pt x="3090612" y="41887"/>
                  <a:pt x="3104892" y="37115"/>
                  <a:pt x="3122007" y="37115"/>
                </a:cubicBezTo>
                <a:close/>
                <a:moveTo>
                  <a:pt x="2694364" y="35175"/>
                </a:moveTo>
                <a:cubicBezTo>
                  <a:pt x="2692887" y="34869"/>
                  <a:pt x="2691163" y="34885"/>
                  <a:pt x="2689193" y="35222"/>
                </a:cubicBezTo>
                <a:cubicBezTo>
                  <a:pt x="2681313" y="36570"/>
                  <a:pt x="2664159" y="39273"/>
                  <a:pt x="2637730" y="43331"/>
                </a:cubicBezTo>
                <a:cubicBezTo>
                  <a:pt x="2638619" y="45482"/>
                  <a:pt x="2639816" y="51950"/>
                  <a:pt x="2641322" y="62734"/>
                </a:cubicBezTo>
                <a:cubicBezTo>
                  <a:pt x="2645280" y="62834"/>
                  <a:pt x="2654999" y="61059"/>
                  <a:pt x="2670479" y="57410"/>
                </a:cubicBezTo>
                <a:cubicBezTo>
                  <a:pt x="2685960" y="53760"/>
                  <a:pt x="2694269" y="55646"/>
                  <a:pt x="2695410" y="63067"/>
                </a:cubicBezTo>
                <a:cubicBezTo>
                  <a:pt x="2696550" y="70488"/>
                  <a:pt x="2690817" y="75464"/>
                  <a:pt x="2678212" y="77995"/>
                </a:cubicBezTo>
                <a:cubicBezTo>
                  <a:pt x="2665607" y="80526"/>
                  <a:pt x="2653913" y="80888"/>
                  <a:pt x="2643129" y="79082"/>
                </a:cubicBezTo>
                <a:lnTo>
                  <a:pt x="2646721" y="105926"/>
                </a:lnTo>
                <a:cubicBezTo>
                  <a:pt x="2653332" y="104120"/>
                  <a:pt x="2661714" y="102546"/>
                  <a:pt x="2671866" y="101205"/>
                </a:cubicBezTo>
                <a:cubicBezTo>
                  <a:pt x="2682019" y="99864"/>
                  <a:pt x="2689641" y="99194"/>
                  <a:pt x="2694732" y="99194"/>
                </a:cubicBezTo>
                <a:cubicBezTo>
                  <a:pt x="2698919" y="75747"/>
                  <a:pt x="2701013" y="58217"/>
                  <a:pt x="2701013" y="46601"/>
                </a:cubicBezTo>
                <a:cubicBezTo>
                  <a:pt x="2701013" y="39901"/>
                  <a:pt x="2698797" y="36092"/>
                  <a:pt x="2694364" y="35175"/>
                </a:cubicBezTo>
                <a:close/>
                <a:moveTo>
                  <a:pt x="933786" y="31673"/>
                </a:moveTo>
                <a:cubicBezTo>
                  <a:pt x="937697" y="31845"/>
                  <a:pt x="941833" y="33365"/>
                  <a:pt x="946192" y="36233"/>
                </a:cubicBezTo>
                <a:cubicBezTo>
                  <a:pt x="954911" y="41969"/>
                  <a:pt x="963060" y="48709"/>
                  <a:pt x="970639" y="56453"/>
                </a:cubicBezTo>
                <a:cubicBezTo>
                  <a:pt x="978218" y="64196"/>
                  <a:pt x="978020" y="70610"/>
                  <a:pt x="970047" y="75694"/>
                </a:cubicBezTo>
                <a:cubicBezTo>
                  <a:pt x="962074" y="80777"/>
                  <a:pt x="952115" y="97035"/>
                  <a:pt x="940169" y="124468"/>
                </a:cubicBezTo>
                <a:cubicBezTo>
                  <a:pt x="953663" y="138020"/>
                  <a:pt x="949957" y="145312"/>
                  <a:pt x="929048" y="146344"/>
                </a:cubicBezTo>
                <a:cubicBezTo>
                  <a:pt x="908140" y="147377"/>
                  <a:pt x="876807" y="150940"/>
                  <a:pt x="835048" y="157035"/>
                </a:cubicBezTo>
                <a:cubicBezTo>
                  <a:pt x="827233" y="171662"/>
                  <a:pt x="820511" y="170102"/>
                  <a:pt x="814883" y="152356"/>
                </a:cubicBezTo>
                <a:cubicBezTo>
                  <a:pt x="809254" y="134610"/>
                  <a:pt x="804898" y="118030"/>
                  <a:pt x="801815" y="102614"/>
                </a:cubicBezTo>
                <a:cubicBezTo>
                  <a:pt x="798732" y="87198"/>
                  <a:pt x="793996" y="74676"/>
                  <a:pt x="787607" y="65046"/>
                </a:cubicBezTo>
                <a:cubicBezTo>
                  <a:pt x="781219" y="55417"/>
                  <a:pt x="783001" y="50602"/>
                  <a:pt x="792953" y="50602"/>
                </a:cubicBezTo>
                <a:cubicBezTo>
                  <a:pt x="800668" y="50602"/>
                  <a:pt x="807831" y="51498"/>
                  <a:pt x="814442" y="53291"/>
                </a:cubicBezTo>
                <a:cubicBezTo>
                  <a:pt x="821052" y="55083"/>
                  <a:pt x="839021" y="53778"/>
                  <a:pt x="868347" y="49376"/>
                </a:cubicBezTo>
                <a:cubicBezTo>
                  <a:pt x="897672" y="44973"/>
                  <a:pt x="915798" y="40248"/>
                  <a:pt x="922724" y="35200"/>
                </a:cubicBezTo>
                <a:cubicBezTo>
                  <a:pt x="926188" y="32677"/>
                  <a:pt x="929875" y="31501"/>
                  <a:pt x="933786" y="31673"/>
                </a:cubicBezTo>
                <a:close/>
                <a:moveTo>
                  <a:pt x="3493995" y="30490"/>
                </a:moveTo>
                <a:cubicBezTo>
                  <a:pt x="3519980" y="26790"/>
                  <a:pt x="3540608" y="39610"/>
                  <a:pt x="3555881" y="68950"/>
                </a:cubicBezTo>
                <a:cubicBezTo>
                  <a:pt x="3564972" y="100914"/>
                  <a:pt x="3552532" y="132635"/>
                  <a:pt x="3518560" y="164112"/>
                </a:cubicBezTo>
                <a:cubicBezTo>
                  <a:pt x="3508436" y="179312"/>
                  <a:pt x="3503374" y="197309"/>
                  <a:pt x="3503374" y="218103"/>
                </a:cubicBezTo>
                <a:lnTo>
                  <a:pt x="3470936" y="218103"/>
                </a:lnTo>
                <a:cubicBezTo>
                  <a:pt x="3469961" y="181593"/>
                  <a:pt x="3484911" y="148345"/>
                  <a:pt x="3515785" y="118359"/>
                </a:cubicBezTo>
                <a:cubicBezTo>
                  <a:pt x="3522712" y="108006"/>
                  <a:pt x="3525737" y="97000"/>
                  <a:pt x="3524863" y="85341"/>
                </a:cubicBezTo>
                <a:cubicBezTo>
                  <a:pt x="3520145" y="69466"/>
                  <a:pt x="3511189" y="61981"/>
                  <a:pt x="3497996" y="62884"/>
                </a:cubicBezTo>
                <a:lnTo>
                  <a:pt x="3492705" y="62884"/>
                </a:lnTo>
                <a:cubicBezTo>
                  <a:pt x="3476429" y="63659"/>
                  <a:pt x="3468742" y="77604"/>
                  <a:pt x="3469646" y="104722"/>
                </a:cubicBezTo>
                <a:lnTo>
                  <a:pt x="3435831" y="104722"/>
                </a:lnTo>
                <a:cubicBezTo>
                  <a:pt x="3434871" y="67609"/>
                  <a:pt x="3446608" y="44823"/>
                  <a:pt x="3471044" y="36362"/>
                </a:cubicBezTo>
                <a:cubicBezTo>
                  <a:pt x="3475016" y="33379"/>
                  <a:pt x="3482667" y="31422"/>
                  <a:pt x="3493995" y="30490"/>
                </a:cubicBezTo>
                <a:close/>
                <a:moveTo>
                  <a:pt x="601506" y="27068"/>
                </a:moveTo>
                <a:cubicBezTo>
                  <a:pt x="609843" y="26870"/>
                  <a:pt x="617778" y="29957"/>
                  <a:pt x="625312" y="36330"/>
                </a:cubicBezTo>
                <a:cubicBezTo>
                  <a:pt x="635357" y="44826"/>
                  <a:pt x="633905" y="50476"/>
                  <a:pt x="620956" y="53280"/>
                </a:cubicBezTo>
                <a:cubicBezTo>
                  <a:pt x="608007" y="56083"/>
                  <a:pt x="584783" y="58969"/>
                  <a:pt x="551284" y="61938"/>
                </a:cubicBezTo>
                <a:cubicBezTo>
                  <a:pt x="563889" y="68463"/>
                  <a:pt x="569267" y="74037"/>
                  <a:pt x="567417" y="78662"/>
                </a:cubicBezTo>
                <a:cubicBezTo>
                  <a:pt x="565567" y="83287"/>
                  <a:pt x="563789" y="92375"/>
                  <a:pt x="562082" y="105926"/>
                </a:cubicBezTo>
                <a:cubicBezTo>
                  <a:pt x="580768" y="103374"/>
                  <a:pt x="592788" y="100710"/>
                  <a:pt x="598144" y="97935"/>
                </a:cubicBezTo>
                <a:cubicBezTo>
                  <a:pt x="603501" y="95160"/>
                  <a:pt x="610183" y="95193"/>
                  <a:pt x="618192" y="98032"/>
                </a:cubicBezTo>
                <a:cubicBezTo>
                  <a:pt x="626201" y="100871"/>
                  <a:pt x="634149" y="104811"/>
                  <a:pt x="642036" y="109852"/>
                </a:cubicBezTo>
                <a:cubicBezTo>
                  <a:pt x="649924" y="114893"/>
                  <a:pt x="652057" y="122396"/>
                  <a:pt x="648436" y="132363"/>
                </a:cubicBezTo>
                <a:cubicBezTo>
                  <a:pt x="644815" y="142329"/>
                  <a:pt x="642778" y="165094"/>
                  <a:pt x="642327" y="200658"/>
                </a:cubicBezTo>
                <a:cubicBezTo>
                  <a:pt x="641875" y="236222"/>
                  <a:pt x="639032" y="260188"/>
                  <a:pt x="633798" y="272556"/>
                </a:cubicBezTo>
                <a:cubicBezTo>
                  <a:pt x="628564" y="284924"/>
                  <a:pt x="620852" y="293790"/>
                  <a:pt x="610663" y="299154"/>
                </a:cubicBezTo>
                <a:cubicBezTo>
                  <a:pt x="600475" y="304517"/>
                  <a:pt x="594581" y="303101"/>
                  <a:pt x="592982" y="294905"/>
                </a:cubicBezTo>
                <a:cubicBezTo>
                  <a:pt x="591383" y="286710"/>
                  <a:pt x="584009" y="277235"/>
                  <a:pt x="570859" y="266479"/>
                </a:cubicBezTo>
                <a:cubicBezTo>
                  <a:pt x="557709" y="255724"/>
                  <a:pt x="557748" y="251924"/>
                  <a:pt x="570977" y="255079"/>
                </a:cubicBezTo>
                <a:cubicBezTo>
                  <a:pt x="584206" y="258234"/>
                  <a:pt x="593696" y="259632"/>
                  <a:pt x="599446" y="259273"/>
                </a:cubicBezTo>
                <a:cubicBezTo>
                  <a:pt x="605196" y="258915"/>
                  <a:pt x="609154" y="249640"/>
                  <a:pt x="611320" y="231450"/>
                </a:cubicBezTo>
                <a:cubicBezTo>
                  <a:pt x="613485" y="213259"/>
                  <a:pt x="614568" y="193939"/>
                  <a:pt x="614568" y="173490"/>
                </a:cubicBezTo>
                <a:cubicBezTo>
                  <a:pt x="614568" y="153314"/>
                  <a:pt x="613582" y="140268"/>
                  <a:pt x="611610" y="134352"/>
                </a:cubicBezTo>
                <a:cubicBezTo>
                  <a:pt x="609638" y="128437"/>
                  <a:pt x="606440" y="124719"/>
                  <a:pt x="602016" y="123199"/>
                </a:cubicBezTo>
                <a:cubicBezTo>
                  <a:pt x="597592" y="121679"/>
                  <a:pt x="584088" y="122575"/>
                  <a:pt x="561502" y="125888"/>
                </a:cubicBezTo>
                <a:cubicBezTo>
                  <a:pt x="559150" y="139210"/>
                  <a:pt x="556648" y="150489"/>
                  <a:pt x="553995" y="159724"/>
                </a:cubicBezTo>
                <a:cubicBezTo>
                  <a:pt x="558698" y="160986"/>
                  <a:pt x="565349" y="163524"/>
                  <a:pt x="573945" y="167338"/>
                </a:cubicBezTo>
                <a:cubicBezTo>
                  <a:pt x="582542" y="171153"/>
                  <a:pt x="589239" y="176487"/>
                  <a:pt x="594036" y="183342"/>
                </a:cubicBezTo>
                <a:cubicBezTo>
                  <a:pt x="598833" y="190197"/>
                  <a:pt x="599718" y="197482"/>
                  <a:pt x="596693" y="205197"/>
                </a:cubicBezTo>
                <a:cubicBezTo>
                  <a:pt x="593667" y="212912"/>
                  <a:pt x="586841" y="212503"/>
                  <a:pt x="576215" y="203970"/>
                </a:cubicBezTo>
                <a:cubicBezTo>
                  <a:pt x="565589" y="195438"/>
                  <a:pt x="556619" y="184855"/>
                  <a:pt x="549305" y="172221"/>
                </a:cubicBezTo>
                <a:cubicBezTo>
                  <a:pt x="538321" y="198421"/>
                  <a:pt x="523056" y="216669"/>
                  <a:pt x="503510" y="226965"/>
                </a:cubicBezTo>
                <a:cubicBezTo>
                  <a:pt x="483964" y="237261"/>
                  <a:pt x="480099" y="235684"/>
                  <a:pt x="491916" y="222233"/>
                </a:cubicBezTo>
                <a:lnTo>
                  <a:pt x="507953" y="198590"/>
                </a:lnTo>
                <a:lnTo>
                  <a:pt x="506516" y="199082"/>
                </a:lnTo>
                <a:cubicBezTo>
                  <a:pt x="503996" y="199172"/>
                  <a:pt x="501022" y="197869"/>
                  <a:pt x="497595" y="195173"/>
                </a:cubicBezTo>
                <a:cubicBezTo>
                  <a:pt x="490740" y="189781"/>
                  <a:pt x="486409" y="183930"/>
                  <a:pt x="484602" y="177620"/>
                </a:cubicBezTo>
                <a:cubicBezTo>
                  <a:pt x="480931" y="190842"/>
                  <a:pt x="474435" y="202579"/>
                  <a:pt x="465114" y="212833"/>
                </a:cubicBezTo>
                <a:cubicBezTo>
                  <a:pt x="455793" y="223086"/>
                  <a:pt x="444629" y="230805"/>
                  <a:pt x="431622" y="235989"/>
                </a:cubicBezTo>
                <a:cubicBezTo>
                  <a:pt x="418616" y="241173"/>
                  <a:pt x="416906" y="238598"/>
                  <a:pt x="426492" y="228266"/>
                </a:cubicBezTo>
                <a:cubicBezTo>
                  <a:pt x="436079" y="217934"/>
                  <a:pt x="445081" y="205469"/>
                  <a:pt x="453498" y="190871"/>
                </a:cubicBezTo>
                <a:cubicBezTo>
                  <a:pt x="461916" y="176272"/>
                  <a:pt x="467014" y="158354"/>
                  <a:pt x="468792" y="137116"/>
                </a:cubicBezTo>
                <a:cubicBezTo>
                  <a:pt x="451985" y="138923"/>
                  <a:pt x="435846" y="140601"/>
                  <a:pt x="420373" y="142150"/>
                </a:cubicBezTo>
                <a:lnTo>
                  <a:pt x="420373" y="201841"/>
                </a:lnTo>
                <a:cubicBezTo>
                  <a:pt x="420373" y="214905"/>
                  <a:pt x="419900" y="228503"/>
                  <a:pt x="418953" y="242635"/>
                </a:cubicBezTo>
                <a:cubicBezTo>
                  <a:pt x="418006" y="256767"/>
                  <a:pt x="415522" y="266788"/>
                  <a:pt x="411499" y="272696"/>
                </a:cubicBezTo>
                <a:cubicBezTo>
                  <a:pt x="407477" y="278604"/>
                  <a:pt x="402523" y="276930"/>
                  <a:pt x="396636" y="267673"/>
                </a:cubicBezTo>
                <a:cubicBezTo>
                  <a:pt x="390749" y="258417"/>
                  <a:pt x="388935" y="249099"/>
                  <a:pt x="391194" y="239721"/>
                </a:cubicBezTo>
                <a:cubicBezTo>
                  <a:pt x="393452" y="230342"/>
                  <a:pt x="395026" y="212220"/>
                  <a:pt x="395915" y="185353"/>
                </a:cubicBezTo>
                <a:cubicBezTo>
                  <a:pt x="396805" y="158487"/>
                  <a:pt x="394549" y="140106"/>
                  <a:pt x="389150" y="130212"/>
                </a:cubicBezTo>
                <a:cubicBezTo>
                  <a:pt x="383751" y="120317"/>
                  <a:pt x="385139" y="116309"/>
                  <a:pt x="393313" y="118187"/>
                </a:cubicBezTo>
                <a:cubicBezTo>
                  <a:pt x="401486" y="120066"/>
                  <a:pt x="407689" y="121640"/>
                  <a:pt x="411919" y="122909"/>
                </a:cubicBezTo>
                <a:cubicBezTo>
                  <a:pt x="416149" y="124178"/>
                  <a:pt x="435588" y="123178"/>
                  <a:pt x="470233" y="119908"/>
                </a:cubicBezTo>
                <a:cubicBezTo>
                  <a:pt x="471080" y="95874"/>
                  <a:pt x="470176" y="80465"/>
                  <a:pt x="467523" y="73682"/>
                </a:cubicBezTo>
                <a:cubicBezTo>
                  <a:pt x="453642" y="75461"/>
                  <a:pt x="443220" y="76579"/>
                  <a:pt x="436258" y="77038"/>
                </a:cubicBezTo>
                <a:cubicBezTo>
                  <a:pt x="429296" y="77497"/>
                  <a:pt x="421280" y="73657"/>
                  <a:pt x="412210" y="65519"/>
                </a:cubicBezTo>
                <a:cubicBezTo>
                  <a:pt x="403139" y="57381"/>
                  <a:pt x="405832" y="53312"/>
                  <a:pt x="420286" y="53312"/>
                </a:cubicBezTo>
                <a:cubicBezTo>
                  <a:pt x="432719" y="53312"/>
                  <a:pt x="452717" y="51534"/>
                  <a:pt x="480279" y="47978"/>
                </a:cubicBezTo>
                <a:cubicBezTo>
                  <a:pt x="507841" y="44421"/>
                  <a:pt x="530656" y="41058"/>
                  <a:pt x="548725" y="37889"/>
                </a:cubicBezTo>
                <a:cubicBezTo>
                  <a:pt x="566793" y="34720"/>
                  <a:pt x="581564" y="31544"/>
                  <a:pt x="593036" y="28360"/>
                </a:cubicBezTo>
                <a:cubicBezTo>
                  <a:pt x="595904" y="27564"/>
                  <a:pt x="598727" y="27133"/>
                  <a:pt x="601506" y="27068"/>
                </a:cubicBezTo>
                <a:close/>
                <a:moveTo>
                  <a:pt x="168324" y="19528"/>
                </a:moveTo>
                <a:cubicBezTo>
                  <a:pt x="171586" y="19418"/>
                  <a:pt x="175453" y="20208"/>
                  <a:pt x="179924" y="21896"/>
                </a:cubicBezTo>
                <a:cubicBezTo>
                  <a:pt x="188865" y="25273"/>
                  <a:pt x="195594" y="29371"/>
                  <a:pt x="200111" y="34190"/>
                </a:cubicBezTo>
                <a:lnTo>
                  <a:pt x="201186" y="46187"/>
                </a:lnTo>
                <a:lnTo>
                  <a:pt x="202863" y="44545"/>
                </a:lnTo>
                <a:cubicBezTo>
                  <a:pt x="203952" y="44216"/>
                  <a:pt x="205447" y="44228"/>
                  <a:pt x="207349" y="44579"/>
                </a:cubicBezTo>
                <a:cubicBezTo>
                  <a:pt x="214957" y="45984"/>
                  <a:pt x="219976" y="46884"/>
                  <a:pt x="222406" y="47279"/>
                </a:cubicBezTo>
                <a:cubicBezTo>
                  <a:pt x="224837" y="47673"/>
                  <a:pt x="229121" y="47461"/>
                  <a:pt x="235259" y="46644"/>
                </a:cubicBezTo>
                <a:cubicBezTo>
                  <a:pt x="241396" y="45827"/>
                  <a:pt x="247817" y="44163"/>
                  <a:pt x="254521" y="41654"/>
                </a:cubicBezTo>
                <a:cubicBezTo>
                  <a:pt x="261225" y="39144"/>
                  <a:pt x="266198" y="35953"/>
                  <a:pt x="269439" y="32081"/>
                </a:cubicBezTo>
                <a:cubicBezTo>
                  <a:pt x="272680" y="28210"/>
                  <a:pt x="278376" y="28217"/>
                  <a:pt x="286529" y="32103"/>
                </a:cubicBezTo>
                <a:cubicBezTo>
                  <a:pt x="294681" y="35989"/>
                  <a:pt x="301668" y="41041"/>
                  <a:pt x="307490" y="47257"/>
                </a:cubicBezTo>
                <a:cubicBezTo>
                  <a:pt x="313313" y="53473"/>
                  <a:pt x="311699" y="58428"/>
                  <a:pt x="302651" y="62121"/>
                </a:cubicBezTo>
                <a:cubicBezTo>
                  <a:pt x="293602" y="65813"/>
                  <a:pt x="279678" y="81706"/>
                  <a:pt x="260878" y="109798"/>
                </a:cubicBezTo>
                <a:cubicBezTo>
                  <a:pt x="282087" y="125228"/>
                  <a:pt x="297287" y="141770"/>
                  <a:pt x="306479" y="159423"/>
                </a:cubicBezTo>
                <a:cubicBezTo>
                  <a:pt x="315672" y="177075"/>
                  <a:pt x="315600" y="195094"/>
                  <a:pt x="306264" y="213478"/>
                </a:cubicBezTo>
                <a:cubicBezTo>
                  <a:pt x="296929" y="231862"/>
                  <a:pt x="288303" y="235225"/>
                  <a:pt x="280387" y="223566"/>
                </a:cubicBezTo>
                <a:cubicBezTo>
                  <a:pt x="272472" y="211908"/>
                  <a:pt x="262039" y="200633"/>
                  <a:pt x="249090" y="189741"/>
                </a:cubicBezTo>
                <a:cubicBezTo>
                  <a:pt x="236141" y="178850"/>
                  <a:pt x="236869" y="174978"/>
                  <a:pt x="251273" y="178126"/>
                </a:cubicBezTo>
                <a:cubicBezTo>
                  <a:pt x="265678" y="181273"/>
                  <a:pt x="274002" y="182790"/>
                  <a:pt x="276247" y="182675"/>
                </a:cubicBezTo>
                <a:cubicBezTo>
                  <a:pt x="278491" y="182561"/>
                  <a:pt x="278523" y="177678"/>
                  <a:pt x="276343" y="168027"/>
                </a:cubicBezTo>
                <a:cubicBezTo>
                  <a:pt x="274164" y="158376"/>
                  <a:pt x="269851" y="148822"/>
                  <a:pt x="263405" y="139364"/>
                </a:cubicBezTo>
                <a:cubicBezTo>
                  <a:pt x="256959" y="129907"/>
                  <a:pt x="251302" y="123343"/>
                  <a:pt x="246433" y="119671"/>
                </a:cubicBezTo>
                <a:cubicBezTo>
                  <a:pt x="241565" y="116000"/>
                  <a:pt x="240482" y="111602"/>
                  <a:pt x="243185" y="106475"/>
                </a:cubicBezTo>
                <a:cubicBezTo>
                  <a:pt x="245888" y="101348"/>
                  <a:pt x="250162" y="91859"/>
                  <a:pt x="256005" y="78006"/>
                </a:cubicBezTo>
                <a:cubicBezTo>
                  <a:pt x="261849" y="64153"/>
                  <a:pt x="264789" y="57270"/>
                  <a:pt x="264825" y="57356"/>
                </a:cubicBezTo>
                <a:cubicBezTo>
                  <a:pt x="264861" y="57442"/>
                  <a:pt x="262552" y="58148"/>
                  <a:pt x="257898" y="59475"/>
                </a:cubicBezTo>
                <a:cubicBezTo>
                  <a:pt x="253245" y="60801"/>
                  <a:pt x="246143" y="62569"/>
                  <a:pt x="236592" y="64777"/>
                </a:cubicBezTo>
                <a:lnTo>
                  <a:pt x="236592" y="155938"/>
                </a:lnTo>
                <a:cubicBezTo>
                  <a:pt x="236592" y="201597"/>
                  <a:pt x="236123" y="238161"/>
                  <a:pt x="235184" y="265630"/>
                </a:cubicBezTo>
                <a:cubicBezTo>
                  <a:pt x="234244" y="293098"/>
                  <a:pt x="230584" y="311554"/>
                  <a:pt x="224202" y="320997"/>
                </a:cubicBezTo>
                <a:cubicBezTo>
                  <a:pt x="217821" y="330440"/>
                  <a:pt x="213537" y="322643"/>
                  <a:pt x="211350" y="297605"/>
                </a:cubicBezTo>
                <a:cubicBezTo>
                  <a:pt x="209163" y="272567"/>
                  <a:pt x="208522" y="244722"/>
                  <a:pt x="209425" y="214070"/>
                </a:cubicBezTo>
                <a:cubicBezTo>
                  <a:pt x="210328" y="183417"/>
                  <a:pt x="211006" y="151890"/>
                  <a:pt x="211458" y="119489"/>
                </a:cubicBezTo>
                <a:cubicBezTo>
                  <a:pt x="211909" y="87087"/>
                  <a:pt x="209436" y="66150"/>
                  <a:pt x="204037" y="56679"/>
                </a:cubicBezTo>
                <a:cubicBezTo>
                  <a:pt x="202687" y="54311"/>
                  <a:pt x="201744" y="52283"/>
                  <a:pt x="201207" y="50594"/>
                </a:cubicBezTo>
                <a:lnTo>
                  <a:pt x="201096" y="49446"/>
                </a:lnTo>
                <a:lnTo>
                  <a:pt x="198951" y="53502"/>
                </a:lnTo>
                <a:cubicBezTo>
                  <a:pt x="196738" y="59146"/>
                  <a:pt x="195303" y="67697"/>
                  <a:pt x="194647" y="79157"/>
                </a:cubicBezTo>
                <a:cubicBezTo>
                  <a:pt x="193773" y="94436"/>
                  <a:pt x="193106" y="112491"/>
                  <a:pt x="192647" y="133320"/>
                </a:cubicBezTo>
                <a:cubicBezTo>
                  <a:pt x="192188" y="154149"/>
                  <a:pt x="190568" y="172210"/>
                  <a:pt x="187786" y="187504"/>
                </a:cubicBezTo>
                <a:cubicBezTo>
                  <a:pt x="185004" y="202798"/>
                  <a:pt x="178697" y="215547"/>
                  <a:pt x="168867" y="225750"/>
                </a:cubicBezTo>
                <a:cubicBezTo>
                  <a:pt x="159037" y="235953"/>
                  <a:pt x="151985" y="236082"/>
                  <a:pt x="147712" y="226137"/>
                </a:cubicBezTo>
                <a:cubicBezTo>
                  <a:pt x="143439" y="216192"/>
                  <a:pt x="137132" y="207168"/>
                  <a:pt x="128794" y="199066"/>
                </a:cubicBezTo>
                <a:cubicBezTo>
                  <a:pt x="120455" y="190964"/>
                  <a:pt x="122218" y="188035"/>
                  <a:pt x="134085" y="190279"/>
                </a:cubicBezTo>
                <a:cubicBezTo>
                  <a:pt x="145952" y="192523"/>
                  <a:pt x="152527" y="193445"/>
                  <a:pt x="153810" y="193043"/>
                </a:cubicBezTo>
                <a:cubicBezTo>
                  <a:pt x="155093" y="192642"/>
                  <a:pt x="156811" y="188358"/>
                  <a:pt x="158962" y="180191"/>
                </a:cubicBezTo>
                <a:cubicBezTo>
                  <a:pt x="161113" y="172024"/>
                  <a:pt x="163088" y="159821"/>
                  <a:pt x="164888" y="143580"/>
                </a:cubicBezTo>
                <a:cubicBezTo>
                  <a:pt x="166688" y="127340"/>
                  <a:pt x="167813" y="108221"/>
                  <a:pt x="168265" y="86223"/>
                </a:cubicBezTo>
                <a:cubicBezTo>
                  <a:pt x="168717" y="64225"/>
                  <a:pt x="168175" y="51910"/>
                  <a:pt x="166641" y="49279"/>
                </a:cubicBezTo>
                <a:cubicBezTo>
                  <a:pt x="165107" y="46648"/>
                  <a:pt x="161937" y="45988"/>
                  <a:pt x="157133" y="47300"/>
                </a:cubicBezTo>
                <a:cubicBezTo>
                  <a:pt x="152329" y="48612"/>
                  <a:pt x="146421" y="50071"/>
                  <a:pt x="139409" y="51677"/>
                </a:cubicBezTo>
                <a:cubicBezTo>
                  <a:pt x="144801" y="56338"/>
                  <a:pt x="146575" y="60891"/>
                  <a:pt x="144733" y="65336"/>
                </a:cubicBezTo>
                <a:cubicBezTo>
                  <a:pt x="142890" y="69782"/>
                  <a:pt x="141560" y="74313"/>
                  <a:pt x="140742" y="78931"/>
                </a:cubicBezTo>
                <a:cubicBezTo>
                  <a:pt x="144356" y="78128"/>
                  <a:pt x="148246" y="77250"/>
                  <a:pt x="152412" y="76296"/>
                </a:cubicBezTo>
                <a:cubicBezTo>
                  <a:pt x="156578" y="75342"/>
                  <a:pt x="160173" y="76819"/>
                  <a:pt x="163199" y="80727"/>
                </a:cubicBezTo>
                <a:cubicBezTo>
                  <a:pt x="166225" y="84635"/>
                  <a:pt x="165325" y="88664"/>
                  <a:pt x="160500" y="92816"/>
                </a:cubicBezTo>
                <a:cubicBezTo>
                  <a:pt x="155674" y="96967"/>
                  <a:pt x="148522" y="100233"/>
                  <a:pt x="139043" y="102614"/>
                </a:cubicBezTo>
                <a:cubicBezTo>
                  <a:pt x="138326" y="109712"/>
                  <a:pt x="137093" y="116660"/>
                  <a:pt x="135343" y="123457"/>
                </a:cubicBezTo>
                <a:cubicBezTo>
                  <a:pt x="136146" y="122697"/>
                  <a:pt x="139427" y="121159"/>
                  <a:pt x="145184" y="118843"/>
                </a:cubicBezTo>
                <a:cubicBezTo>
                  <a:pt x="150942" y="116527"/>
                  <a:pt x="155918" y="117495"/>
                  <a:pt x="160113" y="121747"/>
                </a:cubicBezTo>
                <a:cubicBezTo>
                  <a:pt x="164307" y="125999"/>
                  <a:pt x="164257" y="130237"/>
                  <a:pt x="159962" y="134460"/>
                </a:cubicBezTo>
                <a:cubicBezTo>
                  <a:pt x="155667" y="138683"/>
                  <a:pt x="146407" y="142881"/>
                  <a:pt x="132181" y="147054"/>
                </a:cubicBezTo>
                <a:cubicBezTo>
                  <a:pt x="129701" y="162800"/>
                  <a:pt x="123355" y="180413"/>
                  <a:pt x="113145" y="199894"/>
                </a:cubicBezTo>
                <a:cubicBezTo>
                  <a:pt x="102935" y="219375"/>
                  <a:pt x="89885" y="233579"/>
                  <a:pt x="73996" y="242506"/>
                </a:cubicBezTo>
                <a:cubicBezTo>
                  <a:pt x="58107" y="251433"/>
                  <a:pt x="54726" y="250071"/>
                  <a:pt x="63854" y="238419"/>
                </a:cubicBezTo>
                <a:cubicBezTo>
                  <a:pt x="72981" y="226768"/>
                  <a:pt x="81094" y="214073"/>
                  <a:pt x="88193" y="200335"/>
                </a:cubicBezTo>
                <a:cubicBezTo>
                  <a:pt x="95291" y="186597"/>
                  <a:pt x="101508" y="170923"/>
                  <a:pt x="106842" y="153314"/>
                </a:cubicBezTo>
                <a:cubicBezTo>
                  <a:pt x="105666" y="155121"/>
                  <a:pt x="103444" y="156024"/>
                  <a:pt x="100174" y="156024"/>
                </a:cubicBezTo>
                <a:cubicBezTo>
                  <a:pt x="96474" y="156024"/>
                  <a:pt x="92161" y="153633"/>
                  <a:pt x="87236" y="148850"/>
                </a:cubicBezTo>
                <a:cubicBezTo>
                  <a:pt x="82310" y="144068"/>
                  <a:pt x="82693" y="140727"/>
                  <a:pt x="88386" y="138826"/>
                </a:cubicBezTo>
                <a:cubicBezTo>
                  <a:pt x="94079" y="136926"/>
                  <a:pt x="101243" y="134413"/>
                  <a:pt x="109875" y="131287"/>
                </a:cubicBezTo>
                <a:cubicBezTo>
                  <a:pt x="111453" y="124117"/>
                  <a:pt x="112693" y="115714"/>
                  <a:pt x="113596" y="106077"/>
                </a:cubicBezTo>
                <a:cubicBezTo>
                  <a:pt x="106684" y="107884"/>
                  <a:pt x="100457" y="106367"/>
                  <a:pt x="94915" y="101528"/>
                </a:cubicBezTo>
                <a:cubicBezTo>
                  <a:pt x="89372" y="96688"/>
                  <a:pt x="89967" y="93325"/>
                  <a:pt x="96700" y="91439"/>
                </a:cubicBezTo>
                <a:cubicBezTo>
                  <a:pt x="103433" y="89553"/>
                  <a:pt x="109567" y="87571"/>
                  <a:pt x="115102" y="85492"/>
                </a:cubicBezTo>
                <a:cubicBezTo>
                  <a:pt x="116794" y="71567"/>
                  <a:pt x="116974" y="62038"/>
                  <a:pt x="115640" y="56904"/>
                </a:cubicBezTo>
                <a:cubicBezTo>
                  <a:pt x="112012" y="56173"/>
                  <a:pt x="108291" y="53140"/>
                  <a:pt x="104476" y="47806"/>
                </a:cubicBezTo>
                <a:cubicBezTo>
                  <a:pt x="100662" y="42471"/>
                  <a:pt x="102827" y="39804"/>
                  <a:pt x="110972" y="39804"/>
                </a:cubicBezTo>
                <a:cubicBezTo>
                  <a:pt x="116708" y="39804"/>
                  <a:pt x="125345" y="37882"/>
                  <a:pt x="136881" y="34039"/>
                </a:cubicBezTo>
                <a:cubicBezTo>
                  <a:pt x="148418" y="30196"/>
                  <a:pt x="156241" y="26367"/>
                  <a:pt x="160349" y="22552"/>
                </a:cubicBezTo>
                <a:cubicBezTo>
                  <a:pt x="162403" y="20645"/>
                  <a:pt x="165062" y="19637"/>
                  <a:pt x="168324" y="19528"/>
                </a:cubicBezTo>
                <a:close/>
                <a:moveTo>
                  <a:pt x="2278627" y="14604"/>
                </a:moveTo>
                <a:cubicBezTo>
                  <a:pt x="2281540" y="14178"/>
                  <a:pt x="2285488" y="14809"/>
                  <a:pt x="2290471" y="16497"/>
                </a:cubicBezTo>
                <a:cubicBezTo>
                  <a:pt x="2300438" y="19874"/>
                  <a:pt x="2308127" y="24782"/>
                  <a:pt x="2313541" y="31221"/>
                </a:cubicBezTo>
                <a:cubicBezTo>
                  <a:pt x="2318954" y="37660"/>
                  <a:pt x="2317847" y="42030"/>
                  <a:pt x="2310218" y="44332"/>
                </a:cubicBezTo>
                <a:cubicBezTo>
                  <a:pt x="2302589" y="46633"/>
                  <a:pt x="2293149" y="50032"/>
                  <a:pt x="2281899" y="54528"/>
                </a:cubicBezTo>
                <a:cubicBezTo>
                  <a:pt x="2270649" y="59023"/>
                  <a:pt x="2260063" y="62519"/>
                  <a:pt x="2250139" y="65014"/>
                </a:cubicBezTo>
                <a:cubicBezTo>
                  <a:pt x="2264537" y="70019"/>
                  <a:pt x="2270836" y="75077"/>
                  <a:pt x="2269036" y="80189"/>
                </a:cubicBezTo>
                <a:cubicBezTo>
                  <a:pt x="2267236" y="85302"/>
                  <a:pt x="2266337" y="93881"/>
                  <a:pt x="2266337" y="105926"/>
                </a:cubicBezTo>
                <a:cubicBezTo>
                  <a:pt x="2275141" y="104277"/>
                  <a:pt x="2283355" y="101839"/>
                  <a:pt x="2290977" y="98613"/>
                </a:cubicBezTo>
                <a:cubicBezTo>
                  <a:pt x="2298598" y="95386"/>
                  <a:pt x="2305618" y="97383"/>
                  <a:pt x="2312035" y="104604"/>
                </a:cubicBezTo>
                <a:cubicBezTo>
                  <a:pt x="2318452" y="111824"/>
                  <a:pt x="2316570" y="116527"/>
                  <a:pt x="2306389" y="118714"/>
                </a:cubicBezTo>
                <a:cubicBezTo>
                  <a:pt x="2296207" y="120901"/>
                  <a:pt x="2283301" y="123637"/>
                  <a:pt x="2267670" y="126920"/>
                </a:cubicBezTo>
                <a:lnTo>
                  <a:pt x="2267670" y="163510"/>
                </a:lnTo>
                <a:cubicBezTo>
                  <a:pt x="2280548" y="166722"/>
                  <a:pt x="2290715" y="170314"/>
                  <a:pt x="2298172" y="174286"/>
                </a:cubicBezTo>
                <a:cubicBezTo>
                  <a:pt x="2305629" y="178258"/>
                  <a:pt x="2309834" y="185432"/>
                  <a:pt x="2310788" y="195807"/>
                </a:cubicBezTo>
                <a:cubicBezTo>
                  <a:pt x="2311741" y="206182"/>
                  <a:pt x="2307063" y="209689"/>
                  <a:pt x="2296752" y="206326"/>
                </a:cubicBezTo>
                <a:cubicBezTo>
                  <a:pt x="2286442" y="202963"/>
                  <a:pt x="2276748" y="193395"/>
                  <a:pt x="2267670" y="177620"/>
                </a:cubicBezTo>
                <a:lnTo>
                  <a:pt x="2267670" y="234235"/>
                </a:lnTo>
                <a:cubicBezTo>
                  <a:pt x="2267670" y="256864"/>
                  <a:pt x="2265932" y="275356"/>
                  <a:pt x="2262454" y="289711"/>
                </a:cubicBezTo>
                <a:cubicBezTo>
                  <a:pt x="2258976" y="304065"/>
                  <a:pt x="2253326" y="305499"/>
                  <a:pt x="2245504" y="294013"/>
                </a:cubicBezTo>
                <a:cubicBezTo>
                  <a:pt x="2237681" y="282526"/>
                  <a:pt x="2234670" y="273255"/>
                  <a:pt x="2236470" y="266200"/>
                </a:cubicBezTo>
                <a:cubicBezTo>
                  <a:pt x="2238269" y="259144"/>
                  <a:pt x="2239843" y="247733"/>
                  <a:pt x="2241191" y="231966"/>
                </a:cubicBezTo>
                <a:cubicBezTo>
                  <a:pt x="2242539" y="216199"/>
                  <a:pt x="2243213" y="193581"/>
                  <a:pt x="2243213" y="164112"/>
                </a:cubicBezTo>
                <a:cubicBezTo>
                  <a:pt x="2241994" y="175455"/>
                  <a:pt x="2234286" y="189831"/>
                  <a:pt x="2220089" y="207240"/>
                </a:cubicBezTo>
                <a:cubicBezTo>
                  <a:pt x="2205893" y="224649"/>
                  <a:pt x="2189100" y="238688"/>
                  <a:pt x="2169712" y="249357"/>
                </a:cubicBezTo>
                <a:cubicBezTo>
                  <a:pt x="2150324" y="260026"/>
                  <a:pt x="2146800" y="258599"/>
                  <a:pt x="2159140" y="245077"/>
                </a:cubicBezTo>
                <a:cubicBezTo>
                  <a:pt x="2171480" y="231554"/>
                  <a:pt x="2185910" y="213625"/>
                  <a:pt x="2202429" y="191290"/>
                </a:cubicBezTo>
                <a:cubicBezTo>
                  <a:pt x="2218949" y="168955"/>
                  <a:pt x="2230300" y="150001"/>
                  <a:pt x="2236480" y="134428"/>
                </a:cubicBezTo>
                <a:cubicBezTo>
                  <a:pt x="2228364" y="137912"/>
                  <a:pt x="2219695" y="141497"/>
                  <a:pt x="2210474" y="145183"/>
                </a:cubicBezTo>
                <a:lnTo>
                  <a:pt x="2183715" y="154540"/>
                </a:lnTo>
                <a:cubicBezTo>
                  <a:pt x="2173491" y="157322"/>
                  <a:pt x="2163080" y="154500"/>
                  <a:pt x="2152482" y="146075"/>
                </a:cubicBezTo>
                <a:cubicBezTo>
                  <a:pt x="2141885" y="137651"/>
                  <a:pt x="2142512" y="133144"/>
                  <a:pt x="2154365" y="132556"/>
                </a:cubicBezTo>
                <a:cubicBezTo>
                  <a:pt x="2166217" y="131968"/>
                  <a:pt x="2178861" y="130108"/>
                  <a:pt x="2192298" y="126974"/>
                </a:cubicBezTo>
                <a:cubicBezTo>
                  <a:pt x="2205735" y="123841"/>
                  <a:pt x="2222262" y="119413"/>
                  <a:pt x="2241879" y="113692"/>
                </a:cubicBezTo>
                <a:cubicBezTo>
                  <a:pt x="2241879" y="105346"/>
                  <a:pt x="2241438" y="97860"/>
                  <a:pt x="2240556" y="91235"/>
                </a:cubicBezTo>
                <a:cubicBezTo>
                  <a:pt x="2239675" y="84610"/>
                  <a:pt x="2238380" y="78759"/>
                  <a:pt x="2236674" y="73682"/>
                </a:cubicBezTo>
                <a:cubicBezTo>
                  <a:pt x="2228055" y="76378"/>
                  <a:pt x="2219917" y="77726"/>
                  <a:pt x="2212260" y="77726"/>
                </a:cubicBezTo>
                <a:cubicBezTo>
                  <a:pt x="2203211" y="77726"/>
                  <a:pt x="2203656" y="74450"/>
                  <a:pt x="2213593" y="67896"/>
                </a:cubicBezTo>
                <a:cubicBezTo>
                  <a:pt x="2223531" y="61343"/>
                  <a:pt x="2233135" y="55194"/>
                  <a:pt x="2242406" y="49451"/>
                </a:cubicBezTo>
                <a:cubicBezTo>
                  <a:pt x="2251677" y="43708"/>
                  <a:pt x="2258672" y="38477"/>
                  <a:pt x="2263390" y="33759"/>
                </a:cubicBezTo>
                <a:cubicBezTo>
                  <a:pt x="2268108" y="29041"/>
                  <a:pt x="2271309" y="24141"/>
                  <a:pt x="2272994" y="19057"/>
                </a:cubicBezTo>
                <a:cubicBezTo>
                  <a:pt x="2273837" y="16515"/>
                  <a:pt x="2275714" y="15031"/>
                  <a:pt x="2278627" y="14604"/>
                </a:cubicBezTo>
                <a:close/>
                <a:moveTo>
                  <a:pt x="2703317" y="12859"/>
                </a:moveTo>
                <a:cubicBezTo>
                  <a:pt x="2705972" y="12646"/>
                  <a:pt x="2708628" y="12909"/>
                  <a:pt x="2711284" y="13647"/>
                </a:cubicBezTo>
                <a:cubicBezTo>
                  <a:pt x="2716597" y="15124"/>
                  <a:pt x="2723663" y="18709"/>
                  <a:pt x="2732483" y="24402"/>
                </a:cubicBezTo>
                <a:cubicBezTo>
                  <a:pt x="2741302" y="30095"/>
                  <a:pt x="2744023" y="35172"/>
                  <a:pt x="2740646" y="39632"/>
                </a:cubicBezTo>
                <a:cubicBezTo>
                  <a:pt x="2737269" y="44091"/>
                  <a:pt x="2734293" y="49318"/>
                  <a:pt x="2731719" y="55313"/>
                </a:cubicBezTo>
                <a:cubicBezTo>
                  <a:pt x="2729145" y="61307"/>
                  <a:pt x="2725571" y="72768"/>
                  <a:pt x="2720996" y="89697"/>
                </a:cubicBezTo>
                <a:cubicBezTo>
                  <a:pt x="2716422" y="106625"/>
                  <a:pt x="2711689" y="116739"/>
                  <a:pt x="2706799" y="120037"/>
                </a:cubicBezTo>
                <a:cubicBezTo>
                  <a:pt x="2701909" y="123335"/>
                  <a:pt x="2697808" y="121830"/>
                  <a:pt x="2694495" y="115520"/>
                </a:cubicBezTo>
                <a:cubicBezTo>
                  <a:pt x="2684873" y="117327"/>
                  <a:pt x="2668647" y="119858"/>
                  <a:pt x="2645817" y="123113"/>
                </a:cubicBezTo>
                <a:cubicBezTo>
                  <a:pt x="2645817" y="127659"/>
                  <a:pt x="2643537" y="130907"/>
                  <a:pt x="2638977" y="132857"/>
                </a:cubicBezTo>
                <a:cubicBezTo>
                  <a:pt x="2634417" y="134808"/>
                  <a:pt x="2630567" y="128985"/>
                  <a:pt x="2627426" y="115391"/>
                </a:cubicBezTo>
                <a:cubicBezTo>
                  <a:pt x="2624286" y="101796"/>
                  <a:pt x="2620747" y="87474"/>
                  <a:pt x="2616811" y="72424"/>
                </a:cubicBezTo>
                <a:cubicBezTo>
                  <a:pt x="2612874" y="57374"/>
                  <a:pt x="2608601" y="45920"/>
                  <a:pt x="2603991" y="38061"/>
                </a:cubicBezTo>
                <a:cubicBezTo>
                  <a:pt x="2599380" y="30203"/>
                  <a:pt x="2601055" y="26743"/>
                  <a:pt x="2609013" y="27683"/>
                </a:cubicBezTo>
                <a:cubicBezTo>
                  <a:pt x="2616972" y="28622"/>
                  <a:pt x="2622565" y="29074"/>
                  <a:pt x="2625791" y="29038"/>
                </a:cubicBezTo>
                <a:cubicBezTo>
                  <a:pt x="2629018" y="29002"/>
                  <a:pt x="2640092" y="27224"/>
                  <a:pt x="2659014" y="23703"/>
                </a:cubicBezTo>
                <a:cubicBezTo>
                  <a:pt x="2677936" y="20183"/>
                  <a:pt x="2690050" y="17257"/>
                  <a:pt x="2695356" y="14927"/>
                </a:cubicBezTo>
                <a:cubicBezTo>
                  <a:pt x="2698009" y="13762"/>
                  <a:pt x="2700663" y="13073"/>
                  <a:pt x="2703317" y="12859"/>
                </a:cubicBezTo>
                <a:close/>
                <a:moveTo>
                  <a:pt x="1993606" y="12548"/>
                </a:moveTo>
                <a:cubicBezTo>
                  <a:pt x="1995494" y="12490"/>
                  <a:pt x="1997829" y="12875"/>
                  <a:pt x="2000609" y="13701"/>
                </a:cubicBezTo>
                <a:cubicBezTo>
                  <a:pt x="2011730" y="17006"/>
                  <a:pt x="2020079" y="20853"/>
                  <a:pt x="2025658" y="25241"/>
                </a:cubicBezTo>
                <a:cubicBezTo>
                  <a:pt x="2031236" y="29629"/>
                  <a:pt x="2031892" y="34448"/>
                  <a:pt x="2027626" y="39696"/>
                </a:cubicBezTo>
                <a:cubicBezTo>
                  <a:pt x="2023360" y="44945"/>
                  <a:pt x="2018319" y="53377"/>
                  <a:pt x="2012504" y="64992"/>
                </a:cubicBezTo>
                <a:cubicBezTo>
                  <a:pt x="2006689" y="76608"/>
                  <a:pt x="1998117" y="88453"/>
                  <a:pt x="1986789" y="100527"/>
                </a:cubicBezTo>
                <a:cubicBezTo>
                  <a:pt x="2015139" y="99739"/>
                  <a:pt x="2032666" y="96842"/>
                  <a:pt x="2039370" y="91837"/>
                </a:cubicBezTo>
                <a:cubicBezTo>
                  <a:pt x="2046075" y="86832"/>
                  <a:pt x="2053843" y="86259"/>
                  <a:pt x="2062677" y="90116"/>
                </a:cubicBezTo>
                <a:cubicBezTo>
                  <a:pt x="2071511" y="93974"/>
                  <a:pt x="2078620" y="98796"/>
                  <a:pt x="2084004" y="104582"/>
                </a:cubicBezTo>
                <a:cubicBezTo>
                  <a:pt x="2089389" y="110368"/>
                  <a:pt x="2089794" y="115753"/>
                  <a:pt x="2085220" y="120736"/>
                </a:cubicBezTo>
                <a:cubicBezTo>
                  <a:pt x="2080645" y="125719"/>
                  <a:pt x="2077472" y="137536"/>
                  <a:pt x="2075701" y="156185"/>
                </a:cubicBezTo>
                <a:cubicBezTo>
                  <a:pt x="2073930" y="174835"/>
                  <a:pt x="2072371" y="193592"/>
                  <a:pt x="2071023" y="212456"/>
                </a:cubicBezTo>
                <a:cubicBezTo>
                  <a:pt x="2069675" y="231321"/>
                  <a:pt x="2065695" y="247593"/>
                  <a:pt x="2059085" y="261274"/>
                </a:cubicBezTo>
                <a:cubicBezTo>
                  <a:pt x="2052474" y="274954"/>
                  <a:pt x="2042217" y="285355"/>
                  <a:pt x="2028314" y="292475"/>
                </a:cubicBezTo>
                <a:cubicBezTo>
                  <a:pt x="2014411" y="299595"/>
                  <a:pt x="2006933" y="297806"/>
                  <a:pt x="2005879" y="287108"/>
                </a:cubicBezTo>
                <a:cubicBezTo>
                  <a:pt x="2004825" y="276410"/>
                  <a:pt x="1999103" y="264235"/>
                  <a:pt x="1988714" y="250583"/>
                </a:cubicBezTo>
                <a:cubicBezTo>
                  <a:pt x="1978324" y="236931"/>
                  <a:pt x="1979730" y="233303"/>
                  <a:pt x="1992930" y="239699"/>
                </a:cubicBezTo>
                <a:cubicBezTo>
                  <a:pt x="2006130" y="246095"/>
                  <a:pt x="2015347" y="249694"/>
                  <a:pt x="2020581" y="250497"/>
                </a:cubicBezTo>
                <a:cubicBezTo>
                  <a:pt x="2025815" y="251300"/>
                  <a:pt x="2030687" y="246493"/>
                  <a:pt x="2035197" y="236075"/>
                </a:cubicBezTo>
                <a:cubicBezTo>
                  <a:pt x="2039708" y="225656"/>
                  <a:pt x="2042862" y="209879"/>
                  <a:pt x="2044662" y="188741"/>
                </a:cubicBezTo>
                <a:cubicBezTo>
                  <a:pt x="2046462" y="167604"/>
                  <a:pt x="2047362" y="149922"/>
                  <a:pt x="2047362" y="135697"/>
                </a:cubicBezTo>
                <a:cubicBezTo>
                  <a:pt x="2047362" y="122862"/>
                  <a:pt x="2046125" y="115617"/>
                  <a:pt x="2043651" y="113961"/>
                </a:cubicBezTo>
                <a:cubicBezTo>
                  <a:pt x="2041177" y="112304"/>
                  <a:pt x="2035029" y="112709"/>
                  <a:pt x="2025206" y="115176"/>
                </a:cubicBezTo>
                <a:lnTo>
                  <a:pt x="1997070" y="122231"/>
                </a:lnTo>
                <a:cubicBezTo>
                  <a:pt x="1990245" y="123163"/>
                  <a:pt x="1984179" y="120926"/>
                  <a:pt x="1978873" y="115520"/>
                </a:cubicBezTo>
                <a:cubicBezTo>
                  <a:pt x="1965149" y="131108"/>
                  <a:pt x="1950863" y="143103"/>
                  <a:pt x="1936013" y="151507"/>
                </a:cubicBezTo>
                <a:cubicBezTo>
                  <a:pt x="1932301" y="153608"/>
                  <a:pt x="1929506" y="154886"/>
                  <a:pt x="1927629" y="155342"/>
                </a:cubicBezTo>
                <a:lnTo>
                  <a:pt x="1925966" y="154709"/>
                </a:lnTo>
                <a:lnTo>
                  <a:pt x="1925648" y="160272"/>
                </a:lnTo>
                <a:cubicBezTo>
                  <a:pt x="1925442" y="167604"/>
                  <a:pt x="1925563" y="176667"/>
                  <a:pt x="1926011" y="187461"/>
                </a:cubicBezTo>
                <a:cubicBezTo>
                  <a:pt x="1926908" y="209050"/>
                  <a:pt x="1926198" y="225398"/>
                  <a:pt x="1923882" y="236505"/>
                </a:cubicBezTo>
                <a:cubicBezTo>
                  <a:pt x="1921566" y="247611"/>
                  <a:pt x="1918454" y="256545"/>
                  <a:pt x="1914546" y="263307"/>
                </a:cubicBezTo>
                <a:cubicBezTo>
                  <a:pt x="1910638" y="270068"/>
                  <a:pt x="1906455" y="270168"/>
                  <a:pt x="1901995" y="263608"/>
                </a:cubicBezTo>
                <a:cubicBezTo>
                  <a:pt x="1897535" y="257047"/>
                  <a:pt x="1894122" y="251598"/>
                  <a:pt x="1891756" y="247260"/>
                </a:cubicBezTo>
                <a:cubicBezTo>
                  <a:pt x="1889390" y="242922"/>
                  <a:pt x="1887078" y="240577"/>
                  <a:pt x="1884819" y="240226"/>
                </a:cubicBezTo>
                <a:cubicBezTo>
                  <a:pt x="1882560" y="239875"/>
                  <a:pt x="1871336" y="241348"/>
                  <a:pt x="1851145" y="244646"/>
                </a:cubicBezTo>
                <a:cubicBezTo>
                  <a:pt x="1846441" y="264751"/>
                  <a:pt x="1841074" y="270251"/>
                  <a:pt x="1835044" y="261145"/>
                </a:cubicBezTo>
                <a:cubicBezTo>
                  <a:pt x="1829014" y="252039"/>
                  <a:pt x="1825999" y="239914"/>
                  <a:pt x="1825999" y="224771"/>
                </a:cubicBezTo>
                <a:cubicBezTo>
                  <a:pt x="1825999" y="210502"/>
                  <a:pt x="1825558" y="192774"/>
                  <a:pt x="1824676" y="171587"/>
                </a:cubicBezTo>
                <a:cubicBezTo>
                  <a:pt x="1823794" y="150399"/>
                  <a:pt x="1820647" y="135062"/>
                  <a:pt x="1815233" y="125576"/>
                </a:cubicBezTo>
                <a:cubicBezTo>
                  <a:pt x="1809820" y="116090"/>
                  <a:pt x="1810741" y="111347"/>
                  <a:pt x="1817997" y="111347"/>
                </a:cubicBezTo>
                <a:cubicBezTo>
                  <a:pt x="1822787" y="111347"/>
                  <a:pt x="1828387" y="111784"/>
                  <a:pt x="1834797" y="112659"/>
                </a:cubicBezTo>
                <a:cubicBezTo>
                  <a:pt x="1841680" y="104012"/>
                  <a:pt x="1849359" y="90640"/>
                  <a:pt x="1857834" y="72542"/>
                </a:cubicBezTo>
                <a:cubicBezTo>
                  <a:pt x="1866309" y="54445"/>
                  <a:pt x="1868973" y="40187"/>
                  <a:pt x="1865825" y="29769"/>
                </a:cubicBezTo>
                <a:cubicBezTo>
                  <a:pt x="1862678" y="19351"/>
                  <a:pt x="1870604" y="18265"/>
                  <a:pt x="1889605" y="26510"/>
                </a:cubicBezTo>
                <a:cubicBezTo>
                  <a:pt x="1905809" y="34340"/>
                  <a:pt x="1910818" y="41234"/>
                  <a:pt x="1904630" y="47192"/>
                </a:cubicBezTo>
                <a:cubicBezTo>
                  <a:pt x="1898442" y="53151"/>
                  <a:pt x="1891778" y="61486"/>
                  <a:pt x="1884636" y="72198"/>
                </a:cubicBezTo>
                <a:cubicBezTo>
                  <a:pt x="1877495" y="82910"/>
                  <a:pt x="1866553" y="96397"/>
                  <a:pt x="1851811" y="112659"/>
                </a:cubicBezTo>
                <a:cubicBezTo>
                  <a:pt x="1869163" y="110164"/>
                  <a:pt x="1881223" y="105941"/>
                  <a:pt x="1887992" y="99990"/>
                </a:cubicBezTo>
                <a:cubicBezTo>
                  <a:pt x="1894760" y="94038"/>
                  <a:pt x="1902088" y="92984"/>
                  <a:pt x="1909975" y="96828"/>
                </a:cubicBezTo>
                <a:cubicBezTo>
                  <a:pt x="1917862" y="100671"/>
                  <a:pt x="1924764" y="104672"/>
                  <a:pt x="1930679" y="108830"/>
                </a:cubicBezTo>
                <a:cubicBezTo>
                  <a:pt x="1936594" y="112989"/>
                  <a:pt x="1937932" y="117868"/>
                  <a:pt x="1934691" y="123468"/>
                </a:cubicBezTo>
                <a:cubicBezTo>
                  <a:pt x="1931450" y="129068"/>
                  <a:pt x="1928969" y="135736"/>
                  <a:pt x="1927248" y="143473"/>
                </a:cubicBezTo>
                <a:cubicBezTo>
                  <a:pt x="1926818" y="145407"/>
                  <a:pt x="1926469" y="147774"/>
                  <a:pt x="1926203" y="150574"/>
                </a:cubicBezTo>
                <a:lnTo>
                  <a:pt x="1926182" y="150946"/>
                </a:lnTo>
                <a:lnTo>
                  <a:pt x="1927370" y="148212"/>
                </a:lnTo>
                <a:cubicBezTo>
                  <a:pt x="1929162" y="145379"/>
                  <a:pt x="1931871" y="141723"/>
                  <a:pt x="1935497" y="137245"/>
                </a:cubicBezTo>
                <a:cubicBezTo>
                  <a:pt x="1950002" y="119335"/>
                  <a:pt x="1963274" y="98860"/>
                  <a:pt x="1975313" y="75823"/>
                </a:cubicBezTo>
                <a:cubicBezTo>
                  <a:pt x="1987351" y="52785"/>
                  <a:pt x="1991797" y="35846"/>
                  <a:pt x="1988649" y="25005"/>
                </a:cubicBezTo>
                <a:cubicBezTo>
                  <a:pt x="1986288" y="16874"/>
                  <a:pt x="1987941" y="12722"/>
                  <a:pt x="1993606" y="12548"/>
                </a:cubicBezTo>
                <a:close/>
                <a:moveTo>
                  <a:pt x="1272799" y="8394"/>
                </a:moveTo>
                <a:cubicBezTo>
                  <a:pt x="1277032" y="9390"/>
                  <a:pt x="1284357" y="13744"/>
                  <a:pt x="1294774" y="21455"/>
                </a:cubicBezTo>
                <a:cubicBezTo>
                  <a:pt x="1308662" y="31737"/>
                  <a:pt x="1309264" y="38266"/>
                  <a:pt x="1296580" y="41041"/>
                </a:cubicBezTo>
                <a:cubicBezTo>
                  <a:pt x="1283896" y="43815"/>
                  <a:pt x="1260547" y="49756"/>
                  <a:pt x="1226532" y="58862"/>
                </a:cubicBezTo>
                <a:cubicBezTo>
                  <a:pt x="1236771" y="62146"/>
                  <a:pt x="1243378" y="66276"/>
                  <a:pt x="1246354" y="71252"/>
                </a:cubicBezTo>
                <a:cubicBezTo>
                  <a:pt x="1249329" y="76228"/>
                  <a:pt x="1250817" y="82387"/>
                  <a:pt x="1250817" y="89729"/>
                </a:cubicBezTo>
                <a:cubicBezTo>
                  <a:pt x="1259852" y="88926"/>
                  <a:pt x="1269209" y="86926"/>
                  <a:pt x="1278888" y="83728"/>
                </a:cubicBezTo>
                <a:cubicBezTo>
                  <a:pt x="1288568" y="80530"/>
                  <a:pt x="1298007" y="82731"/>
                  <a:pt x="1307207" y="90331"/>
                </a:cubicBezTo>
                <a:cubicBezTo>
                  <a:pt x="1316406" y="97932"/>
                  <a:pt x="1313950" y="103130"/>
                  <a:pt x="1299839" y="105926"/>
                </a:cubicBezTo>
                <a:cubicBezTo>
                  <a:pt x="1285728" y="108723"/>
                  <a:pt x="1269839" y="111706"/>
                  <a:pt x="1252172" y="114875"/>
                </a:cubicBezTo>
                <a:cubicBezTo>
                  <a:pt x="1253965" y="127064"/>
                  <a:pt x="1254861" y="138923"/>
                  <a:pt x="1254861" y="150453"/>
                </a:cubicBezTo>
                <a:cubicBezTo>
                  <a:pt x="1270248" y="149650"/>
                  <a:pt x="1284818" y="148334"/>
                  <a:pt x="1298570" y="146506"/>
                </a:cubicBezTo>
                <a:cubicBezTo>
                  <a:pt x="1312322" y="144677"/>
                  <a:pt x="1324024" y="142630"/>
                  <a:pt x="1333675" y="140364"/>
                </a:cubicBezTo>
                <a:cubicBezTo>
                  <a:pt x="1343326" y="138099"/>
                  <a:pt x="1351632" y="138170"/>
                  <a:pt x="1358595" y="140580"/>
                </a:cubicBezTo>
                <a:cubicBezTo>
                  <a:pt x="1365557" y="142989"/>
                  <a:pt x="1373182" y="147653"/>
                  <a:pt x="1381471" y="154572"/>
                </a:cubicBezTo>
                <a:cubicBezTo>
                  <a:pt x="1389759" y="161491"/>
                  <a:pt x="1390355" y="165937"/>
                  <a:pt x="1383256" y="167908"/>
                </a:cubicBezTo>
                <a:cubicBezTo>
                  <a:pt x="1376158" y="169880"/>
                  <a:pt x="1366898" y="170418"/>
                  <a:pt x="1355476" y="169522"/>
                </a:cubicBezTo>
                <a:cubicBezTo>
                  <a:pt x="1344054" y="168625"/>
                  <a:pt x="1329635" y="168625"/>
                  <a:pt x="1312218" y="169522"/>
                </a:cubicBezTo>
                <a:cubicBezTo>
                  <a:pt x="1294802" y="170418"/>
                  <a:pt x="1275683" y="171669"/>
                  <a:pt x="1254861" y="173275"/>
                </a:cubicBezTo>
                <a:cubicBezTo>
                  <a:pt x="1255765" y="207520"/>
                  <a:pt x="1256216" y="229188"/>
                  <a:pt x="1256216" y="238279"/>
                </a:cubicBezTo>
                <a:cubicBezTo>
                  <a:pt x="1256216" y="249192"/>
                  <a:pt x="1255033" y="260811"/>
                  <a:pt x="1252667" y="273137"/>
                </a:cubicBezTo>
                <a:cubicBezTo>
                  <a:pt x="1250301" y="285462"/>
                  <a:pt x="1243131" y="297146"/>
                  <a:pt x="1231157" y="308188"/>
                </a:cubicBezTo>
                <a:cubicBezTo>
                  <a:pt x="1219183" y="319230"/>
                  <a:pt x="1212084" y="320212"/>
                  <a:pt x="1209862" y="311135"/>
                </a:cubicBezTo>
                <a:cubicBezTo>
                  <a:pt x="1207639" y="302057"/>
                  <a:pt x="1199261" y="291682"/>
                  <a:pt x="1184727" y="280009"/>
                </a:cubicBezTo>
                <a:cubicBezTo>
                  <a:pt x="1170193" y="268336"/>
                  <a:pt x="1170867" y="264522"/>
                  <a:pt x="1186749" y="268566"/>
                </a:cubicBezTo>
                <a:cubicBezTo>
                  <a:pt x="1202631" y="272610"/>
                  <a:pt x="1212988" y="273119"/>
                  <a:pt x="1217820" y="270093"/>
                </a:cubicBezTo>
                <a:cubicBezTo>
                  <a:pt x="1222653" y="267067"/>
                  <a:pt x="1225736" y="257624"/>
                  <a:pt x="1227070" y="241764"/>
                </a:cubicBezTo>
                <a:cubicBezTo>
                  <a:pt x="1228403" y="225904"/>
                  <a:pt x="1228662" y="204071"/>
                  <a:pt x="1227844" y="176265"/>
                </a:cubicBezTo>
                <a:cubicBezTo>
                  <a:pt x="1200627" y="179822"/>
                  <a:pt x="1179274" y="182962"/>
                  <a:pt x="1163787" y="185687"/>
                </a:cubicBezTo>
                <a:cubicBezTo>
                  <a:pt x="1148299" y="188411"/>
                  <a:pt x="1137540" y="190448"/>
                  <a:pt x="1131510" y="191796"/>
                </a:cubicBezTo>
                <a:cubicBezTo>
                  <a:pt x="1125480" y="193144"/>
                  <a:pt x="1119239" y="193101"/>
                  <a:pt x="1112786" y="191667"/>
                </a:cubicBezTo>
                <a:cubicBezTo>
                  <a:pt x="1106333" y="190233"/>
                  <a:pt x="1099578" y="186099"/>
                  <a:pt x="1092523" y="179266"/>
                </a:cubicBezTo>
                <a:cubicBezTo>
                  <a:pt x="1085467" y="172433"/>
                  <a:pt x="1084654" y="168629"/>
                  <a:pt x="1090081" y="167855"/>
                </a:cubicBezTo>
                <a:cubicBezTo>
                  <a:pt x="1095509" y="167080"/>
                  <a:pt x="1102267" y="166693"/>
                  <a:pt x="1110355" y="166693"/>
                </a:cubicBezTo>
                <a:cubicBezTo>
                  <a:pt x="1118414" y="166693"/>
                  <a:pt x="1132593" y="165589"/>
                  <a:pt x="1152892" y="163380"/>
                </a:cubicBezTo>
                <a:cubicBezTo>
                  <a:pt x="1173190" y="161172"/>
                  <a:pt x="1198131" y="157953"/>
                  <a:pt x="1227715" y="153722"/>
                </a:cubicBezTo>
                <a:cubicBezTo>
                  <a:pt x="1227715" y="141232"/>
                  <a:pt x="1227005" y="129853"/>
                  <a:pt x="1225586" y="119585"/>
                </a:cubicBezTo>
                <a:cubicBezTo>
                  <a:pt x="1216967" y="121335"/>
                  <a:pt x="1208560" y="122672"/>
                  <a:pt x="1200365" y="123597"/>
                </a:cubicBezTo>
                <a:cubicBezTo>
                  <a:pt x="1192169" y="124522"/>
                  <a:pt x="1182307" y="122127"/>
                  <a:pt x="1170777" y="116413"/>
                </a:cubicBezTo>
                <a:cubicBezTo>
                  <a:pt x="1159248" y="110698"/>
                  <a:pt x="1160352" y="106633"/>
                  <a:pt x="1174090" y="104216"/>
                </a:cubicBezTo>
                <a:cubicBezTo>
                  <a:pt x="1187828" y="101800"/>
                  <a:pt x="1203903" y="99014"/>
                  <a:pt x="1222316" y="95860"/>
                </a:cubicBezTo>
                <a:cubicBezTo>
                  <a:pt x="1221484" y="90941"/>
                  <a:pt x="1219251" y="85065"/>
                  <a:pt x="1215616" y="78232"/>
                </a:cubicBezTo>
                <a:cubicBezTo>
                  <a:pt x="1211980" y="71399"/>
                  <a:pt x="1209510" y="66735"/>
                  <a:pt x="1208205" y="64239"/>
                </a:cubicBezTo>
                <a:cubicBezTo>
                  <a:pt x="1196217" y="66935"/>
                  <a:pt x="1184548" y="67559"/>
                  <a:pt x="1173197" y="66111"/>
                </a:cubicBezTo>
                <a:cubicBezTo>
                  <a:pt x="1161847" y="64662"/>
                  <a:pt x="1163503" y="61103"/>
                  <a:pt x="1178166" y="55431"/>
                </a:cubicBezTo>
                <a:cubicBezTo>
                  <a:pt x="1192829" y="49759"/>
                  <a:pt x="1208331" y="43615"/>
                  <a:pt x="1224671" y="36997"/>
                </a:cubicBezTo>
                <a:cubicBezTo>
                  <a:pt x="1241012" y="30379"/>
                  <a:pt x="1251860" y="24392"/>
                  <a:pt x="1257217" y="19035"/>
                </a:cubicBezTo>
                <a:cubicBezTo>
                  <a:pt x="1262573" y="13679"/>
                  <a:pt x="1266699" y="10173"/>
                  <a:pt x="1269596" y="8517"/>
                </a:cubicBezTo>
                <a:cubicBezTo>
                  <a:pt x="1270320" y="8103"/>
                  <a:pt x="1271388" y="8062"/>
                  <a:pt x="1272799" y="8394"/>
                </a:cubicBezTo>
                <a:close/>
                <a:moveTo>
                  <a:pt x="1570264" y="1066"/>
                </a:moveTo>
                <a:cubicBezTo>
                  <a:pt x="1571858" y="1152"/>
                  <a:pt x="1573773" y="1557"/>
                  <a:pt x="1576010" y="2279"/>
                </a:cubicBezTo>
                <a:cubicBezTo>
                  <a:pt x="1584958" y="5168"/>
                  <a:pt x="1591734" y="8567"/>
                  <a:pt x="1596337" y="12475"/>
                </a:cubicBezTo>
                <a:cubicBezTo>
                  <a:pt x="1600941" y="16383"/>
                  <a:pt x="1601815" y="20244"/>
                  <a:pt x="1598962" y="24058"/>
                </a:cubicBezTo>
                <a:cubicBezTo>
                  <a:pt x="1596108" y="27873"/>
                  <a:pt x="1591684" y="36713"/>
                  <a:pt x="1585690" y="50580"/>
                </a:cubicBezTo>
                <a:cubicBezTo>
                  <a:pt x="1589762" y="50623"/>
                  <a:pt x="1598539" y="49745"/>
                  <a:pt x="1612018" y="47945"/>
                </a:cubicBezTo>
                <a:cubicBezTo>
                  <a:pt x="1625498" y="46146"/>
                  <a:pt x="1637272" y="44335"/>
                  <a:pt x="1647338" y="42514"/>
                </a:cubicBezTo>
                <a:cubicBezTo>
                  <a:pt x="1657405" y="40693"/>
                  <a:pt x="1666522" y="43443"/>
                  <a:pt x="1674689" y="50763"/>
                </a:cubicBezTo>
                <a:cubicBezTo>
                  <a:pt x="1682856" y="58084"/>
                  <a:pt x="1680690" y="62608"/>
                  <a:pt x="1668193" y="64336"/>
                </a:cubicBezTo>
                <a:cubicBezTo>
                  <a:pt x="1655695" y="66064"/>
                  <a:pt x="1645033" y="67373"/>
                  <a:pt x="1636207" y="68262"/>
                </a:cubicBezTo>
                <a:cubicBezTo>
                  <a:pt x="1627380" y="69151"/>
                  <a:pt x="1617296" y="69882"/>
                  <a:pt x="1605953" y="70456"/>
                </a:cubicBezTo>
                <a:cubicBezTo>
                  <a:pt x="1617453" y="79089"/>
                  <a:pt x="1632482" y="91798"/>
                  <a:pt x="1651038" y="108583"/>
                </a:cubicBezTo>
                <a:cubicBezTo>
                  <a:pt x="1669594" y="125368"/>
                  <a:pt x="1685218" y="136826"/>
                  <a:pt x="1697909" y="142956"/>
                </a:cubicBezTo>
                <a:cubicBezTo>
                  <a:pt x="1710600" y="149087"/>
                  <a:pt x="1723643" y="154525"/>
                  <a:pt x="1737036" y="159272"/>
                </a:cubicBezTo>
                <a:cubicBezTo>
                  <a:pt x="1750430" y="164019"/>
                  <a:pt x="1752728" y="167808"/>
                  <a:pt x="1743930" y="170640"/>
                </a:cubicBezTo>
                <a:cubicBezTo>
                  <a:pt x="1735133" y="173472"/>
                  <a:pt x="1722700" y="175118"/>
                  <a:pt x="1706632" y="175577"/>
                </a:cubicBezTo>
                <a:cubicBezTo>
                  <a:pt x="1690563" y="176036"/>
                  <a:pt x="1678693" y="172920"/>
                  <a:pt x="1671021" y="166231"/>
                </a:cubicBezTo>
                <a:cubicBezTo>
                  <a:pt x="1663349" y="159541"/>
                  <a:pt x="1652798" y="148069"/>
                  <a:pt x="1639369" y="131814"/>
                </a:cubicBezTo>
                <a:lnTo>
                  <a:pt x="1628153" y="118159"/>
                </a:lnTo>
                <a:lnTo>
                  <a:pt x="1629052" y="126310"/>
                </a:lnTo>
                <a:cubicBezTo>
                  <a:pt x="1626283" y="128911"/>
                  <a:pt x="1620415" y="131129"/>
                  <a:pt x="1611448" y="132965"/>
                </a:cubicBezTo>
                <a:cubicBezTo>
                  <a:pt x="1593516" y="136636"/>
                  <a:pt x="1576835" y="138020"/>
                  <a:pt x="1561405" y="137116"/>
                </a:cubicBezTo>
                <a:lnTo>
                  <a:pt x="1561405" y="150453"/>
                </a:lnTo>
                <a:cubicBezTo>
                  <a:pt x="1576849" y="149650"/>
                  <a:pt x="1587995" y="148101"/>
                  <a:pt x="1594842" y="145807"/>
                </a:cubicBezTo>
                <a:cubicBezTo>
                  <a:pt x="1601690" y="143512"/>
                  <a:pt x="1609075" y="145215"/>
                  <a:pt x="1616998" y="150915"/>
                </a:cubicBezTo>
                <a:cubicBezTo>
                  <a:pt x="1624921" y="156615"/>
                  <a:pt x="1620096" y="161366"/>
                  <a:pt x="1602522" y="165166"/>
                </a:cubicBezTo>
                <a:cubicBezTo>
                  <a:pt x="1584948" y="168966"/>
                  <a:pt x="1571242" y="169970"/>
                  <a:pt x="1561405" y="168177"/>
                </a:cubicBezTo>
                <a:lnTo>
                  <a:pt x="1561405" y="181514"/>
                </a:lnTo>
                <a:cubicBezTo>
                  <a:pt x="1575960" y="180696"/>
                  <a:pt x="1587862" y="179366"/>
                  <a:pt x="1597112" y="177523"/>
                </a:cubicBezTo>
                <a:cubicBezTo>
                  <a:pt x="1606361" y="175681"/>
                  <a:pt x="1614420" y="177739"/>
                  <a:pt x="1621289" y="183697"/>
                </a:cubicBezTo>
                <a:cubicBezTo>
                  <a:pt x="1628158" y="189655"/>
                  <a:pt x="1621185" y="193957"/>
                  <a:pt x="1600371" y="196603"/>
                </a:cubicBezTo>
                <a:cubicBezTo>
                  <a:pt x="1579556" y="199249"/>
                  <a:pt x="1566567" y="199668"/>
                  <a:pt x="1561405" y="197861"/>
                </a:cubicBezTo>
                <a:lnTo>
                  <a:pt x="1561405" y="213908"/>
                </a:lnTo>
                <a:cubicBezTo>
                  <a:pt x="1585869" y="212187"/>
                  <a:pt x="1605354" y="210194"/>
                  <a:pt x="1619859" y="207928"/>
                </a:cubicBezTo>
                <a:cubicBezTo>
                  <a:pt x="1634364" y="205663"/>
                  <a:pt x="1647600" y="203393"/>
                  <a:pt x="1659567" y="201120"/>
                </a:cubicBezTo>
                <a:cubicBezTo>
                  <a:pt x="1671534" y="198847"/>
                  <a:pt x="1682009" y="202178"/>
                  <a:pt x="1690994" y="211112"/>
                </a:cubicBezTo>
                <a:cubicBezTo>
                  <a:pt x="1699978" y="220046"/>
                  <a:pt x="1700946" y="225470"/>
                  <a:pt x="1693897" y="227384"/>
                </a:cubicBezTo>
                <a:cubicBezTo>
                  <a:pt x="1686849" y="229299"/>
                  <a:pt x="1677611" y="230030"/>
                  <a:pt x="1666181" y="229578"/>
                </a:cubicBezTo>
                <a:cubicBezTo>
                  <a:pt x="1654752" y="229127"/>
                  <a:pt x="1641222" y="229353"/>
                  <a:pt x="1625591" y="230256"/>
                </a:cubicBezTo>
                <a:cubicBezTo>
                  <a:pt x="1609961" y="231159"/>
                  <a:pt x="1593512" y="232228"/>
                  <a:pt x="1576247" y="233461"/>
                </a:cubicBezTo>
                <a:cubicBezTo>
                  <a:pt x="1583446" y="237190"/>
                  <a:pt x="1583582" y="241524"/>
                  <a:pt x="1576655" y="246464"/>
                </a:cubicBezTo>
                <a:cubicBezTo>
                  <a:pt x="1569729" y="251404"/>
                  <a:pt x="1560957" y="257112"/>
                  <a:pt x="1550338" y="263586"/>
                </a:cubicBezTo>
                <a:cubicBezTo>
                  <a:pt x="1539719" y="270061"/>
                  <a:pt x="1538156" y="273083"/>
                  <a:pt x="1545648" y="272653"/>
                </a:cubicBezTo>
                <a:cubicBezTo>
                  <a:pt x="1553141" y="272223"/>
                  <a:pt x="1575437" y="270416"/>
                  <a:pt x="1612535" y="267232"/>
                </a:cubicBezTo>
                <a:cubicBezTo>
                  <a:pt x="1597234" y="247873"/>
                  <a:pt x="1592552" y="238677"/>
                  <a:pt x="1598488" y="239645"/>
                </a:cubicBezTo>
                <a:cubicBezTo>
                  <a:pt x="1604425" y="240613"/>
                  <a:pt x="1612058" y="243424"/>
                  <a:pt x="1621386" y="248077"/>
                </a:cubicBezTo>
                <a:cubicBezTo>
                  <a:pt x="1630715" y="252731"/>
                  <a:pt x="1640147" y="258883"/>
                  <a:pt x="1649683" y="266533"/>
                </a:cubicBezTo>
                <a:cubicBezTo>
                  <a:pt x="1659219" y="274184"/>
                  <a:pt x="1663145" y="284899"/>
                  <a:pt x="1661460" y="298680"/>
                </a:cubicBezTo>
                <a:cubicBezTo>
                  <a:pt x="1659775" y="312461"/>
                  <a:pt x="1653598" y="314838"/>
                  <a:pt x="1642929" y="305811"/>
                </a:cubicBezTo>
                <a:cubicBezTo>
                  <a:pt x="1632260" y="296784"/>
                  <a:pt x="1624667" y="288700"/>
                  <a:pt x="1620149" y="281558"/>
                </a:cubicBezTo>
                <a:cubicBezTo>
                  <a:pt x="1593520" y="287739"/>
                  <a:pt x="1571669" y="292399"/>
                  <a:pt x="1554597" y="295540"/>
                </a:cubicBezTo>
                <a:cubicBezTo>
                  <a:pt x="1537525" y="298680"/>
                  <a:pt x="1524117" y="302534"/>
                  <a:pt x="1514372" y="307102"/>
                </a:cubicBezTo>
                <a:cubicBezTo>
                  <a:pt x="1504628" y="311669"/>
                  <a:pt x="1499204" y="308313"/>
                  <a:pt x="1498100" y="297035"/>
                </a:cubicBezTo>
                <a:cubicBezTo>
                  <a:pt x="1496996" y="285756"/>
                  <a:pt x="1500236" y="278446"/>
                  <a:pt x="1507822" y="275105"/>
                </a:cubicBezTo>
                <a:cubicBezTo>
                  <a:pt x="1515408" y="271764"/>
                  <a:pt x="1523550" y="265744"/>
                  <a:pt x="1532247" y="257047"/>
                </a:cubicBezTo>
                <a:cubicBezTo>
                  <a:pt x="1540945" y="248350"/>
                  <a:pt x="1546563" y="241671"/>
                  <a:pt x="1549101" y="237010"/>
                </a:cubicBezTo>
                <a:cubicBezTo>
                  <a:pt x="1524335" y="240610"/>
                  <a:pt x="1505804" y="243309"/>
                  <a:pt x="1493507" y="245109"/>
                </a:cubicBezTo>
                <a:cubicBezTo>
                  <a:pt x="1481211" y="246909"/>
                  <a:pt x="1470753" y="243281"/>
                  <a:pt x="1462135" y="234225"/>
                </a:cubicBezTo>
                <a:cubicBezTo>
                  <a:pt x="1453516" y="225169"/>
                  <a:pt x="1455681" y="221100"/>
                  <a:pt x="1468631" y="222018"/>
                </a:cubicBezTo>
                <a:cubicBezTo>
                  <a:pt x="1481580" y="222935"/>
                  <a:pt x="1504804" y="221301"/>
                  <a:pt x="1538303" y="217113"/>
                </a:cubicBezTo>
                <a:cubicBezTo>
                  <a:pt x="1538303" y="205211"/>
                  <a:pt x="1538080" y="188899"/>
                  <a:pt x="1537636" y="168177"/>
                </a:cubicBezTo>
                <a:cubicBezTo>
                  <a:pt x="1537191" y="147456"/>
                  <a:pt x="1536360" y="135302"/>
                  <a:pt x="1535141" y="131717"/>
                </a:cubicBezTo>
                <a:cubicBezTo>
                  <a:pt x="1527712" y="141569"/>
                  <a:pt x="1515975" y="152367"/>
                  <a:pt x="1499928" y="164112"/>
                </a:cubicBezTo>
                <a:cubicBezTo>
                  <a:pt x="1485359" y="176545"/>
                  <a:pt x="1468989" y="184830"/>
                  <a:pt x="1450820" y="188967"/>
                </a:cubicBezTo>
                <a:cubicBezTo>
                  <a:pt x="1432651" y="193104"/>
                  <a:pt x="1433415" y="188784"/>
                  <a:pt x="1453111" y="176007"/>
                </a:cubicBezTo>
                <a:cubicBezTo>
                  <a:pt x="1472807" y="163230"/>
                  <a:pt x="1491751" y="147079"/>
                  <a:pt x="1509941" y="127555"/>
                </a:cubicBezTo>
                <a:cubicBezTo>
                  <a:pt x="1528132" y="108031"/>
                  <a:pt x="1540733" y="91873"/>
                  <a:pt x="1547746" y="79082"/>
                </a:cubicBezTo>
                <a:cubicBezTo>
                  <a:pt x="1535614" y="80874"/>
                  <a:pt x="1527390" y="82222"/>
                  <a:pt x="1523073" y="83125"/>
                </a:cubicBezTo>
                <a:cubicBezTo>
                  <a:pt x="1518757" y="84029"/>
                  <a:pt x="1514534" y="83989"/>
                  <a:pt x="1510404" y="83007"/>
                </a:cubicBezTo>
                <a:cubicBezTo>
                  <a:pt x="1506274" y="82025"/>
                  <a:pt x="1500441" y="77501"/>
                  <a:pt x="1492905" y="69434"/>
                </a:cubicBezTo>
                <a:cubicBezTo>
                  <a:pt x="1485369" y="61368"/>
                  <a:pt x="1487839" y="57790"/>
                  <a:pt x="1500315" y="58701"/>
                </a:cubicBezTo>
                <a:cubicBezTo>
                  <a:pt x="1512791" y="59611"/>
                  <a:pt x="1531591" y="58396"/>
                  <a:pt x="1556715" y="55055"/>
                </a:cubicBezTo>
                <a:cubicBezTo>
                  <a:pt x="1558838" y="50150"/>
                  <a:pt x="1561021" y="43048"/>
                  <a:pt x="1563265" y="33749"/>
                </a:cubicBezTo>
                <a:cubicBezTo>
                  <a:pt x="1565510" y="24449"/>
                  <a:pt x="1565958" y="16157"/>
                  <a:pt x="1564610" y="8872"/>
                </a:cubicBezTo>
                <a:cubicBezTo>
                  <a:pt x="1563599" y="3408"/>
                  <a:pt x="1565483" y="806"/>
                  <a:pt x="1570264" y="1066"/>
                </a:cubicBezTo>
                <a:close/>
                <a:moveTo>
                  <a:pt x="4636248" y="35"/>
                </a:moveTo>
                <a:cubicBezTo>
                  <a:pt x="4637806" y="-106"/>
                  <a:pt x="4639754" y="184"/>
                  <a:pt x="4642094" y="902"/>
                </a:cubicBezTo>
                <a:cubicBezTo>
                  <a:pt x="4651451" y="3778"/>
                  <a:pt x="4659126" y="7585"/>
                  <a:pt x="4665121" y="12324"/>
                </a:cubicBezTo>
                <a:cubicBezTo>
                  <a:pt x="4671115" y="17064"/>
                  <a:pt x="4672419" y="22097"/>
                  <a:pt x="4669035" y="27425"/>
                </a:cubicBezTo>
                <a:cubicBezTo>
                  <a:pt x="4665651" y="32752"/>
                  <a:pt x="4659693" y="41819"/>
                  <a:pt x="4651160" y="54624"/>
                </a:cubicBezTo>
                <a:cubicBezTo>
                  <a:pt x="4664740" y="52932"/>
                  <a:pt x="4677295" y="50261"/>
                  <a:pt x="4688825" y="46612"/>
                </a:cubicBezTo>
                <a:cubicBezTo>
                  <a:pt x="4700354" y="42962"/>
                  <a:pt x="4710235" y="44977"/>
                  <a:pt x="4718466" y="52656"/>
                </a:cubicBezTo>
                <a:cubicBezTo>
                  <a:pt x="4726697" y="60335"/>
                  <a:pt x="4721008" y="65985"/>
                  <a:pt x="4701398" y="69606"/>
                </a:cubicBezTo>
                <a:cubicBezTo>
                  <a:pt x="4681787" y="73227"/>
                  <a:pt x="4662403" y="76701"/>
                  <a:pt x="4643245" y="80028"/>
                </a:cubicBezTo>
                <a:cubicBezTo>
                  <a:pt x="4635730" y="98383"/>
                  <a:pt x="4629324" y="111110"/>
                  <a:pt x="4624025" y="118209"/>
                </a:cubicBezTo>
                <a:cubicBezTo>
                  <a:pt x="4618726" y="125307"/>
                  <a:pt x="4618916" y="128641"/>
                  <a:pt x="4624595" y="128211"/>
                </a:cubicBezTo>
                <a:cubicBezTo>
                  <a:pt x="4630274" y="127781"/>
                  <a:pt x="4639079" y="126447"/>
                  <a:pt x="4651010" y="124210"/>
                </a:cubicBezTo>
                <a:cubicBezTo>
                  <a:pt x="4651010" y="113871"/>
                  <a:pt x="4648758" y="104414"/>
                  <a:pt x="4644256" y="95838"/>
                </a:cubicBezTo>
                <a:cubicBezTo>
                  <a:pt x="4639753" y="87263"/>
                  <a:pt x="4641549" y="83678"/>
                  <a:pt x="4649644" y="85083"/>
                </a:cubicBezTo>
                <a:cubicBezTo>
                  <a:pt x="4657739" y="86488"/>
                  <a:pt x="4665192" y="88568"/>
                  <a:pt x="4672004" y="91321"/>
                </a:cubicBezTo>
                <a:cubicBezTo>
                  <a:pt x="4678815" y="94074"/>
                  <a:pt x="4681300" y="97634"/>
                  <a:pt x="4679457" y="102001"/>
                </a:cubicBezTo>
                <a:cubicBezTo>
                  <a:pt x="4677614" y="106367"/>
                  <a:pt x="4676284" y="112172"/>
                  <a:pt x="4675467" y="119413"/>
                </a:cubicBezTo>
                <a:cubicBezTo>
                  <a:pt x="4684659" y="118596"/>
                  <a:pt x="4693424" y="117044"/>
                  <a:pt x="4701763" y="114756"/>
                </a:cubicBezTo>
                <a:cubicBezTo>
                  <a:pt x="4710102" y="112469"/>
                  <a:pt x="4717928" y="114764"/>
                  <a:pt x="4725242" y="121640"/>
                </a:cubicBezTo>
                <a:cubicBezTo>
                  <a:pt x="4732555" y="128516"/>
                  <a:pt x="4729985" y="132811"/>
                  <a:pt x="4717530" y="134524"/>
                </a:cubicBezTo>
                <a:cubicBezTo>
                  <a:pt x="4705076" y="136238"/>
                  <a:pt x="4691055" y="138658"/>
                  <a:pt x="4675467" y="141784"/>
                </a:cubicBezTo>
                <a:lnTo>
                  <a:pt x="4675467" y="169360"/>
                </a:lnTo>
                <a:cubicBezTo>
                  <a:pt x="4700419" y="164857"/>
                  <a:pt x="4716179" y="162176"/>
                  <a:pt x="4722747" y="161315"/>
                </a:cubicBezTo>
                <a:cubicBezTo>
                  <a:pt x="4729314" y="160455"/>
                  <a:pt x="4736151" y="159555"/>
                  <a:pt x="4743257" y="158616"/>
                </a:cubicBezTo>
                <a:cubicBezTo>
                  <a:pt x="4750362" y="157677"/>
                  <a:pt x="4757938" y="161172"/>
                  <a:pt x="4765982" y="169102"/>
                </a:cubicBezTo>
                <a:cubicBezTo>
                  <a:pt x="4774027" y="177032"/>
                  <a:pt x="4767742" y="181783"/>
                  <a:pt x="4747129" y="183353"/>
                </a:cubicBezTo>
                <a:cubicBezTo>
                  <a:pt x="4726514" y="184923"/>
                  <a:pt x="4702627" y="186949"/>
                  <a:pt x="4675467" y="189429"/>
                </a:cubicBezTo>
                <a:cubicBezTo>
                  <a:pt x="4675467" y="213335"/>
                  <a:pt x="4673248" y="232188"/>
                  <a:pt x="4668810" y="245991"/>
                </a:cubicBezTo>
                <a:cubicBezTo>
                  <a:pt x="4664371" y="259793"/>
                  <a:pt x="4660069" y="261392"/>
                  <a:pt x="4655903" y="250788"/>
                </a:cubicBezTo>
                <a:cubicBezTo>
                  <a:pt x="4651737" y="240183"/>
                  <a:pt x="4650106" y="220290"/>
                  <a:pt x="4651010" y="191107"/>
                </a:cubicBezTo>
                <a:cubicBezTo>
                  <a:pt x="4621053" y="195581"/>
                  <a:pt x="4601963" y="198951"/>
                  <a:pt x="4593739" y="201217"/>
                </a:cubicBezTo>
                <a:cubicBezTo>
                  <a:pt x="4585514" y="203483"/>
                  <a:pt x="4577032" y="200622"/>
                  <a:pt x="4568292" y="192634"/>
                </a:cubicBezTo>
                <a:cubicBezTo>
                  <a:pt x="4559551" y="184647"/>
                  <a:pt x="4560989" y="180356"/>
                  <a:pt x="4572605" y="179761"/>
                </a:cubicBezTo>
                <a:cubicBezTo>
                  <a:pt x="4584220" y="179165"/>
                  <a:pt x="4596226" y="178427"/>
                  <a:pt x="4608624" y="177545"/>
                </a:cubicBezTo>
                <a:cubicBezTo>
                  <a:pt x="4621021" y="176663"/>
                  <a:pt x="4635149" y="175032"/>
                  <a:pt x="4651010" y="172651"/>
                </a:cubicBezTo>
                <a:lnTo>
                  <a:pt x="4651010" y="145226"/>
                </a:lnTo>
                <a:cubicBezTo>
                  <a:pt x="4623964" y="149657"/>
                  <a:pt x="4606828" y="153238"/>
                  <a:pt x="4599600" y="155970"/>
                </a:cubicBezTo>
                <a:cubicBezTo>
                  <a:pt x="4592373" y="158702"/>
                  <a:pt x="4587662" y="155178"/>
                  <a:pt x="4585468" y="145398"/>
                </a:cubicBezTo>
                <a:cubicBezTo>
                  <a:pt x="4583274" y="135618"/>
                  <a:pt x="4585618" y="128631"/>
                  <a:pt x="4592502" y="124436"/>
                </a:cubicBezTo>
                <a:cubicBezTo>
                  <a:pt x="4599385" y="120242"/>
                  <a:pt x="4608089" y="106027"/>
                  <a:pt x="4618615" y="81792"/>
                </a:cubicBezTo>
                <a:cubicBezTo>
                  <a:pt x="4613524" y="82681"/>
                  <a:pt x="4608154" y="83125"/>
                  <a:pt x="4602504" y="83125"/>
                </a:cubicBezTo>
                <a:cubicBezTo>
                  <a:pt x="4597169" y="83125"/>
                  <a:pt x="4591096" y="80343"/>
                  <a:pt x="4584285" y="74779"/>
                </a:cubicBezTo>
                <a:cubicBezTo>
                  <a:pt x="4577473" y="69215"/>
                  <a:pt x="4579545" y="65835"/>
                  <a:pt x="4590501" y="64637"/>
                </a:cubicBezTo>
                <a:cubicBezTo>
                  <a:pt x="4601457" y="63440"/>
                  <a:pt x="4612872" y="61264"/>
                  <a:pt x="4624746" y="58109"/>
                </a:cubicBezTo>
                <a:cubicBezTo>
                  <a:pt x="4633249" y="38850"/>
                  <a:pt x="4635927" y="23782"/>
                  <a:pt x="4632780" y="12905"/>
                </a:cubicBezTo>
                <a:cubicBezTo>
                  <a:pt x="4630419" y="4747"/>
                  <a:pt x="4631575" y="457"/>
                  <a:pt x="4636248" y="35"/>
                </a:cubicBezTo>
                <a:close/>
                <a:moveTo>
                  <a:pt x="3921873" y="35"/>
                </a:moveTo>
                <a:cubicBezTo>
                  <a:pt x="3923431" y="-106"/>
                  <a:pt x="3925379" y="184"/>
                  <a:pt x="3927719" y="902"/>
                </a:cubicBezTo>
                <a:cubicBezTo>
                  <a:pt x="3937076" y="3778"/>
                  <a:pt x="3944751" y="7585"/>
                  <a:pt x="3950745" y="12324"/>
                </a:cubicBezTo>
                <a:cubicBezTo>
                  <a:pt x="3956740" y="17064"/>
                  <a:pt x="3958045" y="22097"/>
                  <a:pt x="3954660" y="27425"/>
                </a:cubicBezTo>
                <a:cubicBezTo>
                  <a:pt x="3951276" y="32752"/>
                  <a:pt x="3945318" y="41819"/>
                  <a:pt x="3936785" y="54624"/>
                </a:cubicBezTo>
                <a:cubicBezTo>
                  <a:pt x="3950365" y="52932"/>
                  <a:pt x="3962920" y="50261"/>
                  <a:pt x="3974450" y="46612"/>
                </a:cubicBezTo>
                <a:cubicBezTo>
                  <a:pt x="3985979" y="42962"/>
                  <a:pt x="3995860" y="44977"/>
                  <a:pt x="4004091" y="52656"/>
                </a:cubicBezTo>
                <a:cubicBezTo>
                  <a:pt x="4012322" y="60335"/>
                  <a:pt x="4006633" y="65985"/>
                  <a:pt x="3987023" y="69606"/>
                </a:cubicBezTo>
                <a:cubicBezTo>
                  <a:pt x="3967412" y="73227"/>
                  <a:pt x="3948028" y="76701"/>
                  <a:pt x="3928869" y="80028"/>
                </a:cubicBezTo>
                <a:cubicBezTo>
                  <a:pt x="3921355" y="98383"/>
                  <a:pt x="3914949" y="111110"/>
                  <a:pt x="3909650" y="118209"/>
                </a:cubicBezTo>
                <a:cubicBezTo>
                  <a:pt x="3904351" y="125307"/>
                  <a:pt x="3904541" y="128641"/>
                  <a:pt x="3910220" y="128211"/>
                </a:cubicBezTo>
                <a:cubicBezTo>
                  <a:pt x="3915899" y="127781"/>
                  <a:pt x="3924704" y="126447"/>
                  <a:pt x="3936635" y="124210"/>
                </a:cubicBezTo>
                <a:cubicBezTo>
                  <a:pt x="3936635" y="113871"/>
                  <a:pt x="3934383" y="104414"/>
                  <a:pt x="3929880" y="95838"/>
                </a:cubicBezTo>
                <a:cubicBezTo>
                  <a:pt x="3925377" y="87263"/>
                  <a:pt x="3927174" y="83678"/>
                  <a:pt x="3935269" y="85083"/>
                </a:cubicBezTo>
                <a:cubicBezTo>
                  <a:pt x="3943364" y="86488"/>
                  <a:pt x="3950817" y="88568"/>
                  <a:pt x="3957629" y="91321"/>
                </a:cubicBezTo>
                <a:cubicBezTo>
                  <a:pt x="3964440" y="94074"/>
                  <a:pt x="3966925" y="97634"/>
                  <a:pt x="3965082" y="102001"/>
                </a:cubicBezTo>
                <a:cubicBezTo>
                  <a:pt x="3963239" y="106367"/>
                  <a:pt x="3961909" y="112172"/>
                  <a:pt x="3961092" y="119413"/>
                </a:cubicBezTo>
                <a:cubicBezTo>
                  <a:pt x="3970284" y="118596"/>
                  <a:pt x="3979049" y="117044"/>
                  <a:pt x="3987388" y="114756"/>
                </a:cubicBezTo>
                <a:cubicBezTo>
                  <a:pt x="3995727" y="112469"/>
                  <a:pt x="4003553" y="114764"/>
                  <a:pt x="4010867" y="121640"/>
                </a:cubicBezTo>
                <a:cubicBezTo>
                  <a:pt x="4018180" y="128516"/>
                  <a:pt x="4015610" y="132811"/>
                  <a:pt x="4003155" y="134524"/>
                </a:cubicBezTo>
                <a:cubicBezTo>
                  <a:pt x="3990701" y="136238"/>
                  <a:pt x="3976680" y="138658"/>
                  <a:pt x="3961092" y="141784"/>
                </a:cubicBezTo>
                <a:lnTo>
                  <a:pt x="3961092" y="169360"/>
                </a:lnTo>
                <a:cubicBezTo>
                  <a:pt x="3986044" y="164857"/>
                  <a:pt x="4001804" y="162176"/>
                  <a:pt x="4008372" y="161315"/>
                </a:cubicBezTo>
                <a:cubicBezTo>
                  <a:pt x="4014939" y="160455"/>
                  <a:pt x="4021776" y="159555"/>
                  <a:pt x="4028882" y="158616"/>
                </a:cubicBezTo>
                <a:cubicBezTo>
                  <a:pt x="4035987" y="157677"/>
                  <a:pt x="4043562" y="161172"/>
                  <a:pt x="4051607" y="169102"/>
                </a:cubicBezTo>
                <a:cubicBezTo>
                  <a:pt x="4059652" y="177032"/>
                  <a:pt x="4053367" y="181783"/>
                  <a:pt x="4032753" y="183353"/>
                </a:cubicBezTo>
                <a:cubicBezTo>
                  <a:pt x="4012139" y="184923"/>
                  <a:pt x="3988252" y="186949"/>
                  <a:pt x="3961092" y="189429"/>
                </a:cubicBezTo>
                <a:cubicBezTo>
                  <a:pt x="3961092" y="213335"/>
                  <a:pt x="3958873" y="232188"/>
                  <a:pt x="3954434" y="245991"/>
                </a:cubicBezTo>
                <a:cubicBezTo>
                  <a:pt x="3949996" y="259793"/>
                  <a:pt x="3945694" y="261392"/>
                  <a:pt x="3941528" y="250788"/>
                </a:cubicBezTo>
                <a:cubicBezTo>
                  <a:pt x="3937362" y="240183"/>
                  <a:pt x="3935731" y="220290"/>
                  <a:pt x="3936635" y="191107"/>
                </a:cubicBezTo>
                <a:cubicBezTo>
                  <a:pt x="3906678" y="195581"/>
                  <a:pt x="3887588" y="198951"/>
                  <a:pt x="3879363" y="201217"/>
                </a:cubicBezTo>
                <a:cubicBezTo>
                  <a:pt x="3871139" y="203483"/>
                  <a:pt x="3862657" y="200622"/>
                  <a:pt x="3853917" y="192634"/>
                </a:cubicBezTo>
                <a:cubicBezTo>
                  <a:pt x="3845176" y="184647"/>
                  <a:pt x="3846614" y="180356"/>
                  <a:pt x="3858230" y="179761"/>
                </a:cubicBezTo>
                <a:cubicBezTo>
                  <a:pt x="3869845" y="179165"/>
                  <a:pt x="3881851" y="178427"/>
                  <a:pt x="3894249" y="177545"/>
                </a:cubicBezTo>
                <a:cubicBezTo>
                  <a:pt x="3906646" y="176663"/>
                  <a:pt x="3920774" y="175032"/>
                  <a:pt x="3936635" y="172651"/>
                </a:cubicBezTo>
                <a:lnTo>
                  <a:pt x="3936635" y="145226"/>
                </a:lnTo>
                <a:cubicBezTo>
                  <a:pt x="3909589" y="149657"/>
                  <a:pt x="3892452" y="153238"/>
                  <a:pt x="3885225" y="155970"/>
                </a:cubicBezTo>
                <a:cubicBezTo>
                  <a:pt x="3877998" y="158702"/>
                  <a:pt x="3873287" y="155178"/>
                  <a:pt x="3871093" y="145398"/>
                </a:cubicBezTo>
                <a:cubicBezTo>
                  <a:pt x="3868899" y="135618"/>
                  <a:pt x="3871243" y="128631"/>
                  <a:pt x="3878127" y="124436"/>
                </a:cubicBezTo>
                <a:cubicBezTo>
                  <a:pt x="3885010" y="120242"/>
                  <a:pt x="3893714" y="106027"/>
                  <a:pt x="3904240" y="81792"/>
                </a:cubicBezTo>
                <a:cubicBezTo>
                  <a:pt x="3899149" y="82681"/>
                  <a:pt x="3893779" y="83125"/>
                  <a:pt x="3888129" y="83125"/>
                </a:cubicBezTo>
                <a:cubicBezTo>
                  <a:pt x="3882794" y="83125"/>
                  <a:pt x="3876721" y="80343"/>
                  <a:pt x="3869910" y="74779"/>
                </a:cubicBezTo>
                <a:cubicBezTo>
                  <a:pt x="3863098" y="69215"/>
                  <a:pt x="3865170" y="65835"/>
                  <a:pt x="3876126" y="64637"/>
                </a:cubicBezTo>
                <a:cubicBezTo>
                  <a:pt x="3887082" y="63440"/>
                  <a:pt x="3898497" y="61264"/>
                  <a:pt x="3910371" y="58109"/>
                </a:cubicBezTo>
                <a:cubicBezTo>
                  <a:pt x="3918874" y="38850"/>
                  <a:pt x="3921552" y="23782"/>
                  <a:pt x="3918405" y="12905"/>
                </a:cubicBezTo>
                <a:cubicBezTo>
                  <a:pt x="3916044" y="4747"/>
                  <a:pt x="3917200" y="457"/>
                  <a:pt x="3921873" y="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CDCDCB"/>
              </a:clrFrom>
              <a:clrTo>
                <a:srgbClr val="CDCDC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013" b="69551" l="8717" r="78453">
                        <a14:foregroundMark x1="29386" y1="60178" x2="23897" y2="62439"/>
                        <a14:foregroundMark x1="40904" y1="59128" x2="37998" y2="61712"/>
                        <a14:foregroundMark x1="34553" y1="66801" x2="38536" y2="69467"/>
                        <a14:foregroundMark x1="61787" y1="58320" x2="67277" y2="60743"/>
                        <a14:foregroundMark x1="53175" y1="64620" x2="55759" y2="68094"/>
                        <a14:foregroundMark x1="74381" y1="63813" x2="76103" y2="66478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04" t="56276" r="11303" b="29569"/>
          <a:stretch>
            <a:fillRect/>
          </a:stretch>
        </p:blipFill>
        <p:spPr>
          <a:xfrm>
            <a:off x="4832023" y="2547162"/>
            <a:ext cx="2881603" cy="2016224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CDCDCB"/>
              </a:clrFrom>
              <a:clrTo>
                <a:srgbClr val="CDCDC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013" b="69551" l="8717" r="78453">
                        <a14:foregroundMark x1="29386" y1="60178" x2="23897" y2="62439"/>
                        <a14:foregroundMark x1="40904" y1="59128" x2="37998" y2="61712"/>
                        <a14:foregroundMark x1="34553" y1="66801" x2="38536" y2="69467"/>
                        <a14:foregroundMark x1="61787" y1="58320" x2="67277" y2="60743"/>
                        <a14:foregroundMark x1="53175" y1="64620" x2="55759" y2="68094"/>
                        <a14:foregroundMark x1="74381" y1="63813" x2="76103" y2="66478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35" t="62166" r="76616" b="28882"/>
          <a:stretch>
            <a:fillRect/>
          </a:stretch>
        </p:blipFill>
        <p:spPr>
          <a:xfrm>
            <a:off x="2114736" y="3267242"/>
            <a:ext cx="792088" cy="1275166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CDCDCB"/>
              </a:clrFrom>
              <a:clrTo>
                <a:srgbClr val="CDCDC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013" b="69551" l="8717" r="78453">
                        <a14:foregroundMark x1="29386" y1="60178" x2="23897" y2="62439"/>
                        <a14:foregroundMark x1="40904" y1="59128" x2="37998" y2="61712"/>
                        <a14:foregroundMark x1="34553" y1="66801" x2="38536" y2="69467"/>
                        <a14:foregroundMark x1="61787" y1="58320" x2="67277" y2="60743"/>
                        <a14:foregroundMark x1="53175" y1="64620" x2="55759" y2="68094"/>
                        <a14:foregroundMark x1="74381" y1="63813" x2="76103" y2="66478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9" t="63219" r="50200" b="28882"/>
          <a:stretch>
            <a:fillRect/>
          </a:stretch>
        </p:blipFill>
        <p:spPr>
          <a:xfrm>
            <a:off x="4043730" y="3419269"/>
            <a:ext cx="1192989" cy="11251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CDCDCB"/>
              </a:clrFrom>
              <a:clrTo>
                <a:srgbClr val="CDCDC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013" b="69551" l="8717" r="78453">
                        <a14:foregroundMark x1="29386" y1="60178" x2="23897" y2="62439"/>
                        <a14:foregroundMark x1="40904" y1="59128" x2="37998" y2="61712"/>
                        <a14:foregroundMark x1="34553" y1="66801" x2="38536" y2="69467"/>
                        <a14:foregroundMark x1="61787" y1="58320" x2="67277" y2="60743"/>
                        <a14:foregroundMark x1="53175" y1="64620" x2="55759" y2="68094"/>
                        <a14:foregroundMark x1="74381" y1="63813" x2="76103" y2="66478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2751" t="67054" r="116822" b="25869"/>
          <a:stretch>
            <a:fillRect/>
          </a:stretch>
        </p:blipFill>
        <p:spPr>
          <a:xfrm>
            <a:off x="2246034" y="3456277"/>
            <a:ext cx="1649665" cy="1008112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CDCDCB"/>
              </a:clrFrom>
              <a:clrTo>
                <a:srgbClr val="CDCDC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013" b="69551" l="8717" r="78453">
                        <a14:foregroundMark x1="29386" y1="60178" x2="23897" y2="62439"/>
                        <a14:foregroundMark x1="40904" y1="59128" x2="37998" y2="61712"/>
                        <a14:foregroundMark x1="34553" y1="66801" x2="38536" y2="69467"/>
                        <a14:foregroundMark x1="61787" y1="58320" x2="67277" y2="60743"/>
                        <a14:foregroundMark x1="53175" y1="64620" x2="55759" y2="68094"/>
                        <a14:foregroundMark x1="74381" y1="63813" x2="76103" y2="66478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33" t="55172" r="67280" b="36033"/>
          <a:stretch>
            <a:fillRect/>
          </a:stretch>
        </p:blipFill>
        <p:spPr>
          <a:xfrm>
            <a:off x="2437173" y="1801207"/>
            <a:ext cx="826228" cy="1252904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3151330" y="2781496"/>
            <a:ext cx="3552901" cy="9043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558708" y="3078613"/>
            <a:ext cx="822639" cy="4461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735756" y="3977260"/>
            <a:ext cx="1453021" cy="755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623583" y="2944377"/>
            <a:ext cx="677769" cy="7415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373621" y="3020300"/>
            <a:ext cx="1879082" cy="99474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049801" y="4767270"/>
            <a:ext cx="8745288" cy="1217647"/>
            <a:chOff x="574103" y="3707430"/>
            <a:chExt cx="8056193" cy="1244607"/>
          </a:xfrm>
        </p:grpSpPr>
        <p:sp>
          <p:nvSpPr>
            <p:cNvPr id="28" name="椭圆 3"/>
            <p:cNvSpPr/>
            <p:nvPr/>
          </p:nvSpPr>
          <p:spPr>
            <a:xfrm>
              <a:off x="1469406" y="3707430"/>
              <a:ext cx="6714303" cy="311931"/>
            </a:xfrm>
            <a:custGeom>
              <a:avLst/>
              <a:gdLst/>
              <a:ahLst/>
              <a:cxnLst/>
              <a:rect l="l" t="t" r="r" b="b"/>
              <a:pathLst>
                <a:path w="3096344" h="1155812">
                  <a:moveTo>
                    <a:pt x="1584176" y="0"/>
                  </a:moveTo>
                  <a:cubicBezTo>
                    <a:pt x="2118298" y="0"/>
                    <a:pt x="2628592" y="45642"/>
                    <a:pt x="3096344" y="130303"/>
                  </a:cubicBezTo>
                  <a:lnTo>
                    <a:pt x="3096344" y="1005257"/>
                  </a:lnTo>
                  <a:cubicBezTo>
                    <a:pt x="2737531" y="960513"/>
                    <a:pt x="2359381" y="936849"/>
                    <a:pt x="1968805" y="936849"/>
                  </a:cubicBezTo>
                  <a:cubicBezTo>
                    <a:pt x="1257351" y="936849"/>
                    <a:pt x="587125" y="1015369"/>
                    <a:pt x="0" y="1155812"/>
                  </a:cubicBezTo>
                  <a:lnTo>
                    <a:pt x="0" y="142094"/>
                  </a:lnTo>
                  <a:cubicBezTo>
                    <a:pt x="487405" y="50451"/>
                    <a:pt x="1022621" y="0"/>
                    <a:pt x="1584176" y="0"/>
                  </a:cubicBezTo>
                  <a:close/>
                </a:path>
              </a:pathLst>
            </a:custGeom>
            <a:solidFill>
              <a:srgbClr val="FFFFFF">
                <a:alpha val="16863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74103" y="3786280"/>
              <a:ext cx="8056193" cy="1165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如果两个数，个位上的数字相加等于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，十位上的数字相加等于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9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，那么这两个数的和一定是整百数。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97695" y="2404661"/>
            <a:ext cx="138564" cy="623248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508845" y="2695433"/>
            <a:ext cx="6249681" cy="375018"/>
          </a:xfrm>
          <a:custGeom>
            <a:avLst/>
            <a:gdLst/>
            <a:ahLst/>
            <a:cxnLst/>
            <a:rect l="l" t="t" r="r" b="b"/>
            <a:pathLst>
              <a:path w="6249681" h="375018">
                <a:moveTo>
                  <a:pt x="6196667" y="262316"/>
                </a:moveTo>
                <a:cubicBezTo>
                  <a:pt x="6192748" y="262537"/>
                  <a:pt x="6188937" y="264025"/>
                  <a:pt x="6185234" y="266779"/>
                </a:cubicBezTo>
                <a:cubicBezTo>
                  <a:pt x="6177826" y="272287"/>
                  <a:pt x="6174122" y="279628"/>
                  <a:pt x="6174122" y="288802"/>
                </a:cubicBezTo>
                <a:cubicBezTo>
                  <a:pt x="6174122" y="297977"/>
                  <a:pt x="6178246" y="304864"/>
                  <a:pt x="6186496" y="309464"/>
                </a:cubicBezTo>
                <a:cubicBezTo>
                  <a:pt x="6194746" y="314063"/>
                  <a:pt x="6202820" y="313830"/>
                  <a:pt x="6210720" y="308764"/>
                </a:cubicBezTo>
                <a:cubicBezTo>
                  <a:pt x="6218619" y="303681"/>
                  <a:pt x="6222331" y="296348"/>
                  <a:pt x="6221856" y="286765"/>
                </a:cubicBezTo>
                <a:cubicBezTo>
                  <a:pt x="6221381" y="277182"/>
                  <a:pt x="6217011" y="270079"/>
                  <a:pt x="6208745" y="265454"/>
                </a:cubicBezTo>
                <a:cubicBezTo>
                  <a:pt x="6204612" y="263141"/>
                  <a:pt x="6200586" y="262096"/>
                  <a:pt x="6196667" y="262316"/>
                </a:cubicBezTo>
                <a:close/>
                <a:moveTo>
                  <a:pt x="654382" y="236031"/>
                </a:moveTo>
                <a:cubicBezTo>
                  <a:pt x="650322" y="236368"/>
                  <a:pt x="645019" y="237051"/>
                  <a:pt x="638474" y="238080"/>
                </a:cubicBezTo>
                <a:cubicBezTo>
                  <a:pt x="625383" y="240139"/>
                  <a:pt x="607430" y="242584"/>
                  <a:pt x="584615" y="245418"/>
                </a:cubicBezTo>
                <a:cubicBezTo>
                  <a:pt x="585615" y="263400"/>
                  <a:pt x="586565" y="280774"/>
                  <a:pt x="587464" y="297539"/>
                </a:cubicBezTo>
                <a:cubicBezTo>
                  <a:pt x="605963" y="295506"/>
                  <a:pt x="629704" y="292565"/>
                  <a:pt x="658685" y="288715"/>
                </a:cubicBezTo>
                <a:cubicBezTo>
                  <a:pt x="662518" y="271449"/>
                  <a:pt x="664956" y="258533"/>
                  <a:pt x="665997" y="249967"/>
                </a:cubicBezTo>
                <a:cubicBezTo>
                  <a:pt x="667039" y="241401"/>
                  <a:pt x="665985" y="236764"/>
                  <a:pt x="662835" y="236056"/>
                </a:cubicBezTo>
                <a:cubicBezTo>
                  <a:pt x="661260" y="235701"/>
                  <a:pt x="658442" y="235693"/>
                  <a:pt x="654382" y="236031"/>
                </a:cubicBezTo>
                <a:close/>
                <a:moveTo>
                  <a:pt x="6199552" y="235681"/>
                </a:moveTo>
                <a:cubicBezTo>
                  <a:pt x="6205968" y="235822"/>
                  <a:pt x="6212528" y="237301"/>
                  <a:pt x="6219232" y="240118"/>
                </a:cubicBezTo>
                <a:cubicBezTo>
                  <a:pt x="6232639" y="245751"/>
                  <a:pt x="6241543" y="254675"/>
                  <a:pt x="6245942" y="266891"/>
                </a:cubicBezTo>
                <a:cubicBezTo>
                  <a:pt x="6250342" y="279107"/>
                  <a:pt x="6250859" y="291190"/>
                  <a:pt x="6247492" y="303139"/>
                </a:cubicBezTo>
                <a:cubicBezTo>
                  <a:pt x="6244126" y="315088"/>
                  <a:pt x="6237826" y="324234"/>
                  <a:pt x="6228594" y="330575"/>
                </a:cubicBezTo>
                <a:cubicBezTo>
                  <a:pt x="6219361" y="336916"/>
                  <a:pt x="6208390" y="340087"/>
                  <a:pt x="6195683" y="340087"/>
                </a:cubicBezTo>
                <a:cubicBezTo>
                  <a:pt x="6182976" y="340087"/>
                  <a:pt x="6171468" y="334929"/>
                  <a:pt x="6161160" y="324613"/>
                </a:cubicBezTo>
                <a:cubicBezTo>
                  <a:pt x="6150852" y="314297"/>
                  <a:pt x="6145698" y="303206"/>
                  <a:pt x="6145698" y="291340"/>
                </a:cubicBezTo>
                <a:cubicBezTo>
                  <a:pt x="6145698" y="279474"/>
                  <a:pt x="6148474" y="269095"/>
                  <a:pt x="6154023" y="260204"/>
                </a:cubicBezTo>
                <a:cubicBezTo>
                  <a:pt x="6159573" y="251313"/>
                  <a:pt x="6168476" y="244334"/>
                  <a:pt x="6180734" y="239268"/>
                </a:cubicBezTo>
                <a:cubicBezTo>
                  <a:pt x="6186862" y="236735"/>
                  <a:pt x="6193135" y="235539"/>
                  <a:pt x="6199552" y="235681"/>
                </a:cubicBezTo>
                <a:close/>
                <a:moveTo>
                  <a:pt x="5970948" y="229697"/>
                </a:moveTo>
                <a:cubicBezTo>
                  <a:pt x="5973518" y="229628"/>
                  <a:pt x="5977096" y="230410"/>
                  <a:pt x="5981684" y="232043"/>
                </a:cubicBezTo>
                <a:cubicBezTo>
                  <a:pt x="6000032" y="238576"/>
                  <a:pt x="6012874" y="245543"/>
                  <a:pt x="6020206" y="252942"/>
                </a:cubicBezTo>
                <a:cubicBezTo>
                  <a:pt x="6027539" y="260342"/>
                  <a:pt x="6030164" y="269658"/>
                  <a:pt x="6028081" y="280890"/>
                </a:cubicBezTo>
                <a:cubicBezTo>
                  <a:pt x="6025998" y="292123"/>
                  <a:pt x="6019573" y="293502"/>
                  <a:pt x="6008807" y="285028"/>
                </a:cubicBezTo>
                <a:cubicBezTo>
                  <a:pt x="5998041" y="276553"/>
                  <a:pt x="5986792" y="265975"/>
                  <a:pt x="5975059" y="253292"/>
                </a:cubicBezTo>
                <a:cubicBezTo>
                  <a:pt x="5964610" y="237768"/>
                  <a:pt x="5963240" y="229903"/>
                  <a:pt x="5970948" y="229697"/>
                </a:cubicBezTo>
                <a:close/>
                <a:moveTo>
                  <a:pt x="3463153" y="211297"/>
                </a:moveTo>
                <a:lnTo>
                  <a:pt x="3395043" y="218994"/>
                </a:lnTo>
                <a:cubicBezTo>
                  <a:pt x="3393493" y="221398"/>
                  <a:pt x="3392004" y="223304"/>
                  <a:pt x="3390576" y="224713"/>
                </a:cubicBezTo>
                <a:lnTo>
                  <a:pt x="3388914" y="225820"/>
                </a:lnTo>
                <a:lnTo>
                  <a:pt x="3397268" y="227956"/>
                </a:lnTo>
                <a:cubicBezTo>
                  <a:pt x="3404150" y="230614"/>
                  <a:pt x="3407042" y="233460"/>
                  <a:pt x="3405942" y="236493"/>
                </a:cubicBezTo>
                <a:cubicBezTo>
                  <a:pt x="3404842" y="239526"/>
                  <a:pt x="3403825" y="242618"/>
                  <a:pt x="3402892" y="245768"/>
                </a:cubicBezTo>
                <a:cubicBezTo>
                  <a:pt x="3418624" y="244851"/>
                  <a:pt x="3439998" y="242459"/>
                  <a:pt x="3467013" y="238593"/>
                </a:cubicBezTo>
                <a:cubicBezTo>
                  <a:pt x="3467013" y="230827"/>
                  <a:pt x="3465709" y="223806"/>
                  <a:pt x="3463101" y="217532"/>
                </a:cubicBezTo>
                <a:close/>
                <a:moveTo>
                  <a:pt x="3475563" y="209895"/>
                </a:moveTo>
                <a:lnTo>
                  <a:pt x="3466633" y="210904"/>
                </a:lnTo>
                <a:lnTo>
                  <a:pt x="3471138" y="210645"/>
                </a:lnTo>
                <a:lnTo>
                  <a:pt x="3478797" y="212945"/>
                </a:lnTo>
                <a:close/>
                <a:moveTo>
                  <a:pt x="67721" y="205907"/>
                </a:moveTo>
                <a:cubicBezTo>
                  <a:pt x="79970" y="207566"/>
                  <a:pt x="90462" y="211320"/>
                  <a:pt x="99194" y="217169"/>
                </a:cubicBezTo>
                <a:cubicBezTo>
                  <a:pt x="107927" y="223019"/>
                  <a:pt x="111277" y="232939"/>
                  <a:pt x="109244" y="246930"/>
                </a:cubicBezTo>
                <a:cubicBezTo>
                  <a:pt x="107210" y="260921"/>
                  <a:pt x="96511" y="259525"/>
                  <a:pt x="77146" y="242743"/>
                </a:cubicBezTo>
                <a:cubicBezTo>
                  <a:pt x="58614" y="216528"/>
                  <a:pt x="55472" y="204249"/>
                  <a:pt x="67721" y="205907"/>
                </a:cubicBezTo>
                <a:close/>
                <a:moveTo>
                  <a:pt x="4553224" y="196465"/>
                </a:moveTo>
                <a:lnTo>
                  <a:pt x="4552335" y="213132"/>
                </a:lnTo>
                <a:lnTo>
                  <a:pt x="4549612" y="229948"/>
                </a:lnTo>
                <a:lnTo>
                  <a:pt x="4573396" y="224519"/>
                </a:lnTo>
                <a:lnTo>
                  <a:pt x="4573396" y="197345"/>
                </a:lnTo>
                <a:cubicBezTo>
                  <a:pt x="4567013" y="198379"/>
                  <a:pt x="4560451" y="198170"/>
                  <a:pt x="4553710" y="196721"/>
                </a:cubicBezTo>
                <a:close/>
                <a:moveTo>
                  <a:pt x="507773" y="191811"/>
                </a:moveTo>
                <a:cubicBezTo>
                  <a:pt x="511452" y="191528"/>
                  <a:pt x="510275" y="201256"/>
                  <a:pt x="504245" y="220994"/>
                </a:cubicBezTo>
                <a:cubicBezTo>
                  <a:pt x="489745" y="257225"/>
                  <a:pt x="480934" y="285086"/>
                  <a:pt x="477809" y="304576"/>
                </a:cubicBezTo>
                <a:cubicBezTo>
                  <a:pt x="474684" y="324067"/>
                  <a:pt x="468509" y="328975"/>
                  <a:pt x="459285" y="319301"/>
                </a:cubicBezTo>
                <a:cubicBezTo>
                  <a:pt x="450060" y="309626"/>
                  <a:pt x="443252" y="299131"/>
                  <a:pt x="438861" y="287815"/>
                </a:cubicBezTo>
                <a:cubicBezTo>
                  <a:pt x="434470" y="276499"/>
                  <a:pt x="435107" y="269937"/>
                  <a:pt x="440773" y="268129"/>
                </a:cubicBezTo>
                <a:cubicBezTo>
                  <a:pt x="446440" y="266320"/>
                  <a:pt x="453244" y="259954"/>
                  <a:pt x="461185" y="249030"/>
                </a:cubicBezTo>
                <a:cubicBezTo>
                  <a:pt x="469126" y="238105"/>
                  <a:pt x="480700" y="222806"/>
                  <a:pt x="495908" y="203133"/>
                </a:cubicBezTo>
                <a:cubicBezTo>
                  <a:pt x="501610" y="195755"/>
                  <a:pt x="505565" y="191981"/>
                  <a:pt x="507773" y="191811"/>
                </a:cubicBezTo>
                <a:close/>
                <a:moveTo>
                  <a:pt x="4624905" y="184886"/>
                </a:moveTo>
                <a:lnTo>
                  <a:pt x="4617918" y="190046"/>
                </a:lnTo>
                <a:cubicBezTo>
                  <a:pt x="4609835" y="192796"/>
                  <a:pt x="4603944" y="194479"/>
                  <a:pt x="4600244" y="195096"/>
                </a:cubicBezTo>
                <a:lnTo>
                  <a:pt x="4600244" y="219119"/>
                </a:lnTo>
                <a:cubicBezTo>
                  <a:pt x="4599028" y="219302"/>
                  <a:pt x="4601648" y="218561"/>
                  <a:pt x="4608106" y="216894"/>
                </a:cubicBezTo>
                <a:cubicBezTo>
                  <a:pt x="4614564" y="215228"/>
                  <a:pt x="4620359" y="217903"/>
                  <a:pt x="4625493" y="224919"/>
                </a:cubicBezTo>
                <a:lnTo>
                  <a:pt x="4625880" y="226464"/>
                </a:lnTo>
                <a:lnTo>
                  <a:pt x="4625820" y="222410"/>
                </a:lnTo>
                <a:cubicBezTo>
                  <a:pt x="4625662" y="214015"/>
                  <a:pt x="4625457" y="204747"/>
                  <a:pt x="4625205" y="194608"/>
                </a:cubicBezTo>
                <a:close/>
                <a:moveTo>
                  <a:pt x="2645459" y="179670"/>
                </a:moveTo>
                <a:cubicBezTo>
                  <a:pt x="2648154" y="180031"/>
                  <a:pt x="2651413" y="180769"/>
                  <a:pt x="2655238" y="181884"/>
                </a:cubicBezTo>
                <a:cubicBezTo>
                  <a:pt x="2670537" y="186342"/>
                  <a:pt x="2681549" y="193096"/>
                  <a:pt x="2688274" y="202145"/>
                </a:cubicBezTo>
                <a:cubicBezTo>
                  <a:pt x="2694998" y="211195"/>
                  <a:pt x="2696657" y="222327"/>
                  <a:pt x="2693248" y="235543"/>
                </a:cubicBezTo>
                <a:cubicBezTo>
                  <a:pt x="2689840" y="248759"/>
                  <a:pt x="2679095" y="245643"/>
                  <a:pt x="2661013" y="226194"/>
                </a:cubicBezTo>
                <a:cubicBezTo>
                  <a:pt x="2647430" y="207378"/>
                  <a:pt x="2639248" y="194175"/>
                  <a:pt x="2636464" y="186584"/>
                </a:cubicBezTo>
                <a:cubicBezTo>
                  <a:pt x="2634377" y="180890"/>
                  <a:pt x="2637375" y="178586"/>
                  <a:pt x="2645459" y="179670"/>
                </a:cubicBezTo>
                <a:close/>
                <a:moveTo>
                  <a:pt x="2149053" y="179619"/>
                </a:moveTo>
                <a:cubicBezTo>
                  <a:pt x="2152034" y="180446"/>
                  <a:pt x="2147223" y="195337"/>
                  <a:pt x="2134620" y="224294"/>
                </a:cubicBezTo>
                <a:cubicBezTo>
                  <a:pt x="2120171" y="257308"/>
                  <a:pt x="2111388" y="282769"/>
                  <a:pt x="2108272" y="300677"/>
                </a:cubicBezTo>
                <a:cubicBezTo>
                  <a:pt x="2105155" y="318584"/>
                  <a:pt x="2098701" y="322979"/>
                  <a:pt x="2088910" y="313863"/>
                </a:cubicBezTo>
                <a:cubicBezTo>
                  <a:pt x="2079119" y="304747"/>
                  <a:pt x="2072307" y="294531"/>
                  <a:pt x="2068474" y="283215"/>
                </a:cubicBezTo>
                <a:cubicBezTo>
                  <a:pt x="2064641" y="271899"/>
                  <a:pt x="2066091" y="265066"/>
                  <a:pt x="2072824" y="262716"/>
                </a:cubicBezTo>
                <a:cubicBezTo>
                  <a:pt x="2079557" y="260367"/>
                  <a:pt x="2086715" y="254634"/>
                  <a:pt x="2094298" y="245518"/>
                </a:cubicBezTo>
                <a:cubicBezTo>
                  <a:pt x="2101880" y="236401"/>
                  <a:pt x="2115538" y="219002"/>
                  <a:pt x="2135270" y="193321"/>
                </a:cubicBezTo>
                <a:cubicBezTo>
                  <a:pt x="2142670" y="183690"/>
                  <a:pt x="2147264" y="179123"/>
                  <a:pt x="2149053" y="179619"/>
                </a:cubicBezTo>
                <a:close/>
                <a:moveTo>
                  <a:pt x="1921221" y="160448"/>
                </a:moveTo>
                <a:cubicBezTo>
                  <a:pt x="1912580" y="160948"/>
                  <a:pt x="1893876" y="163114"/>
                  <a:pt x="1865112" y="166947"/>
                </a:cubicBezTo>
                <a:cubicBezTo>
                  <a:pt x="1867145" y="204812"/>
                  <a:pt x="1868611" y="230568"/>
                  <a:pt x="1869511" y="244218"/>
                </a:cubicBezTo>
                <a:cubicBezTo>
                  <a:pt x="1889660" y="241201"/>
                  <a:pt x="1910250" y="238251"/>
                  <a:pt x="1931283" y="235368"/>
                </a:cubicBezTo>
                <a:cubicBezTo>
                  <a:pt x="1934099" y="221319"/>
                  <a:pt x="1936028" y="206674"/>
                  <a:pt x="1937070" y="191433"/>
                </a:cubicBezTo>
                <a:cubicBezTo>
                  <a:pt x="1938111" y="176193"/>
                  <a:pt x="1937891" y="167093"/>
                  <a:pt x="1936407" y="164135"/>
                </a:cubicBezTo>
                <a:cubicBezTo>
                  <a:pt x="1934924" y="161177"/>
                  <a:pt x="1929862" y="159948"/>
                  <a:pt x="1921221" y="160448"/>
                </a:cubicBezTo>
                <a:close/>
                <a:moveTo>
                  <a:pt x="5508401" y="157310"/>
                </a:moveTo>
                <a:cubicBezTo>
                  <a:pt x="5503026" y="157819"/>
                  <a:pt x="5491556" y="159481"/>
                  <a:pt x="5473990" y="162298"/>
                </a:cubicBezTo>
                <a:cubicBezTo>
                  <a:pt x="5456424" y="165114"/>
                  <a:pt x="5448146" y="166843"/>
                  <a:pt x="5449154" y="167485"/>
                </a:cubicBezTo>
                <a:cubicBezTo>
                  <a:pt x="5450162" y="168126"/>
                  <a:pt x="5452116" y="183763"/>
                  <a:pt x="5455016" y="214394"/>
                </a:cubicBezTo>
                <a:cubicBezTo>
                  <a:pt x="5480182" y="209361"/>
                  <a:pt x="5497638" y="205078"/>
                  <a:pt x="5507388" y="201545"/>
                </a:cubicBezTo>
                <a:cubicBezTo>
                  <a:pt x="5513438" y="171547"/>
                  <a:pt x="5513776" y="156802"/>
                  <a:pt x="5508401" y="157310"/>
                </a:cubicBezTo>
                <a:close/>
                <a:moveTo>
                  <a:pt x="5879693" y="152064"/>
                </a:moveTo>
                <a:cubicBezTo>
                  <a:pt x="5883924" y="152799"/>
                  <a:pt x="5887356" y="154715"/>
                  <a:pt x="5889989" y="157810"/>
                </a:cubicBezTo>
                <a:cubicBezTo>
                  <a:pt x="5895256" y="164002"/>
                  <a:pt x="5891881" y="168701"/>
                  <a:pt x="5879865" y="171909"/>
                </a:cubicBezTo>
                <a:cubicBezTo>
                  <a:pt x="5867848" y="175118"/>
                  <a:pt x="5851366" y="178272"/>
                  <a:pt x="5830418" y="181371"/>
                </a:cubicBezTo>
                <a:cubicBezTo>
                  <a:pt x="5837750" y="183871"/>
                  <a:pt x="5841417" y="188113"/>
                  <a:pt x="5841417" y="194096"/>
                </a:cubicBezTo>
                <a:lnTo>
                  <a:pt x="5841417" y="208120"/>
                </a:lnTo>
                <a:cubicBezTo>
                  <a:pt x="5844334" y="208286"/>
                  <a:pt x="5850116" y="206237"/>
                  <a:pt x="5858766" y="201970"/>
                </a:cubicBezTo>
                <a:cubicBezTo>
                  <a:pt x="5867416" y="197704"/>
                  <a:pt x="5875311" y="198854"/>
                  <a:pt x="5882452" y="205420"/>
                </a:cubicBezTo>
                <a:cubicBezTo>
                  <a:pt x="5889594" y="211986"/>
                  <a:pt x="5887781" y="216986"/>
                  <a:pt x="5877015" y="220419"/>
                </a:cubicBezTo>
                <a:cubicBezTo>
                  <a:pt x="5866249" y="223852"/>
                  <a:pt x="5854242" y="225569"/>
                  <a:pt x="5840992" y="225569"/>
                </a:cubicBezTo>
                <a:lnTo>
                  <a:pt x="5838268" y="258392"/>
                </a:lnTo>
                <a:lnTo>
                  <a:pt x="5889149" y="278935"/>
                </a:lnTo>
                <a:lnTo>
                  <a:pt x="5889076" y="279012"/>
                </a:lnTo>
                <a:lnTo>
                  <a:pt x="5889292" y="278993"/>
                </a:lnTo>
                <a:lnTo>
                  <a:pt x="5925878" y="293765"/>
                </a:lnTo>
                <a:cubicBezTo>
                  <a:pt x="5949278" y="302139"/>
                  <a:pt x="5966876" y="307097"/>
                  <a:pt x="5978671" y="308639"/>
                </a:cubicBezTo>
                <a:cubicBezTo>
                  <a:pt x="6002262" y="311722"/>
                  <a:pt x="6024448" y="313263"/>
                  <a:pt x="6045230" y="313263"/>
                </a:cubicBezTo>
                <a:cubicBezTo>
                  <a:pt x="6069345" y="313263"/>
                  <a:pt x="6079436" y="315826"/>
                  <a:pt x="6075503" y="320950"/>
                </a:cubicBezTo>
                <a:cubicBezTo>
                  <a:pt x="6071570" y="326075"/>
                  <a:pt x="6058371" y="332112"/>
                  <a:pt x="6035906" y="339062"/>
                </a:cubicBezTo>
                <a:cubicBezTo>
                  <a:pt x="6013440" y="346011"/>
                  <a:pt x="5995633" y="349486"/>
                  <a:pt x="5982484" y="349486"/>
                </a:cubicBezTo>
                <a:cubicBezTo>
                  <a:pt x="5969101" y="349486"/>
                  <a:pt x="5950964" y="343899"/>
                  <a:pt x="5928074" y="332725"/>
                </a:cubicBezTo>
                <a:cubicBezTo>
                  <a:pt x="5905184" y="321550"/>
                  <a:pt x="5879448" y="307647"/>
                  <a:pt x="5850866" y="291015"/>
                </a:cubicBezTo>
                <a:cubicBezTo>
                  <a:pt x="5822285" y="274382"/>
                  <a:pt x="5799420" y="262500"/>
                  <a:pt x="5782271" y="255367"/>
                </a:cubicBezTo>
                <a:cubicBezTo>
                  <a:pt x="5778121" y="263616"/>
                  <a:pt x="5770468" y="274387"/>
                  <a:pt x="5759310" y="287677"/>
                </a:cubicBezTo>
                <a:cubicBezTo>
                  <a:pt x="5748152" y="300968"/>
                  <a:pt x="5734178" y="311718"/>
                  <a:pt x="5717387" y="319925"/>
                </a:cubicBezTo>
                <a:cubicBezTo>
                  <a:pt x="5700596" y="328133"/>
                  <a:pt x="5700618" y="322871"/>
                  <a:pt x="5717450" y="304139"/>
                </a:cubicBezTo>
                <a:cubicBezTo>
                  <a:pt x="5734282" y="285407"/>
                  <a:pt x="5746569" y="266575"/>
                  <a:pt x="5754310" y="247642"/>
                </a:cubicBezTo>
                <a:cubicBezTo>
                  <a:pt x="5762051" y="228710"/>
                  <a:pt x="5765401" y="216344"/>
                  <a:pt x="5764359" y="210545"/>
                </a:cubicBezTo>
                <a:cubicBezTo>
                  <a:pt x="5763318" y="204745"/>
                  <a:pt x="5769364" y="204220"/>
                  <a:pt x="5782496" y="208970"/>
                </a:cubicBezTo>
                <a:cubicBezTo>
                  <a:pt x="5795628" y="213719"/>
                  <a:pt x="5801574" y="218315"/>
                  <a:pt x="5800332" y="222756"/>
                </a:cubicBezTo>
                <a:cubicBezTo>
                  <a:pt x="5799090" y="227198"/>
                  <a:pt x="5795003" y="233068"/>
                  <a:pt x="5788070" y="240368"/>
                </a:cubicBezTo>
                <a:cubicBezTo>
                  <a:pt x="5803086" y="246384"/>
                  <a:pt x="5811394" y="249759"/>
                  <a:pt x="5812994" y="250492"/>
                </a:cubicBezTo>
                <a:cubicBezTo>
                  <a:pt x="5812994" y="224910"/>
                  <a:pt x="5812494" y="208653"/>
                  <a:pt x="5811494" y="201720"/>
                </a:cubicBezTo>
                <a:cubicBezTo>
                  <a:pt x="5810494" y="194787"/>
                  <a:pt x="5809319" y="190188"/>
                  <a:pt x="5807969" y="187921"/>
                </a:cubicBezTo>
                <a:cubicBezTo>
                  <a:pt x="5774522" y="197237"/>
                  <a:pt x="5753535" y="202966"/>
                  <a:pt x="5745010" y="205107"/>
                </a:cubicBezTo>
                <a:cubicBezTo>
                  <a:pt x="5736486" y="207249"/>
                  <a:pt x="5727120" y="204212"/>
                  <a:pt x="5716912" y="195996"/>
                </a:cubicBezTo>
                <a:cubicBezTo>
                  <a:pt x="5706704" y="187779"/>
                  <a:pt x="5708267" y="183321"/>
                  <a:pt x="5721600" y="182621"/>
                </a:cubicBezTo>
                <a:cubicBezTo>
                  <a:pt x="5734932" y="181921"/>
                  <a:pt x="5759184" y="177688"/>
                  <a:pt x="5794358" y="169922"/>
                </a:cubicBezTo>
                <a:cubicBezTo>
                  <a:pt x="5829530" y="162156"/>
                  <a:pt x="5852946" y="156648"/>
                  <a:pt x="5864603" y="153398"/>
                </a:cubicBezTo>
                <a:cubicBezTo>
                  <a:pt x="5870432" y="151773"/>
                  <a:pt x="5875462" y="151328"/>
                  <a:pt x="5879693" y="152064"/>
                </a:cubicBezTo>
                <a:close/>
                <a:moveTo>
                  <a:pt x="2556982" y="147911"/>
                </a:moveTo>
                <a:cubicBezTo>
                  <a:pt x="2551257" y="148419"/>
                  <a:pt x="2536687" y="151007"/>
                  <a:pt x="2513272" y="155673"/>
                </a:cubicBezTo>
                <a:lnTo>
                  <a:pt x="2514647" y="200295"/>
                </a:lnTo>
                <a:cubicBezTo>
                  <a:pt x="2523863" y="199429"/>
                  <a:pt x="2531533" y="197379"/>
                  <a:pt x="2537658" y="194146"/>
                </a:cubicBezTo>
                <a:cubicBezTo>
                  <a:pt x="2543783" y="190913"/>
                  <a:pt x="2550399" y="192792"/>
                  <a:pt x="2557507" y="199783"/>
                </a:cubicBezTo>
                <a:cubicBezTo>
                  <a:pt x="2564615" y="206774"/>
                  <a:pt x="2562573" y="212557"/>
                  <a:pt x="2551382" y="217132"/>
                </a:cubicBezTo>
                <a:cubicBezTo>
                  <a:pt x="2540191" y="221706"/>
                  <a:pt x="2528013" y="223994"/>
                  <a:pt x="2514847" y="223994"/>
                </a:cubicBezTo>
                <a:lnTo>
                  <a:pt x="2516197" y="264591"/>
                </a:lnTo>
                <a:cubicBezTo>
                  <a:pt x="2521463" y="264741"/>
                  <a:pt x="2529312" y="262687"/>
                  <a:pt x="2539745" y="258429"/>
                </a:cubicBezTo>
                <a:cubicBezTo>
                  <a:pt x="2550178" y="254171"/>
                  <a:pt x="2557173" y="254396"/>
                  <a:pt x="2560732" y="259104"/>
                </a:cubicBezTo>
                <a:cubicBezTo>
                  <a:pt x="2564290" y="263812"/>
                  <a:pt x="2566910" y="263512"/>
                  <a:pt x="2568594" y="258204"/>
                </a:cubicBezTo>
                <a:cubicBezTo>
                  <a:pt x="2570277" y="252896"/>
                  <a:pt x="2571381" y="234864"/>
                  <a:pt x="2571906" y="204108"/>
                </a:cubicBezTo>
                <a:cubicBezTo>
                  <a:pt x="2572431" y="173351"/>
                  <a:pt x="2571506" y="156169"/>
                  <a:pt x="2569131" y="152561"/>
                </a:cubicBezTo>
                <a:cubicBezTo>
                  <a:pt x="2566756" y="148953"/>
                  <a:pt x="2562706" y="147403"/>
                  <a:pt x="2556982" y="147911"/>
                </a:cubicBezTo>
                <a:close/>
                <a:moveTo>
                  <a:pt x="2929306" y="139408"/>
                </a:moveTo>
                <a:cubicBezTo>
                  <a:pt x="2934158" y="139748"/>
                  <a:pt x="2940113" y="141757"/>
                  <a:pt x="2947170" y="145436"/>
                </a:cubicBezTo>
                <a:cubicBezTo>
                  <a:pt x="2961286" y="152794"/>
                  <a:pt x="2964332" y="159814"/>
                  <a:pt x="2956307" y="166497"/>
                </a:cubicBezTo>
                <a:cubicBezTo>
                  <a:pt x="2948283" y="173180"/>
                  <a:pt x="2943054" y="181792"/>
                  <a:pt x="2940621" y="192333"/>
                </a:cubicBezTo>
                <a:cubicBezTo>
                  <a:pt x="2938188" y="202874"/>
                  <a:pt x="2939846" y="213615"/>
                  <a:pt x="2945596" y="224556"/>
                </a:cubicBezTo>
                <a:cubicBezTo>
                  <a:pt x="2951345" y="235497"/>
                  <a:pt x="2952654" y="248742"/>
                  <a:pt x="2949520" y="264291"/>
                </a:cubicBezTo>
                <a:cubicBezTo>
                  <a:pt x="2996367" y="277191"/>
                  <a:pt x="3029644" y="285719"/>
                  <a:pt x="3049352" y="289877"/>
                </a:cubicBezTo>
                <a:cubicBezTo>
                  <a:pt x="3069059" y="294035"/>
                  <a:pt x="3092049" y="296885"/>
                  <a:pt x="3118322" y="298427"/>
                </a:cubicBezTo>
                <a:cubicBezTo>
                  <a:pt x="3144596" y="299968"/>
                  <a:pt x="3171919" y="298898"/>
                  <a:pt x="3200292" y="295214"/>
                </a:cubicBezTo>
                <a:cubicBezTo>
                  <a:pt x="3228666" y="291531"/>
                  <a:pt x="3237336" y="295298"/>
                  <a:pt x="3226303" y="306514"/>
                </a:cubicBezTo>
                <a:lnTo>
                  <a:pt x="3182031" y="327912"/>
                </a:lnTo>
                <a:cubicBezTo>
                  <a:pt x="3159299" y="339162"/>
                  <a:pt x="3142646" y="344257"/>
                  <a:pt x="3132072" y="343199"/>
                </a:cubicBezTo>
                <a:cubicBezTo>
                  <a:pt x="3121497" y="342141"/>
                  <a:pt x="3099620" y="335991"/>
                  <a:pt x="3066438" y="324750"/>
                </a:cubicBezTo>
                <a:cubicBezTo>
                  <a:pt x="3033257" y="313509"/>
                  <a:pt x="3006679" y="304626"/>
                  <a:pt x="2986706" y="298102"/>
                </a:cubicBezTo>
                <a:cubicBezTo>
                  <a:pt x="2966732" y="291577"/>
                  <a:pt x="2952749" y="287269"/>
                  <a:pt x="2944758" y="285178"/>
                </a:cubicBezTo>
                <a:cubicBezTo>
                  <a:pt x="2936767" y="283086"/>
                  <a:pt x="2928772" y="284353"/>
                  <a:pt x="2920772" y="288977"/>
                </a:cubicBezTo>
                <a:cubicBezTo>
                  <a:pt x="2912773" y="293602"/>
                  <a:pt x="2904719" y="297785"/>
                  <a:pt x="2896611" y="301527"/>
                </a:cubicBezTo>
                <a:cubicBezTo>
                  <a:pt x="2888503" y="305268"/>
                  <a:pt x="2879575" y="302552"/>
                  <a:pt x="2869825" y="293377"/>
                </a:cubicBezTo>
                <a:cubicBezTo>
                  <a:pt x="2860076" y="284203"/>
                  <a:pt x="2858947" y="279232"/>
                  <a:pt x="2866438" y="278466"/>
                </a:cubicBezTo>
                <a:cubicBezTo>
                  <a:pt x="2873929" y="277699"/>
                  <a:pt x="2894549" y="272849"/>
                  <a:pt x="2928297" y="263916"/>
                </a:cubicBezTo>
                <a:cubicBezTo>
                  <a:pt x="2928713" y="263333"/>
                  <a:pt x="2927663" y="257883"/>
                  <a:pt x="2925147" y="247567"/>
                </a:cubicBezTo>
                <a:cubicBezTo>
                  <a:pt x="2922630" y="237251"/>
                  <a:pt x="2919235" y="228552"/>
                  <a:pt x="2914960" y="221469"/>
                </a:cubicBezTo>
                <a:cubicBezTo>
                  <a:pt x="2910685" y="214386"/>
                  <a:pt x="2909852" y="204933"/>
                  <a:pt x="2912460" y="193108"/>
                </a:cubicBezTo>
                <a:cubicBezTo>
                  <a:pt x="2915068" y="181284"/>
                  <a:pt x="2912381" y="176155"/>
                  <a:pt x="2904398" y="177722"/>
                </a:cubicBezTo>
                <a:cubicBezTo>
                  <a:pt x="2896415" y="179288"/>
                  <a:pt x="2887791" y="177605"/>
                  <a:pt x="2878525" y="172672"/>
                </a:cubicBezTo>
                <a:cubicBezTo>
                  <a:pt x="2869259" y="167739"/>
                  <a:pt x="2867988" y="164360"/>
                  <a:pt x="2874712" y="162535"/>
                </a:cubicBezTo>
                <a:cubicBezTo>
                  <a:pt x="2881437" y="160710"/>
                  <a:pt x="2889020" y="158564"/>
                  <a:pt x="2897461" y="156098"/>
                </a:cubicBezTo>
                <a:cubicBezTo>
                  <a:pt x="2905902" y="153631"/>
                  <a:pt x="2912768" y="149398"/>
                  <a:pt x="2918060" y="143399"/>
                </a:cubicBezTo>
                <a:cubicBezTo>
                  <a:pt x="2920705" y="140399"/>
                  <a:pt x="2924454" y="139069"/>
                  <a:pt x="2929306" y="139408"/>
                </a:cubicBezTo>
                <a:close/>
                <a:moveTo>
                  <a:pt x="881431" y="139408"/>
                </a:moveTo>
                <a:cubicBezTo>
                  <a:pt x="886283" y="139748"/>
                  <a:pt x="892238" y="141757"/>
                  <a:pt x="899296" y="145436"/>
                </a:cubicBezTo>
                <a:cubicBezTo>
                  <a:pt x="913411" y="152794"/>
                  <a:pt x="916457" y="159814"/>
                  <a:pt x="908433" y="166497"/>
                </a:cubicBezTo>
                <a:cubicBezTo>
                  <a:pt x="900408" y="173180"/>
                  <a:pt x="895179" y="181792"/>
                  <a:pt x="892746" y="192333"/>
                </a:cubicBezTo>
                <a:cubicBezTo>
                  <a:pt x="890313" y="202874"/>
                  <a:pt x="891971" y="213615"/>
                  <a:pt x="897721" y="224556"/>
                </a:cubicBezTo>
                <a:cubicBezTo>
                  <a:pt x="903470" y="235497"/>
                  <a:pt x="904778" y="248742"/>
                  <a:pt x="901645" y="264291"/>
                </a:cubicBezTo>
                <a:cubicBezTo>
                  <a:pt x="948492" y="277191"/>
                  <a:pt x="981770" y="285719"/>
                  <a:pt x="1001477" y="289877"/>
                </a:cubicBezTo>
                <a:cubicBezTo>
                  <a:pt x="1021184" y="294035"/>
                  <a:pt x="1044174" y="296885"/>
                  <a:pt x="1070448" y="298427"/>
                </a:cubicBezTo>
                <a:cubicBezTo>
                  <a:pt x="1096721" y="299968"/>
                  <a:pt x="1124044" y="298898"/>
                  <a:pt x="1152418" y="295214"/>
                </a:cubicBezTo>
                <a:cubicBezTo>
                  <a:pt x="1180791" y="291531"/>
                  <a:pt x="1189461" y="295298"/>
                  <a:pt x="1178428" y="306514"/>
                </a:cubicBezTo>
                <a:lnTo>
                  <a:pt x="1134156" y="327912"/>
                </a:lnTo>
                <a:cubicBezTo>
                  <a:pt x="1111424" y="339162"/>
                  <a:pt x="1094771" y="344257"/>
                  <a:pt x="1084197" y="343199"/>
                </a:cubicBezTo>
                <a:cubicBezTo>
                  <a:pt x="1073622" y="342141"/>
                  <a:pt x="1051745" y="335991"/>
                  <a:pt x="1018563" y="324750"/>
                </a:cubicBezTo>
                <a:cubicBezTo>
                  <a:pt x="985382" y="313509"/>
                  <a:pt x="958804" y="304626"/>
                  <a:pt x="938831" y="298102"/>
                </a:cubicBezTo>
                <a:cubicBezTo>
                  <a:pt x="918857" y="291577"/>
                  <a:pt x="904874" y="287269"/>
                  <a:pt x="896883" y="285178"/>
                </a:cubicBezTo>
                <a:cubicBezTo>
                  <a:pt x="888892" y="283086"/>
                  <a:pt x="880897" y="284353"/>
                  <a:pt x="872897" y="288977"/>
                </a:cubicBezTo>
                <a:cubicBezTo>
                  <a:pt x="864898" y="293602"/>
                  <a:pt x="856844" y="297785"/>
                  <a:pt x="848736" y="301527"/>
                </a:cubicBezTo>
                <a:cubicBezTo>
                  <a:pt x="840628" y="305268"/>
                  <a:pt x="831700" y="302552"/>
                  <a:pt x="821950" y="293377"/>
                </a:cubicBezTo>
                <a:cubicBezTo>
                  <a:pt x="812201" y="284203"/>
                  <a:pt x="811072" y="279232"/>
                  <a:pt x="818563" y="278466"/>
                </a:cubicBezTo>
                <a:cubicBezTo>
                  <a:pt x="826054" y="277699"/>
                  <a:pt x="846674" y="272849"/>
                  <a:pt x="880422" y="263916"/>
                </a:cubicBezTo>
                <a:cubicBezTo>
                  <a:pt x="880838" y="263333"/>
                  <a:pt x="879788" y="257883"/>
                  <a:pt x="877272" y="247567"/>
                </a:cubicBezTo>
                <a:cubicBezTo>
                  <a:pt x="874755" y="237251"/>
                  <a:pt x="871360" y="228552"/>
                  <a:pt x="867085" y="221469"/>
                </a:cubicBezTo>
                <a:cubicBezTo>
                  <a:pt x="862810" y="214386"/>
                  <a:pt x="861977" y="204933"/>
                  <a:pt x="864585" y="193108"/>
                </a:cubicBezTo>
                <a:cubicBezTo>
                  <a:pt x="867193" y="181284"/>
                  <a:pt x="864506" y="176155"/>
                  <a:pt x="856523" y="177722"/>
                </a:cubicBezTo>
                <a:cubicBezTo>
                  <a:pt x="848540" y="179288"/>
                  <a:pt x="839916" y="177605"/>
                  <a:pt x="830650" y="172672"/>
                </a:cubicBezTo>
                <a:cubicBezTo>
                  <a:pt x="821384" y="167739"/>
                  <a:pt x="820113" y="164360"/>
                  <a:pt x="826837" y="162535"/>
                </a:cubicBezTo>
                <a:cubicBezTo>
                  <a:pt x="833562" y="160710"/>
                  <a:pt x="841145" y="158564"/>
                  <a:pt x="849586" y="156098"/>
                </a:cubicBezTo>
                <a:cubicBezTo>
                  <a:pt x="858027" y="153631"/>
                  <a:pt x="864893" y="149398"/>
                  <a:pt x="870185" y="143399"/>
                </a:cubicBezTo>
                <a:cubicBezTo>
                  <a:pt x="872830" y="140399"/>
                  <a:pt x="876579" y="139069"/>
                  <a:pt x="881431" y="139408"/>
                </a:cubicBezTo>
                <a:close/>
                <a:moveTo>
                  <a:pt x="4569821" y="139299"/>
                </a:moveTo>
                <a:lnTo>
                  <a:pt x="4554747" y="141874"/>
                </a:lnTo>
                <a:cubicBezTo>
                  <a:pt x="4554747" y="154890"/>
                  <a:pt x="4554546" y="167336"/>
                  <a:pt x="4554144" y="179212"/>
                </a:cubicBezTo>
                <a:lnTo>
                  <a:pt x="4554075" y="180498"/>
                </a:lnTo>
                <a:lnTo>
                  <a:pt x="4554688" y="180000"/>
                </a:lnTo>
                <a:cubicBezTo>
                  <a:pt x="4559168" y="178189"/>
                  <a:pt x="4565405" y="176788"/>
                  <a:pt x="4573396" y="175797"/>
                </a:cubicBezTo>
                <a:cubicBezTo>
                  <a:pt x="4573396" y="161414"/>
                  <a:pt x="4572204" y="149248"/>
                  <a:pt x="4569821" y="139299"/>
                </a:cubicBezTo>
                <a:close/>
                <a:moveTo>
                  <a:pt x="5950328" y="138554"/>
                </a:moveTo>
                <a:cubicBezTo>
                  <a:pt x="5952004" y="138446"/>
                  <a:pt x="5954090" y="138661"/>
                  <a:pt x="5956585" y="139199"/>
                </a:cubicBezTo>
                <a:cubicBezTo>
                  <a:pt x="5963418" y="140316"/>
                  <a:pt x="5969722" y="142253"/>
                  <a:pt x="5975496" y="145011"/>
                </a:cubicBezTo>
                <a:cubicBezTo>
                  <a:pt x="5981271" y="147769"/>
                  <a:pt x="5983080" y="151411"/>
                  <a:pt x="5980921" y="155935"/>
                </a:cubicBezTo>
                <a:cubicBezTo>
                  <a:pt x="5978763" y="160460"/>
                  <a:pt x="5976913" y="169172"/>
                  <a:pt x="5975371" y="182071"/>
                </a:cubicBezTo>
                <a:cubicBezTo>
                  <a:pt x="5973830" y="194971"/>
                  <a:pt x="5970592" y="207999"/>
                  <a:pt x="5965660" y="221157"/>
                </a:cubicBezTo>
                <a:cubicBezTo>
                  <a:pt x="5960727" y="234314"/>
                  <a:pt x="5953052" y="245826"/>
                  <a:pt x="5942636" y="255692"/>
                </a:cubicBezTo>
                <a:cubicBezTo>
                  <a:pt x="5932220" y="265558"/>
                  <a:pt x="5918724" y="272941"/>
                  <a:pt x="5902150" y="277841"/>
                </a:cubicBezTo>
                <a:lnTo>
                  <a:pt x="5889292" y="278993"/>
                </a:lnTo>
                <a:lnTo>
                  <a:pt x="5889149" y="278935"/>
                </a:lnTo>
                <a:lnTo>
                  <a:pt x="5899576" y="267829"/>
                </a:lnTo>
                <a:cubicBezTo>
                  <a:pt x="5914434" y="256254"/>
                  <a:pt x="5925416" y="243613"/>
                  <a:pt x="5932524" y="229906"/>
                </a:cubicBezTo>
                <a:cubicBezTo>
                  <a:pt x="5939632" y="216198"/>
                  <a:pt x="5944494" y="201199"/>
                  <a:pt x="5947110" y="184909"/>
                </a:cubicBezTo>
                <a:cubicBezTo>
                  <a:pt x="5949728" y="168618"/>
                  <a:pt x="5949464" y="156390"/>
                  <a:pt x="5946323" y="148223"/>
                </a:cubicBezTo>
                <a:cubicBezTo>
                  <a:pt x="5943968" y="142099"/>
                  <a:pt x="5945302" y="138876"/>
                  <a:pt x="5950328" y="138554"/>
                </a:cubicBezTo>
                <a:close/>
                <a:moveTo>
                  <a:pt x="4733514" y="138151"/>
                </a:moveTo>
                <a:cubicBezTo>
                  <a:pt x="4734931" y="137931"/>
                  <a:pt x="4736759" y="138026"/>
                  <a:pt x="4738998" y="138436"/>
                </a:cubicBezTo>
                <a:cubicBezTo>
                  <a:pt x="4747956" y="140078"/>
                  <a:pt x="4756088" y="142503"/>
                  <a:pt x="4763397" y="145711"/>
                </a:cubicBezTo>
                <a:cubicBezTo>
                  <a:pt x="4770704" y="148919"/>
                  <a:pt x="4773312" y="153002"/>
                  <a:pt x="4771221" y="157960"/>
                </a:cubicBezTo>
                <a:cubicBezTo>
                  <a:pt x="4769129" y="162918"/>
                  <a:pt x="4768084" y="168664"/>
                  <a:pt x="4768084" y="175197"/>
                </a:cubicBezTo>
                <a:cubicBezTo>
                  <a:pt x="4774434" y="175313"/>
                  <a:pt x="4781087" y="174297"/>
                  <a:pt x="4788045" y="172147"/>
                </a:cubicBezTo>
                <a:cubicBezTo>
                  <a:pt x="4795003" y="169997"/>
                  <a:pt x="4802827" y="171755"/>
                  <a:pt x="4811519" y="177422"/>
                </a:cubicBezTo>
                <a:cubicBezTo>
                  <a:pt x="4820209" y="183088"/>
                  <a:pt x="4820543" y="187813"/>
                  <a:pt x="4812519" y="191596"/>
                </a:cubicBezTo>
                <a:cubicBezTo>
                  <a:pt x="4804494" y="195379"/>
                  <a:pt x="4789683" y="198679"/>
                  <a:pt x="4768084" y="201495"/>
                </a:cubicBezTo>
                <a:lnTo>
                  <a:pt x="4768084" y="225394"/>
                </a:lnTo>
                <a:cubicBezTo>
                  <a:pt x="4789249" y="224427"/>
                  <a:pt x="4806282" y="222615"/>
                  <a:pt x="4819181" y="219957"/>
                </a:cubicBezTo>
                <a:cubicBezTo>
                  <a:pt x="4832080" y="217298"/>
                  <a:pt x="4843263" y="220644"/>
                  <a:pt x="4852728" y="229993"/>
                </a:cubicBezTo>
                <a:cubicBezTo>
                  <a:pt x="4862195" y="239343"/>
                  <a:pt x="4857516" y="244343"/>
                  <a:pt x="4838692" y="244993"/>
                </a:cubicBezTo>
                <a:cubicBezTo>
                  <a:pt x="4819868" y="245643"/>
                  <a:pt x="4796332" y="246442"/>
                  <a:pt x="4768084" y="247392"/>
                </a:cubicBezTo>
                <a:cubicBezTo>
                  <a:pt x="4768084" y="278191"/>
                  <a:pt x="4767242" y="307089"/>
                  <a:pt x="4765559" y="334087"/>
                </a:cubicBezTo>
                <a:cubicBezTo>
                  <a:pt x="4763876" y="361085"/>
                  <a:pt x="4759460" y="374585"/>
                  <a:pt x="4752310" y="374585"/>
                </a:cubicBezTo>
                <a:cubicBezTo>
                  <a:pt x="4744994" y="374585"/>
                  <a:pt x="4741056" y="362281"/>
                  <a:pt x="4740498" y="337674"/>
                </a:cubicBezTo>
                <a:cubicBezTo>
                  <a:pt x="4739940" y="313068"/>
                  <a:pt x="4739661" y="283540"/>
                  <a:pt x="4739661" y="249092"/>
                </a:cubicBezTo>
                <a:cubicBezTo>
                  <a:pt x="4711113" y="252209"/>
                  <a:pt x="4693151" y="254821"/>
                  <a:pt x="4685777" y="256929"/>
                </a:cubicBezTo>
                <a:cubicBezTo>
                  <a:pt x="4678402" y="259038"/>
                  <a:pt x="4669594" y="255879"/>
                  <a:pt x="4659353" y="247455"/>
                </a:cubicBezTo>
                <a:cubicBezTo>
                  <a:pt x="4649112" y="239030"/>
                  <a:pt x="4651866" y="234818"/>
                  <a:pt x="4667615" y="234818"/>
                </a:cubicBezTo>
                <a:cubicBezTo>
                  <a:pt x="4681098" y="234818"/>
                  <a:pt x="4705113" y="232902"/>
                  <a:pt x="4739661" y="229069"/>
                </a:cubicBezTo>
                <a:lnTo>
                  <a:pt x="4739661" y="203620"/>
                </a:lnTo>
                <a:cubicBezTo>
                  <a:pt x="4722278" y="205703"/>
                  <a:pt x="4710721" y="204653"/>
                  <a:pt x="4704988" y="200470"/>
                </a:cubicBezTo>
                <a:cubicBezTo>
                  <a:pt x="4697072" y="212003"/>
                  <a:pt x="4687277" y="221423"/>
                  <a:pt x="4675602" y="228731"/>
                </a:cubicBezTo>
                <a:cubicBezTo>
                  <a:pt x="4663928" y="236039"/>
                  <a:pt x="4661266" y="232972"/>
                  <a:pt x="4667615" y="219532"/>
                </a:cubicBezTo>
                <a:cubicBezTo>
                  <a:pt x="4673965" y="206091"/>
                  <a:pt x="4678935" y="194904"/>
                  <a:pt x="4682527" y="185971"/>
                </a:cubicBezTo>
                <a:cubicBezTo>
                  <a:pt x="4686118" y="177038"/>
                  <a:pt x="4686868" y="169347"/>
                  <a:pt x="4684777" y="162898"/>
                </a:cubicBezTo>
                <a:cubicBezTo>
                  <a:pt x="4682685" y="156448"/>
                  <a:pt x="4685880" y="153781"/>
                  <a:pt x="4694364" y="154898"/>
                </a:cubicBezTo>
                <a:cubicBezTo>
                  <a:pt x="4702846" y="156015"/>
                  <a:pt x="4710458" y="158610"/>
                  <a:pt x="4717200" y="162685"/>
                </a:cubicBezTo>
                <a:cubicBezTo>
                  <a:pt x="4723941" y="166760"/>
                  <a:pt x="4725562" y="170918"/>
                  <a:pt x="4722062" y="175159"/>
                </a:cubicBezTo>
                <a:cubicBezTo>
                  <a:pt x="4718562" y="179401"/>
                  <a:pt x="4715079" y="182546"/>
                  <a:pt x="4711613" y="184596"/>
                </a:cubicBezTo>
                <a:cubicBezTo>
                  <a:pt x="4718178" y="184680"/>
                  <a:pt x="4727528" y="183430"/>
                  <a:pt x="4739661" y="180846"/>
                </a:cubicBezTo>
                <a:cubicBezTo>
                  <a:pt x="4738677" y="167814"/>
                  <a:pt x="4736082" y="157077"/>
                  <a:pt x="4731874" y="148636"/>
                </a:cubicBezTo>
                <a:cubicBezTo>
                  <a:pt x="4728718" y="142305"/>
                  <a:pt x="4729264" y="138810"/>
                  <a:pt x="4733514" y="138151"/>
                </a:cubicBezTo>
                <a:close/>
                <a:moveTo>
                  <a:pt x="3882403" y="135124"/>
                </a:moveTo>
                <a:cubicBezTo>
                  <a:pt x="3888589" y="135553"/>
                  <a:pt x="3893687" y="137791"/>
                  <a:pt x="3897700" y="141836"/>
                </a:cubicBezTo>
                <a:cubicBezTo>
                  <a:pt x="3905724" y="149927"/>
                  <a:pt x="3902757" y="156494"/>
                  <a:pt x="3888800" y="161535"/>
                </a:cubicBezTo>
                <a:cubicBezTo>
                  <a:pt x="3874842" y="166576"/>
                  <a:pt x="3858814" y="171372"/>
                  <a:pt x="3840716" y="175922"/>
                </a:cubicBezTo>
                <a:cubicBezTo>
                  <a:pt x="3851165" y="181471"/>
                  <a:pt x="3855343" y="186354"/>
                  <a:pt x="3853252" y="190571"/>
                </a:cubicBezTo>
                <a:cubicBezTo>
                  <a:pt x="3851161" y="194787"/>
                  <a:pt x="3850115" y="202212"/>
                  <a:pt x="3850115" y="212845"/>
                </a:cubicBezTo>
                <a:cubicBezTo>
                  <a:pt x="3860548" y="211911"/>
                  <a:pt x="3872014" y="209061"/>
                  <a:pt x="3884513" y="204295"/>
                </a:cubicBezTo>
                <a:cubicBezTo>
                  <a:pt x="3897012" y="199529"/>
                  <a:pt x="3907215" y="201924"/>
                  <a:pt x="3915124" y="211482"/>
                </a:cubicBezTo>
                <a:cubicBezTo>
                  <a:pt x="3923031" y="221040"/>
                  <a:pt x="3917927" y="227348"/>
                  <a:pt x="3899812" y="230406"/>
                </a:cubicBezTo>
                <a:cubicBezTo>
                  <a:pt x="3881696" y="233464"/>
                  <a:pt x="3865130" y="234993"/>
                  <a:pt x="3850115" y="234993"/>
                </a:cubicBezTo>
                <a:lnTo>
                  <a:pt x="3850115" y="282065"/>
                </a:lnTo>
                <a:cubicBezTo>
                  <a:pt x="3879596" y="297798"/>
                  <a:pt x="3907249" y="307730"/>
                  <a:pt x="3933072" y="311863"/>
                </a:cubicBezTo>
                <a:cubicBezTo>
                  <a:pt x="3958896" y="315997"/>
                  <a:pt x="3982115" y="319034"/>
                  <a:pt x="4002731" y="320975"/>
                </a:cubicBezTo>
                <a:cubicBezTo>
                  <a:pt x="4023346" y="322917"/>
                  <a:pt x="4028945" y="327071"/>
                  <a:pt x="4019530" y="333437"/>
                </a:cubicBezTo>
                <a:cubicBezTo>
                  <a:pt x="4010113" y="339803"/>
                  <a:pt x="3991615" y="345641"/>
                  <a:pt x="3964033" y="350949"/>
                </a:cubicBezTo>
                <a:cubicBezTo>
                  <a:pt x="3936451" y="356257"/>
                  <a:pt x="3913644" y="352953"/>
                  <a:pt x="3895612" y="341037"/>
                </a:cubicBezTo>
                <a:cubicBezTo>
                  <a:pt x="3877580" y="329121"/>
                  <a:pt x="3858802" y="316230"/>
                  <a:pt x="3839278" y="302364"/>
                </a:cubicBezTo>
                <a:cubicBezTo>
                  <a:pt x="3819754" y="288498"/>
                  <a:pt x="3798743" y="271791"/>
                  <a:pt x="3776245" y="252242"/>
                </a:cubicBezTo>
                <a:cubicBezTo>
                  <a:pt x="3761979" y="281574"/>
                  <a:pt x="3748325" y="300856"/>
                  <a:pt x="3735285" y="310089"/>
                </a:cubicBezTo>
                <a:cubicBezTo>
                  <a:pt x="3722243" y="319321"/>
                  <a:pt x="3709857" y="325583"/>
                  <a:pt x="3698124" y="328875"/>
                </a:cubicBezTo>
                <a:cubicBezTo>
                  <a:pt x="3686391" y="332166"/>
                  <a:pt x="3686625" y="327804"/>
                  <a:pt x="3698824" y="315788"/>
                </a:cubicBezTo>
                <a:cubicBezTo>
                  <a:pt x="3711024" y="303772"/>
                  <a:pt x="3722793" y="287957"/>
                  <a:pt x="3734135" y="268341"/>
                </a:cubicBezTo>
                <a:cubicBezTo>
                  <a:pt x="3745475" y="248726"/>
                  <a:pt x="3752446" y="234901"/>
                  <a:pt x="3755046" y="226869"/>
                </a:cubicBezTo>
                <a:cubicBezTo>
                  <a:pt x="3757646" y="218836"/>
                  <a:pt x="3757899" y="211090"/>
                  <a:pt x="3755808" y="203633"/>
                </a:cubicBezTo>
                <a:cubicBezTo>
                  <a:pt x="3753717" y="196175"/>
                  <a:pt x="3757333" y="193858"/>
                  <a:pt x="3766658" y="196683"/>
                </a:cubicBezTo>
                <a:cubicBezTo>
                  <a:pt x="3775982" y="199508"/>
                  <a:pt x="3784640" y="204053"/>
                  <a:pt x="3792631" y="210320"/>
                </a:cubicBezTo>
                <a:cubicBezTo>
                  <a:pt x="3800622" y="216586"/>
                  <a:pt x="3802068" y="222015"/>
                  <a:pt x="3796968" y="226606"/>
                </a:cubicBezTo>
                <a:cubicBezTo>
                  <a:pt x="3791869" y="231198"/>
                  <a:pt x="3788144" y="234910"/>
                  <a:pt x="3785794" y="237743"/>
                </a:cubicBezTo>
                <a:cubicBezTo>
                  <a:pt x="3802459" y="250009"/>
                  <a:pt x="3813900" y="258958"/>
                  <a:pt x="3820117" y="264591"/>
                </a:cubicBezTo>
                <a:cubicBezTo>
                  <a:pt x="3820117" y="207212"/>
                  <a:pt x="3818725" y="179297"/>
                  <a:pt x="3815942" y="180846"/>
                </a:cubicBezTo>
                <a:cubicBezTo>
                  <a:pt x="3813159" y="182396"/>
                  <a:pt x="3806755" y="183442"/>
                  <a:pt x="3796731" y="183984"/>
                </a:cubicBezTo>
                <a:cubicBezTo>
                  <a:pt x="3786706" y="184525"/>
                  <a:pt x="3777119" y="182384"/>
                  <a:pt x="3767970" y="177559"/>
                </a:cubicBezTo>
                <a:cubicBezTo>
                  <a:pt x="3758821" y="172734"/>
                  <a:pt x="3760408" y="168585"/>
                  <a:pt x="3772732" y="165110"/>
                </a:cubicBezTo>
                <a:cubicBezTo>
                  <a:pt x="3785056" y="161635"/>
                  <a:pt x="3798601" y="158052"/>
                  <a:pt x="3813367" y="154361"/>
                </a:cubicBezTo>
                <a:cubicBezTo>
                  <a:pt x="3828133" y="150669"/>
                  <a:pt x="3843874" y="145636"/>
                  <a:pt x="3860589" y="139261"/>
                </a:cubicBezTo>
                <a:cubicBezTo>
                  <a:pt x="3868947" y="136074"/>
                  <a:pt x="3876218" y="134695"/>
                  <a:pt x="3882403" y="135124"/>
                </a:cubicBezTo>
                <a:close/>
                <a:moveTo>
                  <a:pt x="5131536" y="133287"/>
                </a:moveTo>
                <a:cubicBezTo>
                  <a:pt x="5130186" y="132062"/>
                  <a:pt x="5122486" y="133691"/>
                  <a:pt x="5108438" y="138174"/>
                </a:cubicBezTo>
                <a:cubicBezTo>
                  <a:pt x="5107470" y="164606"/>
                  <a:pt x="5105971" y="182696"/>
                  <a:pt x="5103938" y="192446"/>
                </a:cubicBezTo>
                <a:cubicBezTo>
                  <a:pt x="5109454" y="192529"/>
                  <a:pt x="5118320" y="191263"/>
                  <a:pt x="5130536" y="188646"/>
                </a:cubicBezTo>
                <a:cubicBezTo>
                  <a:pt x="5131503" y="170230"/>
                  <a:pt x="5132249" y="156706"/>
                  <a:pt x="5132774" y="148073"/>
                </a:cubicBezTo>
                <a:cubicBezTo>
                  <a:pt x="5133299" y="139441"/>
                  <a:pt x="5132886" y="134512"/>
                  <a:pt x="5131536" y="133287"/>
                </a:cubicBezTo>
                <a:close/>
                <a:moveTo>
                  <a:pt x="4608947" y="132409"/>
                </a:moveTo>
                <a:cubicBezTo>
                  <a:pt x="4604653" y="132661"/>
                  <a:pt x="4599136" y="133233"/>
                  <a:pt x="4592395" y="134124"/>
                </a:cubicBezTo>
                <a:cubicBezTo>
                  <a:pt x="4600761" y="136841"/>
                  <a:pt x="4604160" y="141315"/>
                  <a:pt x="4602594" y="147548"/>
                </a:cubicBezTo>
                <a:cubicBezTo>
                  <a:pt x="4601027" y="153781"/>
                  <a:pt x="4600244" y="161956"/>
                  <a:pt x="4600244" y="172072"/>
                </a:cubicBezTo>
                <a:cubicBezTo>
                  <a:pt x="4598661" y="172072"/>
                  <a:pt x="4601240" y="171022"/>
                  <a:pt x="4607981" y="168922"/>
                </a:cubicBezTo>
                <a:cubicBezTo>
                  <a:pt x="4614722" y="166822"/>
                  <a:pt x="4620084" y="169130"/>
                  <a:pt x="4624068" y="175847"/>
                </a:cubicBezTo>
                <a:lnTo>
                  <a:pt x="4624741" y="179837"/>
                </a:lnTo>
                <a:lnTo>
                  <a:pt x="4624197" y="167921"/>
                </a:lnTo>
                <a:cubicBezTo>
                  <a:pt x="4622938" y="144963"/>
                  <a:pt x="4620924" y="133193"/>
                  <a:pt x="4618156" y="132612"/>
                </a:cubicBezTo>
                <a:cubicBezTo>
                  <a:pt x="4616310" y="132224"/>
                  <a:pt x="4613240" y="132157"/>
                  <a:pt x="4608947" y="132409"/>
                </a:cubicBezTo>
                <a:close/>
                <a:moveTo>
                  <a:pt x="5520560" y="127262"/>
                </a:moveTo>
                <a:cubicBezTo>
                  <a:pt x="5523940" y="126879"/>
                  <a:pt x="5527320" y="127250"/>
                  <a:pt x="5530700" y="128375"/>
                </a:cubicBezTo>
                <a:cubicBezTo>
                  <a:pt x="5537457" y="130624"/>
                  <a:pt x="5546478" y="135458"/>
                  <a:pt x="5557760" y="142874"/>
                </a:cubicBezTo>
                <a:cubicBezTo>
                  <a:pt x="5569042" y="150290"/>
                  <a:pt x="5570314" y="157060"/>
                  <a:pt x="5561572" y="163185"/>
                </a:cubicBezTo>
                <a:cubicBezTo>
                  <a:pt x="5552832" y="169310"/>
                  <a:pt x="5544536" y="180721"/>
                  <a:pt x="5536686" y="197420"/>
                </a:cubicBezTo>
                <a:lnTo>
                  <a:pt x="5535486" y="199920"/>
                </a:lnTo>
                <a:cubicBezTo>
                  <a:pt x="5546986" y="214353"/>
                  <a:pt x="5546628" y="222223"/>
                  <a:pt x="5534412" y="223531"/>
                </a:cubicBezTo>
                <a:cubicBezTo>
                  <a:pt x="5522196" y="224840"/>
                  <a:pt x="5509221" y="226552"/>
                  <a:pt x="5495489" y="228669"/>
                </a:cubicBezTo>
                <a:cubicBezTo>
                  <a:pt x="5481756" y="230785"/>
                  <a:pt x="5468532" y="232752"/>
                  <a:pt x="5455816" y="234568"/>
                </a:cubicBezTo>
                <a:lnTo>
                  <a:pt x="5450966" y="249092"/>
                </a:lnTo>
                <a:cubicBezTo>
                  <a:pt x="5440850" y="249092"/>
                  <a:pt x="5433068" y="236568"/>
                  <a:pt x="5427618" y="211520"/>
                </a:cubicBezTo>
                <a:cubicBezTo>
                  <a:pt x="5422168" y="186471"/>
                  <a:pt x="5417836" y="171001"/>
                  <a:pt x="5414619" y="165110"/>
                </a:cubicBezTo>
                <a:cubicBezTo>
                  <a:pt x="5411402" y="159219"/>
                  <a:pt x="5409794" y="154240"/>
                  <a:pt x="5409794" y="150173"/>
                </a:cubicBezTo>
                <a:cubicBezTo>
                  <a:pt x="5409794" y="143840"/>
                  <a:pt x="5415319" y="141982"/>
                  <a:pt x="5426368" y="144599"/>
                </a:cubicBezTo>
                <a:cubicBezTo>
                  <a:pt x="5437418" y="147215"/>
                  <a:pt x="5452496" y="146494"/>
                  <a:pt x="5471603" y="142436"/>
                </a:cubicBezTo>
                <a:cubicBezTo>
                  <a:pt x="5490710" y="138378"/>
                  <a:pt x="5503646" y="134458"/>
                  <a:pt x="5510413" y="130674"/>
                </a:cubicBezTo>
                <a:cubicBezTo>
                  <a:pt x="5513796" y="128783"/>
                  <a:pt x="5517178" y="127645"/>
                  <a:pt x="5520560" y="127262"/>
                </a:cubicBezTo>
                <a:close/>
                <a:moveTo>
                  <a:pt x="2077953" y="124453"/>
                </a:moveTo>
                <a:cubicBezTo>
                  <a:pt x="2080750" y="124605"/>
                  <a:pt x="2084132" y="125171"/>
                  <a:pt x="2088098" y="126150"/>
                </a:cubicBezTo>
                <a:cubicBezTo>
                  <a:pt x="2103964" y="130066"/>
                  <a:pt x="2114188" y="136149"/>
                  <a:pt x="2118771" y="144399"/>
                </a:cubicBezTo>
                <a:cubicBezTo>
                  <a:pt x="2123354" y="152648"/>
                  <a:pt x="2123250" y="161181"/>
                  <a:pt x="2118459" y="169997"/>
                </a:cubicBezTo>
                <a:cubicBezTo>
                  <a:pt x="2113667" y="178813"/>
                  <a:pt x="2102189" y="175805"/>
                  <a:pt x="2084023" y="160973"/>
                </a:cubicBezTo>
                <a:cubicBezTo>
                  <a:pt x="2076557" y="152473"/>
                  <a:pt x="2071403" y="143565"/>
                  <a:pt x="2068562" y="134249"/>
                </a:cubicBezTo>
                <a:cubicBezTo>
                  <a:pt x="2066431" y="127262"/>
                  <a:pt x="2069561" y="123997"/>
                  <a:pt x="2077953" y="124453"/>
                </a:cubicBezTo>
                <a:close/>
                <a:moveTo>
                  <a:pt x="4339510" y="120475"/>
                </a:moveTo>
                <a:lnTo>
                  <a:pt x="4311462" y="124650"/>
                </a:lnTo>
                <a:lnTo>
                  <a:pt x="4311462" y="148523"/>
                </a:lnTo>
                <a:lnTo>
                  <a:pt x="4335111" y="144649"/>
                </a:lnTo>
                <a:cubicBezTo>
                  <a:pt x="4336994" y="132349"/>
                  <a:pt x="4338460" y="124292"/>
                  <a:pt x="4339510" y="120475"/>
                </a:cubicBezTo>
                <a:close/>
                <a:moveTo>
                  <a:pt x="439930" y="119653"/>
                </a:moveTo>
                <a:cubicBezTo>
                  <a:pt x="443634" y="119405"/>
                  <a:pt x="448606" y="119992"/>
                  <a:pt x="454848" y="121413"/>
                </a:cubicBezTo>
                <a:cubicBezTo>
                  <a:pt x="467330" y="124254"/>
                  <a:pt x="475609" y="129208"/>
                  <a:pt x="479684" y="136274"/>
                </a:cubicBezTo>
                <a:cubicBezTo>
                  <a:pt x="483759" y="143340"/>
                  <a:pt x="484412" y="151623"/>
                  <a:pt x="481646" y="161123"/>
                </a:cubicBezTo>
                <a:cubicBezTo>
                  <a:pt x="478880" y="170622"/>
                  <a:pt x="471955" y="172480"/>
                  <a:pt x="460872" y="166697"/>
                </a:cubicBezTo>
                <a:cubicBezTo>
                  <a:pt x="453190" y="161214"/>
                  <a:pt x="445977" y="153502"/>
                  <a:pt x="439236" y="143561"/>
                </a:cubicBezTo>
                <a:cubicBezTo>
                  <a:pt x="432495" y="133620"/>
                  <a:pt x="430291" y="126733"/>
                  <a:pt x="432624" y="122900"/>
                </a:cubicBezTo>
                <a:cubicBezTo>
                  <a:pt x="433791" y="120983"/>
                  <a:pt x="436226" y="119901"/>
                  <a:pt x="439930" y="119653"/>
                </a:cubicBezTo>
                <a:close/>
                <a:moveTo>
                  <a:pt x="3464232" y="109479"/>
                </a:moveTo>
                <a:cubicBezTo>
                  <a:pt x="3459312" y="109752"/>
                  <a:pt x="3452656" y="110542"/>
                  <a:pt x="3444265" y="111851"/>
                </a:cubicBezTo>
                <a:cubicBezTo>
                  <a:pt x="3427482" y="114467"/>
                  <a:pt x="3408983" y="117150"/>
                  <a:pt x="3388768" y="119900"/>
                </a:cubicBezTo>
                <a:cubicBezTo>
                  <a:pt x="3388768" y="127433"/>
                  <a:pt x="3388984" y="131741"/>
                  <a:pt x="3389418" y="132824"/>
                </a:cubicBezTo>
                <a:cubicBezTo>
                  <a:pt x="3400467" y="131908"/>
                  <a:pt x="3412483" y="129066"/>
                  <a:pt x="3425466" y="124300"/>
                </a:cubicBezTo>
                <a:cubicBezTo>
                  <a:pt x="3438448" y="119533"/>
                  <a:pt x="3448390" y="121075"/>
                  <a:pt x="3455289" y="128925"/>
                </a:cubicBezTo>
                <a:cubicBezTo>
                  <a:pt x="3462189" y="136774"/>
                  <a:pt x="3457093" y="142553"/>
                  <a:pt x="3440003" y="146261"/>
                </a:cubicBezTo>
                <a:cubicBezTo>
                  <a:pt x="3422912" y="149969"/>
                  <a:pt x="3406883" y="152248"/>
                  <a:pt x="3391918" y="153098"/>
                </a:cubicBezTo>
                <a:cubicBezTo>
                  <a:pt x="3392968" y="157431"/>
                  <a:pt x="3393493" y="161131"/>
                  <a:pt x="3393493" y="164197"/>
                </a:cubicBezTo>
                <a:cubicBezTo>
                  <a:pt x="3406025" y="161448"/>
                  <a:pt x="3418262" y="158410"/>
                  <a:pt x="3430203" y="155085"/>
                </a:cubicBezTo>
                <a:cubicBezTo>
                  <a:pt x="3442144" y="151761"/>
                  <a:pt x="3451560" y="153715"/>
                  <a:pt x="3458451" y="160948"/>
                </a:cubicBezTo>
                <a:cubicBezTo>
                  <a:pt x="3465342" y="168181"/>
                  <a:pt x="3461339" y="173697"/>
                  <a:pt x="3446440" y="177497"/>
                </a:cubicBezTo>
                <a:cubicBezTo>
                  <a:pt x="3431541" y="181296"/>
                  <a:pt x="3414408" y="183646"/>
                  <a:pt x="3395043" y="184546"/>
                </a:cubicBezTo>
                <a:lnTo>
                  <a:pt x="3396218" y="200295"/>
                </a:lnTo>
                <a:cubicBezTo>
                  <a:pt x="3397401" y="199395"/>
                  <a:pt x="3407608" y="197345"/>
                  <a:pt x="3426841" y="194146"/>
                </a:cubicBezTo>
                <a:cubicBezTo>
                  <a:pt x="3446073" y="190946"/>
                  <a:pt x="3457930" y="189346"/>
                  <a:pt x="3462414" y="189346"/>
                </a:cubicBezTo>
                <a:cubicBezTo>
                  <a:pt x="3467946" y="189346"/>
                  <a:pt x="3472221" y="189329"/>
                  <a:pt x="3475238" y="189296"/>
                </a:cubicBezTo>
                <a:cubicBezTo>
                  <a:pt x="3478121" y="161048"/>
                  <a:pt x="3479325" y="141186"/>
                  <a:pt x="3478850" y="129712"/>
                </a:cubicBezTo>
                <a:cubicBezTo>
                  <a:pt x="3478375" y="118238"/>
                  <a:pt x="3476688" y="111738"/>
                  <a:pt x="3473788" y="110213"/>
                </a:cubicBezTo>
                <a:cubicBezTo>
                  <a:pt x="3472338" y="109451"/>
                  <a:pt x="3469153" y="109206"/>
                  <a:pt x="3464232" y="109479"/>
                </a:cubicBezTo>
                <a:close/>
                <a:moveTo>
                  <a:pt x="3155520" y="106226"/>
                </a:moveTo>
                <a:cubicBezTo>
                  <a:pt x="3164928" y="105143"/>
                  <a:pt x="3173469" y="109159"/>
                  <a:pt x="3181144" y="118275"/>
                </a:cubicBezTo>
                <a:cubicBezTo>
                  <a:pt x="3188818" y="127391"/>
                  <a:pt x="3185143" y="132912"/>
                  <a:pt x="3170119" y="134837"/>
                </a:cubicBezTo>
                <a:cubicBezTo>
                  <a:pt x="3155095" y="136762"/>
                  <a:pt x="3126001" y="140032"/>
                  <a:pt x="3082837" y="144649"/>
                </a:cubicBezTo>
                <a:cubicBezTo>
                  <a:pt x="3089120" y="149915"/>
                  <a:pt x="3088920" y="156094"/>
                  <a:pt x="3082237" y="163185"/>
                </a:cubicBezTo>
                <a:cubicBezTo>
                  <a:pt x="3075554" y="170276"/>
                  <a:pt x="3068892" y="178672"/>
                  <a:pt x="3062251" y="188371"/>
                </a:cubicBezTo>
                <a:cubicBezTo>
                  <a:pt x="3055610" y="198070"/>
                  <a:pt x="3049539" y="206670"/>
                  <a:pt x="3044040" y="214169"/>
                </a:cubicBezTo>
                <a:cubicBezTo>
                  <a:pt x="3038540" y="221669"/>
                  <a:pt x="3036807" y="225419"/>
                  <a:pt x="3038840" y="225419"/>
                </a:cubicBezTo>
                <a:cubicBezTo>
                  <a:pt x="3044806" y="225419"/>
                  <a:pt x="3070913" y="221061"/>
                  <a:pt x="3117160" y="212345"/>
                </a:cubicBezTo>
                <a:cubicBezTo>
                  <a:pt x="3114427" y="207078"/>
                  <a:pt x="3111131" y="201758"/>
                  <a:pt x="3107273" y="196383"/>
                </a:cubicBezTo>
                <a:cubicBezTo>
                  <a:pt x="3103415" y="191008"/>
                  <a:pt x="3103132" y="186134"/>
                  <a:pt x="3106423" y="181759"/>
                </a:cubicBezTo>
                <a:cubicBezTo>
                  <a:pt x="3109715" y="177384"/>
                  <a:pt x="3119906" y="180734"/>
                  <a:pt x="3136996" y="191808"/>
                </a:cubicBezTo>
                <a:cubicBezTo>
                  <a:pt x="3154087" y="202883"/>
                  <a:pt x="3163716" y="214757"/>
                  <a:pt x="3165882" y="227431"/>
                </a:cubicBezTo>
                <a:cubicBezTo>
                  <a:pt x="3168049" y="240105"/>
                  <a:pt x="3166949" y="251067"/>
                  <a:pt x="3162582" y="260317"/>
                </a:cubicBezTo>
                <a:cubicBezTo>
                  <a:pt x="3158216" y="269566"/>
                  <a:pt x="3151987" y="269329"/>
                  <a:pt x="3143896" y="259604"/>
                </a:cubicBezTo>
                <a:cubicBezTo>
                  <a:pt x="3135805" y="249880"/>
                  <a:pt x="3128759" y="239585"/>
                  <a:pt x="3122760" y="228719"/>
                </a:cubicBezTo>
                <a:cubicBezTo>
                  <a:pt x="3079529" y="241051"/>
                  <a:pt x="3051635" y="250092"/>
                  <a:pt x="3039077" y="255842"/>
                </a:cubicBezTo>
                <a:cubicBezTo>
                  <a:pt x="3026520" y="261592"/>
                  <a:pt x="3017020" y="265829"/>
                  <a:pt x="3010579" y="268554"/>
                </a:cubicBezTo>
                <a:cubicBezTo>
                  <a:pt x="3004138" y="271278"/>
                  <a:pt x="2999638" y="266666"/>
                  <a:pt x="2997080" y="254717"/>
                </a:cubicBezTo>
                <a:cubicBezTo>
                  <a:pt x="2994522" y="242768"/>
                  <a:pt x="2996234" y="235126"/>
                  <a:pt x="3002217" y="231793"/>
                </a:cubicBezTo>
                <a:cubicBezTo>
                  <a:pt x="3008200" y="228460"/>
                  <a:pt x="3017354" y="215499"/>
                  <a:pt x="3029678" y="192908"/>
                </a:cubicBezTo>
                <a:cubicBezTo>
                  <a:pt x="3042002" y="170318"/>
                  <a:pt x="3048681" y="155065"/>
                  <a:pt x="3049714" y="147148"/>
                </a:cubicBezTo>
                <a:cubicBezTo>
                  <a:pt x="3036932" y="151282"/>
                  <a:pt x="3024962" y="153881"/>
                  <a:pt x="3013804" y="154948"/>
                </a:cubicBezTo>
                <a:cubicBezTo>
                  <a:pt x="3002646" y="156015"/>
                  <a:pt x="2991984" y="152990"/>
                  <a:pt x="2981818" y="145874"/>
                </a:cubicBezTo>
                <a:cubicBezTo>
                  <a:pt x="2971652" y="138757"/>
                  <a:pt x="2972423" y="134824"/>
                  <a:pt x="2984131" y="134074"/>
                </a:cubicBezTo>
                <a:cubicBezTo>
                  <a:pt x="2995838" y="133324"/>
                  <a:pt x="3014400" y="130579"/>
                  <a:pt x="3039815" y="125837"/>
                </a:cubicBezTo>
                <a:cubicBezTo>
                  <a:pt x="3065230" y="121096"/>
                  <a:pt x="3088516" y="116913"/>
                  <a:pt x="3109673" y="113288"/>
                </a:cubicBezTo>
                <a:cubicBezTo>
                  <a:pt x="3130830" y="109663"/>
                  <a:pt x="3146112" y="107309"/>
                  <a:pt x="3155520" y="106226"/>
                </a:cubicBezTo>
                <a:close/>
                <a:moveTo>
                  <a:pt x="1107645" y="106226"/>
                </a:moveTo>
                <a:cubicBezTo>
                  <a:pt x="1117053" y="105143"/>
                  <a:pt x="1125594" y="109159"/>
                  <a:pt x="1133269" y="118275"/>
                </a:cubicBezTo>
                <a:cubicBezTo>
                  <a:pt x="1140943" y="127391"/>
                  <a:pt x="1137268" y="132912"/>
                  <a:pt x="1122244" y="134837"/>
                </a:cubicBezTo>
                <a:cubicBezTo>
                  <a:pt x="1107220" y="136762"/>
                  <a:pt x="1078126" y="140032"/>
                  <a:pt x="1034962" y="144649"/>
                </a:cubicBezTo>
                <a:cubicBezTo>
                  <a:pt x="1041245" y="149915"/>
                  <a:pt x="1041045" y="156094"/>
                  <a:pt x="1034362" y="163185"/>
                </a:cubicBezTo>
                <a:cubicBezTo>
                  <a:pt x="1027679" y="170276"/>
                  <a:pt x="1021017" y="178672"/>
                  <a:pt x="1014376" y="188371"/>
                </a:cubicBezTo>
                <a:cubicBezTo>
                  <a:pt x="1007735" y="198070"/>
                  <a:pt x="1001664" y="206670"/>
                  <a:pt x="996165" y="214169"/>
                </a:cubicBezTo>
                <a:cubicBezTo>
                  <a:pt x="990665" y="221669"/>
                  <a:pt x="988932" y="225419"/>
                  <a:pt x="990965" y="225419"/>
                </a:cubicBezTo>
                <a:cubicBezTo>
                  <a:pt x="996931" y="225419"/>
                  <a:pt x="1023038" y="221061"/>
                  <a:pt x="1069285" y="212345"/>
                </a:cubicBezTo>
                <a:cubicBezTo>
                  <a:pt x="1066552" y="207078"/>
                  <a:pt x="1063256" y="201758"/>
                  <a:pt x="1059398" y="196383"/>
                </a:cubicBezTo>
                <a:cubicBezTo>
                  <a:pt x="1055540" y="191008"/>
                  <a:pt x="1055257" y="186134"/>
                  <a:pt x="1058548" y="181759"/>
                </a:cubicBezTo>
                <a:cubicBezTo>
                  <a:pt x="1061840" y="177384"/>
                  <a:pt x="1072031" y="180734"/>
                  <a:pt x="1089121" y="191808"/>
                </a:cubicBezTo>
                <a:cubicBezTo>
                  <a:pt x="1106212" y="202883"/>
                  <a:pt x="1115841" y="214757"/>
                  <a:pt x="1118007" y="227431"/>
                </a:cubicBezTo>
                <a:cubicBezTo>
                  <a:pt x="1120174" y="240105"/>
                  <a:pt x="1119074" y="251067"/>
                  <a:pt x="1114707" y="260317"/>
                </a:cubicBezTo>
                <a:cubicBezTo>
                  <a:pt x="1110341" y="269566"/>
                  <a:pt x="1104112" y="269329"/>
                  <a:pt x="1096021" y="259604"/>
                </a:cubicBezTo>
                <a:cubicBezTo>
                  <a:pt x="1087930" y="249880"/>
                  <a:pt x="1080884" y="239585"/>
                  <a:pt x="1074885" y="228719"/>
                </a:cubicBezTo>
                <a:cubicBezTo>
                  <a:pt x="1031654" y="241051"/>
                  <a:pt x="1003760" y="250092"/>
                  <a:pt x="991202" y="255842"/>
                </a:cubicBezTo>
                <a:cubicBezTo>
                  <a:pt x="978645" y="261592"/>
                  <a:pt x="969145" y="265829"/>
                  <a:pt x="962704" y="268554"/>
                </a:cubicBezTo>
                <a:cubicBezTo>
                  <a:pt x="956263" y="271278"/>
                  <a:pt x="951763" y="266666"/>
                  <a:pt x="949205" y="254717"/>
                </a:cubicBezTo>
                <a:cubicBezTo>
                  <a:pt x="946647" y="242768"/>
                  <a:pt x="948359" y="235126"/>
                  <a:pt x="954342" y="231793"/>
                </a:cubicBezTo>
                <a:cubicBezTo>
                  <a:pt x="960325" y="228460"/>
                  <a:pt x="969479" y="215499"/>
                  <a:pt x="981803" y="192908"/>
                </a:cubicBezTo>
                <a:cubicBezTo>
                  <a:pt x="994127" y="170318"/>
                  <a:pt x="1000806" y="155065"/>
                  <a:pt x="1001839" y="147148"/>
                </a:cubicBezTo>
                <a:cubicBezTo>
                  <a:pt x="989057" y="151282"/>
                  <a:pt x="977087" y="153881"/>
                  <a:pt x="965929" y="154948"/>
                </a:cubicBezTo>
                <a:cubicBezTo>
                  <a:pt x="954771" y="156015"/>
                  <a:pt x="944109" y="152990"/>
                  <a:pt x="933943" y="145874"/>
                </a:cubicBezTo>
                <a:cubicBezTo>
                  <a:pt x="923777" y="138757"/>
                  <a:pt x="924548" y="134824"/>
                  <a:pt x="936256" y="134074"/>
                </a:cubicBezTo>
                <a:cubicBezTo>
                  <a:pt x="947963" y="133324"/>
                  <a:pt x="966525" y="130579"/>
                  <a:pt x="991940" y="125837"/>
                </a:cubicBezTo>
                <a:cubicBezTo>
                  <a:pt x="1017355" y="121096"/>
                  <a:pt x="1040641" y="116913"/>
                  <a:pt x="1061798" y="113288"/>
                </a:cubicBezTo>
                <a:cubicBezTo>
                  <a:pt x="1082955" y="109663"/>
                  <a:pt x="1098238" y="107309"/>
                  <a:pt x="1107645" y="106226"/>
                </a:cubicBezTo>
                <a:close/>
                <a:moveTo>
                  <a:pt x="4177007" y="99241"/>
                </a:moveTo>
                <a:cubicBezTo>
                  <a:pt x="4178805" y="99488"/>
                  <a:pt x="4180947" y="100103"/>
                  <a:pt x="4183432" y="101089"/>
                </a:cubicBezTo>
                <a:cubicBezTo>
                  <a:pt x="4193373" y="105030"/>
                  <a:pt x="4201772" y="110151"/>
                  <a:pt x="4208631" y="116450"/>
                </a:cubicBezTo>
                <a:cubicBezTo>
                  <a:pt x="4215488" y="122750"/>
                  <a:pt x="4215568" y="128683"/>
                  <a:pt x="4208868" y="134249"/>
                </a:cubicBezTo>
                <a:cubicBezTo>
                  <a:pt x="4202169" y="139816"/>
                  <a:pt x="4189303" y="156740"/>
                  <a:pt x="4170271" y="185021"/>
                </a:cubicBezTo>
                <a:cubicBezTo>
                  <a:pt x="4177603" y="194021"/>
                  <a:pt x="4180224" y="202853"/>
                  <a:pt x="4178133" y="211520"/>
                </a:cubicBezTo>
                <a:cubicBezTo>
                  <a:pt x="4176041" y="220186"/>
                  <a:pt x="4174995" y="237385"/>
                  <a:pt x="4174995" y="263116"/>
                </a:cubicBezTo>
                <a:cubicBezTo>
                  <a:pt x="4174995" y="288448"/>
                  <a:pt x="4174162" y="304989"/>
                  <a:pt x="4172495" y="312738"/>
                </a:cubicBezTo>
                <a:cubicBezTo>
                  <a:pt x="4170829" y="320488"/>
                  <a:pt x="4167662" y="328292"/>
                  <a:pt x="4162996" y="336149"/>
                </a:cubicBezTo>
                <a:cubicBezTo>
                  <a:pt x="4158329" y="344007"/>
                  <a:pt x="4152592" y="341491"/>
                  <a:pt x="4145785" y="328600"/>
                </a:cubicBezTo>
                <a:cubicBezTo>
                  <a:pt x="4138976" y="315709"/>
                  <a:pt x="4137926" y="300481"/>
                  <a:pt x="4142635" y="282915"/>
                </a:cubicBezTo>
                <a:cubicBezTo>
                  <a:pt x="4147343" y="265350"/>
                  <a:pt x="4149697" y="237868"/>
                  <a:pt x="4149697" y="200470"/>
                </a:cubicBezTo>
                <a:cubicBezTo>
                  <a:pt x="4139397" y="218469"/>
                  <a:pt x="4129439" y="231206"/>
                  <a:pt x="4119824" y="238680"/>
                </a:cubicBezTo>
                <a:cubicBezTo>
                  <a:pt x="4110207" y="246155"/>
                  <a:pt x="4097621" y="253421"/>
                  <a:pt x="4082063" y="260479"/>
                </a:cubicBezTo>
                <a:cubicBezTo>
                  <a:pt x="4066506" y="267537"/>
                  <a:pt x="4068218" y="261671"/>
                  <a:pt x="4087201" y="242880"/>
                </a:cubicBezTo>
                <a:cubicBezTo>
                  <a:pt x="4106183" y="224090"/>
                  <a:pt x="4123461" y="203791"/>
                  <a:pt x="4139035" y="181984"/>
                </a:cubicBezTo>
                <a:cubicBezTo>
                  <a:pt x="4154609" y="160177"/>
                  <a:pt x="4163942" y="144199"/>
                  <a:pt x="4167033" y="134049"/>
                </a:cubicBezTo>
                <a:cubicBezTo>
                  <a:pt x="4170124" y="123900"/>
                  <a:pt x="4171146" y="114884"/>
                  <a:pt x="4170096" y="107001"/>
                </a:cubicBezTo>
                <a:cubicBezTo>
                  <a:pt x="4169308" y="101089"/>
                  <a:pt x="4171612" y="98502"/>
                  <a:pt x="4177007" y="99241"/>
                </a:cubicBezTo>
                <a:close/>
                <a:moveTo>
                  <a:pt x="4941469" y="84786"/>
                </a:moveTo>
                <a:cubicBezTo>
                  <a:pt x="4944213" y="84120"/>
                  <a:pt x="4948056" y="84263"/>
                  <a:pt x="4952997" y="85215"/>
                </a:cubicBezTo>
                <a:cubicBezTo>
                  <a:pt x="4972763" y="89023"/>
                  <a:pt x="4986653" y="94677"/>
                  <a:pt x="4994670" y="102176"/>
                </a:cubicBezTo>
                <a:cubicBezTo>
                  <a:pt x="5002686" y="109676"/>
                  <a:pt x="5005407" y="119567"/>
                  <a:pt x="5002832" y="131849"/>
                </a:cubicBezTo>
                <a:cubicBezTo>
                  <a:pt x="5000257" y="144132"/>
                  <a:pt x="4994233" y="148015"/>
                  <a:pt x="4984758" y="143499"/>
                </a:cubicBezTo>
                <a:cubicBezTo>
                  <a:pt x="4975284" y="138982"/>
                  <a:pt x="4962514" y="128691"/>
                  <a:pt x="4946448" y="112626"/>
                </a:cubicBezTo>
                <a:cubicBezTo>
                  <a:pt x="4934898" y="96064"/>
                  <a:pt x="4933239" y="86784"/>
                  <a:pt x="4941469" y="84786"/>
                </a:cubicBezTo>
                <a:close/>
                <a:moveTo>
                  <a:pt x="4345572" y="77190"/>
                </a:moveTo>
                <a:cubicBezTo>
                  <a:pt x="4344381" y="76765"/>
                  <a:pt x="4333011" y="78419"/>
                  <a:pt x="4311462" y="82152"/>
                </a:cubicBezTo>
                <a:lnTo>
                  <a:pt x="4311462" y="101451"/>
                </a:lnTo>
                <a:lnTo>
                  <a:pt x="4342910" y="97401"/>
                </a:lnTo>
                <a:cubicBezTo>
                  <a:pt x="4343793" y="90385"/>
                  <a:pt x="4344756" y="85369"/>
                  <a:pt x="4345797" y="82352"/>
                </a:cubicBezTo>
                <a:cubicBezTo>
                  <a:pt x="4346839" y="79336"/>
                  <a:pt x="4346764" y="77615"/>
                  <a:pt x="4345572" y="77190"/>
                </a:cubicBezTo>
                <a:close/>
                <a:moveTo>
                  <a:pt x="4610684" y="74859"/>
                </a:moveTo>
                <a:cubicBezTo>
                  <a:pt x="4609116" y="74413"/>
                  <a:pt x="4606386" y="74453"/>
                  <a:pt x="4602494" y="74978"/>
                </a:cubicBezTo>
                <a:cubicBezTo>
                  <a:pt x="4594711" y="76028"/>
                  <a:pt x="4586278" y="76028"/>
                  <a:pt x="4577196" y="74978"/>
                </a:cubicBezTo>
                <a:cubicBezTo>
                  <a:pt x="4570779" y="83427"/>
                  <a:pt x="4561226" y="93731"/>
                  <a:pt x="4548535" y="105888"/>
                </a:cubicBezTo>
                <a:lnTo>
                  <a:pt x="4529595" y="121875"/>
                </a:lnTo>
                <a:lnTo>
                  <a:pt x="4543548" y="121863"/>
                </a:lnTo>
                <a:cubicBezTo>
                  <a:pt x="4548714" y="121854"/>
                  <a:pt x="4561305" y="120950"/>
                  <a:pt x="4581321" y="119150"/>
                </a:cubicBezTo>
                <a:cubicBezTo>
                  <a:pt x="4600202" y="94318"/>
                  <a:pt x="4610398" y="80486"/>
                  <a:pt x="4611906" y="77653"/>
                </a:cubicBezTo>
                <a:cubicBezTo>
                  <a:pt x="4612660" y="76236"/>
                  <a:pt x="4612253" y="75305"/>
                  <a:pt x="4610684" y="74859"/>
                </a:cubicBezTo>
                <a:close/>
                <a:moveTo>
                  <a:pt x="5351848" y="74828"/>
                </a:moveTo>
                <a:cubicBezTo>
                  <a:pt x="5357148" y="74828"/>
                  <a:pt x="5364322" y="77661"/>
                  <a:pt x="5373372" y="83327"/>
                </a:cubicBezTo>
                <a:cubicBezTo>
                  <a:pt x="5383138" y="88310"/>
                  <a:pt x="5387484" y="93768"/>
                  <a:pt x="5386408" y="99701"/>
                </a:cubicBezTo>
                <a:cubicBezTo>
                  <a:pt x="5385334" y="105634"/>
                  <a:pt x="5384288" y="115163"/>
                  <a:pt x="5383270" y="128287"/>
                </a:cubicBezTo>
                <a:cubicBezTo>
                  <a:pt x="5382254" y="141411"/>
                  <a:pt x="5381746" y="172239"/>
                  <a:pt x="5381746" y="220769"/>
                </a:cubicBezTo>
                <a:cubicBezTo>
                  <a:pt x="5381746" y="268149"/>
                  <a:pt x="5380392" y="299414"/>
                  <a:pt x="5377684" y="314563"/>
                </a:cubicBezTo>
                <a:cubicBezTo>
                  <a:pt x="5374976" y="329712"/>
                  <a:pt x="5370680" y="340108"/>
                  <a:pt x="5364797" y="345749"/>
                </a:cubicBezTo>
                <a:cubicBezTo>
                  <a:pt x="5358914" y="351390"/>
                  <a:pt x="5353702" y="346632"/>
                  <a:pt x="5349160" y="331475"/>
                </a:cubicBezTo>
                <a:cubicBezTo>
                  <a:pt x="5344619" y="316317"/>
                  <a:pt x="5343661" y="304201"/>
                  <a:pt x="5346286" y="295127"/>
                </a:cubicBezTo>
                <a:cubicBezTo>
                  <a:pt x="5348910" y="286053"/>
                  <a:pt x="5351264" y="266945"/>
                  <a:pt x="5353348" y="237805"/>
                </a:cubicBezTo>
                <a:cubicBezTo>
                  <a:pt x="5355430" y="208666"/>
                  <a:pt x="5355952" y="179126"/>
                  <a:pt x="5354910" y="149186"/>
                </a:cubicBezTo>
                <a:cubicBezTo>
                  <a:pt x="5353868" y="119246"/>
                  <a:pt x="5351514" y="99368"/>
                  <a:pt x="5347848" y="89552"/>
                </a:cubicBezTo>
                <a:cubicBezTo>
                  <a:pt x="5344182" y="79736"/>
                  <a:pt x="5345515" y="74828"/>
                  <a:pt x="5351848" y="74828"/>
                </a:cubicBezTo>
                <a:close/>
                <a:moveTo>
                  <a:pt x="1386991" y="68703"/>
                </a:moveTo>
                <a:cubicBezTo>
                  <a:pt x="1369175" y="70803"/>
                  <a:pt x="1353284" y="72720"/>
                  <a:pt x="1339319" y="74453"/>
                </a:cubicBezTo>
                <a:cubicBezTo>
                  <a:pt x="1338429" y="137274"/>
                  <a:pt x="1336921" y="181090"/>
                  <a:pt x="1334793" y="205900"/>
                </a:cubicBezTo>
                <a:lnTo>
                  <a:pt x="1334083" y="212984"/>
                </a:lnTo>
                <a:lnTo>
                  <a:pt x="1340244" y="208807"/>
                </a:lnTo>
                <a:cubicBezTo>
                  <a:pt x="1349260" y="206382"/>
                  <a:pt x="1366184" y="201829"/>
                  <a:pt x="1391015" y="195146"/>
                </a:cubicBezTo>
                <a:lnTo>
                  <a:pt x="1391015" y="154973"/>
                </a:lnTo>
                <a:cubicBezTo>
                  <a:pt x="1379299" y="158123"/>
                  <a:pt x="1368005" y="157015"/>
                  <a:pt x="1357130" y="151648"/>
                </a:cubicBezTo>
                <a:cubicBezTo>
                  <a:pt x="1346256" y="146282"/>
                  <a:pt x="1345106" y="142349"/>
                  <a:pt x="1353680" y="139849"/>
                </a:cubicBezTo>
                <a:cubicBezTo>
                  <a:pt x="1362255" y="137349"/>
                  <a:pt x="1374700" y="134283"/>
                  <a:pt x="1391015" y="130649"/>
                </a:cubicBezTo>
                <a:cubicBezTo>
                  <a:pt x="1391015" y="107568"/>
                  <a:pt x="1389674" y="86919"/>
                  <a:pt x="1386991" y="68703"/>
                </a:cubicBezTo>
                <a:close/>
                <a:moveTo>
                  <a:pt x="3929338" y="60857"/>
                </a:moveTo>
                <a:cubicBezTo>
                  <a:pt x="3933861" y="61696"/>
                  <a:pt x="3939143" y="63645"/>
                  <a:pt x="3945184" y="66703"/>
                </a:cubicBezTo>
                <a:cubicBezTo>
                  <a:pt x="3957267" y="72820"/>
                  <a:pt x="3968233" y="82115"/>
                  <a:pt x="3978082" y="94589"/>
                </a:cubicBezTo>
                <a:cubicBezTo>
                  <a:pt x="3987932" y="107063"/>
                  <a:pt x="3985015" y="114213"/>
                  <a:pt x="3969333" y="116038"/>
                </a:cubicBezTo>
                <a:cubicBezTo>
                  <a:pt x="3953650" y="117863"/>
                  <a:pt x="3937935" y="123242"/>
                  <a:pt x="3922186" y="132174"/>
                </a:cubicBezTo>
                <a:cubicBezTo>
                  <a:pt x="3906437" y="141107"/>
                  <a:pt x="3903528" y="137566"/>
                  <a:pt x="3913461" y="121550"/>
                </a:cubicBezTo>
                <a:cubicBezTo>
                  <a:pt x="3923394" y="105534"/>
                  <a:pt x="3926756" y="95597"/>
                  <a:pt x="3923548" y="91739"/>
                </a:cubicBezTo>
                <a:cubicBezTo>
                  <a:pt x="3920340" y="87881"/>
                  <a:pt x="3910928" y="87752"/>
                  <a:pt x="3895312" y="91352"/>
                </a:cubicBezTo>
                <a:cubicBezTo>
                  <a:pt x="3879696" y="94952"/>
                  <a:pt x="3855765" y="99660"/>
                  <a:pt x="3823517" y="105476"/>
                </a:cubicBezTo>
                <a:cubicBezTo>
                  <a:pt x="3791269" y="111292"/>
                  <a:pt x="3769411" y="114200"/>
                  <a:pt x="3757946" y="114200"/>
                </a:cubicBezTo>
                <a:cubicBezTo>
                  <a:pt x="3752046" y="135849"/>
                  <a:pt x="3743875" y="150673"/>
                  <a:pt x="3733435" y="158673"/>
                </a:cubicBezTo>
                <a:cubicBezTo>
                  <a:pt x="3722993" y="166672"/>
                  <a:pt x="3715748" y="165676"/>
                  <a:pt x="3711698" y="155685"/>
                </a:cubicBezTo>
                <a:cubicBezTo>
                  <a:pt x="3707649" y="145694"/>
                  <a:pt x="3708777" y="135878"/>
                  <a:pt x="3715086" y="126237"/>
                </a:cubicBezTo>
                <a:cubicBezTo>
                  <a:pt x="3721394" y="116596"/>
                  <a:pt x="3725981" y="105613"/>
                  <a:pt x="3728847" y="93289"/>
                </a:cubicBezTo>
                <a:cubicBezTo>
                  <a:pt x="3731714" y="80965"/>
                  <a:pt x="3735726" y="75440"/>
                  <a:pt x="3740884" y="76715"/>
                </a:cubicBezTo>
                <a:cubicBezTo>
                  <a:pt x="3746042" y="77990"/>
                  <a:pt x="3751629" y="84144"/>
                  <a:pt x="3757646" y="95177"/>
                </a:cubicBezTo>
                <a:cubicBezTo>
                  <a:pt x="3772561" y="95277"/>
                  <a:pt x="3791997" y="92981"/>
                  <a:pt x="3815955" y="88290"/>
                </a:cubicBezTo>
                <a:cubicBezTo>
                  <a:pt x="3839911" y="83598"/>
                  <a:pt x="3861414" y="78678"/>
                  <a:pt x="3880463" y="73528"/>
                </a:cubicBezTo>
                <a:cubicBezTo>
                  <a:pt x="3899512" y="68378"/>
                  <a:pt x="3912040" y="64424"/>
                  <a:pt x="3918048" y="61666"/>
                </a:cubicBezTo>
                <a:cubicBezTo>
                  <a:pt x="3921052" y="60287"/>
                  <a:pt x="3924815" y="60017"/>
                  <a:pt x="3929338" y="60857"/>
                </a:cubicBezTo>
                <a:close/>
                <a:moveTo>
                  <a:pt x="3496430" y="55629"/>
                </a:moveTo>
                <a:cubicBezTo>
                  <a:pt x="3499601" y="54804"/>
                  <a:pt x="3505778" y="55954"/>
                  <a:pt x="3514960" y="59079"/>
                </a:cubicBezTo>
                <a:cubicBezTo>
                  <a:pt x="3533326" y="65328"/>
                  <a:pt x="3541134" y="74507"/>
                  <a:pt x="3538384" y="86615"/>
                </a:cubicBezTo>
                <a:cubicBezTo>
                  <a:pt x="3535634" y="98722"/>
                  <a:pt x="3527910" y="100068"/>
                  <a:pt x="3515210" y="90652"/>
                </a:cubicBezTo>
                <a:cubicBezTo>
                  <a:pt x="3508044" y="82452"/>
                  <a:pt x="3501619" y="73578"/>
                  <a:pt x="3495937" y="64029"/>
                </a:cubicBezTo>
                <a:cubicBezTo>
                  <a:pt x="3493095" y="59254"/>
                  <a:pt x="3493259" y="56454"/>
                  <a:pt x="3496430" y="55629"/>
                </a:cubicBezTo>
                <a:close/>
                <a:moveTo>
                  <a:pt x="5842323" y="54104"/>
                </a:moveTo>
                <a:cubicBezTo>
                  <a:pt x="5839640" y="54171"/>
                  <a:pt x="5836092" y="54596"/>
                  <a:pt x="5831680" y="55379"/>
                </a:cubicBezTo>
                <a:cubicBezTo>
                  <a:pt x="5822856" y="56946"/>
                  <a:pt x="5812502" y="59345"/>
                  <a:pt x="5800620" y="62579"/>
                </a:cubicBezTo>
                <a:cubicBezTo>
                  <a:pt x="5801603" y="64145"/>
                  <a:pt x="5802994" y="71878"/>
                  <a:pt x="5804794" y="85777"/>
                </a:cubicBezTo>
                <a:cubicBezTo>
                  <a:pt x="5808078" y="85927"/>
                  <a:pt x="5813577" y="84136"/>
                  <a:pt x="5821294" y="80403"/>
                </a:cubicBezTo>
                <a:cubicBezTo>
                  <a:pt x="5829010" y="76669"/>
                  <a:pt x="5835860" y="78136"/>
                  <a:pt x="5841842" y="84802"/>
                </a:cubicBezTo>
                <a:cubicBezTo>
                  <a:pt x="5847825" y="91469"/>
                  <a:pt x="5845163" y="96464"/>
                  <a:pt x="5833855" y="99789"/>
                </a:cubicBezTo>
                <a:cubicBezTo>
                  <a:pt x="5822548" y="103114"/>
                  <a:pt x="5813560" y="104776"/>
                  <a:pt x="5806894" y="104776"/>
                </a:cubicBezTo>
                <a:lnTo>
                  <a:pt x="5809619" y="129700"/>
                </a:lnTo>
                <a:cubicBezTo>
                  <a:pt x="5829501" y="126916"/>
                  <a:pt x="5840004" y="124583"/>
                  <a:pt x="5841130" y="122700"/>
                </a:cubicBezTo>
                <a:cubicBezTo>
                  <a:pt x="5842254" y="120817"/>
                  <a:pt x="5844121" y="109384"/>
                  <a:pt x="5846729" y="88402"/>
                </a:cubicBezTo>
                <a:cubicBezTo>
                  <a:pt x="5849338" y="67420"/>
                  <a:pt x="5849688" y="56279"/>
                  <a:pt x="5847779" y="54979"/>
                </a:cubicBezTo>
                <a:cubicBezTo>
                  <a:pt x="5846825" y="54329"/>
                  <a:pt x="5845006" y="54037"/>
                  <a:pt x="5842323" y="54104"/>
                </a:cubicBezTo>
                <a:close/>
                <a:moveTo>
                  <a:pt x="2125171" y="51367"/>
                </a:moveTo>
                <a:cubicBezTo>
                  <a:pt x="2136470" y="52475"/>
                  <a:pt x="2146694" y="57054"/>
                  <a:pt x="2155844" y="65103"/>
                </a:cubicBezTo>
                <a:cubicBezTo>
                  <a:pt x="2164993" y="73153"/>
                  <a:pt x="2168555" y="83869"/>
                  <a:pt x="2166531" y="97252"/>
                </a:cubicBezTo>
                <a:cubicBezTo>
                  <a:pt x="2164506" y="110634"/>
                  <a:pt x="2154302" y="109984"/>
                  <a:pt x="2135920" y="95302"/>
                </a:cubicBezTo>
                <a:cubicBezTo>
                  <a:pt x="2125304" y="86802"/>
                  <a:pt x="2118034" y="77078"/>
                  <a:pt x="2114109" y="66128"/>
                </a:cubicBezTo>
                <a:cubicBezTo>
                  <a:pt x="2110184" y="55179"/>
                  <a:pt x="2113871" y="50259"/>
                  <a:pt x="2125171" y="51367"/>
                </a:cubicBezTo>
                <a:close/>
                <a:moveTo>
                  <a:pt x="2913126" y="43533"/>
                </a:moveTo>
                <a:cubicBezTo>
                  <a:pt x="2917936" y="42923"/>
                  <a:pt x="2925847" y="44438"/>
                  <a:pt x="2936859" y="48080"/>
                </a:cubicBezTo>
                <a:cubicBezTo>
                  <a:pt x="2958882" y="55362"/>
                  <a:pt x="2968319" y="68203"/>
                  <a:pt x="2965169" y="86602"/>
                </a:cubicBezTo>
                <a:cubicBezTo>
                  <a:pt x="2962020" y="105001"/>
                  <a:pt x="2951362" y="106326"/>
                  <a:pt x="2933196" y="90577"/>
                </a:cubicBezTo>
                <a:cubicBezTo>
                  <a:pt x="2919181" y="74411"/>
                  <a:pt x="2910781" y="61466"/>
                  <a:pt x="2907998" y="51742"/>
                </a:cubicBezTo>
                <a:cubicBezTo>
                  <a:pt x="2906606" y="46880"/>
                  <a:pt x="2908316" y="44143"/>
                  <a:pt x="2913126" y="43533"/>
                </a:cubicBezTo>
                <a:close/>
                <a:moveTo>
                  <a:pt x="865251" y="43533"/>
                </a:moveTo>
                <a:cubicBezTo>
                  <a:pt x="870061" y="42923"/>
                  <a:pt x="877972" y="44438"/>
                  <a:pt x="888984" y="48080"/>
                </a:cubicBezTo>
                <a:cubicBezTo>
                  <a:pt x="911007" y="55362"/>
                  <a:pt x="920444" y="68203"/>
                  <a:pt x="917294" y="86602"/>
                </a:cubicBezTo>
                <a:cubicBezTo>
                  <a:pt x="914145" y="105001"/>
                  <a:pt x="903487" y="106326"/>
                  <a:pt x="885321" y="90577"/>
                </a:cubicBezTo>
                <a:cubicBezTo>
                  <a:pt x="871306" y="74411"/>
                  <a:pt x="862906" y="61466"/>
                  <a:pt x="860123" y="51742"/>
                </a:cubicBezTo>
                <a:cubicBezTo>
                  <a:pt x="858731" y="46880"/>
                  <a:pt x="860441" y="44143"/>
                  <a:pt x="865251" y="43533"/>
                </a:cubicBezTo>
                <a:close/>
                <a:moveTo>
                  <a:pt x="3112719" y="41174"/>
                </a:moveTo>
                <a:cubicBezTo>
                  <a:pt x="3120936" y="40851"/>
                  <a:pt x="3127978" y="44223"/>
                  <a:pt x="3133847" y="51292"/>
                </a:cubicBezTo>
                <a:cubicBezTo>
                  <a:pt x="3141671" y="60716"/>
                  <a:pt x="3129555" y="68849"/>
                  <a:pt x="3097499" y="75690"/>
                </a:cubicBezTo>
                <a:cubicBezTo>
                  <a:pt x="3065442" y="82532"/>
                  <a:pt x="3044831" y="84269"/>
                  <a:pt x="3035665" y="80903"/>
                </a:cubicBezTo>
                <a:cubicBezTo>
                  <a:pt x="3026499" y="77536"/>
                  <a:pt x="3020537" y="73840"/>
                  <a:pt x="3017779" y="69816"/>
                </a:cubicBezTo>
                <a:cubicBezTo>
                  <a:pt x="3015020" y="65791"/>
                  <a:pt x="3025999" y="61304"/>
                  <a:pt x="3050714" y="56354"/>
                </a:cubicBezTo>
                <a:cubicBezTo>
                  <a:pt x="3074313" y="50988"/>
                  <a:pt x="3092112" y="46446"/>
                  <a:pt x="3104111" y="42730"/>
                </a:cubicBezTo>
                <a:cubicBezTo>
                  <a:pt x="3107111" y="41801"/>
                  <a:pt x="3109980" y="41282"/>
                  <a:pt x="3112719" y="41174"/>
                </a:cubicBezTo>
                <a:close/>
                <a:moveTo>
                  <a:pt x="1064844" y="41174"/>
                </a:moveTo>
                <a:cubicBezTo>
                  <a:pt x="1073061" y="40851"/>
                  <a:pt x="1080103" y="44223"/>
                  <a:pt x="1085972" y="51292"/>
                </a:cubicBezTo>
                <a:cubicBezTo>
                  <a:pt x="1093796" y="60716"/>
                  <a:pt x="1081680" y="68849"/>
                  <a:pt x="1049624" y="75690"/>
                </a:cubicBezTo>
                <a:cubicBezTo>
                  <a:pt x="1017567" y="82532"/>
                  <a:pt x="996956" y="84269"/>
                  <a:pt x="987790" y="80903"/>
                </a:cubicBezTo>
                <a:cubicBezTo>
                  <a:pt x="978624" y="77536"/>
                  <a:pt x="972662" y="73840"/>
                  <a:pt x="969904" y="69816"/>
                </a:cubicBezTo>
                <a:cubicBezTo>
                  <a:pt x="967146" y="65791"/>
                  <a:pt x="978124" y="61304"/>
                  <a:pt x="1002839" y="56354"/>
                </a:cubicBezTo>
                <a:cubicBezTo>
                  <a:pt x="1026438" y="50988"/>
                  <a:pt x="1044237" y="46446"/>
                  <a:pt x="1056236" y="42730"/>
                </a:cubicBezTo>
                <a:cubicBezTo>
                  <a:pt x="1059236" y="41801"/>
                  <a:pt x="1062105" y="41282"/>
                  <a:pt x="1064844" y="41174"/>
                </a:cubicBezTo>
                <a:close/>
                <a:moveTo>
                  <a:pt x="474615" y="36740"/>
                </a:moveTo>
                <a:cubicBezTo>
                  <a:pt x="477071" y="36560"/>
                  <a:pt x="480102" y="36745"/>
                  <a:pt x="483708" y="37293"/>
                </a:cubicBezTo>
                <a:cubicBezTo>
                  <a:pt x="498132" y="39484"/>
                  <a:pt x="509407" y="43805"/>
                  <a:pt x="517531" y="50254"/>
                </a:cubicBezTo>
                <a:cubicBezTo>
                  <a:pt x="525656" y="56704"/>
                  <a:pt x="528389" y="65837"/>
                  <a:pt x="525731" y="77653"/>
                </a:cubicBezTo>
                <a:cubicBezTo>
                  <a:pt x="523073" y="89469"/>
                  <a:pt x="512919" y="89819"/>
                  <a:pt x="495270" y="78703"/>
                </a:cubicBezTo>
                <a:cubicBezTo>
                  <a:pt x="481088" y="67787"/>
                  <a:pt x="472009" y="57608"/>
                  <a:pt x="468034" y="48167"/>
                </a:cubicBezTo>
                <a:cubicBezTo>
                  <a:pt x="465053" y="41086"/>
                  <a:pt x="467247" y="37277"/>
                  <a:pt x="474615" y="36740"/>
                </a:cubicBezTo>
                <a:close/>
                <a:moveTo>
                  <a:pt x="5588824" y="31390"/>
                </a:moveTo>
                <a:cubicBezTo>
                  <a:pt x="5594921" y="32209"/>
                  <a:pt x="5602358" y="34772"/>
                  <a:pt x="5611132" y="39080"/>
                </a:cubicBezTo>
                <a:cubicBezTo>
                  <a:pt x="5628664" y="47830"/>
                  <a:pt x="5635338" y="55204"/>
                  <a:pt x="5631156" y="61204"/>
                </a:cubicBezTo>
                <a:cubicBezTo>
                  <a:pt x="5626972" y="67203"/>
                  <a:pt x="5624881" y="86927"/>
                  <a:pt x="5624881" y="120375"/>
                </a:cubicBezTo>
                <a:cubicBezTo>
                  <a:pt x="5624881" y="155806"/>
                  <a:pt x="5625131" y="183438"/>
                  <a:pt x="5625631" y="203270"/>
                </a:cubicBezTo>
                <a:cubicBezTo>
                  <a:pt x="5626131" y="223102"/>
                  <a:pt x="5627702" y="245992"/>
                  <a:pt x="5630344" y="271941"/>
                </a:cubicBezTo>
                <a:cubicBezTo>
                  <a:pt x="5632984" y="297889"/>
                  <a:pt x="5629934" y="321225"/>
                  <a:pt x="5621194" y="341949"/>
                </a:cubicBezTo>
                <a:cubicBezTo>
                  <a:pt x="5612452" y="362673"/>
                  <a:pt x="5604724" y="367510"/>
                  <a:pt x="5598008" y="356461"/>
                </a:cubicBezTo>
                <a:cubicBezTo>
                  <a:pt x="5591291" y="345411"/>
                  <a:pt x="5579942" y="332046"/>
                  <a:pt x="5563960" y="316363"/>
                </a:cubicBezTo>
                <a:cubicBezTo>
                  <a:pt x="5547978" y="300681"/>
                  <a:pt x="5545002" y="293935"/>
                  <a:pt x="5555035" y="296127"/>
                </a:cubicBezTo>
                <a:cubicBezTo>
                  <a:pt x="5565068" y="298318"/>
                  <a:pt x="5573580" y="300148"/>
                  <a:pt x="5580572" y="301614"/>
                </a:cubicBezTo>
                <a:cubicBezTo>
                  <a:pt x="5587562" y="303081"/>
                  <a:pt x="5591958" y="299856"/>
                  <a:pt x="5593758" y="291940"/>
                </a:cubicBezTo>
                <a:cubicBezTo>
                  <a:pt x="5595558" y="284024"/>
                  <a:pt x="5596458" y="265533"/>
                  <a:pt x="5596458" y="236468"/>
                </a:cubicBezTo>
                <a:cubicBezTo>
                  <a:pt x="5596458" y="206287"/>
                  <a:pt x="5595941" y="176084"/>
                  <a:pt x="5594908" y="145861"/>
                </a:cubicBezTo>
                <a:cubicBezTo>
                  <a:pt x="5593874" y="115638"/>
                  <a:pt x="5592358" y="95039"/>
                  <a:pt x="5590358" y="84065"/>
                </a:cubicBezTo>
                <a:cubicBezTo>
                  <a:pt x="5588358" y="73090"/>
                  <a:pt x="5586184" y="65958"/>
                  <a:pt x="5583834" y="62666"/>
                </a:cubicBezTo>
                <a:cubicBezTo>
                  <a:pt x="5581484" y="59375"/>
                  <a:pt x="5569947" y="59783"/>
                  <a:pt x="5549224" y="63891"/>
                </a:cubicBezTo>
                <a:cubicBezTo>
                  <a:pt x="5528500" y="67999"/>
                  <a:pt x="5512526" y="71657"/>
                  <a:pt x="5501302" y="74865"/>
                </a:cubicBezTo>
                <a:cubicBezTo>
                  <a:pt x="5490077" y="78073"/>
                  <a:pt x="5479340" y="75470"/>
                  <a:pt x="5469090" y="67053"/>
                </a:cubicBezTo>
                <a:cubicBezTo>
                  <a:pt x="5458841" y="58637"/>
                  <a:pt x="5459499" y="54429"/>
                  <a:pt x="5471066" y="54429"/>
                </a:cubicBezTo>
                <a:cubicBezTo>
                  <a:pt x="5479148" y="54429"/>
                  <a:pt x="5496706" y="52388"/>
                  <a:pt x="5523737" y="48304"/>
                </a:cubicBezTo>
                <a:cubicBezTo>
                  <a:pt x="5550768" y="44221"/>
                  <a:pt x="5567706" y="39509"/>
                  <a:pt x="5574547" y="34168"/>
                </a:cubicBezTo>
                <a:cubicBezTo>
                  <a:pt x="5577968" y="31497"/>
                  <a:pt x="5582726" y="30571"/>
                  <a:pt x="5588824" y="31390"/>
                </a:cubicBezTo>
                <a:close/>
                <a:moveTo>
                  <a:pt x="4788426" y="31193"/>
                </a:moveTo>
                <a:cubicBezTo>
                  <a:pt x="4791580" y="31097"/>
                  <a:pt x="4794891" y="31631"/>
                  <a:pt x="4798357" y="32793"/>
                </a:cubicBezTo>
                <a:cubicBezTo>
                  <a:pt x="4805290" y="35118"/>
                  <a:pt x="4811915" y="39763"/>
                  <a:pt x="4818231" y="46730"/>
                </a:cubicBezTo>
                <a:cubicBezTo>
                  <a:pt x="4824547" y="53696"/>
                  <a:pt x="4824972" y="59320"/>
                  <a:pt x="4819506" y="63604"/>
                </a:cubicBezTo>
                <a:cubicBezTo>
                  <a:pt x="4814039" y="67887"/>
                  <a:pt x="4809819" y="75495"/>
                  <a:pt x="4806844" y="86427"/>
                </a:cubicBezTo>
                <a:cubicBezTo>
                  <a:pt x="4803869" y="97360"/>
                  <a:pt x="4801261" y="107026"/>
                  <a:pt x="4799019" y="115425"/>
                </a:cubicBezTo>
                <a:cubicBezTo>
                  <a:pt x="4796778" y="123825"/>
                  <a:pt x="4790416" y="131470"/>
                  <a:pt x="4779933" y="138362"/>
                </a:cubicBezTo>
                <a:cubicBezTo>
                  <a:pt x="4769450" y="145253"/>
                  <a:pt x="4762613" y="145040"/>
                  <a:pt x="4759422" y="137724"/>
                </a:cubicBezTo>
                <a:cubicBezTo>
                  <a:pt x="4756230" y="130408"/>
                  <a:pt x="4750573" y="122796"/>
                  <a:pt x="4742448" y="114888"/>
                </a:cubicBezTo>
                <a:cubicBezTo>
                  <a:pt x="4734324" y="106980"/>
                  <a:pt x="4735269" y="103559"/>
                  <a:pt x="4745285" y="104626"/>
                </a:cubicBezTo>
                <a:cubicBezTo>
                  <a:pt x="4755301" y="105693"/>
                  <a:pt x="4761301" y="106218"/>
                  <a:pt x="4763284" y="106201"/>
                </a:cubicBezTo>
                <a:cubicBezTo>
                  <a:pt x="4764601" y="106201"/>
                  <a:pt x="4766242" y="105018"/>
                  <a:pt x="4768209" y="102651"/>
                </a:cubicBezTo>
                <a:cubicBezTo>
                  <a:pt x="4770175" y="100285"/>
                  <a:pt x="4772446" y="93543"/>
                  <a:pt x="4775021" y="82427"/>
                </a:cubicBezTo>
                <a:cubicBezTo>
                  <a:pt x="4777596" y="71311"/>
                  <a:pt x="4778571" y="64678"/>
                  <a:pt x="4777946" y="62529"/>
                </a:cubicBezTo>
                <a:cubicBezTo>
                  <a:pt x="4777321" y="60379"/>
                  <a:pt x="4775171" y="59550"/>
                  <a:pt x="4771496" y="60041"/>
                </a:cubicBezTo>
                <a:cubicBezTo>
                  <a:pt x="4767821" y="60533"/>
                  <a:pt x="4758843" y="62262"/>
                  <a:pt x="4744561" y="65228"/>
                </a:cubicBezTo>
                <a:cubicBezTo>
                  <a:pt x="4751876" y="71028"/>
                  <a:pt x="4753518" y="76182"/>
                  <a:pt x="4749485" y="80690"/>
                </a:cubicBezTo>
                <a:cubicBezTo>
                  <a:pt x="4745452" y="85198"/>
                  <a:pt x="4737911" y="96393"/>
                  <a:pt x="4726862" y="114275"/>
                </a:cubicBezTo>
                <a:cubicBezTo>
                  <a:pt x="4715812" y="132158"/>
                  <a:pt x="4701067" y="146028"/>
                  <a:pt x="4682627" y="155885"/>
                </a:cubicBezTo>
                <a:cubicBezTo>
                  <a:pt x="4664186" y="165743"/>
                  <a:pt x="4661044" y="163122"/>
                  <a:pt x="4673202" y="148023"/>
                </a:cubicBezTo>
                <a:cubicBezTo>
                  <a:pt x="4685360" y="132924"/>
                  <a:pt x="4695051" y="118150"/>
                  <a:pt x="4702276" y="103701"/>
                </a:cubicBezTo>
                <a:cubicBezTo>
                  <a:pt x="4709500" y="89252"/>
                  <a:pt x="4714121" y="78111"/>
                  <a:pt x="4716137" y="70278"/>
                </a:cubicBezTo>
                <a:cubicBezTo>
                  <a:pt x="4712521" y="72361"/>
                  <a:pt x="4708871" y="73665"/>
                  <a:pt x="4705188" y="74190"/>
                </a:cubicBezTo>
                <a:cubicBezTo>
                  <a:pt x="4701504" y="74715"/>
                  <a:pt x="4695089" y="71391"/>
                  <a:pt x="4685939" y="64216"/>
                </a:cubicBezTo>
                <a:cubicBezTo>
                  <a:pt x="4676790" y="57041"/>
                  <a:pt x="4679090" y="53113"/>
                  <a:pt x="4692839" y="52429"/>
                </a:cubicBezTo>
                <a:cubicBezTo>
                  <a:pt x="4706588" y="51746"/>
                  <a:pt x="4723037" y="49075"/>
                  <a:pt x="4742186" y="44417"/>
                </a:cubicBezTo>
                <a:cubicBezTo>
                  <a:pt x="4761335" y="39759"/>
                  <a:pt x="4773750" y="36076"/>
                  <a:pt x="4779433" y="33368"/>
                </a:cubicBezTo>
                <a:cubicBezTo>
                  <a:pt x="4782275" y="32014"/>
                  <a:pt x="4785272" y="31289"/>
                  <a:pt x="4788426" y="31193"/>
                </a:cubicBezTo>
                <a:close/>
                <a:moveTo>
                  <a:pt x="6011144" y="30931"/>
                </a:moveTo>
                <a:cubicBezTo>
                  <a:pt x="6021618" y="28797"/>
                  <a:pt x="6029672" y="31393"/>
                  <a:pt x="6035306" y="38718"/>
                </a:cubicBezTo>
                <a:cubicBezTo>
                  <a:pt x="6040938" y="46042"/>
                  <a:pt x="6037472" y="51213"/>
                  <a:pt x="6024906" y="54229"/>
                </a:cubicBezTo>
                <a:cubicBezTo>
                  <a:pt x="6012340" y="57246"/>
                  <a:pt x="5991433" y="61337"/>
                  <a:pt x="5962185" y="66503"/>
                </a:cubicBezTo>
                <a:cubicBezTo>
                  <a:pt x="5972651" y="70820"/>
                  <a:pt x="5975901" y="75861"/>
                  <a:pt x="5971934" y="81627"/>
                </a:cubicBezTo>
                <a:cubicBezTo>
                  <a:pt x="5967968" y="87394"/>
                  <a:pt x="5960535" y="97143"/>
                  <a:pt x="5949636" y="110876"/>
                </a:cubicBezTo>
                <a:cubicBezTo>
                  <a:pt x="5966952" y="106943"/>
                  <a:pt x="5979104" y="103084"/>
                  <a:pt x="5986096" y="99301"/>
                </a:cubicBezTo>
                <a:cubicBezTo>
                  <a:pt x="5993087" y="95518"/>
                  <a:pt x="6002616" y="96864"/>
                  <a:pt x="6014682" y="103339"/>
                </a:cubicBezTo>
                <a:cubicBezTo>
                  <a:pt x="6026748" y="109813"/>
                  <a:pt x="6031672" y="115880"/>
                  <a:pt x="6029456" y="121538"/>
                </a:cubicBezTo>
                <a:cubicBezTo>
                  <a:pt x="6027239" y="127195"/>
                  <a:pt x="6025406" y="132204"/>
                  <a:pt x="6023956" y="136562"/>
                </a:cubicBezTo>
                <a:cubicBezTo>
                  <a:pt x="6022506" y="140920"/>
                  <a:pt x="6022298" y="151148"/>
                  <a:pt x="6023331" y="167247"/>
                </a:cubicBezTo>
                <a:cubicBezTo>
                  <a:pt x="6024364" y="183346"/>
                  <a:pt x="6023581" y="199966"/>
                  <a:pt x="6020981" y="217107"/>
                </a:cubicBezTo>
                <a:cubicBezTo>
                  <a:pt x="6018382" y="234247"/>
                  <a:pt x="6012869" y="238576"/>
                  <a:pt x="6004444" y="230093"/>
                </a:cubicBezTo>
                <a:cubicBezTo>
                  <a:pt x="5996020" y="221611"/>
                  <a:pt x="5992333" y="214749"/>
                  <a:pt x="5993383" y="209507"/>
                </a:cubicBezTo>
                <a:cubicBezTo>
                  <a:pt x="5994433" y="204266"/>
                  <a:pt x="5995216" y="191350"/>
                  <a:pt x="5995733" y="170760"/>
                </a:cubicBezTo>
                <a:cubicBezTo>
                  <a:pt x="5996250" y="150169"/>
                  <a:pt x="5995687" y="136641"/>
                  <a:pt x="5994045" y="130174"/>
                </a:cubicBezTo>
                <a:cubicBezTo>
                  <a:pt x="5992404" y="123708"/>
                  <a:pt x="5986608" y="121942"/>
                  <a:pt x="5976659" y="124875"/>
                </a:cubicBezTo>
                <a:lnTo>
                  <a:pt x="5929262" y="133774"/>
                </a:lnTo>
                <a:cubicBezTo>
                  <a:pt x="5929262" y="148940"/>
                  <a:pt x="5928645" y="169601"/>
                  <a:pt x="5927412" y="195758"/>
                </a:cubicBezTo>
                <a:cubicBezTo>
                  <a:pt x="5926179" y="221915"/>
                  <a:pt x="5920916" y="231352"/>
                  <a:pt x="5911625" y="224069"/>
                </a:cubicBezTo>
                <a:cubicBezTo>
                  <a:pt x="5902334" y="216786"/>
                  <a:pt x="5898218" y="209061"/>
                  <a:pt x="5899276" y="200895"/>
                </a:cubicBezTo>
                <a:cubicBezTo>
                  <a:pt x="5900334" y="192729"/>
                  <a:pt x="5901380" y="180380"/>
                  <a:pt x="5902414" y="163847"/>
                </a:cubicBezTo>
                <a:cubicBezTo>
                  <a:pt x="5903446" y="147315"/>
                  <a:pt x="5901872" y="135141"/>
                  <a:pt x="5897688" y="127325"/>
                </a:cubicBezTo>
                <a:cubicBezTo>
                  <a:pt x="5893506" y="119508"/>
                  <a:pt x="5895630" y="115600"/>
                  <a:pt x="5904064" y="115600"/>
                </a:cubicBezTo>
                <a:cubicBezTo>
                  <a:pt x="5909796" y="115600"/>
                  <a:pt x="5914317" y="115859"/>
                  <a:pt x="5917624" y="116375"/>
                </a:cubicBezTo>
                <a:cubicBezTo>
                  <a:pt x="5920934" y="116892"/>
                  <a:pt x="5925420" y="116525"/>
                  <a:pt x="5931086" y="115275"/>
                </a:cubicBezTo>
                <a:cubicBezTo>
                  <a:pt x="5938103" y="90610"/>
                  <a:pt x="5941028" y="76136"/>
                  <a:pt x="5939861" y="71853"/>
                </a:cubicBezTo>
                <a:cubicBezTo>
                  <a:pt x="5933312" y="73903"/>
                  <a:pt x="5927099" y="75199"/>
                  <a:pt x="5921224" y="75740"/>
                </a:cubicBezTo>
                <a:cubicBezTo>
                  <a:pt x="5915350" y="76282"/>
                  <a:pt x="5907867" y="73399"/>
                  <a:pt x="5898776" y="67091"/>
                </a:cubicBezTo>
                <a:cubicBezTo>
                  <a:pt x="5889685" y="60783"/>
                  <a:pt x="5892031" y="56591"/>
                  <a:pt x="5905813" y="54517"/>
                </a:cubicBezTo>
                <a:cubicBezTo>
                  <a:pt x="5919596" y="52442"/>
                  <a:pt x="5932495" y="49834"/>
                  <a:pt x="5944511" y="46692"/>
                </a:cubicBezTo>
                <a:cubicBezTo>
                  <a:pt x="5956527" y="43551"/>
                  <a:pt x="5968018" y="40672"/>
                  <a:pt x="5978984" y="38055"/>
                </a:cubicBezTo>
                <a:cubicBezTo>
                  <a:pt x="5989950" y="35439"/>
                  <a:pt x="6000670" y="33064"/>
                  <a:pt x="6011144" y="30931"/>
                </a:cubicBezTo>
                <a:close/>
                <a:moveTo>
                  <a:pt x="1488691" y="29434"/>
                </a:moveTo>
                <a:cubicBezTo>
                  <a:pt x="1493153" y="30007"/>
                  <a:pt x="1498259" y="31672"/>
                  <a:pt x="1504009" y="34430"/>
                </a:cubicBezTo>
                <a:cubicBezTo>
                  <a:pt x="1515508" y="39947"/>
                  <a:pt x="1525203" y="45946"/>
                  <a:pt x="1533094" y="52429"/>
                </a:cubicBezTo>
                <a:cubicBezTo>
                  <a:pt x="1540986" y="58912"/>
                  <a:pt x="1542806" y="65616"/>
                  <a:pt x="1538557" y="72541"/>
                </a:cubicBezTo>
                <a:cubicBezTo>
                  <a:pt x="1534307" y="79465"/>
                  <a:pt x="1531695" y="87340"/>
                  <a:pt x="1530720" y="96164"/>
                </a:cubicBezTo>
                <a:cubicBezTo>
                  <a:pt x="1529745" y="104989"/>
                  <a:pt x="1529257" y="124567"/>
                  <a:pt x="1529257" y="154898"/>
                </a:cubicBezTo>
                <a:cubicBezTo>
                  <a:pt x="1529257" y="186013"/>
                  <a:pt x="1530020" y="215374"/>
                  <a:pt x="1531545" y="242980"/>
                </a:cubicBezTo>
                <a:cubicBezTo>
                  <a:pt x="1533069" y="270587"/>
                  <a:pt x="1534636" y="290436"/>
                  <a:pt x="1536244" y="302527"/>
                </a:cubicBezTo>
                <a:cubicBezTo>
                  <a:pt x="1537852" y="314617"/>
                  <a:pt x="1532953" y="329392"/>
                  <a:pt x="1521545" y="346849"/>
                </a:cubicBezTo>
                <a:cubicBezTo>
                  <a:pt x="1510138" y="364306"/>
                  <a:pt x="1501613" y="365723"/>
                  <a:pt x="1495972" y="351099"/>
                </a:cubicBezTo>
                <a:cubicBezTo>
                  <a:pt x="1490330" y="336474"/>
                  <a:pt x="1479535" y="323371"/>
                  <a:pt x="1463586" y="311788"/>
                </a:cubicBezTo>
                <a:cubicBezTo>
                  <a:pt x="1447637" y="300206"/>
                  <a:pt x="1448895" y="296506"/>
                  <a:pt x="1467361" y="300689"/>
                </a:cubicBezTo>
                <a:cubicBezTo>
                  <a:pt x="1485827" y="304872"/>
                  <a:pt x="1495759" y="301685"/>
                  <a:pt x="1497159" y="291127"/>
                </a:cubicBezTo>
                <a:cubicBezTo>
                  <a:pt x="1498559" y="280570"/>
                  <a:pt x="1499259" y="267050"/>
                  <a:pt x="1499259" y="250567"/>
                </a:cubicBezTo>
                <a:cubicBezTo>
                  <a:pt x="1499259" y="232952"/>
                  <a:pt x="1498484" y="199583"/>
                  <a:pt x="1496934" y="150461"/>
                </a:cubicBezTo>
                <a:cubicBezTo>
                  <a:pt x="1495384" y="101339"/>
                  <a:pt x="1491905" y="73603"/>
                  <a:pt x="1486497" y="67253"/>
                </a:cubicBezTo>
                <a:cubicBezTo>
                  <a:pt x="1481089" y="60904"/>
                  <a:pt x="1473140" y="57987"/>
                  <a:pt x="1462649" y="58504"/>
                </a:cubicBezTo>
                <a:cubicBezTo>
                  <a:pt x="1452158" y="59021"/>
                  <a:pt x="1434621" y="60720"/>
                  <a:pt x="1410039" y="63604"/>
                </a:cubicBezTo>
                <a:cubicBezTo>
                  <a:pt x="1424672" y="68420"/>
                  <a:pt x="1430159" y="74582"/>
                  <a:pt x="1426501" y="82090"/>
                </a:cubicBezTo>
                <a:cubicBezTo>
                  <a:pt x="1422843" y="89598"/>
                  <a:pt x="1421014" y="102326"/>
                  <a:pt x="1421014" y="120275"/>
                </a:cubicBezTo>
                <a:cubicBezTo>
                  <a:pt x="1429030" y="119258"/>
                  <a:pt x="1435271" y="118750"/>
                  <a:pt x="1439738" y="118750"/>
                </a:cubicBezTo>
                <a:cubicBezTo>
                  <a:pt x="1446437" y="118750"/>
                  <a:pt x="1452574" y="121821"/>
                  <a:pt x="1458149" y="127962"/>
                </a:cubicBezTo>
                <a:cubicBezTo>
                  <a:pt x="1463724" y="134103"/>
                  <a:pt x="1459949" y="139057"/>
                  <a:pt x="1446825" y="142824"/>
                </a:cubicBezTo>
                <a:cubicBezTo>
                  <a:pt x="1433700" y="146590"/>
                  <a:pt x="1425030" y="149182"/>
                  <a:pt x="1420814" y="150598"/>
                </a:cubicBezTo>
                <a:lnTo>
                  <a:pt x="1419439" y="187746"/>
                </a:lnTo>
                <a:cubicBezTo>
                  <a:pt x="1432138" y="184713"/>
                  <a:pt x="1442533" y="182646"/>
                  <a:pt x="1450624" y="181546"/>
                </a:cubicBezTo>
                <a:cubicBezTo>
                  <a:pt x="1458716" y="180446"/>
                  <a:pt x="1464953" y="183488"/>
                  <a:pt x="1469336" y="190671"/>
                </a:cubicBezTo>
                <a:cubicBezTo>
                  <a:pt x="1473719" y="197854"/>
                  <a:pt x="1470619" y="203349"/>
                  <a:pt x="1460036" y="207157"/>
                </a:cubicBezTo>
                <a:cubicBezTo>
                  <a:pt x="1449454" y="210965"/>
                  <a:pt x="1435921" y="215161"/>
                  <a:pt x="1419439" y="219744"/>
                </a:cubicBezTo>
                <a:cubicBezTo>
                  <a:pt x="1419439" y="243509"/>
                  <a:pt x="1417785" y="268100"/>
                  <a:pt x="1414477" y="293515"/>
                </a:cubicBezTo>
                <a:cubicBezTo>
                  <a:pt x="1411168" y="318930"/>
                  <a:pt x="1406498" y="332000"/>
                  <a:pt x="1400465" y="332725"/>
                </a:cubicBezTo>
                <a:cubicBezTo>
                  <a:pt x="1394432" y="333450"/>
                  <a:pt x="1390828" y="326246"/>
                  <a:pt x="1389653" y="311114"/>
                </a:cubicBezTo>
                <a:cubicBezTo>
                  <a:pt x="1388478" y="295981"/>
                  <a:pt x="1388416" y="266941"/>
                  <a:pt x="1389466" y="223994"/>
                </a:cubicBezTo>
                <a:cubicBezTo>
                  <a:pt x="1380616" y="226094"/>
                  <a:pt x="1372275" y="227144"/>
                  <a:pt x="1364442" y="227144"/>
                </a:cubicBezTo>
                <a:cubicBezTo>
                  <a:pt x="1357476" y="227144"/>
                  <a:pt x="1349447" y="224694"/>
                  <a:pt x="1340356" y="219794"/>
                </a:cubicBezTo>
                <a:lnTo>
                  <a:pt x="1333998" y="213831"/>
                </a:lnTo>
                <a:lnTo>
                  <a:pt x="1333844" y="215369"/>
                </a:lnTo>
                <a:cubicBezTo>
                  <a:pt x="1331211" y="237518"/>
                  <a:pt x="1326407" y="260404"/>
                  <a:pt x="1319432" y="284028"/>
                </a:cubicBezTo>
                <a:cubicBezTo>
                  <a:pt x="1312458" y="307651"/>
                  <a:pt x="1298071" y="326300"/>
                  <a:pt x="1276273" y="339974"/>
                </a:cubicBezTo>
                <a:cubicBezTo>
                  <a:pt x="1254474" y="353648"/>
                  <a:pt x="1250653" y="350915"/>
                  <a:pt x="1264811" y="331775"/>
                </a:cubicBezTo>
                <a:cubicBezTo>
                  <a:pt x="1278968" y="312634"/>
                  <a:pt x="1289688" y="286153"/>
                  <a:pt x="1296971" y="252330"/>
                </a:cubicBezTo>
                <a:cubicBezTo>
                  <a:pt x="1304254" y="218507"/>
                  <a:pt x="1307896" y="190213"/>
                  <a:pt x="1307896" y="167447"/>
                </a:cubicBezTo>
                <a:lnTo>
                  <a:pt x="1307896" y="103126"/>
                </a:lnTo>
                <a:cubicBezTo>
                  <a:pt x="1307896" y="84427"/>
                  <a:pt x="1305017" y="70324"/>
                  <a:pt x="1299259" y="60816"/>
                </a:cubicBezTo>
                <a:cubicBezTo>
                  <a:pt x="1293501" y="51308"/>
                  <a:pt x="1297746" y="48125"/>
                  <a:pt x="1311995" y="51267"/>
                </a:cubicBezTo>
                <a:cubicBezTo>
                  <a:pt x="1326245" y="54408"/>
                  <a:pt x="1343639" y="54683"/>
                  <a:pt x="1364180" y="52092"/>
                </a:cubicBezTo>
                <a:cubicBezTo>
                  <a:pt x="1384720" y="49500"/>
                  <a:pt x="1407110" y="46142"/>
                  <a:pt x="1431351" y="42017"/>
                </a:cubicBezTo>
                <a:cubicBezTo>
                  <a:pt x="1455591" y="37893"/>
                  <a:pt x="1470886" y="34218"/>
                  <a:pt x="1477235" y="30993"/>
                </a:cubicBezTo>
                <a:cubicBezTo>
                  <a:pt x="1480410" y="29381"/>
                  <a:pt x="1484229" y="28861"/>
                  <a:pt x="1488691" y="29434"/>
                </a:cubicBezTo>
                <a:close/>
                <a:moveTo>
                  <a:pt x="649530" y="28535"/>
                </a:moveTo>
                <a:cubicBezTo>
                  <a:pt x="651709" y="28828"/>
                  <a:pt x="654294" y="29460"/>
                  <a:pt x="657285" y="30431"/>
                </a:cubicBezTo>
                <a:cubicBezTo>
                  <a:pt x="669251" y="34314"/>
                  <a:pt x="678955" y="39693"/>
                  <a:pt x="686396" y="46567"/>
                </a:cubicBezTo>
                <a:cubicBezTo>
                  <a:pt x="693837" y="53442"/>
                  <a:pt x="691541" y="58804"/>
                  <a:pt x="679509" y="62654"/>
                </a:cubicBezTo>
                <a:cubicBezTo>
                  <a:pt x="667476" y="66503"/>
                  <a:pt x="647344" y="74170"/>
                  <a:pt x="619113" y="85652"/>
                </a:cubicBezTo>
                <a:cubicBezTo>
                  <a:pt x="637945" y="89852"/>
                  <a:pt x="645507" y="96643"/>
                  <a:pt x="641799" y="106026"/>
                </a:cubicBezTo>
                <a:cubicBezTo>
                  <a:pt x="638091" y="115409"/>
                  <a:pt x="635237" y="127483"/>
                  <a:pt x="633237" y="142249"/>
                </a:cubicBezTo>
                <a:cubicBezTo>
                  <a:pt x="666568" y="135966"/>
                  <a:pt x="692688" y="130995"/>
                  <a:pt x="711594" y="127337"/>
                </a:cubicBezTo>
                <a:cubicBezTo>
                  <a:pt x="730502" y="123679"/>
                  <a:pt x="745176" y="127558"/>
                  <a:pt x="755617" y="138974"/>
                </a:cubicBezTo>
                <a:cubicBezTo>
                  <a:pt x="766058" y="150390"/>
                  <a:pt x="764241" y="156435"/>
                  <a:pt x="750167" y="157110"/>
                </a:cubicBezTo>
                <a:cubicBezTo>
                  <a:pt x="736093" y="157785"/>
                  <a:pt x="718457" y="158639"/>
                  <a:pt x="697258" y="159673"/>
                </a:cubicBezTo>
                <a:cubicBezTo>
                  <a:pt x="676059" y="160706"/>
                  <a:pt x="653902" y="163147"/>
                  <a:pt x="630787" y="166997"/>
                </a:cubicBezTo>
                <a:cubicBezTo>
                  <a:pt x="628187" y="178247"/>
                  <a:pt x="624820" y="196137"/>
                  <a:pt x="620688" y="220669"/>
                </a:cubicBezTo>
                <a:cubicBezTo>
                  <a:pt x="643103" y="217753"/>
                  <a:pt x="657452" y="213886"/>
                  <a:pt x="663735" y="209070"/>
                </a:cubicBezTo>
                <a:cubicBezTo>
                  <a:pt x="670018" y="204253"/>
                  <a:pt x="677992" y="204087"/>
                  <a:pt x="687659" y="208570"/>
                </a:cubicBezTo>
                <a:cubicBezTo>
                  <a:pt x="697324" y="213053"/>
                  <a:pt x="705836" y="218665"/>
                  <a:pt x="713194" y="225406"/>
                </a:cubicBezTo>
                <a:cubicBezTo>
                  <a:pt x="720552" y="232148"/>
                  <a:pt x="720686" y="238780"/>
                  <a:pt x="713594" y="245305"/>
                </a:cubicBezTo>
                <a:cubicBezTo>
                  <a:pt x="706503" y="251830"/>
                  <a:pt x="698016" y="265575"/>
                  <a:pt x="688134" y="286540"/>
                </a:cubicBezTo>
                <a:cubicBezTo>
                  <a:pt x="701733" y="304456"/>
                  <a:pt x="699616" y="313413"/>
                  <a:pt x="681784" y="313413"/>
                </a:cubicBezTo>
                <a:cubicBezTo>
                  <a:pt x="668385" y="313413"/>
                  <a:pt x="654890" y="313938"/>
                  <a:pt x="641299" y="314988"/>
                </a:cubicBezTo>
                <a:cubicBezTo>
                  <a:pt x="627708" y="316038"/>
                  <a:pt x="609530" y="317513"/>
                  <a:pt x="586765" y="319413"/>
                </a:cubicBezTo>
                <a:cubicBezTo>
                  <a:pt x="586198" y="321696"/>
                  <a:pt x="584081" y="325450"/>
                  <a:pt x="580415" y="330675"/>
                </a:cubicBezTo>
                <a:cubicBezTo>
                  <a:pt x="576749" y="335900"/>
                  <a:pt x="572595" y="334554"/>
                  <a:pt x="567953" y="326638"/>
                </a:cubicBezTo>
                <a:cubicBezTo>
                  <a:pt x="563312" y="318721"/>
                  <a:pt x="559429" y="303539"/>
                  <a:pt x="556304" y="281090"/>
                </a:cubicBezTo>
                <a:cubicBezTo>
                  <a:pt x="553179" y="258642"/>
                  <a:pt x="549242" y="242439"/>
                  <a:pt x="544492" y="232481"/>
                </a:cubicBezTo>
                <a:cubicBezTo>
                  <a:pt x="539742" y="222523"/>
                  <a:pt x="541267" y="218098"/>
                  <a:pt x="549067" y="219207"/>
                </a:cubicBezTo>
                <a:cubicBezTo>
                  <a:pt x="556866" y="220315"/>
                  <a:pt x="563362" y="221648"/>
                  <a:pt x="568553" y="223206"/>
                </a:cubicBezTo>
                <a:cubicBezTo>
                  <a:pt x="573745" y="224765"/>
                  <a:pt x="577278" y="225519"/>
                  <a:pt x="579153" y="225469"/>
                </a:cubicBezTo>
                <a:cubicBezTo>
                  <a:pt x="581027" y="225419"/>
                  <a:pt x="586006" y="225544"/>
                  <a:pt x="594089" y="225844"/>
                </a:cubicBezTo>
                <a:cubicBezTo>
                  <a:pt x="596006" y="207628"/>
                  <a:pt x="598014" y="189763"/>
                  <a:pt x="600114" y="172247"/>
                </a:cubicBezTo>
                <a:cubicBezTo>
                  <a:pt x="573082" y="177463"/>
                  <a:pt x="554392" y="181117"/>
                  <a:pt x="544042" y="183209"/>
                </a:cubicBezTo>
                <a:cubicBezTo>
                  <a:pt x="533693" y="185300"/>
                  <a:pt x="522935" y="181617"/>
                  <a:pt x="511769" y="172159"/>
                </a:cubicBezTo>
                <a:cubicBezTo>
                  <a:pt x="500603" y="162702"/>
                  <a:pt x="503411" y="157973"/>
                  <a:pt x="520194" y="157973"/>
                </a:cubicBezTo>
                <a:cubicBezTo>
                  <a:pt x="534493" y="157973"/>
                  <a:pt x="561749" y="154531"/>
                  <a:pt x="601964" y="147648"/>
                </a:cubicBezTo>
                <a:cubicBezTo>
                  <a:pt x="602814" y="140699"/>
                  <a:pt x="603239" y="132133"/>
                  <a:pt x="603239" y="121950"/>
                </a:cubicBezTo>
                <a:cubicBezTo>
                  <a:pt x="603239" y="112267"/>
                  <a:pt x="601830" y="103934"/>
                  <a:pt x="599014" y="96952"/>
                </a:cubicBezTo>
                <a:cubicBezTo>
                  <a:pt x="582548" y="102151"/>
                  <a:pt x="567374" y="105543"/>
                  <a:pt x="553492" y="107126"/>
                </a:cubicBezTo>
                <a:cubicBezTo>
                  <a:pt x="539609" y="108709"/>
                  <a:pt x="541855" y="104372"/>
                  <a:pt x="560229" y="94114"/>
                </a:cubicBezTo>
                <a:cubicBezTo>
                  <a:pt x="578603" y="83856"/>
                  <a:pt x="596901" y="73190"/>
                  <a:pt x="615125" y="62116"/>
                </a:cubicBezTo>
                <a:cubicBezTo>
                  <a:pt x="633349" y="51042"/>
                  <a:pt x="641940" y="42022"/>
                  <a:pt x="640899" y="35055"/>
                </a:cubicBezTo>
                <a:cubicBezTo>
                  <a:pt x="640118" y="29831"/>
                  <a:pt x="642995" y="27657"/>
                  <a:pt x="649530" y="28535"/>
                </a:cubicBezTo>
                <a:close/>
                <a:moveTo>
                  <a:pt x="5384358" y="28218"/>
                </a:moveTo>
                <a:cubicBezTo>
                  <a:pt x="5390400" y="26843"/>
                  <a:pt x="5398962" y="28864"/>
                  <a:pt x="5410044" y="34280"/>
                </a:cubicBezTo>
                <a:cubicBezTo>
                  <a:pt x="5421676" y="38930"/>
                  <a:pt x="5431110" y="45838"/>
                  <a:pt x="5438342" y="55004"/>
                </a:cubicBezTo>
                <a:cubicBezTo>
                  <a:pt x="5445575" y="64170"/>
                  <a:pt x="5446530" y="73190"/>
                  <a:pt x="5441205" y="82065"/>
                </a:cubicBezTo>
                <a:cubicBezTo>
                  <a:pt x="5435880" y="90939"/>
                  <a:pt x="5429001" y="92527"/>
                  <a:pt x="5420568" y="86827"/>
                </a:cubicBezTo>
                <a:cubicBezTo>
                  <a:pt x="5412136" y="81127"/>
                  <a:pt x="5402482" y="70278"/>
                  <a:pt x="5391608" y="54279"/>
                </a:cubicBezTo>
                <a:cubicBezTo>
                  <a:pt x="5380734" y="38280"/>
                  <a:pt x="5378317" y="29593"/>
                  <a:pt x="5384358" y="28218"/>
                </a:cubicBezTo>
                <a:close/>
                <a:moveTo>
                  <a:pt x="5851310" y="28031"/>
                </a:moveTo>
                <a:cubicBezTo>
                  <a:pt x="5854293" y="27631"/>
                  <a:pt x="5857200" y="27856"/>
                  <a:pt x="5860028" y="28706"/>
                </a:cubicBezTo>
                <a:cubicBezTo>
                  <a:pt x="5865686" y="30406"/>
                  <a:pt x="5873148" y="33768"/>
                  <a:pt x="5882414" y="38793"/>
                </a:cubicBezTo>
                <a:cubicBezTo>
                  <a:pt x="5891681" y="43817"/>
                  <a:pt x="5894389" y="48646"/>
                  <a:pt x="5890539" y="53279"/>
                </a:cubicBezTo>
                <a:cubicBezTo>
                  <a:pt x="5886690" y="57912"/>
                  <a:pt x="5883552" y="64583"/>
                  <a:pt x="5881127" y="73290"/>
                </a:cubicBezTo>
                <a:cubicBezTo>
                  <a:pt x="5878702" y="81998"/>
                  <a:pt x="5875611" y="94414"/>
                  <a:pt x="5871852" y="110538"/>
                </a:cubicBezTo>
                <a:cubicBezTo>
                  <a:pt x="5868094" y="126662"/>
                  <a:pt x="5863495" y="138099"/>
                  <a:pt x="5858054" y="144849"/>
                </a:cubicBezTo>
                <a:cubicBezTo>
                  <a:pt x="5852612" y="151598"/>
                  <a:pt x="5847108" y="150273"/>
                  <a:pt x="5841542" y="140874"/>
                </a:cubicBezTo>
                <a:lnTo>
                  <a:pt x="5809419" y="147948"/>
                </a:lnTo>
                <a:cubicBezTo>
                  <a:pt x="5808286" y="154731"/>
                  <a:pt x="5804802" y="158123"/>
                  <a:pt x="5798970" y="158123"/>
                </a:cubicBezTo>
                <a:cubicBezTo>
                  <a:pt x="5794120" y="158123"/>
                  <a:pt x="5790537" y="151198"/>
                  <a:pt x="5788220" y="137349"/>
                </a:cubicBezTo>
                <a:cubicBezTo>
                  <a:pt x="5785904" y="123500"/>
                  <a:pt x="5782700" y="108393"/>
                  <a:pt x="5778608" y="92027"/>
                </a:cubicBezTo>
                <a:cubicBezTo>
                  <a:pt x="5774517" y="75661"/>
                  <a:pt x="5770596" y="63995"/>
                  <a:pt x="5766846" y="57029"/>
                </a:cubicBezTo>
                <a:cubicBezTo>
                  <a:pt x="5763097" y="50063"/>
                  <a:pt x="5765955" y="46580"/>
                  <a:pt x="5775421" y="46580"/>
                </a:cubicBezTo>
                <a:lnTo>
                  <a:pt x="5791120" y="46580"/>
                </a:lnTo>
                <a:cubicBezTo>
                  <a:pt x="5794753" y="46580"/>
                  <a:pt x="5802594" y="44826"/>
                  <a:pt x="5814644" y="41317"/>
                </a:cubicBezTo>
                <a:cubicBezTo>
                  <a:pt x="5826693" y="37809"/>
                  <a:pt x="5835854" y="34405"/>
                  <a:pt x="5842130" y="31106"/>
                </a:cubicBezTo>
                <a:cubicBezTo>
                  <a:pt x="5845266" y="29456"/>
                  <a:pt x="5848326" y="28431"/>
                  <a:pt x="5851310" y="28031"/>
                </a:cubicBezTo>
                <a:close/>
                <a:moveTo>
                  <a:pt x="1739510" y="27987"/>
                </a:moveTo>
                <a:cubicBezTo>
                  <a:pt x="1744008" y="27500"/>
                  <a:pt x="1751669" y="29714"/>
                  <a:pt x="1762493" y="34630"/>
                </a:cubicBezTo>
                <a:cubicBezTo>
                  <a:pt x="1778609" y="42113"/>
                  <a:pt x="1784517" y="48942"/>
                  <a:pt x="1780217" y="55117"/>
                </a:cubicBezTo>
                <a:cubicBezTo>
                  <a:pt x="1775917" y="61291"/>
                  <a:pt x="1770226" y="80919"/>
                  <a:pt x="1763143" y="114000"/>
                </a:cubicBezTo>
                <a:cubicBezTo>
                  <a:pt x="1772076" y="112167"/>
                  <a:pt x="1779375" y="109359"/>
                  <a:pt x="1785042" y="105576"/>
                </a:cubicBezTo>
                <a:cubicBezTo>
                  <a:pt x="1790708" y="101793"/>
                  <a:pt x="1797828" y="101314"/>
                  <a:pt x="1806403" y="104139"/>
                </a:cubicBezTo>
                <a:cubicBezTo>
                  <a:pt x="1814977" y="106963"/>
                  <a:pt x="1822198" y="111180"/>
                  <a:pt x="1828064" y="116788"/>
                </a:cubicBezTo>
                <a:cubicBezTo>
                  <a:pt x="1833930" y="122396"/>
                  <a:pt x="1834214" y="128891"/>
                  <a:pt x="1828914" y="136274"/>
                </a:cubicBezTo>
                <a:lnTo>
                  <a:pt x="1825660" y="142883"/>
                </a:lnTo>
                <a:lnTo>
                  <a:pt x="1827326" y="141507"/>
                </a:lnTo>
                <a:cubicBezTo>
                  <a:pt x="1828689" y="141126"/>
                  <a:pt x="1830476" y="141140"/>
                  <a:pt x="1832689" y="141549"/>
                </a:cubicBezTo>
                <a:cubicBezTo>
                  <a:pt x="1841538" y="143182"/>
                  <a:pt x="1848446" y="144490"/>
                  <a:pt x="1853412" y="145474"/>
                </a:cubicBezTo>
                <a:cubicBezTo>
                  <a:pt x="1858379" y="146457"/>
                  <a:pt x="1865312" y="146711"/>
                  <a:pt x="1874211" y="146236"/>
                </a:cubicBezTo>
                <a:cubicBezTo>
                  <a:pt x="1883111" y="145761"/>
                  <a:pt x="1893885" y="144257"/>
                  <a:pt x="1906534" y="141724"/>
                </a:cubicBezTo>
                <a:cubicBezTo>
                  <a:pt x="1919183" y="139191"/>
                  <a:pt x="1928637" y="136028"/>
                  <a:pt x="1934895" y="132237"/>
                </a:cubicBezTo>
                <a:cubicBezTo>
                  <a:pt x="1941153" y="128445"/>
                  <a:pt x="1949310" y="128220"/>
                  <a:pt x="1959368" y="131562"/>
                </a:cubicBezTo>
                <a:cubicBezTo>
                  <a:pt x="1969426" y="134903"/>
                  <a:pt x="1978192" y="139695"/>
                  <a:pt x="1985667" y="145936"/>
                </a:cubicBezTo>
                <a:cubicBezTo>
                  <a:pt x="1993141" y="152177"/>
                  <a:pt x="1993637" y="158564"/>
                  <a:pt x="1987154" y="165097"/>
                </a:cubicBezTo>
                <a:cubicBezTo>
                  <a:pt x="1980671" y="171630"/>
                  <a:pt x="1971364" y="194204"/>
                  <a:pt x="1959231" y="232818"/>
                </a:cubicBezTo>
                <a:cubicBezTo>
                  <a:pt x="1973863" y="249684"/>
                  <a:pt x="1973647" y="258446"/>
                  <a:pt x="1958581" y="259104"/>
                </a:cubicBezTo>
                <a:cubicBezTo>
                  <a:pt x="1943515" y="259762"/>
                  <a:pt x="1913959" y="262092"/>
                  <a:pt x="1869911" y="266091"/>
                </a:cubicBezTo>
                <a:cubicBezTo>
                  <a:pt x="1862712" y="278824"/>
                  <a:pt x="1856958" y="282028"/>
                  <a:pt x="1852650" y="275703"/>
                </a:cubicBezTo>
                <a:cubicBezTo>
                  <a:pt x="1848342" y="269379"/>
                  <a:pt x="1845413" y="259729"/>
                  <a:pt x="1843863" y="246755"/>
                </a:cubicBezTo>
                <a:cubicBezTo>
                  <a:pt x="1842313" y="233781"/>
                  <a:pt x="1840226" y="218086"/>
                  <a:pt x="1837601" y="199670"/>
                </a:cubicBezTo>
                <a:cubicBezTo>
                  <a:pt x="1834976" y="181255"/>
                  <a:pt x="1831289" y="166556"/>
                  <a:pt x="1826539" y="155573"/>
                </a:cubicBezTo>
                <a:cubicBezTo>
                  <a:pt x="1825352" y="152827"/>
                  <a:pt x="1824589" y="150476"/>
                  <a:pt x="1824252" y="148519"/>
                </a:cubicBezTo>
                <a:lnTo>
                  <a:pt x="1824427" y="145388"/>
                </a:lnTo>
                <a:lnTo>
                  <a:pt x="1822186" y="149939"/>
                </a:lnTo>
                <a:cubicBezTo>
                  <a:pt x="1820351" y="155357"/>
                  <a:pt x="1818923" y="161639"/>
                  <a:pt x="1817902" y="168785"/>
                </a:cubicBezTo>
                <a:cubicBezTo>
                  <a:pt x="1815861" y="183076"/>
                  <a:pt x="1812986" y="201333"/>
                  <a:pt x="1809277" y="223556"/>
                </a:cubicBezTo>
                <a:cubicBezTo>
                  <a:pt x="1805569" y="245780"/>
                  <a:pt x="1799341" y="264816"/>
                  <a:pt x="1790591" y="280665"/>
                </a:cubicBezTo>
                <a:cubicBezTo>
                  <a:pt x="1781842" y="296514"/>
                  <a:pt x="1770680" y="307243"/>
                  <a:pt x="1757106" y="312851"/>
                </a:cubicBezTo>
                <a:cubicBezTo>
                  <a:pt x="1743532" y="318459"/>
                  <a:pt x="1736420" y="316542"/>
                  <a:pt x="1735770" y="307101"/>
                </a:cubicBezTo>
                <a:cubicBezTo>
                  <a:pt x="1735120" y="297660"/>
                  <a:pt x="1731120" y="286123"/>
                  <a:pt x="1723770" y="272491"/>
                </a:cubicBezTo>
                <a:cubicBezTo>
                  <a:pt x="1716421" y="258858"/>
                  <a:pt x="1718508" y="254925"/>
                  <a:pt x="1730032" y="260692"/>
                </a:cubicBezTo>
                <a:cubicBezTo>
                  <a:pt x="1741557" y="266458"/>
                  <a:pt x="1749427" y="269341"/>
                  <a:pt x="1753643" y="269341"/>
                </a:cubicBezTo>
                <a:cubicBezTo>
                  <a:pt x="1756543" y="269341"/>
                  <a:pt x="1759885" y="265325"/>
                  <a:pt x="1763668" y="257292"/>
                </a:cubicBezTo>
                <a:cubicBezTo>
                  <a:pt x="1767451" y="249259"/>
                  <a:pt x="1771413" y="237247"/>
                  <a:pt x="1775555" y="221257"/>
                </a:cubicBezTo>
                <a:cubicBezTo>
                  <a:pt x="1779696" y="205266"/>
                  <a:pt x="1783075" y="187113"/>
                  <a:pt x="1785692" y="166797"/>
                </a:cubicBezTo>
                <a:cubicBezTo>
                  <a:pt x="1788308" y="146482"/>
                  <a:pt x="1788620" y="135249"/>
                  <a:pt x="1786629" y="133099"/>
                </a:cubicBezTo>
                <a:cubicBezTo>
                  <a:pt x="1784638" y="130949"/>
                  <a:pt x="1775392" y="132724"/>
                  <a:pt x="1758893" y="138424"/>
                </a:cubicBezTo>
                <a:cubicBezTo>
                  <a:pt x="1745744" y="175888"/>
                  <a:pt x="1733574" y="203674"/>
                  <a:pt x="1722383" y="221781"/>
                </a:cubicBezTo>
                <a:cubicBezTo>
                  <a:pt x="1711192" y="239889"/>
                  <a:pt x="1699197" y="255613"/>
                  <a:pt x="1686398" y="268954"/>
                </a:cubicBezTo>
                <a:cubicBezTo>
                  <a:pt x="1673598" y="282294"/>
                  <a:pt x="1658320" y="293565"/>
                  <a:pt x="1640563" y="302764"/>
                </a:cubicBezTo>
                <a:cubicBezTo>
                  <a:pt x="1622806" y="311963"/>
                  <a:pt x="1621868" y="307935"/>
                  <a:pt x="1637751" y="290677"/>
                </a:cubicBezTo>
                <a:cubicBezTo>
                  <a:pt x="1653633" y="273420"/>
                  <a:pt x="1669095" y="253375"/>
                  <a:pt x="1684135" y="230543"/>
                </a:cubicBezTo>
                <a:cubicBezTo>
                  <a:pt x="1699176" y="207712"/>
                  <a:pt x="1712896" y="178863"/>
                  <a:pt x="1725295" y="143999"/>
                </a:cubicBezTo>
                <a:cubicBezTo>
                  <a:pt x="1709729" y="148032"/>
                  <a:pt x="1696564" y="151657"/>
                  <a:pt x="1685798" y="154873"/>
                </a:cubicBezTo>
                <a:cubicBezTo>
                  <a:pt x="1675032" y="158089"/>
                  <a:pt x="1664024" y="154436"/>
                  <a:pt x="1652775" y="143911"/>
                </a:cubicBezTo>
                <a:cubicBezTo>
                  <a:pt x="1641525" y="133387"/>
                  <a:pt x="1643388" y="128658"/>
                  <a:pt x="1658362" y="129725"/>
                </a:cubicBezTo>
                <a:cubicBezTo>
                  <a:pt x="1673336" y="130791"/>
                  <a:pt x="1696905" y="127916"/>
                  <a:pt x="1729070" y="121100"/>
                </a:cubicBezTo>
                <a:cubicBezTo>
                  <a:pt x="1732836" y="108851"/>
                  <a:pt x="1735766" y="94810"/>
                  <a:pt x="1737857" y="78978"/>
                </a:cubicBezTo>
                <a:cubicBezTo>
                  <a:pt x="1739948" y="63145"/>
                  <a:pt x="1739165" y="49338"/>
                  <a:pt x="1735507" y="37555"/>
                </a:cubicBezTo>
                <a:cubicBezTo>
                  <a:pt x="1733678" y="31664"/>
                  <a:pt x="1735012" y="28474"/>
                  <a:pt x="1739510" y="27987"/>
                </a:cubicBezTo>
                <a:close/>
                <a:moveTo>
                  <a:pt x="5069332" y="25934"/>
                </a:moveTo>
                <a:cubicBezTo>
                  <a:pt x="5071004" y="25661"/>
                  <a:pt x="5073173" y="25802"/>
                  <a:pt x="5075840" y="26356"/>
                </a:cubicBezTo>
                <a:cubicBezTo>
                  <a:pt x="5086506" y="28572"/>
                  <a:pt x="5095946" y="31772"/>
                  <a:pt x="5104163" y="35955"/>
                </a:cubicBezTo>
                <a:cubicBezTo>
                  <a:pt x="5112379" y="40138"/>
                  <a:pt x="5115683" y="45763"/>
                  <a:pt x="5114075" y="52829"/>
                </a:cubicBezTo>
                <a:cubicBezTo>
                  <a:pt x="5112466" y="59895"/>
                  <a:pt x="5111158" y="70195"/>
                  <a:pt x="5110150" y="83727"/>
                </a:cubicBezTo>
                <a:cubicBezTo>
                  <a:pt x="5109142" y="97260"/>
                  <a:pt x="5108638" y="106834"/>
                  <a:pt x="5108638" y="112451"/>
                </a:cubicBezTo>
                <a:cubicBezTo>
                  <a:pt x="5116320" y="110651"/>
                  <a:pt x="5123412" y="107584"/>
                  <a:pt x="5129911" y="103251"/>
                </a:cubicBezTo>
                <a:cubicBezTo>
                  <a:pt x="5136411" y="98918"/>
                  <a:pt x="5147564" y="101489"/>
                  <a:pt x="5163372" y="110963"/>
                </a:cubicBezTo>
                <a:cubicBezTo>
                  <a:pt x="5179179" y="120438"/>
                  <a:pt x="5184120" y="127962"/>
                  <a:pt x="5178196" y="133537"/>
                </a:cubicBezTo>
                <a:cubicBezTo>
                  <a:pt x="5172272" y="139111"/>
                  <a:pt x="5165301" y="156131"/>
                  <a:pt x="5157284" y="184596"/>
                </a:cubicBezTo>
                <a:cubicBezTo>
                  <a:pt x="5175084" y="182630"/>
                  <a:pt x="5188341" y="180309"/>
                  <a:pt x="5197057" y="177634"/>
                </a:cubicBezTo>
                <a:cubicBezTo>
                  <a:pt x="5205774" y="174959"/>
                  <a:pt x="5214114" y="174480"/>
                  <a:pt x="5222080" y="176197"/>
                </a:cubicBezTo>
                <a:cubicBezTo>
                  <a:pt x="5230047" y="177913"/>
                  <a:pt x="5236926" y="183434"/>
                  <a:pt x="5242717" y="192758"/>
                </a:cubicBezTo>
                <a:cubicBezTo>
                  <a:pt x="5248508" y="202083"/>
                  <a:pt x="5243004" y="206745"/>
                  <a:pt x="5226206" y="206745"/>
                </a:cubicBezTo>
                <a:cubicBezTo>
                  <a:pt x="5212956" y="206745"/>
                  <a:pt x="5195090" y="208053"/>
                  <a:pt x="5172608" y="210670"/>
                </a:cubicBezTo>
                <a:cubicBezTo>
                  <a:pt x="5150127" y="213286"/>
                  <a:pt x="5127236" y="215869"/>
                  <a:pt x="5103938" y="218419"/>
                </a:cubicBezTo>
                <a:cubicBezTo>
                  <a:pt x="5115020" y="231618"/>
                  <a:pt x="5129066" y="247238"/>
                  <a:pt x="5146073" y="265279"/>
                </a:cubicBezTo>
                <a:cubicBezTo>
                  <a:pt x="5163080" y="283319"/>
                  <a:pt x="5177712" y="295656"/>
                  <a:pt x="5189970" y="302289"/>
                </a:cubicBezTo>
                <a:cubicBezTo>
                  <a:pt x="5202228" y="308922"/>
                  <a:pt x="5214485" y="314638"/>
                  <a:pt x="5226743" y="319438"/>
                </a:cubicBezTo>
                <a:cubicBezTo>
                  <a:pt x="5239000" y="324238"/>
                  <a:pt x="5243892" y="328342"/>
                  <a:pt x="5241417" y="331750"/>
                </a:cubicBezTo>
                <a:cubicBezTo>
                  <a:pt x="5238942" y="335158"/>
                  <a:pt x="5231001" y="337137"/>
                  <a:pt x="5217594" y="337687"/>
                </a:cubicBezTo>
                <a:cubicBezTo>
                  <a:pt x="5204186" y="338237"/>
                  <a:pt x="5189754" y="337416"/>
                  <a:pt x="5174296" y="335225"/>
                </a:cubicBezTo>
                <a:cubicBezTo>
                  <a:pt x="5158838" y="333033"/>
                  <a:pt x="5146206" y="324029"/>
                  <a:pt x="5136398" y="308214"/>
                </a:cubicBezTo>
                <a:cubicBezTo>
                  <a:pt x="5126590" y="292398"/>
                  <a:pt x="5119145" y="280432"/>
                  <a:pt x="5114062" y="272316"/>
                </a:cubicBezTo>
                <a:lnTo>
                  <a:pt x="5096413" y="233418"/>
                </a:lnTo>
                <a:cubicBezTo>
                  <a:pt x="5091714" y="260050"/>
                  <a:pt x="5080993" y="282553"/>
                  <a:pt x="5064253" y="300927"/>
                </a:cubicBezTo>
                <a:cubicBezTo>
                  <a:pt x="5047512" y="319301"/>
                  <a:pt x="5027426" y="332250"/>
                  <a:pt x="5003994" y="339774"/>
                </a:cubicBezTo>
                <a:cubicBezTo>
                  <a:pt x="4980562" y="347299"/>
                  <a:pt x="4977629" y="344716"/>
                  <a:pt x="4995195" y="332025"/>
                </a:cubicBezTo>
                <a:cubicBezTo>
                  <a:pt x="5012760" y="319334"/>
                  <a:pt x="5028468" y="304272"/>
                  <a:pt x="5042317" y="286840"/>
                </a:cubicBezTo>
                <a:cubicBezTo>
                  <a:pt x="5056166" y="269408"/>
                  <a:pt x="5066190" y="247942"/>
                  <a:pt x="5072390" y="222444"/>
                </a:cubicBezTo>
                <a:cubicBezTo>
                  <a:pt x="5058190" y="225577"/>
                  <a:pt x="5045038" y="228452"/>
                  <a:pt x="5032930" y="231068"/>
                </a:cubicBezTo>
                <a:cubicBezTo>
                  <a:pt x="5020822" y="233685"/>
                  <a:pt x="5009990" y="229993"/>
                  <a:pt x="5000432" y="219994"/>
                </a:cubicBezTo>
                <a:cubicBezTo>
                  <a:pt x="4998043" y="217494"/>
                  <a:pt x="4996339" y="215340"/>
                  <a:pt x="4995321" y="213532"/>
                </a:cubicBezTo>
                <a:lnTo>
                  <a:pt x="4995090" y="212512"/>
                </a:lnTo>
                <a:lnTo>
                  <a:pt x="4991658" y="219768"/>
                </a:lnTo>
                <a:cubicBezTo>
                  <a:pt x="4988716" y="225679"/>
                  <a:pt x="4985487" y="231891"/>
                  <a:pt x="4981970" y="238405"/>
                </a:cubicBezTo>
                <a:cubicBezTo>
                  <a:pt x="4967904" y="264462"/>
                  <a:pt x="4959293" y="285048"/>
                  <a:pt x="4956135" y="300164"/>
                </a:cubicBezTo>
                <a:cubicBezTo>
                  <a:pt x="4952976" y="315280"/>
                  <a:pt x="4946577" y="318301"/>
                  <a:pt x="4936936" y="309226"/>
                </a:cubicBezTo>
                <a:cubicBezTo>
                  <a:pt x="4927295" y="300152"/>
                  <a:pt x="4920270" y="289261"/>
                  <a:pt x="4915862" y="276553"/>
                </a:cubicBezTo>
                <a:cubicBezTo>
                  <a:pt x="4911454" y="263846"/>
                  <a:pt x="4913937" y="256913"/>
                  <a:pt x="4923312" y="255754"/>
                </a:cubicBezTo>
                <a:cubicBezTo>
                  <a:pt x="4932686" y="254596"/>
                  <a:pt x="4945265" y="242176"/>
                  <a:pt x="4961047" y="218494"/>
                </a:cubicBezTo>
                <a:cubicBezTo>
                  <a:pt x="4998794" y="172897"/>
                  <a:pt x="5015235" y="158302"/>
                  <a:pt x="5010369" y="174709"/>
                </a:cubicBezTo>
                <a:cubicBezTo>
                  <a:pt x="5007935" y="182913"/>
                  <a:pt x="5004352" y="192323"/>
                  <a:pt x="4999619" y="202939"/>
                </a:cubicBezTo>
                <a:lnTo>
                  <a:pt x="4997782" y="206821"/>
                </a:lnTo>
                <a:lnTo>
                  <a:pt x="5004682" y="206595"/>
                </a:lnTo>
                <a:cubicBezTo>
                  <a:pt x="5017072" y="207662"/>
                  <a:pt x="5040734" y="204795"/>
                  <a:pt x="5075664" y="197995"/>
                </a:cubicBezTo>
                <a:cubicBezTo>
                  <a:pt x="5077664" y="170064"/>
                  <a:pt x="5078664" y="152065"/>
                  <a:pt x="5078664" y="143999"/>
                </a:cubicBezTo>
                <a:cubicBezTo>
                  <a:pt x="5077898" y="145049"/>
                  <a:pt x="5072548" y="146882"/>
                  <a:pt x="5062616" y="149498"/>
                </a:cubicBezTo>
                <a:cubicBezTo>
                  <a:pt x="5052683" y="152115"/>
                  <a:pt x="5043463" y="148686"/>
                  <a:pt x="5034955" y="139211"/>
                </a:cubicBezTo>
                <a:cubicBezTo>
                  <a:pt x="5026447" y="129737"/>
                  <a:pt x="5026810" y="125258"/>
                  <a:pt x="5036042" y="125775"/>
                </a:cubicBezTo>
                <a:cubicBezTo>
                  <a:pt x="5045275" y="126291"/>
                  <a:pt x="5059482" y="124800"/>
                  <a:pt x="5078664" y="121300"/>
                </a:cubicBezTo>
                <a:cubicBezTo>
                  <a:pt x="5078664" y="110484"/>
                  <a:pt x="5078152" y="96910"/>
                  <a:pt x="5077127" y="80578"/>
                </a:cubicBezTo>
                <a:cubicBezTo>
                  <a:pt x="5076102" y="64245"/>
                  <a:pt x="5072964" y="50571"/>
                  <a:pt x="5067715" y="39555"/>
                </a:cubicBezTo>
                <a:cubicBezTo>
                  <a:pt x="5063778" y="31293"/>
                  <a:pt x="5064316" y="26753"/>
                  <a:pt x="5069332" y="25934"/>
                </a:cubicBezTo>
                <a:close/>
                <a:moveTo>
                  <a:pt x="4176536" y="23465"/>
                </a:moveTo>
                <a:cubicBezTo>
                  <a:pt x="4178536" y="23867"/>
                  <a:pt x="4180934" y="24706"/>
                  <a:pt x="4183732" y="25981"/>
                </a:cubicBezTo>
                <a:cubicBezTo>
                  <a:pt x="4194923" y="31081"/>
                  <a:pt x="4203135" y="36772"/>
                  <a:pt x="4208368" y="43055"/>
                </a:cubicBezTo>
                <a:cubicBezTo>
                  <a:pt x="4214351" y="52088"/>
                  <a:pt x="4214155" y="58221"/>
                  <a:pt x="4207781" y="61454"/>
                </a:cubicBezTo>
                <a:cubicBezTo>
                  <a:pt x="4201406" y="64687"/>
                  <a:pt x="4191448" y="74636"/>
                  <a:pt x="4177908" y="91302"/>
                </a:cubicBezTo>
                <a:cubicBezTo>
                  <a:pt x="4164367" y="107968"/>
                  <a:pt x="4147393" y="121442"/>
                  <a:pt x="4126986" y="131724"/>
                </a:cubicBezTo>
                <a:cubicBezTo>
                  <a:pt x="4106578" y="142007"/>
                  <a:pt x="4104045" y="138786"/>
                  <a:pt x="4119386" y="122062"/>
                </a:cubicBezTo>
                <a:cubicBezTo>
                  <a:pt x="4134727" y="105339"/>
                  <a:pt x="4147276" y="88302"/>
                  <a:pt x="4157034" y="70953"/>
                </a:cubicBezTo>
                <a:cubicBezTo>
                  <a:pt x="4166791" y="53604"/>
                  <a:pt x="4170883" y="40497"/>
                  <a:pt x="4169308" y="31631"/>
                </a:cubicBezTo>
                <a:cubicBezTo>
                  <a:pt x="4168127" y="24981"/>
                  <a:pt x="4170536" y="22259"/>
                  <a:pt x="4176536" y="23465"/>
                </a:cubicBezTo>
                <a:close/>
                <a:moveTo>
                  <a:pt x="3818642" y="21531"/>
                </a:moveTo>
                <a:cubicBezTo>
                  <a:pt x="3832291" y="22631"/>
                  <a:pt x="3843824" y="25539"/>
                  <a:pt x="3853240" y="30256"/>
                </a:cubicBezTo>
                <a:cubicBezTo>
                  <a:pt x="3862656" y="34972"/>
                  <a:pt x="3867047" y="43867"/>
                  <a:pt x="3866414" y="56941"/>
                </a:cubicBezTo>
                <a:cubicBezTo>
                  <a:pt x="3865780" y="70016"/>
                  <a:pt x="3860602" y="75415"/>
                  <a:pt x="3850877" y="73140"/>
                </a:cubicBezTo>
                <a:cubicBezTo>
                  <a:pt x="3841153" y="70866"/>
                  <a:pt x="3829991" y="62362"/>
                  <a:pt x="3817392" y="47630"/>
                </a:cubicBezTo>
                <a:cubicBezTo>
                  <a:pt x="3804576" y="29131"/>
                  <a:pt x="3804993" y="20431"/>
                  <a:pt x="3818642" y="21531"/>
                </a:cubicBezTo>
                <a:close/>
                <a:moveTo>
                  <a:pt x="2682760" y="16479"/>
                </a:moveTo>
                <a:cubicBezTo>
                  <a:pt x="2684955" y="16412"/>
                  <a:pt x="2687668" y="16858"/>
                  <a:pt x="2690899" y="17819"/>
                </a:cubicBezTo>
                <a:cubicBezTo>
                  <a:pt x="2703823" y="21660"/>
                  <a:pt x="2713526" y="26131"/>
                  <a:pt x="2720009" y="31231"/>
                </a:cubicBezTo>
                <a:cubicBezTo>
                  <a:pt x="2726492" y="36330"/>
                  <a:pt x="2727255" y="41930"/>
                  <a:pt x="2722297" y="48030"/>
                </a:cubicBezTo>
                <a:cubicBezTo>
                  <a:pt x="2717339" y="54129"/>
                  <a:pt x="2711481" y="63929"/>
                  <a:pt x="2704723" y="77428"/>
                </a:cubicBezTo>
                <a:cubicBezTo>
                  <a:pt x="2697965" y="90927"/>
                  <a:pt x="2688003" y="104693"/>
                  <a:pt x="2674837" y="118725"/>
                </a:cubicBezTo>
                <a:cubicBezTo>
                  <a:pt x="2707785" y="117809"/>
                  <a:pt x="2728155" y="114442"/>
                  <a:pt x="2735946" y="108626"/>
                </a:cubicBezTo>
                <a:cubicBezTo>
                  <a:pt x="2743737" y="102809"/>
                  <a:pt x="2752766" y="102143"/>
                  <a:pt x="2763032" y="106626"/>
                </a:cubicBezTo>
                <a:cubicBezTo>
                  <a:pt x="2773298" y="111109"/>
                  <a:pt x="2781560" y="116713"/>
                  <a:pt x="2787818" y="123437"/>
                </a:cubicBezTo>
                <a:cubicBezTo>
                  <a:pt x="2794076" y="130162"/>
                  <a:pt x="2794546" y="136420"/>
                  <a:pt x="2789230" y="142211"/>
                </a:cubicBezTo>
                <a:cubicBezTo>
                  <a:pt x="2783914" y="148003"/>
                  <a:pt x="2780227" y="161735"/>
                  <a:pt x="2778168" y="183409"/>
                </a:cubicBezTo>
                <a:cubicBezTo>
                  <a:pt x="2776110" y="205082"/>
                  <a:pt x="2774298" y="226881"/>
                  <a:pt x="2772731" y="248805"/>
                </a:cubicBezTo>
                <a:cubicBezTo>
                  <a:pt x="2771165" y="270728"/>
                  <a:pt x="2766540" y="289640"/>
                  <a:pt x="2758857" y="305539"/>
                </a:cubicBezTo>
                <a:cubicBezTo>
                  <a:pt x="2751174" y="321438"/>
                  <a:pt x="2739254" y="333525"/>
                  <a:pt x="2723097" y="341799"/>
                </a:cubicBezTo>
                <a:cubicBezTo>
                  <a:pt x="2706939" y="350074"/>
                  <a:pt x="2698248" y="347995"/>
                  <a:pt x="2697023" y="335562"/>
                </a:cubicBezTo>
                <a:cubicBezTo>
                  <a:pt x="2695798" y="323129"/>
                  <a:pt x="2689149" y="308980"/>
                  <a:pt x="2677074" y="293115"/>
                </a:cubicBezTo>
                <a:cubicBezTo>
                  <a:pt x="2665000" y="277249"/>
                  <a:pt x="2666633" y="273033"/>
                  <a:pt x="2681974" y="280465"/>
                </a:cubicBezTo>
                <a:cubicBezTo>
                  <a:pt x="2697315" y="287898"/>
                  <a:pt x="2708027" y="292081"/>
                  <a:pt x="2714110" y="293015"/>
                </a:cubicBezTo>
                <a:cubicBezTo>
                  <a:pt x="2720193" y="293948"/>
                  <a:pt x="2725855" y="288361"/>
                  <a:pt x="2731096" y="276253"/>
                </a:cubicBezTo>
                <a:cubicBezTo>
                  <a:pt x="2736337" y="264146"/>
                  <a:pt x="2740004" y="245809"/>
                  <a:pt x="2742095" y="221244"/>
                </a:cubicBezTo>
                <a:cubicBezTo>
                  <a:pt x="2744187" y="196679"/>
                  <a:pt x="2745233" y="176130"/>
                  <a:pt x="2745233" y="159598"/>
                </a:cubicBezTo>
                <a:cubicBezTo>
                  <a:pt x="2745233" y="144682"/>
                  <a:pt x="2743795" y="136262"/>
                  <a:pt x="2740921" y="134337"/>
                </a:cubicBezTo>
                <a:cubicBezTo>
                  <a:pt x="2738046" y="132412"/>
                  <a:pt x="2730900" y="132883"/>
                  <a:pt x="2719484" y="135749"/>
                </a:cubicBezTo>
                <a:lnTo>
                  <a:pt x="2686786" y="143949"/>
                </a:lnTo>
                <a:cubicBezTo>
                  <a:pt x="2678853" y="145032"/>
                  <a:pt x="2671804" y="142432"/>
                  <a:pt x="2665638" y="136149"/>
                </a:cubicBezTo>
                <a:cubicBezTo>
                  <a:pt x="2649689" y="154265"/>
                  <a:pt x="2633086" y="168206"/>
                  <a:pt x="2615828" y="177972"/>
                </a:cubicBezTo>
                <a:cubicBezTo>
                  <a:pt x="2611514" y="180413"/>
                  <a:pt x="2608266" y="181899"/>
                  <a:pt x="2606083" y="182429"/>
                </a:cubicBezTo>
                <a:lnTo>
                  <a:pt x="2604152" y="181693"/>
                </a:lnTo>
                <a:lnTo>
                  <a:pt x="2603782" y="188159"/>
                </a:lnTo>
                <a:cubicBezTo>
                  <a:pt x="2603543" y="196679"/>
                  <a:pt x="2603683" y="207212"/>
                  <a:pt x="2604204" y="219757"/>
                </a:cubicBezTo>
                <a:cubicBezTo>
                  <a:pt x="2605245" y="244847"/>
                  <a:pt x="2604420" y="263846"/>
                  <a:pt x="2601729" y="276753"/>
                </a:cubicBezTo>
                <a:cubicBezTo>
                  <a:pt x="2599038" y="289661"/>
                  <a:pt x="2595421" y="300043"/>
                  <a:pt x="2590880" y="307901"/>
                </a:cubicBezTo>
                <a:cubicBezTo>
                  <a:pt x="2586338" y="315759"/>
                  <a:pt x="2581476" y="315876"/>
                  <a:pt x="2576293" y="308251"/>
                </a:cubicBezTo>
                <a:cubicBezTo>
                  <a:pt x="2571110" y="300627"/>
                  <a:pt x="2567144" y="294294"/>
                  <a:pt x="2564394" y="289252"/>
                </a:cubicBezTo>
                <a:cubicBezTo>
                  <a:pt x="2561644" y="284211"/>
                  <a:pt x="2558957" y="281486"/>
                  <a:pt x="2556332" y="281078"/>
                </a:cubicBezTo>
                <a:cubicBezTo>
                  <a:pt x="2553707" y="280670"/>
                  <a:pt x="2540662" y="282382"/>
                  <a:pt x="2517197" y="286215"/>
                </a:cubicBezTo>
                <a:cubicBezTo>
                  <a:pt x="2511730" y="309580"/>
                  <a:pt x="2505493" y="315972"/>
                  <a:pt x="2498485" y="305389"/>
                </a:cubicBezTo>
                <a:cubicBezTo>
                  <a:pt x="2491477" y="294806"/>
                  <a:pt x="2487973" y="280715"/>
                  <a:pt x="2487973" y="263116"/>
                </a:cubicBezTo>
                <a:cubicBezTo>
                  <a:pt x="2487973" y="246534"/>
                  <a:pt x="2487461" y="225931"/>
                  <a:pt x="2486436" y="201308"/>
                </a:cubicBezTo>
                <a:cubicBezTo>
                  <a:pt x="2485411" y="176684"/>
                  <a:pt x="2481753" y="158860"/>
                  <a:pt x="2475462" y="147836"/>
                </a:cubicBezTo>
                <a:cubicBezTo>
                  <a:pt x="2469171" y="136812"/>
                  <a:pt x="2470241" y="131299"/>
                  <a:pt x="2478674" y="131299"/>
                </a:cubicBezTo>
                <a:cubicBezTo>
                  <a:pt x="2484240" y="131299"/>
                  <a:pt x="2490748" y="131808"/>
                  <a:pt x="2498198" y="132824"/>
                </a:cubicBezTo>
                <a:cubicBezTo>
                  <a:pt x="2506197" y="122775"/>
                  <a:pt x="2515122" y="107234"/>
                  <a:pt x="2524971" y="86202"/>
                </a:cubicBezTo>
                <a:cubicBezTo>
                  <a:pt x="2534821" y="65170"/>
                  <a:pt x="2537916" y="48600"/>
                  <a:pt x="2534258" y="36493"/>
                </a:cubicBezTo>
                <a:cubicBezTo>
                  <a:pt x="2530600" y="24385"/>
                  <a:pt x="2539812" y="23123"/>
                  <a:pt x="2561894" y="32705"/>
                </a:cubicBezTo>
                <a:cubicBezTo>
                  <a:pt x="2580726" y="41805"/>
                  <a:pt x="2586547" y="49817"/>
                  <a:pt x="2579355" y="56741"/>
                </a:cubicBezTo>
                <a:cubicBezTo>
                  <a:pt x="2572164" y="63666"/>
                  <a:pt x="2564419" y="73353"/>
                  <a:pt x="2556119" y="85802"/>
                </a:cubicBezTo>
                <a:cubicBezTo>
                  <a:pt x="2547820" y="98251"/>
                  <a:pt x="2535104" y="113925"/>
                  <a:pt x="2517972" y="132824"/>
                </a:cubicBezTo>
                <a:cubicBezTo>
                  <a:pt x="2538137" y="129925"/>
                  <a:pt x="2552153" y="125016"/>
                  <a:pt x="2560019" y="118100"/>
                </a:cubicBezTo>
                <a:cubicBezTo>
                  <a:pt x="2567885" y="111184"/>
                  <a:pt x="2576401" y="109959"/>
                  <a:pt x="2585567" y="114425"/>
                </a:cubicBezTo>
                <a:cubicBezTo>
                  <a:pt x="2594734" y="118892"/>
                  <a:pt x="2602754" y="123542"/>
                  <a:pt x="2609629" y="128375"/>
                </a:cubicBezTo>
                <a:cubicBezTo>
                  <a:pt x="2616503" y="133208"/>
                  <a:pt x="2618057" y="138878"/>
                  <a:pt x="2614291" y="145386"/>
                </a:cubicBezTo>
                <a:cubicBezTo>
                  <a:pt x="2610524" y="151894"/>
                  <a:pt x="2607641" y="159644"/>
                  <a:pt x="2605641" y="168635"/>
                </a:cubicBezTo>
                <a:cubicBezTo>
                  <a:pt x="2605141" y="170882"/>
                  <a:pt x="2604736" y="173633"/>
                  <a:pt x="2604427" y="176887"/>
                </a:cubicBezTo>
                <a:lnTo>
                  <a:pt x="2604402" y="177320"/>
                </a:lnTo>
                <a:lnTo>
                  <a:pt x="2605783" y="174142"/>
                </a:lnTo>
                <a:cubicBezTo>
                  <a:pt x="2607866" y="170850"/>
                  <a:pt x="2611014" y="166601"/>
                  <a:pt x="2615228" y="161398"/>
                </a:cubicBezTo>
                <a:cubicBezTo>
                  <a:pt x="2632086" y="140582"/>
                  <a:pt x="2647510" y="116788"/>
                  <a:pt x="2661500" y="90014"/>
                </a:cubicBezTo>
                <a:cubicBezTo>
                  <a:pt x="2675491" y="63241"/>
                  <a:pt x="2680658" y="43555"/>
                  <a:pt x="2676999" y="30956"/>
                </a:cubicBezTo>
                <a:cubicBezTo>
                  <a:pt x="2674256" y="21506"/>
                  <a:pt x="2676176" y="16681"/>
                  <a:pt x="2682760" y="16479"/>
                </a:cubicBezTo>
                <a:close/>
                <a:moveTo>
                  <a:pt x="236808" y="15157"/>
                </a:moveTo>
                <a:cubicBezTo>
                  <a:pt x="240393" y="15332"/>
                  <a:pt x="244302" y="16540"/>
                  <a:pt x="248535" y="18781"/>
                </a:cubicBezTo>
                <a:cubicBezTo>
                  <a:pt x="257001" y="23264"/>
                  <a:pt x="264647" y="28677"/>
                  <a:pt x="271471" y="35018"/>
                </a:cubicBezTo>
                <a:cubicBezTo>
                  <a:pt x="278296" y="41359"/>
                  <a:pt x="277667" y="47488"/>
                  <a:pt x="269584" y="53404"/>
                </a:cubicBezTo>
                <a:cubicBezTo>
                  <a:pt x="261501" y="59320"/>
                  <a:pt x="251427" y="81044"/>
                  <a:pt x="239361" y="118575"/>
                </a:cubicBezTo>
                <a:cubicBezTo>
                  <a:pt x="248760" y="133174"/>
                  <a:pt x="247056" y="140795"/>
                  <a:pt x="234249" y="141436"/>
                </a:cubicBezTo>
                <a:cubicBezTo>
                  <a:pt x="221441" y="142078"/>
                  <a:pt x="203546" y="143965"/>
                  <a:pt x="180565" y="147098"/>
                </a:cubicBezTo>
                <a:lnTo>
                  <a:pt x="147097" y="153403"/>
                </a:lnTo>
                <a:lnTo>
                  <a:pt x="151332" y="154451"/>
                </a:lnTo>
                <a:cubicBezTo>
                  <a:pt x="155921" y="155941"/>
                  <a:pt x="160432" y="157764"/>
                  <a:pt x="164865" y="159923"/>
                </a:cubicBezTo>
                <a:cubicBezTo>
                  <a:pt x="173731" y="164239"/>
                  <a:pt x="176573" y="169951"/>
                  <a:pt x="173390" y="177059"/>
                </a:cubicBezTo>
                <a:cubicBezTo>
                  <a:pt x="170207" y="184167"/>
                  <a:pt x="168140" y="193796"/>
                  <a:pt x="167190" y="205945"/>
                </a:cubicBezTo>
                <a:lnTo>
                  <a:pt x="184248" y="226049"/>
                </a:lnTo>
                <a:lnTo>
                  <a:pt x="185641" y="222533"/>
                </a:lnTo>
                <a:cubicBezTo>
                  <a:pt x="186915" y="220815"/>
                  <a:pt x="188964" y="218636"/>
                  <a:pt x="191789" y="215994"/>
                </a:cubicBezTo>
                <a:cubicBezTo>
                  <a:pt x="203088" y="205428"/>
                  <a:pt x="211979" y="196671"/>
                  <a:pt x="218462" y="189721"/>
                </a:cubicBezTo>
                <a:cubicBezTo>
                  <a:pt x="224945" y="182771"/>
                  <a:pt x="227924" y="175213"/>
                  <a:pt x="227399" y="167047"/>
                </a:cubicBezTo>
                <a:cubicBezTo>
                  <a:pt x="226874" y="158881"/>
                  <a:pt x="232690" y="157323"/>
                  <a:pt x="244848" y="162373"/>
                </a:cubicBezTo>
                <a:cubicBezTo>
                  <a:pt x="257005" y="167422"/>
                  <a:pt x="266976" y="173839"/>
                  <a:pt x="274759" y="181621"/>
                </a:cubicBezTo>
                <a:cubicBezTo>
                  <a:pt x="282525" y="191104"/>
                  <a:pt x="281096" y="196870"/>
                  <a:pt x="270471" y="198920"/>
                </a:cubicBezTo>
                <a:cubicBezTo>
                  <a:pt x="259847" y="200970"/>
                  <a:pt x="248015" y="204862"/>
                  <a:pt x="234974" y="210595"/>
                </a:cubicBezTo>
                <a:cubicBezTo>
                  <a:pt x="221933" y="216328"/>
                  <a:pt x="208650" y="221302"/>
                  <a:pt x="195126" y="225519"/>
                </a:cubicBezTo>
                <a:cubicBezTo>
                  <a:pt x="191745" y="226573"/>
                  <a:pt x="189140" y="227165"/>
                  <a:pt x="187310" y="227295"/>
                </a:cubicBezTo>
                <a:lnTo>
                  <a:pt x="184575" y="226434"/>
                </a:lnTo>
                <a:lnTo>
                  <a:pt x="192759" y="236080"/>
                </a:lnTo>
                <a:cubicBezTo>
                  <a:pt x="215986" y="263002"/>
                  <a:pt x="232186" y="280284"/>
                  <a:pt x="241361" y="287927"/>
                </a:cubicBezTo>
                <a:cubicBezTo>
                  <a:pt x="253593" y="298118"/>
                  <a:pt x="267151" y="307568"/>
                  <a:pt x="282033" y="316276"/>
                </a:cubicBezTo>
                <a:cubicBezTo>
                  <a:pt x="296916" y="324984"/>
                  <a:pt x="315744" y="332729"/>
                  <a:pt x="338517" y="339512"/>
                </a:cubicBezTo>
                <a:cubicBezTo>
                  <a:pt x="361291" y="346295"/>
                  <a:pt x="362608" y="351482"/>
                  <a:pt x="342467" y="355073"/>
                </a:cubicBezTo>
                <a:cubicBezTo>
                  <a:pt x="322327" y="358665"/>
                  <a:pt x="302849" y="360985"/>
                  <a:pt x="284033" y="362035"/>
                </a:cubicBezTo>
                <a:cubicBezTo>
                  <a:pt x="265217" y="363085"/>
                  <a:pt x="249448" y="355336"/>
                  <a:pt x="236723" y="338787"/>
                </a:cubicBezTo>
                <a:cubicBezTo>
                  <a:pt x="223999" y="322238"/>
                  <a:pt x="211354" y="304539"/>
                  <a:pt x="198788" y="285690"/>
                </a:cubicBezTo>
                <a:cubicBezTo>
                  <a:pt x="186222" y="266841"/>
                  <a:pt x="174281" y="247326"/>
                  <a:pt x="162966" y="227144"/>
                </a:cubicBezTo>
                <a:cubicBezTo>
                  <a:pt x="161466" y="250192"/>
                  <a:pt x="153679" y="272008"/>
                  <a:pt x="139604" y="292590"/>
                </a:cubicBezTo>
                <a:cubicBezTo>
                  <a:pt x="125530" y="313172"/>
                  <a:pt x="106094" y="328846"/>
                  <a:pt x="81295" y="339612"/>
                </a:cubicBezTo>
                <a:cubicBezTo>
                  <a:pt x="56497" y="350378"/>
                  <a:pt x="34257" y="355361"/>
                  <a:pt x="14574" y="354561"/>
                </a:cubicBezTo>
                <a:cubicBezTo>
                  <a:pt x="-5108" y="353761"/>
                  <a:pt x="-4854" y="349874"/>
                  <a:pt x="15337" y="342899"/>
                </a:cubicBezTo>
                <a:cubicBezTo>
                  <a:pt x="35527" y="335925"/>
                  <a:pt x="52947" y="328396"/>
                  <a:pt x="67596" y="320313"/>
                </a:cubicBezTo>
                <a:cubicBezTo>
                  <a:pt x="82245" y="312230"/>
                  <a:pt x="94928" y="301306"/>
                  <a:pt x="105644" y="287540"/>
                </a:cubicBezTo>
                <a:cubicBezTo>
                  <a:pt x="116360" y="273774"/>
                  <a:pt x="123776" y="258908"/>
                  <a:pt x="127893" y="242943"/>
                </a:cubicBezTo>
                <a:cubicBezTo>
                  <a:pt x="132009" y="226977"/>
                  <a:pt x="134588" y="211924"/>
                  <a:pt x="135630" y="197783"/>
                </a:cubicBezTo>
                <a:cubicBezTo>
                  <a:pt x="136671" y="183642"/>
                  <a:pt x="134842" y="171897"/>
                  <a:pt x="130142" y="162548"/>
                </a:cubicBezTo>
                <a:lnTo>
                  <a:pt x="128100" y="156982"/>
                </a:lnTo>
                <a:lnTo>
                  <a:pt x="126355" y="157310"/>
                </a:lnTo>
                <a:cubicBezTo>
                  <a:pt x="113198" y="160985"/>
                  <a:pt x="101257" y="158352"/>
                  <a:pt x="90533" y="149411"/>
                </a:cubicBezTo>
                <a:cubicBezTo>
                  <a:pt x="79808" y="140470"/>
                  <a:pt x="80754" y="135999"/>
                  <a:pt x="93370" y="135999"/>
                </a:cubicBezTo>
                <a:cubicBezTo>
                  <a:pt x="102436" y="135999"/>
                  <a:pt x="119206" y="133916"/>
                  <a:pt x="143679" y="129750"/>
                </a:cubicBezTo>
                <a:cubicBezTo>
                  <a:pt x="168153" y="125583"/>
                  <a:pt x="191264" y="121608"/>
                  <a:pt x="213012" y="117825"/>
                </a:cubicBezTo>
                <a:cubicBezTo>
                  <a:pt x="214762" y="110826"/>
                  <a:pt x="216679" y="102818"/>
                  <a:pt x="218762" y="93802"/>
                </a:cubicBezTo>
                <a:cubicBezTo>
                  <a:pt x="198430" y="95868"/>
                  <a:pt x="179160" y="99260"/>
                  <a:pt x="160953" y="103976"/>
                </a:cubicBezTo>
                <a:cubicBezTo>
                  <a:pt x="142746" y="108692"/>
                  <a:pt x="127438" y="107376"/>
                  <a:pt x="115031" y="100026"/>
                </a:cubicBezTo>
                <a:cubicBezTo>
                  <a:pt x="102624" y="92677"/>
                  <a:pt x="101748" y="88223"/>
                  <a:pt x="112406" y="86665"/>
                </a:cubicBezTo>
                <a:cubicBezTo>
                  <a:pt x="123064" y="85106"/>
                  <a:pt x="135713" y="82761"/>
                  <a:pt x="150354" y="79628"/>
                </a:cubicBezTo>
                <a:cubicBezTo>
                  <a:pt x="164994" y="76494"/>
                  <a:pt x="178577" y="73336"/>
                  <a:pt x="191101" y="70153"/>
                </a:cubicBezTo>
                <a:cubicBezTo>
                  <a:pt x="203625" y="66970"/>
                  <a:pt x="214187" y="67470"/>
                  <a:pt x="222787" y="71653"/>
                </a:cubicBezTo>
                <a:cubicBezTo>
                  <a:pt x="224287" y="63370"/>
                  <a:pt x="225299" y="57150"/>
                  <a:pt x="225824" y="52992"/>
                </a:cubicBezTo>
                <a:cubicBezTo>
                  <a:pt x="226349" y="48834"/>
                  <a:pt x="225595" y="46755"/>
                  <a:pt x="223562" y="46755"/>
                </a:cubicBezTo>
                <a:cubicBezTo>
                  <a:pt x="219879" y="46755"/>
                  <a:pt x="205742" y="48846"/>
                  <a:pt x="181152" y="53029"/>
                </a:cubicBezTo>
                <a:cubicBezTo>
                  <a:pt x="156562" y="57212"/>
                  <a:pt x="137438" y="60870"/>
                  <a:pt x="123780" y="64004"/>
                </a:cubicBezTo>
                <a:cubicBezTo>
                  <a:pt x="110123" y="67137"/>
                  <a:pt x="97703" y="63445"/>
                  <a:pt x="86520" y="52929"/>
                </a:cubicBezTo>
                <a:cubicBezTo>
                  <a:pt x="75338" y="42413"/>
                  <a:pt x="76471" y="37684"/>
                  <a:pt x="89920" y="38743"/>
                </a:cubicBezTo>
                <a:cubicBezTo>
                  <a:pt x="103369" y="39801"/>
                  <a:pt x="120043" y="39026"/>
                  <a:pt x="139942" y="36418"/>
                </a:cubicBezTo>
                <a:cubicBezTo>
                  <a:pt x="159841" y="33810"/>
                  <a:pt x="177860" y="30989"/>
                  <a:pt x="194001" y="27956"/>
                </a:cubicBezTo>
                <a:cubicBezTo>
                  <a:pt x="210142" y="24923"/>
                  <a:pt x="221149" y="21514"/>
                  <a:pt x="227024" y="17731"/>
                </a:cubicBezTo>
                <a:cubicBezTo>
                  <a:pt x="229961" y="15840"/>
                  <a:pt x="233223" y="14982"/>
                  <a:pt x="236808" y="15157"/>
                </a:cubicBezTo>
                <a:close/>
                <a:moveTo>
                  <a:pt x="3364313" y="12810"/>
                </a:moveTo>
                <a:cubicBezTo>
                  <a:pt x="3366434" y="12079"/>
                  <a:pt x="3369877" y="12123"/>
                  <a:pt x="3374644" y="12944"/>
                </a:cubicBezTo>
                <a:cubicBezTo>
                  <a:pt x="3384177" y="14586"/>
                  <a:pt x="3392051" y="17123"/>
                  <a:pt x="3398268" y="20556"/>
                </a:cubicBezTo>
                <a:cubicBezTo>
                  <a:pt x="3404483" y="23989"/>
                  <a:pt x="3406163" y="27806"/>
                  <a:pt x="3403305" y="32005"/>
                </a:cubicBezTo>
                <a:cubicBezTo>
                  <a:pt x="3400446" y="36205"/>
                  <a:pt x="3397176" y="40547"/>
                  <a:pt x="3393493" y="45030"/>
                </a:cubicBezTo>
                <a:cubicBezTo>
                  <a:pt x="3396893" y="45030"/>
                  <a:pt x="3405038" y="42672"/>
                  <a:pt x="3417929" y="37955"/>
                </a:cubicBezTo>
                <a:cubicBezTo>
                  <a:pt x="3430819" y="33239"/>
                  <a:pt x="3440428" y="34730"/>
                  <a:pt x="3446752" y="42430"/>
                </a:cubicBezTo>
                <a:cubicBezTo>
                  <a:pt x="3453077" y="50129"/>
                  <a:pt x="3451177" y="55637"/>
                  <a:pt x="3441052" y="58954"/>
                </a:cubicBezTo>
                <a:cubicBezTo>
                  <a:pt x="3430928" y="62270"/>
                  <a:pt x="3420370" y="64462"/>
                  <a:pt x="3409379" y="65528"/>
                </a:cubicBezTo>
                <a:cubicBezTo>
                  <a:pt x="3398388" y="66595"/>
                  <a:pt x="3390076" y="66087"/>
                  <a:pt x="3384443" y="64004"/>
                </a:cubicBezTo>
                <a:cubicBezTo>
                  <a:pt x="3372844" y="81936"/>
                  <a:pt x="3357041" y="96614"/>
                  <a:pt x="3337034" y="108038"/>
                </a:cubicBezTo>
                <a:cubicBezTo>
                  <a:pt x="3317026" y="119463"/>
                  <a:pt x="3311552" y="119450"/>
                  <a:pt x="3320610" y="108001"/>
                </a:cubicBezTo>
                <a:cubicBezTo>
                  <a:pt x="3329667" y="96552"/>
                  <a:pt x="3337034" y="86698"/>
                  <a:pt x="3342708" y="78440"/>
                </a:cubicBezTo>
                <a:cubicBezTo>
                  <a:pt x="3348383" y="70182"/>
                  <a:pt x="3353266" y="61712"/>
                  <a:pt x="3357358" y="53029"/>
                </a:cubicBezTo>
                <a:cubicBezTo>
                  <a:pt x="3361449" y="44346"/>
                  <a:pt x="3363495" y="37513"/>
                  <a:pt x="3363495" y="32530"/>
                </a:cubicBezTo>
                <a:cubicBezTo>
                  <a:pt x="3363495" y="26964"/>
                  <a:pt x="3362970" y="21898"/>
                  <a:pt x="3361920" y="17331"/>
                </a:cubicBezTo>
                <a:cubicBezTo>
                  <a:pt x="3361395" y="15048"/>
                  <a:pt x="3362193" y="13541"/>
                  <a:pt x="3364313" y="12810"/>
                </a:cubicBezTo>
                <a:close/>
                <a:moveTo>
                  <a:pt x="4575743" y="10635"/>
                </a:moveTo>
                <a:cubicBezTo>
                  <a:pt x="4579919" y="10283"/>
                  <a:pt x="4586445" y="12598"/>
                  <a:pt x="4595320" y="17581"/>
                </a:cubicBezTo>
                <a:cubicBezTo>
                  <a:pt x="4609069" y="26514"/>
                  <a:pt x="4613377" y="33614"/>
                  <a:pt x="4608244" y="38880"/>
                </a:cubicBezTo>
                <a:cubicBezTo>
                  <a:pt x="4603110" y="44146"/>
                  <a:pt x="4595736" y="50363"/>
                  <a:pt x="4586120" y="57529"/>
                </a:cubicBezTo>
                <a:cubicBezTo>
                  <a:pt x="4606685" y="55612"/>
                  <a:pt x="4619797" y="52783"/>
                  <a:pt x="4625455" y="49042"/>
                </a:cubicBezTo>
                <a:cubicBezTo>
                  <a:pt x="4631113" y="45300"/>
                  <a:pt x="4637750" y="44876"/>
                  <a:pt x="4645367" y="47767"/>
                </a:cubicBezTo>
                <a:cubicBezTo>
                  <a:pt x="4652982" y="50659"/>
                  <a:pt x="4659653" y="55796"/>
                  <a:pt x="4665378" y="63179"/>
                </a:cubicBezTo>
                <a:cubicBezTo>
                  <a:pt x="4671103" y="70561"/>
                  <a:pt x="4670361" y="75615"/>
                  <a:pt x="4663153" y="78340"/>
                </a:cubicBezTo>
                <a:cubicBezTo>
                  <a:pt x="4655945" y="81065"/>
                  <a:pt x="4648520" y="84469"/>
                  <a:pt x="4640879" y="88552"/>
                </a:cubicBezTo>
                <a:cubicBezTo>
                  <a:pt x="4633238" y="92635"/>
                  <a:pt x="4619168" y="101643"/>
                  <a:pt x="4598669" y="115575"/>
                </a:cubicBezTo>
                <a:cubicBezTo>
                  <a:pt x="4610019" y="113675"/>
                  <a:pt x="4618064" y="111634"/>
                  <a:pt x="4622805" y="109451"/>
                </a:cubicBezTo>
                <a:cubicBezTo>
                  <a:pt x="4627546" y="107268"/>
                  <a:pt x="4632517" y="107351"/>
                  <a:pt x="4637717" y="109701"/>
                </a:cubicBezTo>
                <a:cubicBezTo>
                  <a:pt x="4642917" y="112051"/>
                  <a:pt x="4648691" y="116050"/>
                  <a:pt x="4655041" y="121700"/>
                </a:cubicBezTo>
                <a:cubicBezTo>
                  <a:pt x="4661391" y="127350"/>
                  <a:pt x="4662449" y="132566"/>
                  <a:pt x="4658216" y="137349"/>
                </a:cubicBezTo>
                <a:cubicBezTo>
                  <a:pt x="4653982" y="142132"/>
                  <a:pt x="4651620" y="150973"/>
                  <a:pt x="4651129" y="163872"/>
                </a:cubicBezTo>
                <a:cubicBezTo>
                  <a:pt x="4650637" y="176772"/>
                  <a:pt x="4651437" y="200808"/>
                  <a:pt x="4653529" y="235981"/>
                </a:cubicBezTo>
                <a:cubicBezTo>
                  <a:pt x="4655620" y="271153"/>
                  <a:pt x="4655853" y="293906"/>
                  <a:pt x="4654229" y="304239"/>
                </a:cubicBezTo>
                <a:cubicBezTo>
                  <a:pt x="4652604" y="314572"/>
                  <a:pt x="4647966" y="324696"/>
                  <a:pt x="4640317" y="334612"/>
                </a:cubicBezTo>
                <a:cubicBezTo>
                  <a:pt x="4632667" y="344528"/>
                  <a:pt x="4626534" y="344503"/>
                  <a:pt x="4621918" y="334537"/>
                </a:cubicBezTo>
                <a:cubicBezTo>
                  <a:pt x="4617301" y="324571"/>
                  <a:pt x="4609627" y="314605"/>
                  <a:pt x="4598894" y="304639"/>
                </a:cubicBezTo>
                <a:cubicBezTo>
                  <a:pt x="4588161" y="294673"/>
                  <a:pt x="4588828" y="290998"/>
                  <a:pt x="4600894" y="293615"/>
                </a:cubicBezTo>
                <a:cubicBezTo>
                  <a:pt x="4612960" y="296231"/>
                  <a:pt x="4620031" y="296856"/>
                  <a:pt x="4622106" y="295489"/>
                </a:cubicBezTo>
                <a:cubicBezTo>
                  <a:pt x="4624180" y="294123"/>
                  <a:pt x="4625468" y="287107"/>
                  <a:pt x="4625968" y="274441"/>
                </a:cubicBezTo>
                <a:cubicBezTo>
                  <a:pt x="4626218" y="268108"/>
                  <a:pt x="4626279" y="258289"/>
                  <a:pt x="4626152" y="244983"/>
                </a:cubicBezTo>
                <a:lnTo>
                  <a:pt x="4625992" y="234093"/>
                </a:lnTo>
                <a:lnTo>
                  <a:pt x="4618531" y="237568"/>
                </a:lnTo>
                <a:cubicBezTo>
                  <a:pt x="4608756" y="238985"/>
                  <a:pt x="4602585" y="239943"/>
                  <a:pt x="4600019" y="240443"/>
                </a:cubicBezTo>
                <a:cubicBezTo>
                  <a:pt x="4599053" y="266675"/>
                  <a:pt x="4595570" y="285919"/>
                  <a:pt x="4589570" y="298177"/>
                </a:cubicBezTo>
                <a:cubicBezTo>
                  <a:pt x="4583570" y="310434"/>
                  <a:pt x="4579374" y="309072"/>
                  <a:pt x="4576983" y="294090"/>
                </a:cubicBezTo>
                <a:cubicBezTo>
                  <a:pt x="4574592" y="279107"/>
                  <a:pt x="4573396" y="262541"/>
                  <a:pt x="4573396" y="244393"/>
                </a:cubicBezTo>
                <a:cubicBezTo>
                  <a:pt x="4564363" y="245443"/>
                  <a:pt x="4556876" y="243793"/>
                  <a:pt x="4550935" y="239443"/>
                </a:cubicBezTo>
                <a:lnTo>
                  <a:pt x="4548524" y="236667"/>
                </a:lnTo>
                <a:lnTo>
                  <a:pt x="4541923" y="277428"/>
                </a:lnTo>
                <a:cubicBezTo>
                  <a:pt x="4536590" y="298818"/>
                  <a:pt x="4525861" y="316438"/>
                  <a:pt x="4509737" y="330287"/>
                </a:cubicBezTo>
                <a:cubicBezTo>
                  <a:pt x="4493613" y="344137"/>
                  <a:pt x="4490517" y="341549"/>
                  <a:pt x="4500450" y="322525"/>
                </a:cubicBezTo>
                <a:cubicBezTo>
                  <a:pt x="4510383" y="303501"/>
                  <a:pt x="4517441" y="279874"/>
                  <a:pt x="4521624" y="251642"/>
                </a:cubicBezTo>
                <a:cubicBezTo>
                  <a:pt x="4525807" y="223411"/>
                  <a:pt x="4527899" y="198479"/>
                  <a:pt x="4527899" y="176847"/>
                </a:cubicBezTo>
                <a:cubicBezTo>
                  <a:pt x="4527899" y="154748"/>
                  <a:pt x="4526332" y="140061"/>
                  <a:pt x="4523199" y="132787"/>
                </a:cubicBezTo>
                <a:lnTo>
                  <a:pt x="4522605" y="126360"/>
                </a:lnTo>
                <a:lnTo>
                  <a:pt x="4509087" y="134849"/>
                </a:lnTo>
                <a:cubicBezTo>
                  <a:pt x="4495480" y="141999"/>
                  <a:pt x="4494292" y="138749"/>
                  <a:pt x="4505525" y="125100"/>
                </a:cubicBezTo>
                <a:cubicBezTo>
                  <a:pt x="4516758" y="111451"/>
                  <a:pt x="4530615" y="93314"/>
                  <a:pt x="4547098" y="70691"/>
                </a:cubicBezTo>
                <a:cubicBezTo>
                  <a:pt x="4563580" y="48067"/>
                  <a:pt x="4571300" y="31068"/>
                  <a:pt x="4570259" y="19694"/>
                </a:cubicBezTo>
                <a:cubicBezTo>
                  <a:pt x="4569738" y="14007"/>
                  <a:pt x="4571566" y="10987"/>
                  <a:pt x="4575743" y="10635"/>
                </a:cubicBezTo>
                <a:close/>
                <a:moveTo>
                  <a:pt x="2236235" y="10221"/>
                </a:moveTo>
                <a:cubicBezTo>
                  <a:pt x="2238146" y="9951"/>
                  <a:pt x="2240572" y="10092"/>
                  <a:pt x="2243514" y="10644"/>
                </a:cubicBezTo>
                <a:cubicBezTo>
                  <a:pt x="2255279" y="12852"/>
                  <a:pt x="2265766" y="17248"/>
                  <a:pt x="2274974" y="23831"/>
                </a:cubicBezTo>
                <a:cubicBezTo>
                  <a:pt x="2284182" y="30414"/>
                  <a:pt x="2286415" y="37684"/>
                  <a:pt x="2281674" y="45642"/>
                </a:cubicBezTo>
                <a:cubicBezTo>
                  <a:pt x="2276932" y="53600"/>
                  <a:pt x="2274078" y="73778"/>
                  <a:pt x="2273112" y="106176"/>
                </a:cubicBezTo>
                <a:cubicBezTo>
                  <a:pt x="2283378" y="104259"/>
                  <a:pt x="2293710" y="101689"/>
                  <a:pt x="2304110" y="98464"/>
                </a:cubicBezTo>
                <a:cubicBezTo>
                  <a:pt x="2314509" y="95239"/>
                  <a:pt x="2323708" y="97381"/>
                  <a:pt x="2331708" y="104889"/>
                </a:cubicBezTo>
                <a:cubicBezTo>
                  <a:pt x="2339707" y="112396"/>
                  <a:pt x="2336266" y="118954"/>
                  <a:pt x="2321384" y="124562"/>
                </a:cubicBezTo>
                <a:cubicBezTo>
                  <a:pt x="2306501" y="130170"/>
                  <a:pt x="2290344" y="134349"/>
                  <a:pt x="2272912" y="137099"/>
                </a:cubicBezTo>
                <a:lnTo>
                  <a:pt x="2271537" y="183021"/>
                </a:lnTo>
                <a:cubicBezTo>
                  <a:pt x="2310668" y="177855"/>
                  <a:pt x="2336966" y="173951"/>
                  <a:pt x="2350432" y="171309"/>
                </a:cubicBezTo>
                <a:cubicBezTo>
                  <a:pt x="2363898" y="168668"/>
                  <a:pt x="2375626" y="169064"/>
                  <a:pt x="2385617" y="172497"/>
                </a:cubicBezTo>
                <a:cubicBezTo>
                  <a:pt x="2395608" y="175930"/>
                  <a:pt x="2402625" y="181976"/>
                  <a:pt x="2406666" y="190633"/>
                </a:cubicBezTo>
                <a:cubicBezTo>
                  <a:pt x="2410707" y="199291"/>
                  <a:pt x="2405403" y="203358"/>
                  <a:pt x="2390754" y="202833"/>
                </a:cubicBezTo>
                <a:cubicBezTo>
                  <a:pt x="2376105" y="202308"/>
                  <a:pt x="2358123" y="202828"/>
                  <a:pt x="2336808" y="204395"/>
                </a:cubicBezTo>
                <a:cubicBezTo>
                  <a:pt x="2315492" y="205962"/>
                  <a:pt x="2286936" y="208511"/>
                  <a:pt x="2251138" y="212045"/>
                </a:cubicBezTo>
                <a:cubicBezTo>
                  <a:pt x="2262654" y="221677"/>
                  <a:pt x="2266033" y="228519"/>
                  <a:pt x="2261275" y="232568"/>
                </a:cubicBezTo>
                <a:cubicBezTo>
                  <a:pt x="2256517" y="236618"/>
                  <a:pt x="2250363" y="242922"/>
                  <a:pt x="2242814" y="251480"/>
                </a:cubicBezTo>
                <a:cubicBezTo>
                  <a:pt x="2235264" y="260037"/>
                  <a:pt x="2229277" y="266195"/>
                  <a:pt x="2224852" y="269954"/>
                </a:cubicBezTo>
                <a:cubicBezTo>
                  <a:pt x="2220427" y="273712"/>
                  <a:pt x="2220640" y="275349"/>
                  <a:pt x="2225490" y="274866"/>
                </a:cubicBezTo>
                <a:cubicBezTo>
                  <a:pt x="2230339" y="274382"/>
                  <a:pt x="2256604" y="271733"/>
                  <a:pt x="2304285" y="266916"/>
                </a:cubicBezTo>
                <a:cubicBezTo>
                  <a:pt x="2298019" y="257733"/>
                  <a:pt x="2292531" y="247992"/>
                  <a:pt x="2287823" y="237693"/>
                </a:cubicBezTo>
                <a:cubicBezTo>
                  <a:pt x="2283115" y="227394"/>
                  <a:pt x="2285723" y="223940"/>
                  <a:pt x="2295648" y="227331"/>
                </a:cubicBezTo>
                <a:cubicBezTo>
                  <a:pt x="2305572" y="230723"/>
                  <a:pt x="2315418" y="236760"/>
                  <a:pt x="2325183" y="245443"/>
                </a:cubicBezTo>
                <a:cubicBezTo>
                  <a:pt x="2334949" y="254125"/>
                  <a:pt x="2343616" y="264441"/>
                  <a:pt x="2351182" y="276391"/>
                </a:cubicBezTo>
                <a:cubicBezTo>
                  <a:pt x="2358748" y="288340"/>
                  <a:pt x="2360556" y="301160"/>
                  <a:pt x="2356606" y="314851"/>
                </a:cubicBezTo>
                <a:cubicBezTo>
                  <a:pt x="2352657" y="328542"/>
                  <a:pt x="2346503" y="331687"/>
                  <a:pt x="2338145" y="324288"/>
                </a:cubicBezTo>
                <a:cubicBezTo>
                  <a:pt x="2329787" y="316888"/>
                  <a:pt x="2320809" y="303856"/>
                  <a:pt x="2311209" y="285190"/>
                </a:cubicBezTo>
                <a:cubicBezTo>
                  <a:pt x="2260196" y="294573"/>
                  <a:pt x="2226540" y="302068"/>
                  <a:pt x="2210241" y="307676"/>
                </a:cubicBezTo>
                <a:cubicBezTo>
                  <a:pt x="2193942" y="313284"/>
                  <a:pt x="2180442" y="319042"/>
                  <a:pt x="2169743" y="324950"/>
                </a:cubicBezTo>
                <a:cubicBezTo>
                  <a:pt x="2159044" y="330858"/>
                  <a:pt x="2153694" y="325938"/>
                  <a:pt x="2153694" y="310189"/>
                </a:cubicBezTo>
                <a:cubicBezTo>
                  <a:pt x="2153694" y="295306"/>
                  <a:pt x="2157956" y="286444"/>
                  <a:pt x="2166481" y="283603"/>
                </a:cubicBezTo>
                <a:cubicBezTo>
                  <a:pt x="2175005" y="280761"/>
                  <a:pt x="2181946" y="277391"/>
                  <a:pt x="2187304" y="273491"/>
                </a:cubicBezTo>
                <a:cubicBezTo>
                  <a:pt x="2192663" y="269591"/>
                  <a:pt x="2200175" y="261787"/>
                  <a:pt x="2209841" y="250080"/>
                </a:cubicBezTo>
                <a:cubicBezTo>
                  <a:pt x="2219507" y="238372"/>
                  <a:pt x="2225373" y="226544"/>
                  <a:pt x="2227439" y="214594"/>
                </a:cubicBezTo>
                <a:cubicBezTo>
                  <a:pt x="2208474" y="218678"/>
                  <a:pt x="2193916" y="222052"/>
                  <a:pt x="2183767" y="224719"/>
                </a:cubicBezTo>
                <a:cubicBezTo>
                  <a:pt x="2173618" y="227385"/>
                  <a:pt x="2163193" y="223986"/>
                  <a:pt x="2152494" y="214519"/>
                </a:cubicBezTo>
                <a:cubicBezTo>
                  <a:pt x="2141795" y="205053"/>
                  <a:pt x="2144320" y="200320"/>
                  <a:pt x="2160068" y="200320"/>
                </a:cubicBezTo>
                <a:cubicBezTo>
                  <a:pt x="2173284" y="200320"/>
                  <a:pt x="2200441" y="195912"/>
                  <a:pt x="2241539" y="187096"/>
                </a:cubicBezTo>
                <a:lnTo>
                  <a:pt x="2241539" y="142424"/>
                </a:lnTo>
                <a:cubicBezTo>
                  <a:pt x="2227573" y="144524"/>
                  <a:pt x="2214932" y="142590"/>
                  <a:pt x="2203616" y="136624"/>
                </a:cubicBezTo>
                <a:cubicBezTo>
                  <a:pt x="2192300" y="130658"/>
                  <a:pt x="2192458" y="126212"/>
                  <a:pt x="2204091" y="123287"/>
                </a:cubicBezTo>
                <a:cubicBezTo>
                  <a:pt x="2215723" y="120363"/>
                  <a:pt x="2228206" y="117125"/>
                  <a:pt x="2241539" y="113576"/>
                </a:cubicBezTo>
                <a:cubicBezTo>
                  <a:pt x="2241539" y="96293"/>
                  <a:pt x="2241289" y="79736"/>
                  <a:pt x="2240789" y="63904"/>
                </a:cubicBezTo>
                <a:cubicBezTo>
                  <a:pt x="2240289" y="48071"/>
                  <a:pt x="2237676" y="34685"/>
                  <a:pt x="2232952" y="23743"/>
                </a:cubicBezTo>
                <a:cubicBezTo>
                  <a:pt x="2229408" y="15538"/>
                  <a:pt x="2230503" y="11030"/>
                  <a:pt x="2236235" y="10221"/>
                </a:cubicBezTo>
                <a:close/>
                <a:moveTo>
                  <a:pt x="4274590" y="798"/>
                </a:moveTo>
                <a:cubicBezTo>
                  <a:pt x="4276373" y="519"/>
                  <a:pt x="4278714" y="651"/>
                  <a:pt x="4281614" y="1195"/>
                </a:cubicBezTo>
                <a:cubicBezTo>
                  <a:pt x="4293213" y="3370"/>
                  <a:pt x="4302396" y="6078"/>
                  <a:pt x="4309162" y="9319"/>
                </a:cubicBezTo>
                <a:cubicBezTo>
                  <a:pt x="4315928" y="12561"/>
                  <a:pt x="4318003" y="17169"/>
                  <a:pt x="4315387" y="23144"/>
                </a:cubicBezTo>
                <a:cubicBezTo>
                  <a:pt x="4312770" y="29118"/>
                  <a:pt x="4311462" y="41630"/>
                  <a:pt x="4311462" y="60679"/>
                </a:cubicBezTo>
                <a:cubicBezTo>
                  <a:pt x="4324661" y="58779"/>
                  <a:pt x="4334086" y="55950"/>
                  <a:pt x="4339735" y="52192"/>
                </a:cubicBezTo>
                <a:cubicBezTo>
                  <a:pt x="4345385" y="48434"/>
                  <a:pt x="4352130" y="47942"/>
                  <a:pt x="4359972" y="50717"/>
                </a:cubicBezTo>
                <a:cubicBezTo>
                  <a:pt x="4367812" y="53492"/>
                  <a:pt x="4375804" y="57408"/>
                  <a:pt x="4383945" y="62466"/>
                </a:cubicBezTo>
                <a:cubicBezTo>
                  <a:pt x="4392086" y="67524"/>
                  <a:pt x="4393986" y="72582"/>
                  <a:pt x="4389645" y="77640"/>
                </a:cubicBezTo>
                <a:cubicBezTo>
                  <a:pt x="4385303" y="82698"/>
                  <a:pt x="4382249" y="87502"/>
                  <a:pt x="4380483" y="92052"/>
                </a:cubicBezTo>
                <a:cubicBezTo>
                  <a:pt x="4391215" y="91085"/>
                  <a:pt x="4403140" y="89015"/>
                  <a:pt x="4416256" y="85840"/>
                </a:cubicBezTo>
                <a:cubicBezTo>
                  <a:pt x="4429371" y="82665"/>
                  <a:pt x="4439500" y="86598"/>
                  <a:pt x="4446641" y="97639"/>
                </a:cubicBezTo>
                <a:cubicBezTo>
                  <a:pt x="4453782" y="108680"/>
                  <a:pt x="4450520" y="114200"/>
                  <a:pt x="4436854" y="114200"/>
                </a:cubicBezTo>
                <a:cubicBezTo>
                  <a:pt x="4426655" y="114200"/>
                  <a:pt x="4405414" y="115667"/>
                  <a:pt x="4373133" y="118600"/>
                </a:cubicBezTo>
                <a:lnTo>
                  <a:pt x="4366359" y="143174"/>
                </a:lnTo>
                <a:cubicBezTo>
                  <a:pt x="4377858" y="155356"/>
                  <a:pt x="4379462" y="162173"/>
                  <a:pt x="4371171" y="163622"/>
                </a:cubicBezTo>
                <a:cubicBezTo>
                  <a:pt x="4362879" y="165072"/>
                  <a:pt x="4342976" y="167772"/>
                  <a:pt x="4311462" y="171722"/>
                </a:cubicBezTo>
                <a:lnTo>
                  <a:pt x="4311462" y="194021"/>
                </a:lnTo>
                <a:cubicBezTo>
                  <a:pt x="4321761" y="193121"/>
                  <a:pt x="4331519" y="190542"/>
                  <a:pt x="4340735" y="186284"/>
                </a:cubicBezTo>
                <a:cubicBezTo>
                  <a:pt x="4349951" y="182026"/>
                  <a:pt x="4359142" y="184367"/>
                  <a:pt x="4368309" y="193308"/>
                </a:cubicBezTo>
                <a:cubicBezTo>
                  <a:pt x="4377474" y="202249"/>
                  <a:pt x="4375371" y="208028"/>
                  <a:pt x="4361996" y="210645"/>
                </a:cubicBezTo>
                <a:cubicBezTo>
                  <a:pt x="4348622" y="213261"/>
                  <a:pt x="4331777" y="216403"/>
                  <a:pt x="4311462" y="220069"/>
                </a:cubicBezTo>
                <a:lnTo>
                  <a:pt x="4311462" y="237943"/>
                </a:lnTo>
                <a:cubicBezTo>
                  <a:pt x="4355459" y="234926"/>
                  <a:pt x="4381883" y="232081"/>
                  <a:pt x="4390732" y="229406"/>
                </a:cubicBezTo>
                <a:cubicBezTo>
                  <a:pt x="4399582" y="226731"/>
                  <a:pt x="4407919" y="226827"/>
                  <a:pt x="4415743" y="229693"/>
                </a:cubicBezTo>
                <a:cubicBezTo>
                  <a:pt x="4423568" y="232560"/>
                  <a:pt x="4430105" y="237818"/>
                  <a:pt x="4435354" y="245468"/>
                </a:cubicBezTo>
                <a:cubicBezTo>
                  <a:pt x="4440604" y="253117"/>
                  <a:pt x="4434304" y="256942"/>
                  <a:pt x="4416456" y="256942"/>
                </a:cubicBezTo>
                <a:cubicBezTo>
                  <a:pt x="4403023" y="256942"/>
                  <a:pt x="4387536" y="257458"/>
                  <a:pt x="4369996" y="258492"/>
                </a:cubicBezTo>
                <a:cubicBezTo>
                  <a:pt x="4352455" y="259525"/>
                  <a:pt x="4332944" y="261442"/>
                  <a:pt x="4311462" y="264241"/>
                </a:cubicBezTo>
                <a:cubicBezTo>
                  <a:pt x="4311462" y="290573"/>
                  <a:pt x="4310378" y="313743"/>
                  <a:pt x="4308212" y="333750"/>
                </a:cubicBezTo>
                <a:cubicBezTo>
                  <a:pt x="4306045" y="353757"/>
                  <a:pt x="4301729" y="366873"/>
                  <a:pt x="4295263" y="373097"/>
                </a:cubicBezTo>
                <a:cubicBezTo>
                  <a:pt x="4288797" y="379322"/>
                  <a:pt x="4284617" y="370418"/>
                  <a:pt x="4282726" y="346386"/>
                </a:cubicBezTo>
                <a:cubicBezTo>
                  <a:pt x="4280834" y="322355"/>
                  <a:pt x="4280414" y="295681"/>
                  <a:pt x="4281464" y="266366"/>
                </a:cubicBezTo>
                <a:cubicBezTo>
                  <a:pt x="4248566" y="270533"/>
                  <a:pt x="4227100" y="273666"/>
                  <a:pt x="4217068" y="275766"/>
                </a:cubicBezTo>
                <a:cubicBezTo>
                  <a:pt x="4207035" y="277866"/>
                  <a:pt x="4196435" y="273653"/>
                  <a:pt x="4185270" y="263129"/>
                </a:cubicBezTo>
                <a:cubicBezTo>
                  <a:pt x="4174104" y="252605"/>
                  <a:pt x="4176833" y="247876"/>
                  <a:pt x="4193457" y="248942"/>
                </a:cubicBezTo>
                <a:cubicBezTo>
                  <a:pt x="4210081" y="250009"/>
                  <a:pt x="4239416" y="248101"/>
                  <a:pt x="4281464" y="243218"/>
                </a:cubicBezTo>
                <a:lnTo>
                  <a:pt x="4281464" y="222444"/>
                </a:lnTo>
                <a:cubicBezTo>
                  <a:pt x="4265148" y="225577"/>
                  <a:pt x="4253041" y="227927"/>
                  <a:pt x="4245141" y="229494"/>
                </a:cubicBezTo>
                <a:cubicBezTo>
                  <a:pt x="4237242" y="231060"/>
                  <a:pt x="4228771" y="227373"/>
                  <a:pt x="4219730" y="218432"/>
                </a:cubicBezTo>
                <a:cubicBezTo>
                  <a:pt x="4210689" y="209491"/>
                  <a:pt x="4214043" y="205020"/>
                  <a:pt x="4229792" y="205020"/>
                </a:cubicBezTo>
                <a:cubicBezTo>
                  <a:pt x="4243024" y="205020"/>
                  <a:pt x="4260248" y="203178"/>
                  <a:pt x="4281464" y="199495"/>
                </a:cubicBezTo>
                <a:lnTo>
                  <a:pt x="4281464" y="175372"/>
                </a:lnTo>
                <a:cubicBezTo>
                  <a:pt x="4267381" y="179555"/>
                  <a:pt x="4255299" y="182430"/>
                  <a:pt x="4245216" y="183996"/>
                </a:cubicBezTo>
                <a:cubicBezTo>
                  <a:pt x="4235133" y="185563"/>
                  <a:pt x="4225584" y="181876"/>
                  <a:pt x="4216568" y="172934"/>
                </a:cubicBezTo>
                <a:cubicBezTo>
                  <a:pt x="4207551" y="163993"/>
                  <a:pt x="4211434" y="159523"/>
                  <a:pt x="4228217" y="159523"/>
                </a:cubicBezTo>
                <a:cubicBezTo>
                  <a:pt x="4241466" y="159523"/>
                  <a:pt x="4259215" y="157664"/>
                  <a:pt x="4281464" y="153948"/>
                </a:cubicBezTo>
                <a:lnTo>
                  <a:pt x="4281464" y="129875"/>
                </a:lnTo>
                <a:cubicBezTo>
                  <a:pt x="4265581" y="131924"/>
                  <a:pt x="4253644" y="134528"/>
                  <a:pt x="4245653" y="137687"/>
                </a:cubicBezTo>
                <a:cubicBezTo>
                  <a:pt x="4237662" y="140845"/>
                  <a:pt x="4228821" y="137774"/>
                  <a:pt x="4219130" y="128475"/>
                </a:cubicBezTo>
                <a:cubicBezTo>
                  <a:pt x="4209439" y="119175"/>
                  <a:pt x="4211781" y="114196"/>
                  <a:pt x="4226155" y="113538"/>
                </a:cubicBezTo>
                <a:cubicBezTo>
                  <a:pt x="4240529" y="112880"/>
                  <a:pt x="4258965" y="111151"/>
                  <a:pt x="4281464" y="108351"/>
                </a:cubicBezTo>
                <a:lnTo>
                  <a:pt x="4281464" y="85952"/>
                </a:lnTo>
                <a:cubicBezTo>
                  <a:pt x="4274847" y="86969"/>
                  <a:pt x="4268877" y="88269"/>
                  <a:pt x="4263552" y="89852"/>
                </a:cubicBezTo>
                <a:cubicBezTo>
                  <a:pt x="4258228" y="91435"/>
                  <a:pt x="4251253" y="88281"/>
                  <a:pt x="4242629" y="80390"/>
                </a:cubicBezTo>
                <a:cubicBezTo>
                  <a:pt x="4234004" y="72499"/>
                  <a:pt x="4236525" y="68553"/>
                  <a:pt x="4250191" y="68553"/>
                </a:cubicBezTo>
                <a:cubicBezTo>
                  <a:pt x="4260356" y="68553"/>
                  <a:pt x="4270814" y="67720"/>
                  <a:pt x="4281564" y="66053"/>
                </a:cubicBezTo>
                <a:cubicBezTo>
                  <a:pt x="4282547" y="42622"/>
                  <a:pt x="4279901" y="25410"/>
                  <a:pt x="4273627" y="14419"/>
                </a:cubicBezTo>
                <a:cubicBezTo>
                  <a:pt x="4268921" y="6176"/>
                  <a:pt x="4269242" y="1635"/>
                  <a:pt x="4274590" y="798"/>
                </a:cubicBezTo>
                <a:close/>
                <a:moveTo>
                  <a:pt x="3479332" y="1"/>
                </a:moveTo>
                <a:cubicBezTo>
                  <a:pt x="3483269" y="-20"/>
                  <a:pt x="3488987" y="1174"/>
                  <a:pt x="3496487" y="3582"/>
                </a:cubicBezTo>
                <a:cubicBezTo>
                  <a:pt x="3511486" y="8399"/>
                  <a:pt x="3516893" y="14573"/>
                  <a:pt x="3512711" y="22106"/>
                </a:cubicBezTo>
                <a:lnTo>
                  <a:pt x="3503286" y="29306"/>
                </a:lnTo>
                <a:cubicBezTo>
                  <a:pt x="3510886" y="29389"/>
                  <a:pt x="3522235" y="27581"/>
                  <a:pt x="3537334" y="23881"/>
                </a:cubicBezTo>
                <a:cubicBezTo>
                  <a:pt x="3552433" y="20181"/>
                  <a:pt x="3563345" y="22585"/>
                  <a:pt x="3570070" y="31093"/>
                </a:cubicBezTo>
                <a:cubicBezTo>
                  <a:pt x="3576794" y="39601"/>
                  <a:pt x="3569415" y="45642"/>
                  <a:pt x="3547933" y="49217"/>
                </a:cubicBezTo>
                <a:cubicBezTo>
                  <a:pt x="3526451" y="52792"/>
                  <a:pt x="3509686" y="53537"/>
                  <a:pt x="3497637" y="51454"/>
                </a:cubicBezTo>
                <a:cubicBezTo>
                  <a:pt x="3488987" y="65203"/>
                  <a:pt x="3477279" y="76744"/>
                  <a:pt x="3462514" y="86077"/>
                </a:cubicBezTo>
                <a:lnTo>
                  <a:pt x="3456236" y="89441"/>
                </a:lnTo>
                <a:lnTo>
                  <a:pt x="3471451" y="85940"/>
                </a:lnTo>
                <a:cubicBezTo>
                  <a:pt x="3477775" y="82698"/>
                  <a:pt x="3484854" y="82765"/>
                  <a:pt x="3492687" y="86140"/>
                </a:cubicBezTo>
                <a:cubicBezTo>
                  <a:pt x="3500519" y="89514"/>
                  <a:pt x="3508165" y="93631"/>
                  <a:pt x="3515623" y="98489"/>
                </a:cubicBezTo>
                <a:cubicBezTo>
                  <a:pt x="3523081" y="103347"/>
                  <a:pt x="3524681" y="109292"/>
                  <a:pt x="3520423" y="116325"/>
                </a:cubicBezTo>
                <a:cubicBezTo>
                  <a:pt x="3516164" y="123358"/>
                  <a:pt x="3512481" y="137495"/>
                  <a:pt x="3509373" y="158735"/>
                </a:cubicBezTo>
                <a:cubicBezTo>
                  <a:pt x="3506265" y="179976"/>
                  <a:pt x="3501986" y="196425"/>
                  <a:pt x="3496537" y="208082"/>
                </a:cubicBezTo>
                <a:cubicBezTo>
                  <a:pt x="3495174" y="210997"/>
                  <a:pt x="3493716" y="213220"/>
                  <a:pt x="3492160" y="214753"/>
                </a:cubicBezTo>
                <a:lnTo>
                  <a:pt x="3489436" y="216142"/>
                </a:lnTo>
                <a:lnTo>
                  <a:pt x="3492399" y="217032"/>
                </a:lnTo>
                <a:cubicBezTo>
                  <a:pt x="3498607" y="219607"/>
                  <a:pt x="3501415" y="222144"/>
                  <a:pt x="3500824" y="224644"/>
                </a:cubicBezTo>
                <a:cubicBezTo>
                  <a:pt x="3500232" y="227144"/>
                  <a:pt x="3498961" y="230002"/>
                  <a:pt x="3497012" y="233218"/>
                </a:cubicBezTo>
                <a:cubicBezTo>
                  <a:pt x="3529326" y="230218"/>
                  <a:pt x="3553291" y="227377"/>
                  <a:pt x="3568907" y="224694"/>
                </a:cubicBezTo>
                <a:cubicBezTo>
                  <a:pt x="3584523" y="222011"/>
                  <a:pt x="3597097" y="223952"/>
                  <a:pt x="3606630" y="230518"/>
                </a:cubicBezTo>
                <a:cubicBezTo>
                  <a:pt x="3616162" y="237085"/>
                  <a:pt x="3619858" y="243130"/>
                  <a:pt x="3617717" y="248655"/>
                </a:cubicBezTo>
                <a:cubicBezTo>
                  <a:pt x="3615575" y="254179"/>
                  <a:pt x="3607455" y="256679"/>
                  <a:pt x="3593356" y="256154"/>
                </a:cubicBezTo>
                <a:cubicBezTo>
                  <a:pt x="3579257" y="255629"/>
                  <a:pt x="3566982" y="255367"/>
                  <a:pt x="3556533" y="255367"/>
                </a:cubicBezTo>
                <a:cubicBezTo>
                  <a:pt x="3547317" y="255367"/>
                  <a:pt x="3527476" y="256325"/>
                  <a:pt x="3497012" y="258242"/>
                </a:cubicBezTo>
                <a:cubicBezTo>
                  <a:pt x="3497012" y="304372"/>
                  <a:pt x="3496728" y="329700"/>
                  <a:pt x="3496162" y="334225"/>
                </a:cubicBezTo>
                <a:cubicBezTo>
                  <a:pt x="3495595" y="338749"/>
                  <a:pt x="3493578" y="346349"/>
                  <a:pt x="3490112" y="357023"/>
                </a:cubicBezTo>
                <a:cubicBezTo>
                  <a:pt x="3486645" y="367698"/>
                  <a:pt x="3482746" y="371247"/>
                  <a:pt x="3478413" y="367673"/>
                </a:cubicBezTo>
                <a:cubicBezTo>
                  <a:pt x="3474079" y="364098"/>
                  <a:pt x="3471363" y="358736"/>
                  <a:pt x="3470263" y="351586"/>
                </a:cubicBezTo>
                <a:cubicBezTo>
                  <a:pt x="3469163" y="344436"/>
                  <a:pt x="3468346" y="333920"/>
                  <a:pt x="3467813" y="320038"/>
                </a:cubicBezTo>
                <a:cubicBezTo>
                  <a:pt x="3467280" y="306156"/>
                  <a:pt x="3467013" y="286173"/>
                  <a:pt x="3467013" y="260092"/>
                </a:cubicBezTo>
                <a:lnTo>
                  <a:pt x="3400492" y="269041"/>
                </a:lnTo>
                <a:cubicBezTo>
                  <a:pt x="3396576" y="288590"/>
                  <a:pt x="3387235" y="306297"/>
                  <a:pt x="3372469" y="322163"/>
                </a:cubicBezTo>
                <a:cubicBezTo>
                  <a:pt x="3357703" y="338029"/>
                  <a:pt x="3339442" y="348382"/>
                  <a:pt x="3317685" y="353223"/>
                </a:cubicBezTo>
                <a:cubicBezTo>
                  <a:pt x="3295928" y="358065"/>
                  <a:pt x="3292807" y="355169"/>
                  <a:pt x="3308323" y="344536"/>
                </a:cubicBezTo>
                <a:cubicBezTo>
                  <a:pt x="3323838" y="333904"/>
                  <a:pt x="3336938" y="322484"/>
                  <a:pt x="3347621" y="310276"/>
                </a:cubicBezTo>
                <a:cubicBezTo>
                  <a:pt x="3358303" y="298068"/>
                  <a:pt x="3365686" y="284998"/>
                  <a:pt x="3369769" y="271066"/>
                </a:cubicBezTo>
                <a:cubicBezTo>
                  <a:pt x="3334005" y="277332"/>
                  <a:pt x="3310748" y="281511"/>
                  <a:pt x="3299999" y="283603"/>
                </a:cubicBezTo>
                <a:cubicBezTo>
                  <a:pt x="3289249" y="285694"/>
                  <a:pt x="3278583" y="281482"/>
                  <a:pt x="3268001" y="270966"/>
                </a:cubicBezTo>
                <a:cubicBezTo>
                  <a:pt x="3257417" y="260450"/>
                  <a:pt x="3260717" y="255979"/>
                  <a:pt x="3277900" y="257554"/>
                </a:cubicBezTo>
                <a:cubicBezTo>
                  <a:pt x="3295082" y="259129"/>
                  <a:pt x="3326230" y="256975"/>
                  <a:pt x="3371344" y="251092"/>
                </a:cubicBezTo>
                <a:cubicBezTo>
                  <a:pt x="3371344" y="243359"/>
                  <a:pt x="3370036" y="236356"/>
                  <a:pt x="3367419" y="230081"/>
                </a:cubicBezTo>
                <a:cubicBezTo>
                  <a:pt x="3364803" y="223806"/>
                  <a:pt x="3367403" y="221219"/>
                  <a:pt x="3375219" y="222319"/>
                </a:cubicBezTo>
                <a:lnTo>
                  <a:pt x="3379066" y="223303"/>
                </a:lnTo>
                <a:lnTo>
                  <a:pt x="3374007" y="213004"/>
                </a:lnTo>
                <a:cubicBezTo>
                  <a:pt x="3372544" y="208869"/>
                  <a:pt x="3371411" y="204245"/>
                  <a:pt x="3370607" y="199133"/>
                </a:cubicBezTo>
                <a:cubicBezTo>
                  <a:pt x="3368998" y="188908"/>
                  <a:pt x="3366911" y="174309"/>
                  <a:pt x="3364345" y="155335"/>
                </a:cubicBezTo>
                <a:cubicBezTo>
                  <a:pt x="3361778" y="136362"/>
                  <a:pt x="3358120" y="122646"/>
                  <a:pt x="3353370" y="114188"/>
                </a:cubicBezTo>
                <a:cubicBezTo>
                  <a:pt x="3348621" y="105730"/>
                  <a:pt x="3350979" y="101501"/>
                  <a:pt x="3360445" y="101501"/>
                </a:cubicBezTo>
                <a:cubicBezTo>
                  <a:pt x="3366995" y="101501"/>
                  <a:pt x="3372819" y="101755"/>
                  <a:pt x="3377919" y="102264"/>
                </a:cubicBezTo>
                <a:cubicBezTo>
                  <a:pt x="3380469" y="102518"/>
                  <a:pt x="3385564" y="102199"/>
                  <a:pt x="3393205" y="101308"/>
                </a:cubicBezTo>
                <a:lnTo>
                  <a:pt x="3393754" y="101229"/>
                </a:lnTo>
                <a:lnTo>
                  <a:pt x="3386868" y="97177"/>
                </a:lnTo>
                <a:cubicBezTo>
                  <a:pt x="3376519" y="84361"/>
                  <a:pt x="3373552" y="76119"/>
                  <a:pt x="3377969" y="72453"/>
                </a:cubicBezTo>
                <a:cubicBezTo>
                  <a:pt x="3382385" y="68787"/>
                  <a:pt x="3390259" y="69041"/>
                  <a:pt x="3401592" y="73215"/>
                </a:cubicBezTo>
                <a:cubicBezTo>
                  <a:pt x="3412925" y="77390"/>
                  <a:pt x="3416887" y="85002"/>
                  <a:pt x="3413479" y="96052"/>
                </a:cubicBezTo>
                <a:lnTo>
                  <a:pt x="3412027" y="98602"/>
                </a:lnTo>
                <a:lnTo>
                  <a:pt x="3423766" y="96914"/>
                </a:lnTo>
                <a:lnTo>
                  <a:pt x="3449065" y="91092"/>
                </a:lnTo>
                <a:lnTo>
                  <a:pt x="3448871" y="86996"/>
                </a:lnTo>
                <a:cubicBezTo>
                  <a:pt x="3449531" y="84867"/>
                  <a:pt x="3450916" y="81994"/>
                  <a:pt x="3453027" y="78378"/>
                </a:cubicBezTo>
                <a:cubicBezTo>
                  <a:pt x="3461468" y="63912"/>
                  <a:pt x="3467480" y="51154"/>
                  <a:pt x="3471063" y="40105"/>
                </a:cubicBezTo>
                <a:cubicBezTo>
                  <a:pt x="3474646" y="29056"/>
                  <a:pt x="3475654" y="21452"/>
                  <a:pt x="3474088" y="17294"/>
                </a:cubicBezTo>
                <a:cubicBezTo>
                  <a:pt x="3472521" y="13136"/>
                  <a:pt x="3472113" y="8607"/>
                  <a:pt x="3472863" y="3707"/>
                </a:cubicBezTo>
                <a:cubicBezTo>
                  <a:pt x="3473238" y="1257"/>
                  <a:pt x="3475394" y="22"/>
                  <a:pt x="347933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4"/>
          <p:cNvSpPr>
            <a:spLocks noChangeArrowheads="1"/>
          </p:cNvSpPr>
          <p:nvPr/>
        </p:nvSpPr>
        <p:spPr bwMode="auto">
          <a:xfrm>
            <a:off x="2532117" y="3727805"/>
            <a:ext cx="2097065" cy="13152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加法的运算定律有两个。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77540" y="3471325"/>
            <a:ext cx="3249195" cy="146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加法加换律</a:t>
            </a:r>
            <a:endParaRPr lang="en-US" altLang="zh-CN" sz="2800" b="1" dirty="0">
              <a:solidFill>
                <a:prstClr val="black"/>
              </a:solidFill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和结合律。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086449" y="981499"/>
            <a:ext cx="11047494" cy="5876501"/>
            <a:chOff x="1516344" y="1196751"/>
            <a:chExt cx="11047494" cy="5876501"/>
          </a:xfrm>
        </p:grpSpPr>
        <p:grpSp>
          <p:nvGrpSpPr>
            <p:cNvPr id="21" name="组合 20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27" name="矩形: 圆角 26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30"/>
          <p:cNvGrpSpPr/>
          <p:nvPr/>
        </p:nvGrpSpPr>
        <p:grpSpPr bwMode="auto">
          <a:xfrm>
            <a:off x="6350821" y="4470798"/>
            <a:ext cx="5068887" cy="399494"/>
            <a:chOff x="7206155" y="5040852"/>
            <a:chExt cx="5067096" cy="398488"/>
          </a:xfrm>
        </p:grpSpPr>
        <p:sp>
          <p:nvSpPr>
            <p:cNvPr id="13" name="文本框 12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4844566" y="3130097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565345" y="264069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5" name="MH_Other_3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565345" y="3700349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6" name="MH_Other_4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565345" y="4760006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7" name="MH_Text_1"/>
          <p:cNvSpPr/>
          <p:nvPr>
            <p:custDataLst>
              <p:tags r:id="rId4"/>
            </p:custDataLst>
          </p:nvPr>
        </p:nvSpPr>
        <p:spPr>
          <a:xfrm>
            <a:off x="8673427" y="274388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3"/>
          <p:cNvSpPr/>
          <p:nvPr>
            <p:custDataLst>
              <p:tags r:id="rId5"/>
            </p:custDataLst>
          </p:nvPr>
        </p:nvSpPr>
        <p:spPr>
          <a:xfrm>
            <a:off x="8673427" y="3803537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Text_4"/>
          <p:cNvSpPr/>
          <p:nvPr>
            <p:custDataLst>
              <p:tags r:id="rId6"/>
            </p:custDataLst>
          </p:nvPr>
        </p:nvSpPr>
        <p:spPr>
          <a:xfrm>
            <a:off x="8673427" y="4863194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MH_Others_1"/>
          <p:cNvSpPr txBox="1"/>
          <p:nvPr>
            <p:custDataLst>
              <p:tags r:id="rId7"/>
            </p:custDataLst>
          </p:nvPr>
        </p:nvSpPr>
        <p:spPr>
          <a:xfrm>
            <a:off x="5145995" y="1610175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2" name="MH_Others_2"/>
          <p:cNvSpPr txBox="1"/>
          <p:nvPr>
            <p:custDataLst>
              <p:tags r:id="rId8"/>
            </p:custDataLst>
          </p:nvPr>
        </p:nvSpPr>
        <p:spPr>
          <a:xfrm>
            <a:off x="5736437" y="2545444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7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5765809" y="1785639"/>
            <a:ext cx="2945447" cy="578882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加法交换律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310656" y="2692372"/>
            <a:ext cx="2641009" cy="2261916"/>
            <a:chOff x="539552" y="1443074"/>
            <a:chExt cx="2641009" cy="2261916"/>
          </a:xfrm>
        </p:grpSpPr>
        <p:grpSp>
          <p:nvGrpSpPr>
            <p:cNvPr id="39" name="组合 28"/>
            <p:cNvGrpSpPr/>
            <p:nvPr/>
          </p:nvGrpSpPr>
          <p:grpSpPr>
            <a:xfrm>
              <a:off x="539552" y="1443074"/>
              <a:ext cx="2641009" cy="2261916"/>
              <a:chOff x="919622" y="934230"/>
              <a:chExt cx="3304257" cy="3391765"/>
            </a:xfrm>
          </p:grpSpPr>
          <p:sp>
            <p:nvSpPr>
              <p:cNvPr id="40" name="矩形 3"/>
              <p:cNvSpPr/>
              <p:nvPr/>
            </p:nvSpPr>
            <p:spPr>
              <a:xfrm>
                <a:off x="919622" y="934230"/>
                <a:ext cx="3304257" cy="3391765"/>
              </a:xfrm>
              <a:custGeom>
                <a:avLst/>
                <a:gdLst>
                  <a:gd name="connsiteX0" fmla="*/ 0 w 2808312"/>
                  <a:gd name="connsiteY0" fmla="*/ 0 h 2880320"/>
                  <a:gd name="connsiteX1" fmla="*/ 2808312 w 2808312"/>
                  <a:gd name="connsiteY1" fmla="*/ 0 h 2880320"/>
                  <a:gd name="connsiteX2" fmla="*/ 2808312 w 2808312"/>
                  <a:gd name="connsiteY2" fmla="*/ 2880320 h 2880320"/>
                  <a:gd name="connsiteX3" fmla="*/ 0 w 2808312"/>
                  <a:gd name="connsiteY3" fmla="*/ 2880320 h 2880320"/>
                  <a:gd name="connsiteX4" fmla="*/ 0 w 2808312"/>
                  <a:gd name="connsiteY4" fmla="*/ 0 h 2880320"/>
                  <a:gd name="connsiteX0-1" fmla="*/ 263471 w 3071783"/>
                  <a:gd name="connsiteY0-2" fmla="*/ 0 h 3453758"/>
                  <a:gd name="connsiteX1-3" fmla="*/ 3071783 w 3071783"/>
                  <a:gd name="connsiteY1-4" fmla="*/ 0 h 3453758"/>
                  <a:gd name="connsiteX2-5" fmla="*/ 3071783 w 3071783"/>
                  <a:gd name="connsiteY2-6" fmla="*/ 2880320 h 3453758"/>
                  <a:gd name="connsiteX3-7" fmla="*/ 0 w 3071783"/>
                  <a:gd name="connsiteY3-8" fmla="*/ 3453758 h 3453758"/>
                  <a:gd name="connsiteX4-9" fmla="*/ 263471 w 3071783"/>
                  <a:gd name="connsiteY4-10" fmla="*/ 0 h 3453758"/>
                  <a:gd name="connsiteX0-11" fmla="*/ 263471 w 3071783"/>
                  <a:gd name="connsiteY0-12" fmla="*/ 0 h 3453758"/>
                  <a:gd name="connsiteX1-13" fmla="*/ 3071783 w 3071783"/>
                  <a:gd name="connsiteY1-14" fmla="*/ 0 h 3453758"/>
                  <a:gd name="connsiteX2-15" fmla="*/ 3071783 w 3071783"/>
                  <a:gd name="connsiteY2-16" fmla="*/ 2880320 h 3453758"/>
                  <a:gd name="connsiteX3-17" fmla="*/ 0 w 3071783"/>
                  <a:gd name="connsiteY3-18" fmla="*/ 3453758 h 3453758"/>
                  <a:gd name="connsiteX4-19" fmla="*/ 263471 w 3071783"/>
                  <a:gd name="connsiteY4-20" fmla="*/ 0 h 3453758"/>
                  <a:gd name="connsiteX0-21" fmla="*/ 263471 w 3071783"/>
                  <a:gd name="connsiteY0-22" fmla="*/ 0 h 3453758"/>
                  <a:gd name="connsiteX1-23" fmla="*/ 3071783 w 3071783"/>
                  <a:gd name="connsiteY1-24" fmla="*/ 0 h 3453758"/>
                  <a:gd name="connsiteX2-25" fmla="*/ 3071783 w 3071783"/>
                  <a:gd name="connsiteY2-26" fmla="*/ 2880320 h 3453758"/>
                  <a:gd name="connsiteX3-27" fmla="*/ 0 w 3071783"/>
                  <a:gd name="connsiteY3-28" fmla="*/ 3453758 h 3453758"/>
                  <a:gd name="connsiteX4-29" fmla="*/ 263471 w 3071783"/>
                  <a:gd name="connsiteY4-30" fmla="*/ 0 h 3453758"/>
                  <a:gd name="connsiteX0-31" fmla="*/ 542440 w 3071783"/>
                  <a:gd name="connsiteY0-32" fmla="*/ 0 h 3453758"/>
                  <a:gd name="connsiteX1-33" fmla="*/ 3071783 w 3071783"/>
                  <a:gd name="connsiteY1-34" fmla="*/ 0 h 3453758"/>
                  <a:gd name="connsiteX2-35" fmla="*/ 3071783 w 3071783"/>
                  <a:gd name="connsiteY2-36" fmla="*/ 2880320 h 3453758"/>
                  <a:gd name="connsiteX3-37" fmla="*/ 0 w 3071783"/>
                  <a:gd name="connsiteY3-38" fmla="*/ 3453758 h 3453758"/>
                  <a:gd name="connsiteX4-39" fmla="*/ 542440 w 3071783"/>
                  <a:gd name="connsiteY4-40" fmla="*/ 0 h 3453758"/>
                  <a:gd name="connsiteX0-41" fmla="*/ 433952 w 3071783"/>
                  <a:gd name="connsiteY0-42" fmla="*/ 0 h 3469256"/>
                  <a:gd name="connsiteX1-43" fmla="*/ 3071783 w 3071783"/>
                  <a:gd name="connsiteY1-44" fmla="*/ 15498 h 3469256"/>
                  <a:gd name="connsiteX2-45" fmla="*/ 3071783 w 3071783"/>
                  <a:gd name="connsiteY2-46" fmla="*/ 2895818 h 3469256"/>
                  <a:gd name="connsiteX3-47" fmla="*/ 0 w 3071783"/>
                  <a:gd name="connsiteY3-48" fmla="*/ 3469256 h 3469256"/>
                  <a:gd name="connsiteX4-49" fmla="*/ 433952 w 3071783"/>
                  <a:gd name="connsiteY4-50" fmla="*/ 0 h 3469256"/>
                  <a:gd name="connsiteX0-51" fmla="*/ 340962 w 3071783"/>
                  <a:gd name="connsiteY0-52" fmla="*/ 0 h 3484755"/>
                  <a:gd name="connsiteX1-53" fmla="*/ 3071783 w 3071783"/>
                  <a:gd name="connsiteY1-54" fmla="*/ 30997 h 3484755"/>
                  <a:gd name="connsiteX2-55" fmla="*/ 3071783 w 3071783"/>
                  <a:gd name="connsiteY2-56" fmla="*/ 2911317 h 3484755"/>
                  <a:gd name="connsiteX3-57" fmla="*/ 0 w 3071783"/>
                  <a:gd name="connsiteY3-58" fmla="*/ 3484755 h 3484755"/>
                  <a:gd name="connsiteX4-59" fmla="*/ 340962 w 3071783"/>
                  <a:gd name="connsiteY4-60" fmla="*/ 0 h 3484755"/>
                  <a:gd name="connsiteX0-61" fmla="*/ 201477 w 2932298"/>
                  <a:gd name="connsiteY0-62" fmla="*/ 0 h 3345270"/>
                  <a:gd name="connsiteX1-63" fmla="*/ 2932298 w 2932298"/>
                  <a:gd name="connsiteY1-64" fmla="*/ 30997 h 3345270"/>
                  <a:gd name="connsiteX2-65" fmla="*/ 2932298 w 2932298"/>
                  <a:gd name="connsiteY2-66" fmla="*/ 2911317 h 3345270"/>
                  <a:gd name="connsiteX3-67" fmla="*/ 0 w 2932298"/>
                  <a:gd name="connsiteY3-68" fmla="*/ 3345270 h 3345270"/>
                  <a:gd name="connsiteX4-69" fmla="*/ 201477 w 2932298"/>
                  <a:gd name="connsiteY4-70" fmla="*/ 0 h 3345270"/>
                  <a:gd name="connsiteX0-71" fmla="*/ 123986 w 2854807"/>
                  <a:gd name="connsiteY0-72" fmla="*/ 0 h 3376266"/>
                  <a:gd name="connsiteX1-73" fmla="*/ 2854807 w 2854807"/>
                  <a:gd name="connsiteY1-74" fmla="*/ 30997 h 3376266"/>
                  <a:gd name="connsiteX2-75" fmla="*/ 2854807 w 2854807"/>
                  <a:gd name="connsiteY2-76" fmla="*/ 2911317 h 3376266"/>
                  <a:gd name="connsiteX3-77" fmla="*/ 0 w 2854807"/>
                  <a:gd name="connsiteY3-78" fmla="*/ 3376266 h 3376266"/>
                  <a:gd name="connsiteX4-79" fmla="*/ 123986 w 2854807"/>
                  <a:gd name="connsiteY4-80" fmla="*/ 0 h 3376266"/>
                  <a:gd name="connsiteX0-81" fmla="*/ 201477 w 2932298"/>
                  <a:gd name="connsiteY0-82" fmla="*/ 0 h 3376266"/>
                  <a:gd name="connsiteX1-83" fmla="*/ 2932298 w 2932298"/>
                  <a:gd name="connsiteY1-84" fmla="*/ 30997 h 3376266"/>
                  <a:gd name="connsiteX2-85" fmla="*/ 2932298 w 2932298"/>
                  <a:gd name="connsiteY2-86" fmla="*/ 2911317 h 3376266"/>
                  <a:gd name="connsiteX3-87" fmla="*/ 0 w 2932298"/>
                  <a:gd name="connsiteY3-88" fmla="*/ 3376266 h 3376266"/>
                  <a:gd name="connsiteX4-89" fmla="*/ 201477 w 2932298"/>
                  <a:gd name="connsiteY4-90" fmla="*/ 0 h 3376266"/>
                  <a:gd name="connsiteX0-91" fmla="*/ 325463 w 2932298"/>
                  <a:gd name="connsiteY0-92" fmla="*/ 0 h 3391765"/>
                  <a:gd name="connsiteX1-93" fmla="*/ 2932298 w 2932298"/>
                  <a:gd name="connsiteY1-94" fmla="*/ 46496 h 3391765"/>
                  <a:gd name="connsiteX2-95" fmla="*/ 2932298 w 2932298"/>
                  <a:gd name="connsiteY2-96" fmla="*/ 2926816 h 3391765"/>
                  <a:gd name="connsiteX3-97" fmla="*/ 0 w 2932298"/>
                  <a:gd name="connsiteY3-98" fmla="*/ 3391765 h 3391765"/>
                  <a:gd name="connsiteX4-99" fmla="*/ 325463 w 2932298"/>
                  <a:gd name="connsiteY4-100" fmla="*/ 0 h 3391765"/>
                  <a:gd name="connsiteX0-101" fmla="*/ 325463 w 2932298"/>
                  <a:gd name="connsiteY0-102" fmla="*/ 0 h 3391765"/>
                  <a:gd name="connsiteX1-103" fmla="*/ 2932298 w 2932298"/>
                  <a:gd name="connsiteY1-104" fmla="*/ 46496 h 3391765"/>
                  <a:gd name="connsiteX2-105" fmla="*/ 2932298 w 2932298"/>
                  <a:gd name="connsiteY2-106" fmla="*/ 2926816 h 3391765"/>
                  <a:gd name="connsiteX3-107" fmla="*/ 0 w 2932298"/>
                  <a:gd name="connsiteY3-108" fmla="*/ 3391765 h 3391765"/>
                  <a:gd name="connsiteX4-109" fmla="*/ 325463 w 2932298"/>
                  <a:gd name="connsiteY4-110" fmla="*/ 0 h 3391765"/>
                  <a:gd name="connsiteX0-111" fmla="*/ 325463 w 3195769"/>
                  <a:gd name="connsiteY0-112" fmla="*/ 0 h 3391765"/>
                  <a:gd name="connsiteX1-113" fmla="*/ 2932298 w 3195769"/>
                  <a:gd name="connsiteY1-114" fmla="*/ 46496 h 3391765"/>
                  <a:gd name="connsiteX2-115" fmla="*/ 3195769 w 3195769"/>
                  <a:gd name="connsiteY2-116" fmla="*/ 3004308 h 3391765"/>
                  <a:gd name="connsiteX3-117" fmla="*/ 0 w 3195769"/>
                  <a:gd name="connsiteY3-118" fmla="*/ 3391765 h 3391765"/>
                  <a:gd name="connsiteX4-119" fmla="*/ 325463 w 3195769"/>
                  <a:gd name="connsiteY4-120" fmla="*/ 0 h 3391765"/>
                  <a:gd name="connsiteX0-121" fmla="*/ 325463 w 3304257"/>
                  <a:gd name="connsiteY0-122" fmla="*/ 0 h 3391765"/>
                  <a:gd name="connsiteX1-123" fmla="*/ 2932298 w 3304257"/>
                  <a:gd name="connsiteY1-124" fmla="*/ 46496 h 3391765"/>
                  <a:gd name="connsiteX2-125" fmla="*/ 3304257 w 3304257"/>
                  <a:gd name="connsiteY2-126" fmla="*/ 2973311 h 3391765"/>
                  <a:gd name="connsiteX3-127" fmla="*/ 0 w 3304257"/>
                  <a:gd name="connsiteY3-128" fmla="*/ 3391765 h 3391765"/>
                  <a:gd name="connsiteX4-129" fmla="*/ 325463 w 3304257"/>
                  <a:gd name="connsiteY4-130" fmla="*/ 0 h 3391765"/>
                  <a:gd name="connsiteX0-131" fmla="*/ 325463 w 3304257"/>
                  <a:gd name="connsiteY0-132" fmla="*/ 0 h 3391765"/>
                  <a:gd name="connsiteX1-133" fmla="*/ 3257763 w 3304257"/>
                  <a:gd name="connsiteY1-134" fmla="*/ 61994 h 3391765"/>
                  <a:gd name="connsiteX2-135" fmla="*/ 3304257 w 3304257"/>
                  <a:gd name="connsiteY2-136" fmla="*/ 2973311 h 3391765"/>
                  <a:gd name="connsiteX3-137" fmla="*/ 0 w 3304257"/>
                  <a:gd name="connsiteY3-138" fmla="*/ 3391765 h 3391765"/>
                  <a:gd name="connsiteX4-139" fmla="*/ 325463 w 3304257"/>
                  <a:gd name="connsiteY4-140" fmla="*/ 0 h 33917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304257" h="3391765">
                    <a:moveTo>
                      <a:pt x="325463" y="0"/>
                    </a:moveTo>
                    <a:lnTo>
                      <a:pt x="3257763" y="61994"/>
                    </a:lnTo>
                    <a:lnTo>
                      <a:pt x="3304257" y="2973311"/>
                    </a:lnTo>
                    <a:cubicBezTo>
                      <a:pt x="2280329" y="3164457"/>
                      <a:pt x="2759738" y="3138626"/>
                      <a:pt x="0" y="3391765"/>
                    </a:cubicBezTo>
                    <a:cubicBezTo>
                      <a:pt x="149818" y="2194017"/>
                      <a:pt x="237639" y="1151253"/>
                      <a:pt x="325463" y="0"/>
                    </a:cubicBezTo>
                    <a:close/>
                  </a:path>
                </a:pathLst>
              </a:cu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noFill/>
                <a:prstDash val="solid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403648" y="980728"/>
                <a:ext cx="2808312" cy="2880320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  <a:shade val="67500"/>
                      <a:satMod val="115000"/>
                    </a:sysClr>
                  </a:gs>
                  <a:gs pos="99167">
                    <a:sysClr val="window" lastClr="FFFFFF"/>
                  </a:gs>
                  <a:gs pos="49000">
                    <a:sysClr val="window" lastClr="FFFFFF">
                      <a:lumMod val="95000"/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矩形 4"/>
              <p:cNvSpPr/>
              <p:nvPr/>
            </p:nvSpPr>
            <p:spPr>
              <a:xfrm>
                <a:off x="3529334" y="3102008"/>
                <a:ext cx="613476" cy="671162"/>
              </a:xfrm>
              <a:custGeom>
                <a:avLst/>
                <a:gdLst/>
                <a:ahLst/>
                <a:cxnLst/>
                <a:rect l="l" t="t" r="r" b="b"/>
                <a:pathLst>
                  <a:path w="1236055" h="1352282">
                    <a:moveTo>
                      <a:pt x="1143058" y="0"/>
                    </a:moveTo>
                    <a:lnTo>
                      <a:pt x="1236055" y="4696"/>
                    </a:lnTo>
                    <a:lnTo>
                      <a:pt x="1236055" y="1352282"/>
                    </a:lnTo>
                    <a:lnTo>
                      <a:pt x="19996" y="1352282"/>
                    </a:lnTo>
                    <a:cubicBezTo>
                      <a:pt x="6568" y="1284561"/>
                      <a:pt x="0" y="1214577"/>
                      <a:pt x="0" y="1143058"/>
                    </a:cubicBezTo>
                    <a:cubicBezTo>
                      <a:pt x="0" y="511764"/>
                      <a:pt x="511764" y="0"/>
                      <a:pt x="1143058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rgbClr val="F5750B"/>
                  </a:gs>
                  <a:gs pos="88000">
                    <a:srgbClr val="F79646">
                      <a:lumMod val="75000"/>
                      <a:shade val="67500"/>
                      <a:satMod val="115000"/>
                    </a:srgbClr>
                  </a:gs>
                  <a:gs pos="100000">
                    <a:srgbClr val="F79646">
                      <a:lumMod val="75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215900" dist="38100" dir="13500000" sx="101000" sy="101000" algn="b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6" name="TextBox 33"/>
            <p:cNvSpPr txBox="1"/>
            <p:nvPr/>
          </p:nvSpPr>
          <p:spPr>
            <a:xfrm>
              <a:off x="1047326" y="1789286"/>
              <a:ext cx="19575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两个数相加，交换加数的位置，和不变。这叫做加法交换律。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014463" y="2692194"/>
            <a:ext cx="2641009" cy="2261916"/>
            <a:chOff x="5243359" y="1442896"/>
            <a:chExt cx="2641009" cy="2261916"/>
          </a:xfrm>
        </p:grpSpPr>
        <p:grpSp>
          <p:nvGrpSpPr>
            <p:cNvPr id="48" name="组合 28"/>
            <p:cNvGrpSpPr/>
            <p:nvPr/>
          </p:nvGrpSpPr>
          <p:grpSpPr>
            <a:xfrm>
              <a:off x="5243359" y="1442896"/>
              <a:ext cx="2641009" cy="2261916"/>
              <a:chOff x="919622" y="934230"/>
              <a:chExt cx="3304257" cy="3391765"/>
            </a:xfrm>
          </p:grpSpPr>
          <p:sp>
            <p:nvSpPr>
              <p:cNvPr id="49" name="矩形 3"/>
              <p:cNvSpPr/>
              <p:nvPr/>
            </p:nvSpPr>
            <p:spPr>
              <a:xfrm>
                <a:off x="919622" y="934230"/>
                <a:ext cx="3304257" cy="3391765"/>
              </a:xfrm>
              <a:custGeom>
                <a:avLst/>
                <a:gdLst>
                  <a:gd name="connsiteX0" fmla="*/ 0 w 2808312"/>
                  <a:gd name="connsiteY0" fmla="*/ 0 h 2880320"/>
                  <a:gd name="connsiteX1" fmla="*/ 2808312 w 2808312"/>
                  <a:gd name="connsiteY1" fmla="*/ 0 h 2880320"/>
                  <a:gd name="connsiteX2" fmla="*/ 2808312 w 2808312"/>
                  <a:gd name="connsiteY2" fmla="*/ 2880320 h 2880320"/>
                  <a:gd name="connsiteX3" fmla="*/ 0 w 2808312"/>
                  <a:gd name="connsiteY3" fmla="*/ 2880320 h 2880320"/>
                  <a:gd name="connsiteX4" fmla="*/ 0 w 2808312"/>
                  <a:gd name="connsiteY4" fmla="*/ 0 h 2880320"/>
                  <a:gd name="connsiteX0-1" fmla="*/ 263471 w 3071783"/>
                  <a:gd name="connsiteY0-2" fmla="*/ 0 h 3453758"/>
                  <a:gd name="connsiteX1-3" fmla="*/ 3071783 w 3071783"/>
                  <a:gd name="connsiteY1-4" fmla="*/ 0 h 3453758"/>
                  <a:gd name="connsiteX2-5" fmla="*/ 3071783 w 3071783"/>
                  <a:gd name="connsiteY2-6" fmla="*/ 2880320 h 3453758"/>
                  <a:gd name="connsiteX3-7" fmla="*/ 0 w 3071783"/>
                  <a:gd name="connsiteY3-8" fmla="*/ 3453758 h 3453758"/>
                  <a:gd name="connsiteX4-9" fmla="*/ 263471 w 3071783"/>
                  <a:gd name="connsiteY4-10" fmla="*/ 0 h 3453758"/>
                  <a:gd name="connsiteX0-11" fmla="*/ 263471 w 3071783"/>
                  <a:gd name="connsiteY0-12" fmla="*/ 0 h 3453758"/>
                  <a:gd name="connsiteX1-13" fmla="*/ 3071783 w 3071783"/>
                  <a:gd name="connsiteY1-14" fmla="*/ 0 h 3453758"/>
                  <a:gd name="connsiteX2-15" fmla="*/ 3071783 w 3071783"/>
                  <a:gd name="connsiteY2-16" fmla="*/ 2880320 h 3453758"/>
                  <a:gd name="connsiteX3-17" fmla="*/ 0 w 3071783"/>
                  <a:gd name="connsiteY3-18" fmla="*/ 3453758 h 3453758"/>
                  <a:gd name="connsiteX4-19" fmla="*/ 263471 w 3071783"/>
                  <a:gd name="connsiteY4-20" fmla="*/ 0 h 3453758"/>
                  <a:gd name="connsiteX0-21" fmla="*/ 263471 w 3071783"/>
                  <a:gd name="connsiteY0-22" fmla="*/ 0 h 3453758"/>
                  <a:gd name="connsiteX1-23" fmla="*/ 3071783 w 3071783"/>
                  <a:gd name="connsiteY1-24" fmla="*/ 0 h 3453758"/>
                  <a:gd name="connsiteX2-25" fmla="*/ 3071783 w 3071783"/>
                  <a:gd name="connsiteY2-26" fmla="*/ 2880320 h 3453758"/>
                  <a:gd name="connsiteX3-27" fmla="*/ 0 w 3071783"/>
                  <a:gd name="connsiteY3-28" fmla="*/ 3453758 h 3453758"/>
                  <a:gd name="connsiteX4-29" fmla="*/ 263471 w 3071783"/>
                  <a:gd name="connsiteY4-30" fmla="*/ 0 h 3453758"/>
                  <a:gd name="connsiteX0-31" fmla="*/ 542440 w 3071783"/>
                  <a:gd name="connsiteY0-32" fmla="*/ 0 h 3453758"/>
                  <a:gd name="connsiteX1-33" fmla="*/ 3071783 w 3071783"/>
                  <a:gd name="connsiteY1-34" fmla="*/ 0 h 3453758"/>
                  <a:gd name="connsiteX2-35" fmla="*/ 3071783 w 3071783"/>
                  <a:gd name="connsiteY2-36" fmla="*/ 2880320 h 3453758"/>
                  <a:gd name="connsiteX3-37" fmla="*/ 0 w 3071783"/>
                  <a:gd name="connsiteY3-38" fmla="*/ 3453758 h 3453758"/>
                  <a:gd name="connsiteX4-39" fmla="*/ 542440 w 3071783"/>
                  <a:gd name="connsiteY4-40" fmla="*/ 0 h 3453758"/>
                  <a:gd name="connsiteX0-41" fmla="*/ 433952 w 3071783"/>
                  <a:gd name="connsiteY0-42" fmla="*/ 0 h 3469256"/>
                  <a:gd name="connsiteX1-43" fmla="*/ 3071783 w 3071783"/>
                  <a:gd name="connsiteY1-44" fmla="*/ 15498 h 3469256"/>
                  <a:gd name="connsiteX2-45" fmla="*/ 3071783 w 3071783"/>
                  <a:gd name="connsiteY2-46" fmla="*/ 2895818 h 3469256"/>
                  <a:gd name="connsiteX3-47" fmla="*/ 0 w 3071783"/>
                  <a:gd name="connsiteY3-48" fmla="*/ 3469256 h 3469256"/>
                  <a:gd name="connsiteX4-49" fmla="*/ 433952 w 3071783"/>
                  <a:gd name="connsiteY4-50" fmla="*/ 0 h 3469256"/>
                  <a:gd name="connsiteX0-51" fmla="*/ 340962 w 3071783"/>
                  <a:gd name="connsiteY0-52" fmla="*/ 0 h 3484755"/>
                  <a:gd name="connsiteX1-53" fmla="*/ 3071783 w 3071783"/>
                  <a:gd name="connsiteY1-54" fmla="*/ 30997 h 3484755"/>
                  <a:gd name="connsiteX2-55" fmla="*/ 3071783 w 3071783"/>
                  <a:gd name="connsiteY2-56" fmla="*/ 2911317 h 3484755"/>
                  <a:gd name="connsiteX3-57" fmla="*/ 0 w 3071783"/>
                  <a:gd name="connsiteY3-58" fmla="*/ 3484755 h 3484755"/>
                  <a:gd name="connsiteX4-59" fmla="*/ 340962 w 3071783"/>
                  <a:gd name="connsiteY4-60" fmla="*/ 0 h 3484755"/>
                  <a:gd name="connsiteX0-61" fmla="*/ 201477 w 2932298"/>
                  <a:gd name="connsiteY0-62" fmla="*/ 0 h 3345270"/>
                  <a:gd name="connsiteX1-63" fmla="*/ 2932298 w 2932298"/>
                  <a:gd name="connsiteY1-64" fmla="*/ 30997 h 3345270"/>
                  <a:gd name="connsiteX2-65" fmla="*/ 2932298 w 2932298"/>
                  <a:gd name="connsiteY2-66" fmla="*/ 2911317 h 3345270"/>
                  <a:gd name="connsiteX3-67" fmla="*/ 0 w 2932298"/>
                  <a:gd name="connsiteY3-68" fmla="*/ 3345270 h 3345270"/>
                  <a:gd name="connsiteX4-69" fmla="*/ 201477 w 2932298"/>
                  <a:gd name="connsiteY4-70" fmla="*/ 0 h 3345270"/>
                  <a:gd name="connsiteX0-71" fmla="*/ 123986 w 2854807"/>
                  <a:gd name="connsiteY0-72" fmla="*/ 0 h 3376266"/>
                  <a:gd name="connsiteX1-73" fmla="*/ 2854807 w 2854807"/>
                  <a:gd name="connsiteY1-74" fmla="*/ 30997 h 3376266"/>
                  <a:gd name="connsiteX2-75" fmla="*/ 2854807 w 2854807"/>
                  <a:gd name="connsiteY2-76" fmla="*/ 2911317 h 3376266"/>
                  <a:gd name="connsiteX3-77" fmla="*/ 0 w 2854807"/>
                  <a:gd name="connsiteY3-78" fmla="*/ 3376266 h 3376266"/>
                  <a:gd name="connsiteX4-79" fmla="*/ 123986 w 2854807"/>
                  <a:gd name="connsiteY4-80" fmla="*/ 0 h 3376266"/>
                  <a:gd name="connsiteX0-81" fmla="*/ 201477 w 2932298"/>
                  <a:gd name="connsiteY0-82" fmla="*/ 0 h 3376266"/>
                  <a:gd name="connsiteX1-83" fmla="*/ 2932298 w 2932298"/>
                  <a:gd name="connsiteY1-84" fmla="*/ 30997 h 3376266"/>
                  <a:gd name="connsiteX2-85" fmla="*/ 2932298 w 2932298"/>
                  <a:gd name="connsiteY2-86" fmla="*/ 2911317 h 3376266"/>
                  <a:gd name="connsiteX3-87" fmla="*/ 0 w 2932298"/>
                  <a:gd name="connsiteY3-88" fmla="*/ 3376266 h 3376266"/>
                  <a:gd name="connsiteX4-89" fmla="*/ 201477 w 2932298"/>
                  <a:gd name="connsiteY4-90" fmla="*/ 0 h 3376266"/>
                  <a:gd name="connsiteX0-91" fmla="*/ 325463 w 2932298"/>
                  <a:gd name="connsiteY0-92" fmla="*/ 0 h 3391765"/>
                  <a:gd name="connsiteX1-93" fmla="*/ 2932298 w 2932298"/>
                  <a:gd name="connsiteY1-94" fmla="*/ 46496 h 3391765"/>
                  <a:gd name="connsiteX2-95" fmla="*/ 2932298 w 2932298"/>
                  <a:gd name="connsiteY2-96" fmla="*/ 2926816 h 3391765"/>
                  <a:gd name="connsiteX3-97" fmla="*/ 0 w 2932298"/>
                  <a:gd name="connsiteY3-98" fmla="*/ 3391765 h 3391765"/>
                  <a:gd name="connsiteX4-99" fmla="*/ 325463 w 2932298"/>
                  <a:gd name="connsiteY4-100" fmla="*/ 0 h 3391765"/>
                  <a:gd name="connsiteX0-101" fmla="*/ 325463 w 2932298"/>
                  <a:gd name="connsiteY0-102" fmla="*/ 0 h 3391765"/>
                  <a:gd name="connsiteX1-103" fmla="*/ 2932298 w 2932298"/>
                  <a:gd name="connsiteY1-104" fmla="*/ 46496 h 3391765"/>
                  <a:gd name="connsiteX2-105" fmla="*/ 2932298 w 2932298"/>
                  <a:gd name="connsiteY2-106" fmla="*/ 2926816 h 3391765"/>
                  <a:gd name="connsiteX3-107" fmla="*/ 0 w 2932298"/>
                  <a:gd name="connsiteY3-108" fmla="*/ 3391765 h 3391765"/>
                  <a:gd name="connsiteX4-109" fmla="*/ 325463 w 2932298"/>
                  <a:gd name="connsiteY4-110" fmla="*/ 0 h 3391765"/>
                  <a:gd name="connsiteX0-111" fmla="*/ 325463 w 3195769"/>
                  <a:gd name="connsiteY0-112" fmla="*/ 0 h 3391765"/>
                  <a:gd name="connsiteX1-113" fmla="*/ 2932298 w 3195769"/>
                  <a:gd name="connsiteY1-114" fmla="*/ 46496 h 3391765"/>
                  <a:gd name="connsiteX2-115" fmla="*/ 3195769 w 3195769"/>
                  <a:gd name="connsiteY2-116" fmla="*/ 3004308 h 3391765"/>
                  <a:gd name="connsiteX3-117" fmla="*/ 0 w 3195769"/>
                  <a:gd name="connsiteY3-118" fmla="*/ 3391765 h 3391765"/>
                  <a:gd name="connsiteX4-119" fmla="*/ 325463 w 3195769"/>
                  <a:gd name="connsiteY4-120" fmla="*/ 0 h 3391765"/>
                  <a:gd name="connsiteX0-121" fmla="*/ 325463 w 3304257"/>
                  <a:gd name="connsiteY0-122" fmla="*/ 0 h 3391765"/>
                  <a:gd name="connsiteX1-123" fmla="*/ 2932298 w 3304257"/>
                  <a:gd name="connsiteY1-124" fmla="*/ 46496 h 3391765"/>
                  <a:gd name="connsiteX2-125" fmla="*/ 3304257 w 3304257"/>
                  <a:gd name="connsiteY2-126" fmla="*/ 2973311 h 3391765"/>
                  <a:gd name="connsiteX3-127" fmla="*/ 0 w 3304257"/>
                  <a:gd name="connsiteY3-128" fmla="*/ 3391765 h 3391765"/>
                  <a:gd name="connsiteX4-129" fmla="*/ 325463 w 3304257"/>
                  <a:gd name="connsiteY4-130" fmla="*/ 0 h 3391765"/>
                  <a:gd name="connsiteX0-131" fmla="*/ 325463 w 3304257"/>
                  <a:gd name="connsiteY0-132" fmla="*/ 0 h 3391765"/>
                  <a:gd name="connsiteX1-133" fmla="*/ 3257763 w 3304257"/>
                  <a:gd name="connsiteY1-134" fmla="*/ 61994 h 3391765"/>
                  <a:gd name="connsiteX2-135" fmla="*/ 3304257 w 3304257"/>
                  <a:gd name="connsiteY2-136" fmla="*/ 2973311 h 3391765"/>
                  <a:gd name="connsiteX3-137" fmla="*/ 0 w 3304257"/>
                  <a:gd name="connsiteY3-138" fmla="*/ 3391765 h 3391765"/>
                  <a:gd name="connsiteX4-139" fmla="*/ 325463 w 3304257"/>
                  <a:gd name="connsiteY4-140" fmla="*/ 0 h 33917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304257" h="3391765">
                    <a:moveTo>
                      <a:pt x="325463" y="0"/>
                    </a:moveTo>
                    <a:lnTo>
                      <a:pt x="3257763" y="61994"/>
                    </a:lnTo>
                    <a:lnTo>
                      <a:pt x="3304257" y="2973311"/>
                    </a:lnTo>
                    <a:cubicBezTo>
                      <a:pt x="2280329" y="3164457"/>
                      <a:pt x="2759738" y="3138626"/>
                      <a:pt x="0" y="3391765"/>
                    </a:cubicBezTo>
                    <a:cubicBezTo>
                      <a:pt x="149818" y="2194017"/>
                      <a:pt x="237639" y="1151253"/>
                      <a:pt x="325463" y="0"/>
                    </a:cubicBezTo>
                    <a:close/>
                  </a:path>
                </a:pathLst>
              </a:cu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noFill/>
                <a:prstDash val="solid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289088" y="934230"/>
                <a:ext cx="2808312" cy="2880320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  <a:shade val="67500"/>
                      <a:satMod val="115000"/>
                    </a:sysClr>
                  </a:gs>
                  <a:gs pos="99167">
                    <a:sysClr val="window" lastClr="FFFFFF"/>
                  </a:gs>
                  <a:gs pos="49000">
                    <a:sysClr val="window" lastClr="FFFFFF">
                      <a:lumMod val="95000"/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矩形 4"/>
              <p:cNvSpPr/>
              <p:nvPr/>
            </p:nvSpPr>
            <p:spPr>
              <a:xfrm>
                <a:off x="3414774" y="3055510"/>
                <a:ext cx="613476" cy="671163"/>
              </a:xfrm>
              <a:custGeom>
                <a:avLst/>
                <a:gdLst/>
                <a:ahLst/>
                <a:cxnLst/>
                <a:rect l="l" t="t" r="r" b="b"/>
                <a:pathLst>
                  <a:path w="1236055" h="1352282">
                    <a:moveTo>
                      <a:pt x="1143058" y="0"/>
                    </a:moveTo>
                    <a:lnTo>
                      <a:pt x="1236055" y="4696"/>
                    </a:lnTo>
                    <a:lnTo>
                      <a:pt x="1236055" y="1352282"/>
                    </a:lnTo>
                    <a:lnTo>
                      <a:pt x="19996" y="1352282"/>
                    </a:lnTo>
                    <a:cubicBezTo>
                      <a:pt x="6568" y="1284561"/>
                      <a:pt x="0" y="1214577"/>
                      <a:pt x="0" y="1143058"/>
                    </a:cubicBezTo>
                    <a:cubicBezTo>
                      <a:pt x="0" y="511764"/>
                      <a:pt x="511764" y="0"/>
                      <a:pt x="1143058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rgbClr val="F5750B"/>
                  </a:gs>
                  <a:gs pos="88000">
                    <a:srgbClr val="F79646">
                      <a:lumMod val="75000"/>
                      <a:shade val="67500"/>
                      <a:satMod val="115000"/>
                    </a:srgbClr>
                  </a:gs>
                  <a:gs pos="100000">
                    <a:srgbClr val="F79646">
                      <a:lumMod val="75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215900" dist="38100" dir="13500000" sx="101000" sy="101000" algn="b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5708961" y="1807356"/>
              <a:ext cx="18421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用字母表示为：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0" lang="en-US" altLang="zh-C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a+b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=</a:t>
              </a:r>
              <a:r>
                <a:rPr kumimoji="0" lang="en-US" altLang="zh-C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b+a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400644" y="3091441"/>
            <a:ext cx="132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58+22=80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50156" y="3914930"/>
            <a:ext cx="132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22+58=80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551014" y="3425264"/>
            <a:ext cx="553494" cy="545521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6588855" y="3365598"/>
            <a:ext cx="474472" cy="615262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7415110" y="3384820"/>
            <a:ext cx="0" cy="652252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4306270" y="4956809"/>
            <a:ext cx="5117037" cy="630246"/>
            <a:chOff x="1535166" y="3707511"/>
            <a:chExt cx="5117037" cy="630246"/>
          </a:xfrm>
        </p:grpSpPr>
        <p:sp>
          <p:nvSpPr>
            <p:cNvPr id="37" name="Freeform 231"/>
            <p:cNvSpPr>
              <a:spLocks noEditPoints="1"/>
            </p:cNvSpPr>
            <p:nvPr/>
          </p:nvSpPr>
          <p:spPr bwMode="auto">
            <a:xfrm>
              <a:off x="1535167" y="3707511"/>
              <a:ext cx="5117036" cy="630246"/>
            </a:xfrm>
            <a:custGeom>
              <a:avLst/>
              <a:gdLst>
                <a:gd name="T0" fmla="*/ 159 w 2723"/>
                <a:gd name="T1" fmla="*/ 100 h 638"/>
                <a:gd name="T2" fmla="*/ 391 w 2723"/>
                <a:gd name="T3" fmla="*/ 96 h 638"/>
                <a:gd name="T4" fmla="*/ 663 w 2723"/>
                <a:gd name="T5" fmla="*/ 112 h 638"/>
                <a:gd name="T6" fmla="*/ 1347 w 2723"/>
                <a:gd name="T7" fmla="*/ 164 h 638"/>
                <a:gd name="T8" fmla="*/ 1399 w 2723"/>
                <a:gd name="T9" fmla="*/ 196 h 638"/>
                <a:gd name="T10" fmla="*/ 1559 w 2723"/>
                <a:gd name="T11" fmla="*/ 196 h 638"/>
                <a:gd name="T12" fmla="*/ 1855 w 2723"/>
                <a:gd name="T13" fmla="*/ 236 h 638"/>
                <a:gd name="T14" fmla="*/ 2107 w 2723"/>
                <a:gd name="T15" fmla="*/ 232 h 638"/>
                <a:gd name="T16" fmla="*/ 2447 w 2723"/>
                <a:gd name="T17" fmla="*/ 240 h 638"/>
                <a:gd name="T18" fmla="*/ 2287 w 2723"/>
                <a:gd name="T19" fmla="*/ 276 h 638"/>
                <a:gd name="T20" fmla="*/ 2623 w 2723"/>
                <a:gd name="T21" fmla="*/ 328 h 638"/>
                <a:gd name="T22" fmla="*/ 2575 w 2723"/>
                <a:gd name="T23" fmla="*/ 304 h 638"/>
                <a:gd name="T24" fmla="*/ 2563 w 2723"/>
                <a:gd name="T25" fmla="*/ 336 h 638"/>
                <a:gd name="T26" fmla="*/ 2463 w 2723"/>
                <a:gd name="T27" fmla="*/ 324 h 638"/>
                <a:gd name="T28" fmla="*/ 2419 w 2723"/>
                <a:gd name="T29" fmla="*/ 324 h 638"/>
                <a:gd name="T30" fmla="*/ 2303 w 2723"/>
                <a:gd name="T31" fmla="*/ 332 h 638"/>
                <a:gd name="T32" fmla="*/ 2231 w 2723"/>
                <a:gd name="T33" fmla="*/ 316 h 638"/>
                <a:gd name="T34" fmla="*/ 2015 w 2723"/>
                <a:gd name="T35" fmla="*/ 296 h 638"/>
                <a:gd name="T36" fmla="*/ 1899 w 2723"/>
                <a:gd name="T37" fmla="*/ 364 h 638"/>
                <a:gd name="T38" fmla="*/ 1803 w 2723"/>
                <a:gd name="T39" fmla="*/ 400 h 638"/>
                <a:gd name="T40" fmla="*/ 1755 w 2723"/>
                <a:gd name="T41" fmla="*/ 436 h 638"/>
                <a:gd name="T42" fmla="*/ 1831 w 2723"/>
                <a:gd name="T43" fmla="*/ 408 h 638"/>
                <a:gd name="T44" fmla="*/ 1899 w 2723"/>
                <a:gd name="T45" fmla="*/ 444 h 638"/>
                <a:gd name="T46" fmla="*/ 1831 w 2723"/>
                <a:gd name="T47" fmla="*/ 460 h 638"/>
                <a:gd name="T48" fmla="*/ 1755 w 2723"/>
                <a:gd name="T49" fmla="*/ 460 h 638"/>
                <a:gd name="T50" fmla="*/ 1671 w 2723"/>
                <a:gd name="T51" fmla="*/ 480 h 638"/>
                <a:gd name="T52" fmla="*/ 1963 w 2723"/>
                <a:gd name="T53" fmla="*/ 492 h 638"/>
                <a:gd name="T54" fmla="*/ 1959 w 2723"/>
                <a:gd name="T55" fmla="*/ 508 h 638"/>
                <a:gd name="T56" fmla="*/ 1875 w 2723"/>
                <a:gd name="T57" fmla="*/ 528 h 638"/>
                <a:gd name="T58" fmla="*/ 1747 w 2723"/>
                <a:gd name="T59" fmla="*/ 544 h 638"/>
                <a:gd name="T60" fmla="*/ 1595 w 2723"/>
                <a:gd name="T61" fmla="*/ 568 h 638"/>
                <a:gd name="T62" fmla="*/ 1507 w 2723"/>
                <a:gd name="T63" fmla="*/ 552 h 638"/>
                <a:gd name="T64" fmla="*/ 1343 w 2723"/>
                <a:gd name="T65" fmla="*/ 560 h 638"/>
                <a:gd name="T66" fmla="*/ 1311 w 2723"/>
                <a:gd name="T67" fmla="*/ 580 h 638"/>
                <a:gd name="T68" fmla="*/ 1019 w 2723"/>
                <a:gd name="T69" fmla="*/ 608 h 638"/>
                <a:gd name="T70" fmla="*/ 615 w 2723"/>
                <a:gd name="T71" fmla="*/ 620 h 638"/>
                <a:gd name="T72" fmla="*/ 155 w 2723"/>
                <a:gd name="T73" fmla="*/ 548 h 638"/>
                <a:gd name="T74" fmla="*/ 55 w 2723"/>
                <a:gd name="T75" fmla="*/ 464 h 638"/>
                <a:gd name="T76" fmla="*/ 35 w 2723"/>
                <a:gd name="T77" fmla="*/ 224 h 638"/>
                <a:gd name="T78" fmla="*/ 43 w 2723"/>
                <a:gd name="T79" fmla="*/ 0 h 638"/>
                <a:gd name="T80" fmla="*/ 1603 w 2723"/>
                <a:gd name="T81" fmla="*/ 208 h 638"/>
                <a:gd name="T82" fmla="*/ 1723 w 2723"/>
                <a:gd name="T83" fmla="*/ 212 h 638"/>
                <a:gd name="T84" fmla="*/ 1779 w 2723"/>
                <a:gd name="T85" fmla="*/ 220 h 638"/>
                <a:gd name="T86" fmla="*/ 2259 w 2723"/>
                <a:gd name="T87" fmla="*/ 280 h 638"/>
                <a:gd name="T88" fmla="*/ 2143 w 2723"/>
                <a:gd name="T89" fmla="*/ 280 h 638"/>
                <a:gd name="T90" fmla="*/ 1907 w 2723"/>
                <a:gd name="T91" fmla="*/ 280 h 638"/>
                <a:gd name="T92" fmla="*/ 1803 w 2723"/>
                <a:gd name="T93" fmla="*/ 340 h 638"/>
                <a:gd name="T94" fmla="*/ 1723 w 2723"/>
                <a:gd name="T95" fmla="*/ 400 h 638"/>
                <a:gd name="T96" fmla="*/ 1639 w 2723"/>
                <a:gd name="T97" fmla="*/ 376 h 638"/>
                <a:gd name="T98" fmla="*/ 1563 w 2723"/>
                <a:gd name="T99" fmla="*/ 404 h 638"/>
                <a:gd name="T100" fmla="*/ 1587 w 2723"/>
                <a:gd name="T101" fmla="*/ 440 h 638"/>
                <a:gd name="T102" fmla="*/ 1715 w 2723"/>
                <a:gd name="T103" fmla="*/ 416 h 638"/>
                <a:gd name="T104" fmla="*/ 1851 w 2723"/>
                <a:gd name="T105" fmla="*/ 420 h 638"/>
                <a:gd name="T106" fmla="*/ 1531 w 2723"/>
                <a:gd name="T107" fmla="*/ 476 h 638"/>
                <a:gd name="T108" fmla="*/ 1623 w 2723"/>
                <a:gd name="T109" fmla="*/ 468 h 638"/>
                <a:gd name="T110" fmla="*/ 1691 w 2723"/>
                <a:gd name="T111" fmla="*/ 52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23" h="638">
                  <a:moveTo>
                    <a:pt x="43" y="0"/>
                  </a:moveTo>
                  <a:cubicBezTo>
                    <a:pt x="56" y="7"/>
                    <a:pt x="50" y="67"/>
                    <a:pt x="47" y="80"/>
                  </a:cubicBezTo>
                  <a:cubicBezTo>
                    <a:pt x="66" y="95"/>
                    <a:pt x="77" y="94"/>
                    <a:pt x="91" y="112"/>
                  </a:cubicBezTo>
                  <a:cubicBezTo>
                    <a:pt x="105" y="107"/>
                    <a:pt x="94" y="77"/>
                    <a:pt x="111" y="76"/>
                  </a:cubicBezTo>
                  <a:cubicBezTo>
                    <a:pt x="99" y="104"/>
                    <a:pt x="131" y="92"/>
                    <a:pt x="119" y="116"/>
                  </a:cubicBezTo>
                  <a:cubicBezTo>
                    <a:pt x="140" y="113"/>
                    <a:pt x="148" y="123"/>
                    <a:pt x="159" y="100"/>
                  </a:cubicBezTo>
                  <a:cubicBezTo>
                    <a:pt x="166" y="104"/>
                    <a:pt x="169" y="114"/>
                    <a:pt x="163" y="120"/>
                  </a:cubicBezTo>
                  <a:cubicBezTo>
                    <a:pt x="179" y="116"/>
                    <a:pt x="175" y="104"/>
                    <a:pt x="179" y="96"/>
                  </a:cubicBezTo>
                  <a:cubicBezTo>
                    <a:pt x="186" y="96"/>
                    <a:pt x="192" y="96"/>
                    <a:pt x="199" y="96"/>
                  </a:cubicBezTo>
                  <a:cubicBezTo>
                    <a:pt x="172" y="120"/>
                    <a:pt x="253" y="113"/>
                    <a:pt x="267" y="104"/>
                  </a:cubicBezTo>
                  <a:cubicBezTo>
                    <a:pt x="263" y="93"/>
                    <a:pt x="258" y="116"/>
                    <a:pt x="251" y="104"/>
                  </a:cubicBezTo>
                  <a:cubicBezTo>
                    <a:pt x="272" y="87"/>
                    <a:pt x="356" y="84"/>
                    <a:pt x="391" y="96"/>
                  </a:cubicBezTo>
                  <a:cubicBezTo>
                    <a:pt x="392" y="105"/>
                    <a:pt x="377" y="98"/>
                    <a:pt x="371" y="100"/>
                  </a:cubicBezTo>
                  <a:cubicBezTo>
                    <a:pt x="438" y="88"/>
                    <a:pt x="489" y="130"/>
                    <a:pt x="575" y="112"/>
                  </a:cubicBezTo>
                  <a:cubicBezTo>
                    <a:pt x="581" y="122"/>
                    <a:pt x="580" y="139"/>
                    <a:pt x="587" y="148"/>
                  </a:cubicBezTo>
                  <a:cubicBezTo>
                    <a:pt x="615" y="145"/>
                    <a:pt x="618" y="127"/>
                    <a:pt x="643" y="140"/>
                  </a:cubicBezTo>
                  <a:cubicBezTo>
                    <a:pt x="655" y="136"/>
                    <a:pt x="656" y="128"/>
                    <a:pt x="651" y="116"/>
                  </a:cubicBezTo>
                  <a:cubicBezTo>
                    <a:pt x="657" y="116"/>
                    <a:pt x="662" y="117"/>
                    <a:pt x="663" y="112"/>
                  </a:cubicBezTo>
                  <a:cubicBezTo>
                    <a:pt x="670" y="113"/>
                    <a:pt x="672" y="119"/>
                    <a:pt x="671" y="128"/>
                  </a:cubicBezTo>
                  <a:cubicBezTo>
                    <a:pt x="699" y="119"/>
                    <a:pt x="726" y="131"/>
                    <a:pt x="767" y="124"/>
                  </a:cubicBezTo>
                  <a:cubicBezTo>
                    <a:pt x="780" y="148"/>
                    <a:pt x="824" y="128"/>
                    <a:pt x="839" y="156"/>
                  </a:cubicBezTo>
                  <a:cubicBezTo>
                    <a:pt x="916" y="130"/>
                    <a:pt x="998" y="169"/>
                    <a:pt x="1071" y="148"/>
                  </a:cubicBezTo>
                  <a:cubicBezTo>
                    <a:pt x="1149" y="160"/>
                    <a:pt x="1213" y="167"/>
                    <a:pt x="1275" y="156"/>
                  </a:cubicBezTo>
                  <a:cubicBezTo>
                    <a:pt x="1282" y="193"/>
                    <a:pt x="1321" y="156"/>
                    <a:pt x="1347" y="164"/>
                  </a:cubicBezTo>
                  <a:cubicBezTo>
                    <a:pt x="1358" y="166"/>
                    <a:pt x="1347" y="177"/>
                    <a:pt x="1339" y="172"/>
                  </a:cubicBezTo>
                  <a:cubicBezTo>
                    <a:pt x="1346" y="175"/>
                    <a:pt x="1350" y="182"/>
                    <a:pt x="1359" y="184"/>
                  </a:cubicBezTo>
                  <a:cubicBezTo>
                    <a:pt x="1362" y="183"/>
                    <a:pt x="1363" y="180"/>
                    <a:pt x="1367" y="180"/>
                  </a:cubicBezTo>
                  <a:cubicBezTo>
                    <a:pt x="1370" y="169"/>
                    <a:pt x="1359" y="172"/>
                    <a:pt x="1355" y="168"/>
                  </a:cubicBezTo>
                  <a:cubicBezTo>
                    <a:pt x="1371" y="154"/>
                    <a:pt x="1380" y="180"/>
                    <a:pt x="1391" y="164"/>
                  </a:cubicBezTo>
                  <a:cubicBezTo>
                    <a:pt x="1400" y="175"/>
                    <a:pt x="1382" y="190"/>
                    <a:pt x="1399" y="196"/>
                  </a:cubicBezTo>
                  <a:cubicBezTo>
                    <a:pt x="1419" y="197"/>
                    <a:pt x="1404" y="182"/>
                    <a:pt x="1411" y="176"/>
                  </a:cubicBezTo>
                  <a:cubicBezTo>
                    <a:pt x="1414" y="172"/>
                    <a:pt x="1446" y="184"/>
                    <a:pt x="1427" y="172"/>
                  </a:cubicBezTo>
                  <a:cubicBezTo>
                    <a:pt x="1484" y="166"/>
                    <a:pt x="1507" y="179"/>
                    <a:pt x="1555" y="192"/>
                  </a:cubicBezTo>
                  <a:cubicBezTo>
                    <a:pt x="1529" y="198"/>
                    <a:pt x="1496" y="202"/>
                    <a:pt x="1483" y="200"/>
                  </a:cubicBezTo>
                  <a:cubicBezTo>
                    <a:pt x="1504" y="218"/>
                    <a:pt x="1563" y="206"/>
                    <a:pt x="1559" y="216"/>
                  </a:cubicBezTo>
                  <a:cubicBezTo>
                    <a:pt x="1565" y="211"/>
                    <a:pt x="1571" y="197"/>
                    <a:pt x="1559" y="196"/>
                  </a:cubicBezTo>
                  <a:cubicBezTo>
                    <a:pt x="1577" y="181"/>
                    <a:pt x="1603" y="194"/>
                    <a:pt x="1635" y="188"/>
                  </a:cubicBezTo>
                  <a:cubicBezTo>
                    <a:pt x="1615" y="209"/>
                    <a:pt x="1760" y="197"/>
                    <a:pt x="1799" y="196"/>
                  </a:cubicBezTo>
                  <a:cubicBezTo>
                    <a:pt x="1792" y="210"/>
                    <a:pt x="1798" y="216"/>
                    <a:pt x="1807" y="204"/>
                  </a:cubicBezTo>
                  <a:cubicBezTo>
                    <a:pt x="1816" y="205"/>
                    <a:pt x="1809" y="222"/>
                    <a:pt x="1807" y="224"/>
                  </a:cubicBezTo>
                  <a:cubicBezTo>
                    <a:pt x="1818" y="222"/>
                    <a:pt x="1841" y="231"/>
                    <a:pt x="1835" y="212"/>
                  </a:cubicBezTo>
                  <a:cubicBezTo>
                    <a:pt x="1846" y="216"/>
                    <a:pt x="1858" y="219"/>
                    <a:pt x="1855" y="236"/>
                  </a:cubicBezTo>
                  <a:cubicBezTo>
                    <a:pt x="1858" y="234"/>
                    <a:pt x="1861" y="232"/>
                    <a:pt x="1867" y="232"/>
                  </a:cubicBezTo>
                  <a:cubicBezTo>
                    <a:pt x="1862" y="227"/>
                    <a:pt x="1856" y="225"/>
                    <a:pt x="1859" y="212"/>
                  </a:cubicBezTo>
                  <a:cubicBezTo>
                    <a:pt x="1880" y="227"/>
                    <a:pt x="1885" y="208"/>
                    <a:pt x="1903" y="204"/>
                  </a:cubicBezTo>
                  <a:cubicBezTo>
                    <a:pt x="1901" y="214"/>
                    <a:pt x="1910" y="213"/>
                    <a:pt x="1907" y="224"/>
                  </a:cubicBezTo>
                  <a:cubicBezTo>
                    <a:pt x="1916" y="225"/>
                    <a:pt x="1911" y="212"/>
                    <a:pt x="1919" y="212"/>
                  </a:cubicBezTo>
                  <a:cubicBezTo>
                    <a:pt x="1959" y="231"/>
                    <a:pt x="2055" y="214"/>
                    <a:pt x="2107" y="232"/>
                  </a:cubicBezTo>
                  <a:cubicBezTo>
                    <a:pt x="2156" y="220"/>
                    <a:pt x="2218" y="230"/>
                    <a:pt x="2287" y="228"/>
                  </a:cubicBezTo>
                  <a:cubicBezTo>
                    <a:pt x="2275" y="251"/>
                    <a:pt x="2332" y="214"/>
                    <a:pt x="2351" y="228"/>
                  </a:cubicBezTo>
                  <a:cubicBezTo>
                    <a:pt x="2344" y="242"/>
                    <a:pt x="2351" y="240"/>
                    <a:pt x="2359" y="248"/>
                  </a:cubicBezTo>
                  <a:cubicBezTo>
                    <a:pt x="2368" y="247"/>
                    <a:pt x="2368" y="238"/>
                    <a:pt x="2367" y="228"/>
                  </a:cubicBezTo>
                  <a:cubicBezTo>
                    <a:pt x="2402" y="224"/>
                    <a:pt x="2419" y="240"/>
                    <a:pt x="2439" y="232"/>
                  </a:cubicBezTo>
                  <a:cubicBezTo>
                    <a:pt x="2433" y="239"/>
                    <a:pt x="2435" y="241"/>
                    <a:pt x="2447" y="240"/>
                  </a:cubicBezTo>
                  <a:cubicBezTo>
                    <a:pt x="2443" y="245"/>
                    <a:pt x="2443" y="255"/>
                    <a:pt x="2439" y="260"/>
                  </a:cubicBezTo>
                  <a:cubicBezTo>
                    <a:pt x="2410" y="260"/>
                    <a:pt x="2373" y="253"/>
                    <a:pt x="2343" y="256"/>
                  </a:cubicBezTo>
                  <a:cubicBezTo>
                    <a:pt x="2338" y="257"/>
                    <a:pt x="2340" y="263"/>
                    <a:pt x="2339" y="268"/>
                  </a:cubicBezTo>
                  <a:cubicBezTo>
                    <a:pt x="2318" y="266"/>
                    <a:pt x="2294" y="286"/>
                    <a:pt x="2287" y="264"/>
                  </a:cubicBezTo>
                  <a:cubicBezTo>
                    <a:pt x="2281" y="270"/>
                    <a:pt x="2277" y="278"/>
                    <a:pt x="2267" y="280"/>
                  </a:cubicBezTo>
                  <a:cubicBezTo>
                    <a:pt x="2269" y="289"/>
                    <a:pt x="2289" y="284"/>
                    <a:pt x="2287" y="276"/>
                  </a:cubicBezTo>
                  <a:cubicBezTo>
                    <a:pt x="2360" y="311"/>
                    <a:pt x="2595" y="280"/>
                    <a:pt x="2723" y="296"/>
                  </a:cubicBezTo>
                  <a:cubicBezTo>
                    <a:pt x="2719" y="306"/>
                    <a:pt x="2702" y="304"/>
                    <a:pt x="2687" y="304"/>
                  </a:cubicBezTo>
                  <a:cubicBezTo>
                    <a:pt x="2682" y="317"/>
                    <a:pt x="2674" y="328"/>
                    <a:pt x="2663" y="336"/>
                  </a:cubicBezTo>
                  <a:cubicBezTo>
                    <a:pt x="2654" y="333"/>
                    <a:pt x="2666" y="318"/>
                    <a:pt x="2667" y="312"/>
                  </a:cubicBezTo>
                  <a:cubicBezTo>
                    <a:pt x="2648" y="305"/>
                    <a:pt x="2636" y="321"/>
                    <a:pt x="2627" y="332"/>
                  </a:cubicBezTo>
                  <a:cubicBezTo>
                    <a:pt x="2624" y="333"/>
                    <a:pt x="2623" y="330"/>
                    <a:pt x="2623" y="328"/>
                  </a:cubicBezTo>
                  <a:cubicBezTo>
                    <a:pt x="2620" y="328"/>
                    <a:pt x="2618" y="328"/>
                    <a:pt x="2615" y="328"/>
                  </a:cubicBezTo>
                  <a:cubicBezTo>
                    <a:pt x="2612" y="316"/>
                    <a:pt x="2622" y="316"/>
                    <a:pt x="2619" y="304"/>
                  </a:cubicBezTo>
                  <a:cubicBezTo>
                    <a:pt x="2610" y="309"/>
                    <a:pt x="2597" y="311"/>
                    <a:pt x="2599" y="328"/>
                  </a:cubicBezTo>
                  <a:cubicBezTo>
                    <a:pt x="2591" y="328"/>
                    <a:pt x="2583" y="328"/>
                    <a:pt x="2575" y="328"/>
                  </a:cubicBezTo>
                  <a:cubicBezTo>
                    <a:pt x="2577" y="323"/>
                    <a:pt x="2580" y="320"/>
                    <a:pt x="2587" y="320"/>
                  </a:cubicBezTo>
                  <a:cubicBezTo>
                    <a:pt x="2583" y="315"/>
                    <a:pt x="2583" y="305"/>
                    <a:pt x="2575" y="304"/>
                  </a:cubicBezTo>
                  <a:cubicBezTo>
                    <a:pt x="2567" y="305"/>
                    <a:pt x="2574" y="322"/>
                    <a:pt x="2567" y="324"/>
                  </a:cubicBezTo>
                  <a:cubicBezTo>
                    <a:pt x="2558" y="322"/>
                    <a:pt x="2568" y="302"/>
                    <a:pt x="2555" y="304"/>
                  </a:cubicBezTo>
                  <a:cubicBezTo>
                    <a:pt x="2557" y="313"/>
                    <a:pt x="2542" y="318"/>
                    <a:pt x="2531" y="324"/>
                  </a:cubicBezTo>
                  <a:cubicBezTo>
                    <a:pt x="2538" y="335"/>
                    <a:pt x="2550" y="320"/>
                    <a:pt x="2555" y="316"/>
                  </a:cubicBezTo>
                  <a:cubicBezTo>
                    <a:pt x="2563" y="316"/>
                    <a:pt x="2553" y="332"/>
                    <a:pt x="2547" y="332"/>
                  </a:cubicBezTo>
                  <a:cubicBezTo>
                    <a:pt x="2550" y="338"/>
                    <a:pt x="2553" y="331"/>
                    <a:pt x="2563" y="336"/>
                  </a:cubicBezTo>
                  <a:cubicBezTo>
                    <a:pt x="2567" y="349"/>
                    <a:pt x="2550" y="341"/>
                    <a:pt x="2551" y="352"/>
                  </a:cubicBezTo>
                  <a:cubicBezTo>
                    <a:pt x="2543" y="337"/>
                    <a:pt x="2538" y="349"/>
                    <a:pt x="2535" y="360"/>
                  </a:cubicBezTo>
                  <a:cubicBezTo>
                    <a:pt x="2528" y="356"/>
                    <a:pt x="2530" y="344"/>
                    <a:pt x="2515" y="348"/>
                  </a:cubicBezTo>
                  <a:cubicBezTo>
                    <a:pt x="2518" y="336"/>
                    <a:pt x="2521" y="343"/>
                    <a:pt x="2531" y="344"/>
                  </a:cubicBezTo>
                  <a:cubicBezTo>
                    <a:pt x="2525" y="344"/>
                    <a:pt x="2514" y="304"/>
                    <a:pt x="2523" y="312"/>
                  </a:cubicBezTo>
                  <a:cubicBezTo>
                    <a:pt x="2504" y="296"/>
                    <a:pt x="2487" y="318"/>
                    <a:pt x="2463" y="324"/>
                  </a:cubicBezTo>
                  <a:cubicBezTo>
                    <a:pt x="2464" y="333"/>
                    <a:pt x="2480" y="326"/>
                    <a:pt x="2487" y="328"/>
                  </a:cubicBezTo>
                  <a:cubicBezTo>
                    <a:pt x="2470" y="341"/>
                    <a:pt x="2441" y="340"/>
                    <a:pt x="2427" y="356"/>
                  </a:cubicBezTo>
                  <a:cubicBezTo>
                    <a:pt x="2432" y="339"/>
                    <a:pt x="2427" y="340"/>
                    <a:pt x="2423" y="324"/>
                  </a:cubicBezTo>
                  <a:cubicBezTo>
                    <a:pt x="2411" y="327"/>
                    <a:pt x="2428" y="334"/>
                    <a:pt x="2423" y="344"/>
                  </a:cubicBezTo>
                  <a:cubicBezTo>
                    <a:pt x="2418" y="349"/>
                    <a:pt x="2409" y="349"/>
                    <a:pt x="2399" y="348"/>
                  </a:cubicBezTo>
                  <a:cubicBezTo>
                    <a:pt x="2400" y="334"/>
                    <a:pt x="2408" y="328"/>
                    <a:pt x="2419" y="324"/>
                  </a:cubicBezTo>
                  <a:cubicBezTo>
                    <a:pt x="2415" y="309"/>
                    <a:pt x="2408" y="311"/>
                    <a:pt x="2423" y="304"/>
                  </a:cubicBezTo>
                  <a:cubicBezTo>
                    <a:pt x="2419" y="289"/>
                    <a:pt x="2407" y="319"/>
                    <a:pt x="2403" y="304"/>
                  </a:cubicBezTo>
                  <a:cubicBezTo>
                    <a:pt x="2398" y="305"/>
                    <a:pt x="2400" y="311"/>
                    <a:pt x="2399" y="316"/>
                  </a:cubicBezTo>
                  <a:cubicBezTo>
                    <a:pt x="2382" y="321"/>
                    <a:pt x="2384" y="309"/>
                    <a:pt x="2367" y="320"/>
                  </a:cubicBezTo>
                  <a:cubicBezTo>
                    <a:pt x="2374" y="329"/>
                    <a:pt x="2384" y="333"/>
                    <a:pt x="2383" y="340"/>
                  </a:cubicBezTo>
                  <a:cubicBezTo>
                    <a:pt x="2353" y="345"/>
                    <a:pt x="2342" y="332"/>
                    <a:pt x="2303" y="332"/>
                  </a:cubicBezTo>
                  <a:cubicBezTo>
                    <a:pt x="2302" y="326"/>
                    <a:pt x="2307" y="325"/>
                    <a:pt x="2307" y="320"/>
                  </a:cubicBezTo>
                  <a:cubicBezTo>
                    <a:pt x="2290" y="324"/>
                    <a:pt x="2269" y="325"/>
                    <a:pt x="2247" y="324"/>
                  </a:cubicBezTo>
                  <a:cubicBezTo>
                    <a:pt x="2249" y="319"/>
                    <a:pt x="2252" y="316"/>
                    <a:pt x="2259" y="316"/>
                  </a:cubicBezTo>
                  <a:cubicBezTo>
                    <a:pt x="2255" y="308"/>
                    <a:pt x="2241" y="310"/>
                    <a:pt x="2243" y="296"/>
                  </a:cubicBezTo>
                  <a:cubicBezTo>
                    <a:pt x="2236" y="295"/>
                    <a:pt x="2235" y="301"/>
                    <a:pt x="2227" y="300"/>
                  </a:cubicBezTo>
                  <a:cubicBezTo>
                    <a:pt x="2226" y="307"/>
                    <a:pt x="2232" y="308"/>
                    <a:pt x="2231" y="316"/>
                  </a:cubicBezTo>
                  <a:cubicBezTo>
                    <a:pt x="2217" y="309"/>
                    <a:pt x="2194" y="309"/>
                    <a:pt x="2195" y="328"/>
                  </a:cubicBezTo>
                  <a:cubicBezTo>
                    <a:pt x="2182" y="322"/>
                    <a:pt x="2201" y="308"/>
                    <a:pt x="2191" y="304"/>
                  </a:cubicBezTo>
                  <a:cubicBezTo>
                    <a:pt x="2166" y="308"/>
                    <a:pt x="2168" y="317"/>
                    <a:pt x="2143" y="316"/>
                  </a:cubicBezTo>
                  <a:cubicBezTo>
                    <a:pt x="2143" y="309"/>
                    <a:pt x="2146" y="306"/>
                    <a:pt x="2151" y="304"/>
                  </a:cubicBezTo>
                  <a:cubicBezTo>
                    <a:pt x="2143" y="282"/>
                    <a:pt x="2112" y="306"/>
                    <a:pt x="2103" y="308"/>
                  </a:cubicBezTo>
                  <a:cubicBezTo>
                    <a:pt x="2070" y="314"/>
                    <a:pt x="2032" y="310"/>
                    <a:pt x="2015" y="296"/>
                  </a:cubicBezTo>
                  <a:cubicBezTo>
                    <a:pt x="2009" y="298"/>
                    <a:pt x="2017" y="301"/>
                    <a:pt x="2015" y="308"/>
                  </a:cubicBezTo>
                  <a:cubicBezTo>
                    <a:pt x="2006" y="301"/>
                    <a:pt x="1990" y="312"/>
                    <a:pt x="1975" y="312"/>
                  </a:cubicBezTo>
                  <a:cubicBezTo>
                    <a:pt x="1969" y="303"/>
                    <a:pt x="1967" y="305"/>
                    <a:pt x="1971" y="292"/>
                  </a:cubicBezTo>
                  <a:cubicBezTo>
                    <a:pt x="1934" y="289"/>
                    <a:pt x="1924" y="312"/>
                    <a:pt x="1895" y="316"/>
                  </a:cubicBezTo>
                  <a:cubicBezTo>
                    <a:pt x="1894" y="325"/>
                    <a:pt x="1909" y="318"/>
                    <a:pt x="1915" y="320"/>
                  </a:cubicBezTo>
                  <a:cubicBezTo>
                    <a:pt x="1918" y="352"/>
                    <a:pt x="1891" y="344"/>
                    <a:pt x="1899" y="364"/>
                  </a:cubicBezTo>
                  <a:cubicBezTo>
                    <a:pt x="1885" y="364"/>
                    <a:pt x="1884" y="352"/>
                    <a:pt x="1879" y="344"/>
                  </a:cubicBezTo>
                  <a:cubicBezTo>
                    <a:pt x="1831" y="350"/>
                    <a:pt x="1836" y="356"/>
                    <a:pt x="1787" y="348"/>
                  </a:cubicBezTo>
                  <a:cubicBezTo>
                    <a:pt x="1787" y="353"/>
                    <a:pt x="1787" y="359"/>
                    <a:pt x="1787" y="364"/>
                  </a:cubicBezTo>
                  <a:cubicBezTo>
                    <a:pt x="1831" y="393"/>
                    <a:pt x="1869" y="380"/>
                    <a:pt x="1915" y="396"/>
                  </a:cubicBezTo>
                  <a:cubicBezTo>
                    <a:pt x="1873" y="406"/>
                    <a:pt x="1845" y="391"/>
                    <a:pt x="1811" y="384"/>
                  </a:cubicBezTo>
                  <a:cubicBezTo>
                    <a:pt x="1806" y="387"/>
                    <a:pt x="1804" y="393"/>
                    <a:pt x="1803" y="400"/>
                  </a:cubicBezTo>
                  <a:cubicBezTo>
                    <a:pt x="1793" y="402"/>
                    <a:pt x="1794" y="393"/>
                    <a:pt x="1783" y="396"/>
                  </a:cubicBezTo>
                  <a:cubicBezTo>
                    <a:pt x="1782" y="385"/>
                    <a:pt x="1789" y="383"/>
                    <a:pt x="1799" y="384"/>
                  </a:cubicBezTo>
                  <a:cubicBezTo>
                    <a:pt x="1781" y="371"/>
                    <a:pt x="1771" y="399"/>
                    <a:pt x="1747" y="392"/>
                  </a:cubicBezTo>
                  <a:cubicBezTo>
                    <a:pt x="1747" y="402"/>
                    <a:pt x="1764" y="396"/>
                    <a:pt x="1759" y="412"/>
                  </a:cubicBezTo>
                  <a:cubicBezTo>
                    <a:pt x="1750" y="411"/>
                    <a:pt x="1744" y="406"/>
                    <a:pt x="1731" y="408"/>
                  </a:cubicBezTo>
                  <a:cubicBezTo>
                    <a:pt x="1743" y="415"/>
                    <a:pt x="1763" y="420"/>
                    <a:pt x="1755" y="436"/>
                  </a:cubicBezTo>
                  <a:cubicBezTo>
                    <a:pt x="1774" y="432"/>
                    <a:pt x="1748" y="406"/>
                    <a:pt x="1775" y="408"/>
                  </a:cubicBezTo>
                  <a:cubicBezTo>
                    <a:pt x="1778" y="411"/>
                    <a:pt x="1785" y="428"/>
                    <a:pt x="1771" y="424"/>
                  </a:cubicBezTo>
                  <a:cubicBezTo>
                    <a:pt x="1772" y="427"/>
                    <a:pt x="1775" y="428"/>
                    <a:pt x="1775" y="432"/>
                  </a:cubicBezTo>
                  <a:cubicBezTo>
                    <a:pt x="1790" y="432"/>
                    <a:pt x="1785" y="426"/>
                    <a:pt x="1783" y="416"/>
                  </a:cubicBezTo>
                  <a:cubicBezTo>
                    <a:pt x="1794" y="421"/>
                    <a:pt x="1802" y="429"/>
                    <a:pt x="1815" y="432"/>
                  </a:cubicBezTo>
                  <a:cubicBezTo>
                    <a:pt x="1824" y="428"/>
                    <a:pt x="1830" y="420"/>
                    <a:pt x="1831" y="408"/>
                  </a:cubicBezTo>
                  <a:cubicBezTo>
                    <a:pt x="1841" y="417"/>
                    <a:pt x="1850" y="404"/>
                    <a:pt x="1863" y="404"/>
                  </a:cubicBezTo>
                  <a:cubicBezTo>
                    <a:pt x="1866" y="416"/>
                    <a:pt x="1855" y="422"/>
                    <a:pt x="1875" y="428"/>
                  </a:cubicBezTo>
                  <a:cubicBezTo>
                    <a:pt x="1880" y="420"/>
                    <a:pt x="1886" y="412"/>
                    <a:pt x="1903" y="416"/>
                  </a:cubicBezTo>
                  <a:cubicBezTo>
                    <a:pt x="1902" y="425"/>
                    <a:pt x="1893" y="425"/>
                    <a:pt x="1883" y="424"/>
                  </a:cubicBezTo>
                  <a:cubicBezTo>
                    <a:pt x="1885" y="433"/>
                    <a:pt x="1904" y="424"/>
                    <a:pt x="1907" y="432"/>
                  </a:cubicBezTo>
                  <a:cubicBezTo>
                    <a:pt x="1910" y="440"/>
                    <a:pt x="1887" y="440"/>
                    <a:pt x="1899" y="444"/>
                  </a:cubicBezTo>
                  <a:cubicBezTo>
                    <a:pt x="1889" y="446"/>
                    <a:pt x="1876" y="454"/>
                    <a:pt x="1855" y="456"/>
                  </a:cubicBezTo>
                  <a:cubicBezTo>
                    <a:pt x="1854" y="471"/>
                    <a:pt x="1878" y="460"/>
                    <a:pt x="1871" y="480"/>
                  </a:cubicBezTo>
                  <a:cubicBezTo>
                    <a:pt x="1863" y="472"/>
                    <a:pt x="1855" y="471"/>
                    <a:pt x="1843" y="476"/>
                  </a:cubicBezTo>
                  <a:cubicBezTo>
                    <a:pt x="1844" y="473"/>
                    <a:pt x="1847" y="472"/>
                    <a:pt x="1847" y="468"/>
                  </a:cubicBezTo>
                  <a:cubicBezTo>
                    <a:pt x="1832" y="472"/>
                    <a:pt x="1831" y="479"/>
                    <a:pt x="1819" y="472"/>
                  </a:cubicBezTo>
                  <a:cubicBezTo>
                    <a:pt x="1823" y="468"/>
                    <a:pt x="1820" y="457"/>
                    <a:pt x="1831" y="460"/>
                  </a:cubicBezTo>
                  <a:cubicBezTo>
                    <a:pt x="1829" y="452"/>
                    <a:pt x="1822" y="450"/>
                    <a:pt x="1823" y="440"/>
                  </a:cubicBezTo>
                  <a:cubicBezTo>
                    <a:pt x="1812" y="445"/>
                    <a:pt x="1803" y="452"/>
                    <a:pt x="1799" y="464"/>
                  </a:cubicBezTo>
                  <a:cubicBezTo>
                    <a:pt x="1781" y="464"/>
                    <a:pt x="1766" y="449"/>
                    <a:pt x="1755" y="464"/>
                  </a:cubicBezTo>
                  <a:cubicBezTo>
                    <a:pt x="1754" y="473"/>
                    <a:pt x="1769" y="466"/>
                    <a:pt x="1775" y="468"/>
                  </a:cubicBezTo>
                  <a:cubicBezTo>
                    <a:pt x="1778" y="484"/>
                    <a:pt x="1760" y="479"/>
                    <a:pt x="1747" y="480"/>
                  </a:cubicBezTo>
                  <a:cubicBezTo>
                    <a:pt x="1746" y="470"/>
                    <a:pt x="1753" y="468"/>
                    <a:pt x="1755" y="460"/>
                  </a:cubicBezTo>
                  <a:cubicBezTo>
                    <a:pt x="1745" y="458"/>
                    <a:pt x="1726" y="465"/>
                    <a:pt x="1723" y="456"/>
                  </a:cubicBezTo>
                  <a:cubicBezTo>
                    <a:pt x="1725" y="469"/>
                    <a:pt x="1710" y="457"/>
                    <a:pt x="1703" y="464"/>
                  </a:cubicBezTo>
                  <a:cubicBezTo>
                    <a:pt x="1694" y="465"/>
                    <a:pt x="1701" y="450"/>
                    <a:pt x="1699" y="444"/>
                  </a:cubicBezTo>
                  <a:cubicBezTo>
                    <a:pt x="1688" y="454"/>
                    <a:pt x="1685" y="462"/>
                    <a:pt x="1667" y="472"/>
                  </a:cubicBezTo>
                  <a:cubicBezTo>
                    <a:pt x="1670" y="476"/>
                    <a:pt x="1681" y="471"/>
                    <a:pt x="1687" y="480"/>
                  </a:cubicBezTo>
                  <a:cubicBezTo>
                    <a:pt x="1683" y="493"/>
                    <a:pt x="1678" y="483"/>
                    <a:pt x="1671" y="480"/>
                  </a:cubicBezTo>
                  <a:cubicBezTo>
                    <a:pt x="1671" y="502"/>
                    <a:pt x="1728" y="490"/>
                    <a:pt x="1723" y="484"/>
                  </a:cubicBezTo>
                  <a:cubicBezTo>
                    <a:pt x="1743" y="493"/>
                    <a:pt x="1793" y="489"/>
                    <a:pt x="1835" y="480"/>
                  </a:cubicBezTo>
                  <a:cubicBezTo>
                    <a:pt x="1837" y="483"/>
                    <a:pt x="1839" y="486"/>
                    <a:pt x="1839" y="492"/>
                  </a:cubicBezTo>
                  <a:cubicBezTo>
                    <a:pt x="1844" y="484"/>
                    <a:pt x="1851" y="481"/>
                    <a:pt x="1851" y="496"/>
                  </a:cubicBezTo>
                  <a:cubicBezTo>
                    <a:pt x="1866" y="468"/>
                    <a:pt x="1926" y="520"/>
                    <a:pt x="1943" y="480"/>
                  </a:cubicBezTo>
                  <a:cubicBezTo>
                    <a:pt x="1952" y="481"/>
                    <a:pt x="1960" y="484"/>
                    <a:pt x="1963" y="492"/>
                  </a:cubicBezTo>
                  <a:cubicBezTo>
                    <a:pt x="1965" y="484"/>
                    <a:pt x="1986" y="479"/>
                    <a:pt x="1975" y="492"/>
                  </a:cubicBezTo>
                  <a:cubicBezTo>
                    <a:pt x="1990" y="495"/>
                    <a:pt x="1989" y="482"/>
                    <a:pt x="1999" y="480"/>
                  </a:cubicBezTo>
                  <a:cubicBezTo>
                    <a:pt x="1997" y="472"/>
                    <a:pt x="1983" y="477"/>
                    <a:pt x="1987" y="464"/>
                  </a:cubicBezTo>
                  <a:cubicBezTo>
                    <a:pt x="1992" y="467"/>
                    <a:pt x="1998" y="469"/>
                    <a:pt x="2007" y="468"/>
                  </a:cubicBezTo>
                  <a:cubicBezTo>
                    <a:pt x="2017" y="492"/>
                    <a:pt x="2012" y="486"/>
                    <a:pt x="2019" y="508"/>
                  </a:cubicBezTo>
                  <a:cubicBezTo>
                    <a:pt x="2003" y="490"/>
                    <a:pt x="1982" y="521"/>
                    <a:pt x="1959" y="508"/>
                  </a:cubicBezTo>
                  <a:cubicBezTo>
                    <a:pt x="1961" y="505"/>
                    <a:pt x="1963" y="502"/>
                    <a:pt x="1963" y="496"/>
                  </a:cubicBezTo>
                  <a:cubicBezTo>
                    <a:pt x="1939" y="502"/>
                    <a:pt x="1921" y="513"/>
                    <a:pt x="1891" y="512"/>
                  </a:cubicBezTo>
                  <a:cubicBezTo>
                    <a:pt x="1890" y="505"/>
                    <a:pt x="1894" y="504"/>
                    <a:pt x="1899" y="504"/>
                  </a:cubicBezTo>
                  <a:cubicBezTo>
                    <a:pt x="1882" y="490"/>
                    <a:pt x="1890" y="516"/>
                    <a:pt x="1891" y="528"/>
                  </a:cubicBezTo>
                  <a:cubicBezTo>
                    <a:pt x="1878" y="523"/>
                    <a:pt x="1892" y="515"/>
                    <a:pt x="1875" y="512"/>
                  </a:cubicBezTo>
                  <a:cubicBezTo>
                    <a:pt x="1863" y="515"/>
                    <a:pt x="1879" y="521"/>
                    <a:pt x="1875" y="528"/>
                  </a:cubicBezTo>
                  <a:cubicBezTo>
                    <a:pt x="1872" y="525"/>
                    <a:pt x="1855" y="518"/>
                    <a:pt x="1859" y="532"/>
                  </a:cubicBezTo>
                  <a:cubicBezTo>
                    <a:pt x="1853" y="525"/>
                    <a:pt x="1841" y="524"/>
                    <a:pt x="1839" y="512"/>
                  </a:cubicBezTo>
                  <a:cubicBezTo>
                    <a:pt x="1817" y="521"/>
                    <a:pt x="1792" y="526"/>
                    <a:pt x="1779" y="544"/>
                  </a:cubicBezTo>
                  <a:cubicBezTo>
                    <a:pt x="1768" y="538"/>
                    <a:pt x="1790" y="531"/>
                    <a:pt x="1791" y="524"/>
                  </a:cubicBezTo>
                  <a:cubicBezTo>
                    <a:pt x="1770" y="524"/>
                    <a:pt x="1773" y="512"/>
                    <a:pt x="1747" y="520"/>
                  </a:cubicBezTo>
                  <a:cubicBezTo>
                    <a:pt x="1747" y="535"/>
                    <a:pt x="1751" y="531"/>
                    <a:pt x="1747" y="544"/>
                  </a:cubicBezTo>
                  <a:cubicBezTo>
                    <a:pt x="1740" y="552"/>
                    <a:pt x="1714" y="541"/>
                    <a:pt x="1715" y="556"/>
                  </a:cubicBezTo>
                  <a:cubicBezTo>
                    <a:pt x="1699" y="541"/>
                    <a:pt x="1693" y="557"/>
                    <a:pt x="1679" y="564"/>
                  </a:cubicBezTo>
                  <a:cubicBezTo>
                    <a:pt x="1669" y="564"/>
                    <a:pt x="1678" y="551"/>
                    <a:pt x="1683" y="552"/>
                  </a:cubicBezTo>
                  <a:cubicBezTo>
                    <a:pt x="1661" y="535"/>
                    <a:pt x="1622" y="539"/>
                    <a:pt x="1603" y="552"/>
                  </a:cubicBezTo>
                  <a:cubicBezTo>
                    <a:pt x="1605" y="556"/>
                    <a:pt x="1607" y="559"/>
                    <a:pt x="1611" y="560"/>
                  </a:cubicBezTo>
                  <a:cubicBezTo>
                    <a:pt x="1608" y="565"/>
                    <a:pt x="1602" y="567"/>
                    <a:pt x="1595" y="568"/>
                  </a:cubicBezTo>
                  <a:cubicBezTo>
                    <a:pt x="1587" y="558"/>
                    <a:pt x="1604" y="550"/>
                    <a:pt x="1607" y="540"/>
                  </a:cubicBezTo>
                  <a:cubicBezTo>
                    <a:pt x="1593" y="521"/>
                    <a:pt x="1569" y="542"/>
                    <a:pt x="1547" y="540"/>
                  </a:cubicBezTo>
                  <a:cubicBezTo>
                    <a:pt x="1548" y="537"/>
                    <a:pt x="1551" y="536"/>
                    <a:pt x="1551" y="532"/>
                  </a:cubicBezTo>
                  <a:cubicBezTo>
                    <a:pt x="1543" y="532"/>
                    <a:pt x="1535" y="532"/>
                    <a:pt x="1527" y="532"/>
                  </a:cubicBezTo>
                  <a:cubicBezTo>
                    <a:pt x="1550" y="544"/>
                    <a:pt x="1522" y="555"/>
                    <a:pt x="1511" y="564"/>
                  </a:cubicBezTo>
                  <a:cubicBezTo>
                    <a:pt x="1503" y="562"/>
                    <a:pt x="1503" y="558"/>
                    <a:pt x="1507" y="552"/>
                  </a:cubicBezTo>
                  <a:cubicBezTo>
                    <a:pt x="1497" y="557"/>
                    <a:pt x="1480" y="558"/>
                    <a:pt x="1491" y="544"/>
                  </a:cubicBezTo>
                  <a:cubicBezTo>
                    <a:pt x="1476" y="542"/>
                    <a:pt x="1477" y="556"/>
                    <a:pt x="1471" y="564"/>
                  </a:cubicBezTo>
                  <a:cubicBezTo>
                    <a:pt x="1433" y="564"/>
                    <a:pt x="1409" y="594"/>
                    <a:pt x="1387" y="568"/>
                  </a:cubicBezTo>
                  <a:cubicBezTo>
                    <a:pt x="1395" y="558"/>
                    <a:pt x="1402" y="576"/>
                    <a:pt x="1395" y="556"/>
                  </a:cubicBezTo>
                  <a:cubicBezTo>
                    <a:pt x="1410" y="557"/>
                    <a:pt x="1414" y="546"/>
                    <a:pt x="1427" y="544"/>
                  </a:cubicBezTo>
                  <a:cubicBezTo>
                    <a:pt x="1398" y="542"/>
                    <a:pt x="1371" y="552"/>
                    <a:pt x="1343" y="560"/>
                  </a:cubicBezTo>
                  <a:cubicBezTo>
                    <a:pt x="1343" y="556"/>
                    <a:pt x="1343" y="552"/>
                    <a:pt x="1343" y="548"/>
                  </a:cubicBezTo>
                  <a:cubicBezTo>
                    <a:pt x="1329" y="550"/>
                    <a:pt x="1312" y="549"/>
                    <a:pt x="1307" y="560"/>
                  </a:cubicBezTo>
                  <a:cubicBezTo>
                    <a:pt x="1324" y="559"/>
                    <a:pt x="1346" y="570"/>
                    <a:pt x="1371" y="564"/>
                  </a:cubicBezTo>
                  <a:cubicBezTo>
                    <a:pt x="1365" y="576"/>
                    <a:pt x="1343" y="570"/>
                    <a:pt x="1343" y="588"/>
                  </a:cubicBezTo>
                  <a:cubicBezTo>
                    <a:pt x="1331" y="585"/>
                    <a:pt x="1347" y="579"/>
                    <a:pt x="1343" y="572"/>
                  </a:cubicBezTo>
                  <a:cubicBezTo>
                    <a:pt x="1330" y="581"/>
                    <a:pt x="1325" y="577"/>
                    <a:pt x="1311" y="580"/>
                  </a:cubicBezTo>
                  <a:cubicBezTo>
                    <a:pt x="1310" y="569"/>
                    <a:pt x="1300" y="564"/>
                    <a:pt x="1303" y="540"/>
                  </a:cubicBezTo>
                  <a:cubicBezTo>
                    <a:pt x="1294" y="559"/>
                    <a:pt x="1255" y="548"/>
                    <a:pt x="1263" y="584"/>
                  </a:cubicBezTo>
                  <a:cubicBezTo>
                    <a:pt x="1206" y="579"/>
                    <a:pt x="1159" y="585"/>
                    <a:pt x="1095" y="580"/>
                  </a:cubicBezTo>
                  <a:cubicBezTo>
                    <a:pt x="1091" y="602"/>
                    <a:pt x="1060" y="595"/>
                    <a:pt x="1035" y="596"/>
                  </a:cubicBezTo>
                  <a:cubicBezTo>
                    <a:pt x="1036" y="610"/>
                    <a:pt x="1019" y="614"/>
                    <a:pt x="995" y="612"/>
                  </a:cubicBezTo>
                  <a:cubicBezTo>
                    <a:pt x="995" y="601"/>
                    <a:pt x="1014" y="602"/>
                    <a:pt x="1019" y="608"/>
                  </a:cubicBezTo>
                  <a:cubicBezTo>
                    <a:pt x="1002" y="585"/>
                    <a:pt x="981" y="614"/>
                    <a:pt x="955" y="616"/>
                  </a:cubicBezTo>
                  <a:cubicBezTo>
                    <a:pt x="930" y="618"/>
                    <a:pt x="898" y="597"/>
                    <a:pt x="879" y="620"/>
                  </a:cubicBezTo>
                  <a:cubicBezTo>
                    <a:pt x="848" y="610"/>
                    <a:pt x="794" y="623"/>
                    <a:pt x="763" y="612"/>
                  </a:cubicBezTo>
                  <a:cubicBezTo>
                    <a:pt x="761" y="621"/>
                    <a:pt x="769" y="620"/>
                    <a:pt x="775" y="620"/>
                  </a:cubicBezTo>
                  <a:cubicBezTo>
                    <a:pt x="724" y="638"/>
                    <a:pt x="678" y="608"/>
                    <a:pt x="631" y="636"/>
                  </a:cubicBezTo>
                  <a:cubicBezTo>
                    <a:pt x="620" y="637"/>
                    <a:pt x="621" y="625"/>
                    <a:pt x="615" y="620"/>
                  </a:cubicBezTo>
                  <a:cubicBezTo>
                    <a:pt x="519" y="638"/>
                    <a:pt x="435" y="611"/>
                    <a:pt x="347" y="604"/>
                  </a:cubicBezTo>
                  <a:cubicBezTo>
                    <a:pt x="307" y="582"/>
                    <a:pt x="237" y="558"/>
                    <a:pt x="187" y="572"/>
                  </a:cubicBezTo>
                  <a:cubicBezTo>
                    <a:pt x="198" y="551"/>
                    <a:pt x="172" y="538"/>
                    <a:pt x="143" y="544"/>
                  </a:cubicBezTo>
                  <a:cubicBezTo>
                    <a:pt x="153" y="537"/>
                    <a:pt x="151" y="535"/>
                    <a:pt x="135" y="536"/>
                  </a:cubicBezTo>
                  <a:cubicBezTo>
                    <a:pt x="134" y="542"/>
                    <a:pt x="139" y="543"/>
                    <a:pt x="139" y="548"/>
                  </a:cubicBezTo>
                  <a:cubicBezTo>
                    <a:pt x="140" y="558"/>
                    <a:pt x="146" y="543"/>
                    <a:pt x="155" y="548"/>
                  </a:cubicBezTo>
                  <a:cubicBezTo>
                    <a:pt x="155" y="557"/>
                    <a:pt x="148" y="560"/>
                    <a:pt x="151" y="572"/>
                  </a:cubicBezTo>
                  <a:cubicBezTo>
                    <a:pt x="138" y="564"/>
                    <a:pt x="136" y="567"/>
                    <a:pt x="127" y="552"/>
                  </a:cubicBezTo>
                  <a:cubicBezTo>
                    <a:pt x="140" y="544"/>
                    <a:pt x="118" y="533"/>
                    <a:pt x="123" y="516"/>
                  </a:cubicBezTo>
                  <a:cubicBezTo>
                    <a:pt x="113" y="513"/>
                    <a:pt x="84" y="504"/>
                    <a:pt x="79" y="484"/>
                  </a:cubicBezTo>
                  <a:cubicBezTo>
                    <a:pt x="71" y="483"/>
                    <a:pt x="66" y="485"/>
                    <a:pt x="67" y="492"/>
                  </a:cubicBezTo>
                  <a:cubicBezTo>
                    <a:pt x="58" y="488"/>
                    <a:pt x="54" y="478"/>
                    <a:pt x="55" y="464"/>
                  </a:cubicBezTo>
                  <a:cubicBezTo>
                    <a:pt x="18" y="453"/>
                    <a:pt x="0" y="368"/>
                    <a:pt x="47" y="344"/>
                  </a:cubicBezTo>
                  <a:cubicBezTo>
                    <a:pt x="48" y="323"/>
                    <a:pt x="40" y="311"/>
                    <a:pt x="23" y="308"/>
                  </a:cubicBezTo>
                  <a:cubicBezTo>
                    <a:pt x="26" y="305"/>
                    <a:pt x="29" y="297"/>
                    <a:pt x="23" y="296"/>
                  </a:cubicBezTo>
                  <a:cubicBezTo>
                    <a:pt x="26" y="281"/>
                    <a:pt x="35" y="298"/>
                    <a:pt x="43" y="288"/>
                  </a:cubicBezTo>
                  <a:cubicBezTo>
                    <a:pt x="35" y="272"/>
                    <a:pt x="25" y="258"/>
                    <a:pt x="19" y="240"/>
                  </a:cubicBezTo>
                  <a:cubicBezTo>
                    <a:pt x="26" y="236"/>
                    <a:pt x="26" y="225"/>
                    <a:pt x="35" y="224"/>
                  </a:cubicBezTo>
                  <a:cubicBezTo>
                    <a:pt x="27" y="203"/>
                    <a:pt x="19" y="193"/>
                    <a:pt x="19" y="172"/>
                  </a:cubicBezTo>
                  <a:cubicBezTo>
                    <a:pt x="37" y="179"/>
                    <a:pt x="38" y="159"/>
                    <a:pt x="47" y="168"/>
                  </a:cubicBezTo>
                  <a:cubicBezTo>
                    <a:pt x="53" y="171"/>
                    <a:pt x="53" y="149"/>
                    <a:pt x="47" y="152"/>
                  </a:cubicBezTo>
                  <a:cubicBezTo>
                    <a:pt x="81" y="156"/>
                    <a:pt x="76" y="114"/>
                    <a:pt x="91" y="120"/>
                  </a:cubicBezTo>
                  <a:cubicBezTo>
                    <a:pt x="68" y="116"/>
                    <a:pt x="62" y="90"/>
                    <a:pt x="31" y="96"/>
                  </a:cubicBezTo>
                  <a:cubicBezTo>
                    <a:pt x="6" y="58"/>
                    <a:pt x="37" y="39"/>
                    <a:pt x="43" y="0"/>
                  </a:cubicBezTo>
                  <a:close/>
                  <a:moveTo>
                    <a:pt x="35" y="60"/>
                  </a:moveTo>
                  <a:cubicBezTo>
                    <a:pt x="38" y="71"/>
                    <a:pt x="29" y="70"/>
                    <a:pt x="31" y="80"/>
                  </a:cubicBezTo>
                  <a:cubicBezTo>
                    <a:pt x="36" y="80"/>
                    <a:pt x="42" y="80"/>
                    <a:pt x="47" y="80"/>
                  </a:cubicBezTo>
                  <a:cubicBezTo>
                    <a:pt x="48" y="69"/>
                    <a:pt x="47" y="58"/>
                    <a:pt x="35" y="60"/>
                  </a:cubicBezTo>
                  <a:close/>
                  <a:moveTo>
                    <a:pt x="1571" y="216"/>
                  </a:moveTo>
                  <a:cubicBezTo>
                    <a:pt x="1584" y="216"/>
                    <a:pt x="1596" y="214"/>
                    <a:pt x="1603" y="208"/>
                  </a:cubicBezTo>
                  <a:cubicBezTo>
                    <a:pt x="1588" y="210"/>
                    <a:pt x="1590" y="194"/>
                    <a:pt x="1571" y="200"/>
                  </a:cubicBezTo>
                  <a:cubicBezTo>
                    <a:pt x="1571" y="205"/>
                    <a:pt x="1571" y="211"/>
                    <a:pt x="1571" y="216"/>
                  </a:cubicBezTo>
                  <a:close/>
                  <a:moveTo>
                    <a:pt x="1611" y="228"/>
                  </a:moveTo>
                  <a:cubicBezTo>
                    <a:pt x="1616" y="206"/>
                    <a:pt x="1620" y="228"/>
                    <a:pt x="1619" y="228"/>
                  </a:cubicBezTo>
                  <a:cubicBezTo>
                    <a:pt x="1651" y="232"/>
                    <a:pt x="1716" y="221"/>
                    <a:pt x="1735" y="220"/>
                  </a:cubicBezTo>
                  <a:cubicBezTo>
                    <a:pt x="1728" y="220"/>
                    <a:pt x="1725" y="217"/>
                    <a:pt x="1723" y="212"/>
                  </a:cubicBezTo>
                  <a:cubicBezTo>
                    <a:pt x="1677" y="224"/>
                    <a:pt x="1648" y="203"/>
                    <a:pt x="1611" y="204"/>
                  </a:cubicBezTo>
                  <a:cubicBezTo>
                    <a:pt x="1608" y="207"/>
                    <a:pt x="1602" y="226"/>
                    <a:pt x="1611" y="228"/>
                  </a:cubicBezTo>
                  <a:close/>
                  <a:moveTo>
                    <a:pt x="1779" y="220"/>
                  </a:moveTo>
                  <a:cubicBezTo>
                    <a:pt x="1781" y="202"/>
                    <a:pt x="1756" y="211"/>
                    <a:pt x="1747" y="204"/>
                  </a:cubicBezTo>
                  <a:cubicBezTo>
                    <a:pt x="1747" y="215"/>
                    <a:pt x="1747" y="225"/>
                    <a:pt x="1747" y="236"/>
                  </a:cubicBezTo>
                  <a:cubicBezTo>
                    <a:pt x="1757" y="230"/>
                    <a:pt x="1765" y="222"/>
                    <a:pt x="1779" y="220"/>
                  </a:cubicBezTo>
                  <a:close/>
                  <a:moveTo>
                    <a:pt x="2083" y="260"/>
                  </a:moveTo>
                  <a:cubicBezTo>
                    <a:pt x="2066" y="249"/>
                    <a:pt x="2066" y="266"/>
                    <a:pt x="2055" y="272"/>
                  </a:cubicBezTo>
                  <a:cubicBezTo>
                    <a:pt x="2020" y="279"/>
                    <a:pt x="1992" y="258"/>
                    <a:pt x="1987" y="284"/>
                  </a:cubicBezTo>
                  <a:cubicBezTo>
                    <a:pt x="2045" y="288"/>
                    <a:pt x="2068" y="291"/>
                    <a:pt x="2083" y="260"/>
                  </a:cubicBezTo>
                  <a:close/>
                  <a:moveTo>
                    <a:pt x="2187" y="284"/>
                  </a:moveTo>
                  <a:cubicBezTo>
                    <a:pt x="2210" y="296"/>
                    <a:pt x="2238" y="282"/>
                    <a:pt x="2259" y="280"/>
                  </a:cubicBezTo>
                  <a:cubicBezTo>
                    <a:pt x="2248" y="267"/>
                    <a:pt x="2253" y="262"/>
                    <a:pt x="2267" y="256"/>
                  </a:cubicBezTo>
                  <a:cubicBezTo>
                    <a:pt x="2248" y="253"/>
                    <a:pt x="2240" y="263"/>
                    <a:pt x="2227" y="256"/>
                  </a:cubicBezTo>
                  <a:cubicBezTo>
                    <a:pt x="2224" y="272"/>
                    <a:pt x="2253" y="257"/>
                    <a:pt x="2247" y="276"/>
                  </a:cubicBezTo>
                  <a:cubicBezTo>
                    <a:pt x="2236" y="283"/>
                    <a:pt x="2203" y="262"/>
                    <a:pt x="2187" y="284"/>
                  </a:cubicBezTo>
                  <a:close/>
                  <a:moveTo>
                    <a:pt x="2083" y="284"/>
                  </a:moveTo>
                  <a:cubicBezTo>
                    <a:pt x="2091" y="285"/>
                    <a:pt x="2130" y="287"/>
                    <a:pt x="2143" y="280"/>
                  </a:cubicBezTo>
                  <a:cubicBezTo>
                    <a:pt x="2135" y="276"/>
                    <a:pt x="2137" y="262"/>
                    <a:pt x="2123" y="264"/>
                  </a:cubicBezTo>
                  <a:cubicBezTo>
                    <a:pt x="2116" y="268"/>
                    <a:pt x="2095" y="279"/>
                    <a:pt x="2087" y="268"/>
                  </a:cubicBezTo>
                  <a:cubicBezTo>
                    <a:pt x="2090" y="267"/>
                    <a:pt x="2095" y="268"/>
                    <a:pt x="2095" y="264"/>
                  </a:cubicBezTo>
                  <a:cubicBezTo>
                    <a:pt x="2083" y="262"/>
                    <a:pt x="2082" y="273"/>
                    <a:pt x="2083" y="284"/>
                  </a:cubicBezTo>
                  <a:close/>
                  <a:moveTo>
                    <a:pt x="1799" y="288"/>
                  </a:moveTo>
                  <a:cubicBezTo>
                    <a:pt x="1834" y="285"/>
                    <a:pt x="1884" y="296"/>
                    <a:pt x="1907" y="280"/>
                  </a:cubicBezTo>
                  <a:cubicBezTo>
                    <a:pt x="1868" y="280"/>
                    <a:pt x="1831" y="281"/>
                    <a:pt x="1799" y="288"/>
                  </a:cubicBezTo>
                  <a:close/>
                  <a:moveTo>
                    <a:pt x="1851" y="316"/>
                  </a:moveTo>
                  <a:cubicBezTo>
                    <a:pt x="1868" y="329"/>
                    <a:pt x="1890" y="312"/>
                    <a:pt x="1895" y="300"/>
                  </a:cubicBezTo>
                  <a:cubicBezTo>
                    <a:pt x="1882" y="302"/>
                    <a:pt x="1881" y="293"/>
                    <a:pt x="1867" y="296"/>
                  </a:cubicBezTo>
                  <a:cubicBezTo>
                    <a:pt x="1870" y="318"/>
                    <a:pt x="1850" y="303"/>
                    <a:pt x="1851" y="316"/>
                  </a:cubicBezTo>
                  <a:close/>
                  <a:moveTo>
                    <a:pt x="1803" y="340"/>
                  </a:moveTo>
                  <a:cubicBezTo>
                    <a:pt x="1804" y="331"/>
                    <a:pt x="1817" y="333"/>
                    <a:pt x="1815" y="320"/>
                  </a:cubicBezTo>
                  <a:cubicBezTo>
                    <a:pt x="1807" y="318"/>
                    <a:pt x="1808" y="309"/>
                    <a:pt x="1795" y="312"/>
                  </a:cubicBezTo>
                  <a:cubicBezTo>
                    <a:pt x="1791" y="327"/>
                    <a:pt x="1808" y="320"/>
                    <a:pt x="1811" y="328"/>
                  </a:cubicBezTo>
                  <a:cubicBezTo>
                    <a:pt x="1800" y="322"/>
                    <a:pt x="1793" y="338"/>
                    <a:pt x="1803" y="340"/>
                  </a:cubicBezTo>
                  <a:close/>
                  <a:moveTo>
                    <a:pt x="1715" y="372"/>
                  </a:moveTo>
                  <a:cubicBezTo>
                    <a:pt x="1715" y="384"/>
                    <a:pt x="1717" y="394"/>
                    <a:pt x="1723" y="400"/>
                  </a:cubicBezTo>
                  <a:cubicBezTo>
                    <a:pt x="1738" y="391"/>
                    <a:pt x="1761" y="370"/>
                    <a:pt x="1775" y="372"/>
                  </a:cubicBezTo>
                  <a:cubicBezTo>
                    <a:pt x="1775" y="363"/>
                    <a:pt x="1768" y="360"/>
                    <a:pt x="1771" y="348"/>
                  </a:cubicBezTo>
                  <a:cubicBezTo>
                    <a:pt x="1744" y="344"/>
                    <a:pt x="1739" y="364"/>
                    <a:pt x="1715" y="372"/>
                  </a:cubicBezTo>
                  <a:close/>
                  <a:moveTo>
                    <a:pt x="1615" y="400"/>
                  </a:moveTo>
                  <a:cubicBezTo>
                    <a:pt x="1628" y="402"/>
                    <a:pt x="1634" y="397"/>
                    <a:pt x="1643" y="396"/>
                  </a:cubicBezTo>
                  <a:cubicBezTo>
                    <a:pt x="1646" y="385"/>
                    <a:pt x="1637" y="386"/>
                    <a:pt x="1639" y="376"/>
                  </a:cubicBezTo>
                  <a:cubicBezTo>
                    <a:pt x="1646" y="375"/>
                    <a:pt x="1659" y="387"/>
                    <a:pt x="1663" y="376"/>
                  </a:cubicBezTo>
                  <a:cubicBezTo>
                    <a:pt x="1653" y="368"/>
                    <a:pt x="1631" y="373"/>
                    <a:pt x="1615" y="372"/>
                  </a:cubicBezTo>
                  <a:cubicBezTo>
                    <a:pt x="1619" y="397"/>
                    <a:pt x="1602" y="378"/>
                    <a:pt x="1595" y="388"/>
                  </a:cubicBezTo>
                  <a:cubicBezTo>
                    <a:pt x="1604" y="389"/>
                    <a:pt x="1614" y="391"/>
                    <a:pt x="1611" y="404"/>
                  </a:cubicBezTo>
                  <a:cubicBezTo>
                    <a:pt x="1598" y="402"/>
                    <a:pt x="1583" y="403"/>
                    <a:pt x="1587" y="384"/>
                  </a:cubicBezTo>
                  <a:cubicBezTo>
                    <a:pt x="1576" y="388"/>
                    <a:pt x="1559" y="386"/>
                    <a:pt x="1563" y="404"/>
                  </a:cubicBezTo>
                  <a:cubicBezTo>
                    <a:pt x="1582" y="408"/>
                    <a:pt x="1557" y="394"/>
                    <a:pt x="1571" y="392"/>
                  </a:cubicBezTo>
                  <a:cubicBezTo>
                    <a:pt x="1571" y="400"/>
                    <a:pt x="1582" y="397"/>
                    <a:pt x="1579" y="408"/>
                  </a:cubicBezTo>
                  <a:cubicBezTo>
                    <a:pt x="1570" y="407"/>
                    <a:pt x="1566" y="411"/>
                    <a:pt x="1567" y="420"/>
                  </a:cubicBezTo>
                  <a:cubicBezTo>
                    <a:pt x="1579" y="424"/>
                    <a:pt x="1591" y="421"/>
                    <a:pt x="1595" y="424"/>
                  </a:cubicBezTo>
                  <a:cubicBezTo>
                    <a:pt x="1595" y="428"/>
                    <a:pt x="1598" y="429"/>
                    <a:pt x="1599" y="432"/>
                  </a:cubicBezTo>
                  <a:cubicBezTo>
                    <a:pt x="1592" y="432"/>
                    <a:pt x="1589" y="435"/>
                    <a:pt x="1587" y="440"/>
                  </a:cubicBezTo>
                  <a:cubicBezTo>
                    <a:pt x="1611" y="435"/>
                    <a:pt x="1610" y="450"/>
                    <a:pt x="1639" y="436"/>
                  </a:cubicBezTo>
                  <a:cubicBezTo>
                    <a:pt x="1638" y="417"/>
                    <a:pt x="1626" y="409"/>
                    <a:pt x="1615" y="400"/>
                  </a:cubicBezTo>
                  <a:close/>
                  <a:moveTo>
                    <a:pt x="1675" y="420"/>
                  </a:moveTo>
                  <a:cubicBezTo>
                    <a:pt x="1667" y="427"/>
                    <a:pt x="1670" y="420"/>
                    <a:pt x="1659" y="420"/>
                  </a:cubicBezTo>
                  <a:cubicBezTo>
                    <a:pt x="1661" y="433"/>
                    <a:pt x="1648" y="431"/>
                    <a:pt x="1647" y="440"/>
                  </a:cubicBezTo>
                  <a:cubicBezTo>
                    <a:pt x="1678" y="440"/>
                    <a:pt x="1699" y="430"/>
                    <a:pt x="1715" y="416"/>
                  </a:cubicBezTo>
                  <a:cubicBezTo>
                    <a:pt x="1714" y="403"/>
                    <a:pt x="1703" y="398"/>
                    <a:pt x="1707" y="380"/>
                  </a:cubicBezTo>
                  <a:cubicBezTo>
                    <a:pt x="1695" y="384"/>
                    <a:pt x="1699" y="404"/>
                    <a:pt x="1679" y="400"/>
                  </a:cubicBezTo>
                  <a:cubicBezTo>
                    <a:pt x="1671" y="390"/>
                    <a:pt x="1685" y="379"/>
                    <a:pt x="1671" y="380"/>
                  </a:cubicBezTo>
                  <a:cubicBezTo>
                    <a:pt x="1671" y="396"/>
                    <a:pt x="1665" y="407"/>
                    <a:pt x="1675" y="420"/>
                  </a:cubicBezTo>
                  <a:close/>
                  <a:moveTo>
                    <a:pt x="1831" y="428"/>
                  </a:moveTo>
                  <a:cubicBezTo>
                    <a:pt x="1837" y="434"/>
                    <a:pt x="1854" y="434"/>
                    <a:pt x="1851" y="420"/>
                  </a:cubicBezTo>
                  <a:cubicBezTo>
                    <a:pt x="1841" y="419"/>
                    <a:pt x="1834" y="422"/>
                    <a:pt x="1831" y="428"/>
                  </a:cubicBezTo>
                  <a:close/>
                  <a:moveTo>
                    <a:pt x="1639" y="472"/>
                  </a:moveTo>
                  <a:cubicBezTo>
                    <a:pt x="1645" y="470"/>
                    <a:pt x="1660" y="477"/>
                    <a:pt x="1659" y="468"/>
                  </a:cubicBezTo>
                  <a:cubicBezTo>
                    <a:pt x="1652" y="466"/>
                    <a:pt x="1660" y="463"/>
                    <a:pt x="1659" y="456"/>
                  </a:cubicBezTo>
                  <a:cubicBezTo>
                    <a:pt x="1650" y="458"/>
                    <a:pt x="1640" y="461"/>
                    <a:pt x="1639" y="472"/>
                  </a:cubicBezTo>
                  <a:close/>
                  <a:moveTo>
                    <a:pt x="1531" y="476"/>
                  </a:moveTo>
                  <a:cubicBezTo>
                    <a:pt x="1549" y="485"/>
                    <a:pt x="1579" y="469"/>
                    <a:pt x="1587" y="480"/>
                  </a:cubicBezTo>
                  <a:cubicBezTo>
                    <a:pt x="1584" y="486"/>
                    <a:pt x="1567" y="479"/>
                    <a:pt x="1571" y="492"/>
                  </a:cubicBezTo>
                  <a:cubicBezTo>
                    <a:pt x="1579" y="491"/>
                    <a:pt x="1580" y="497"/>
                    <a:pt x="1587" y="496"/>
                  </a:cubicBezTo>
                  <a:cubicBezTo>
                    <a:pt x="1584" y="479"/>
                    <a:pt x="1610" y="490"/>
                    <a:pt x="1615" y="480"/>
                  </a:cubicBezTo>
                  <a:cubicBezTo>
                    <a:pt x="1608" y="480"/>
                    <a:pt x="1605" y="477"/>
                    <a:pt x="1603" y="472"/>
                  </a:cubicBezTo>
                  <a:cubicBezTo>
                    <a:pt x="1609" y="470"/>
                    <a:pt x="1624" y="477"/>
                    <a:pt x="1623" y="468"/>
                  </a:cubicBezTo>
                  <a:cubicBezTo>
                    <a:pt x="1606" y="456"/>
                    <a:pt x="1554" y="467"/>
                    <a:pt x="1531" y="476"/>
                  </a:cubicBezTo>
                  <a:close/>
                  <a:moveTo>
                    <a:pt x="1631" y="492"/>
                  </a:moveTo>
                  <a:cubicBezTo>
                    <a:pt x="1633" y="480"/>
                    <a:pt x="1654" y="489"/>
                    <a:pt x="1659" y="480"/>
                  </a:cubicBezTo>
                  <a:cubicBezTo>
                    <a:pt x="1654" y="473"/>
                    <a:pt x="1617" y="481"/>
                    <a:pt x="1631" y="492"/>
                  </a:cubicBezTo>
                  <a:close/>
                  <a:moveTo>
                    <a:pt x="1671" y="532"/>
                  </a:moveTo>
                  <a:cubicBezTo>
                    <a:pt x="1670" y="552"/>
                    <a:pt x="1693" y="542"/>
                    <a:pt x="1691" y="528"/>
                  </a:cubicBezTo>
                  <a:cubicBezTo>
                    <a:pt x="1681" y="526"/>
                    <a:pt x="1682" y="535"/>
                    <a:pt x="1671" y="53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TextBox 33"/>
            <p:cNvSpPr txBox="1"/>
            <p:nvPr/>
          </p:nvSpPr>
          <p:spPr>
            <a:xfrm>
              <a:off x="1535166" y="3778529"/>
              <a:ext cx="5048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加法交换律是改变加数的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位置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7" y="3365598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3407614" y="1569615"/>
            <a:ext cx="2916471" cy="510778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加法结合律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42896" y="2850920"/>
            <a:ext cx="33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39+88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+52=39+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88+52)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408893" y="5172323"/>
            <a:ext cx="6192687" cy="651270"/>
            <a:chOff x="1403648" y="3920337"/>
            <a:chExt cx="6192687" cy="651270"/>
          </a:xfrm>
        </p:grpSpPr>
        <p:sp>
          <p:nvSpPr>
            <p:cNvPr id="37" name="Freeform 231"/>
            <p:cNvSpPr>
              <a:spLocks noEditPoints="1"/>
            </p:cNvSpPr>
            <p:nvPr/>
          </p:nvSpPr>
          <p:spPr bwMode="auto">
            <a:xfrm>
              <a:off x="1547665" y="3941361"/>
              <a:ext cx="5104538" cy="630246"/>
            </a:xfrm>
            <a:custGeom>
              <a:avLst/>
              <a:gdLst>
                <a:gd name="T0" fmla="*/ 159 w 2723"/>
                <a:gd name="T1" fmla="*/ 100 h 638"/>
                <a:gd name="T2" fmla="*/ 391 w 2723"/>
                <a:gd name="T3" fmla="*/ 96 h 638"/>
                <a:gd name="T4" fmla="*/ 663 w 2723"/>
                <a:gd name="T5" fmla="*/ 112 h 638"/>
                <a:gd name="T6" fmla="*/ 1347 w 2723"/>
                <a:gd name="T7" fmla="*/ 164 h 638"/>
                <a:gd name="T8" fmla="*/ 1399 w 2723"/>
                <a:gd name="T9" fmla="*/ 196 h 638"/>
                <a:gd name="T10" fmla="*/ 1559 w 2723"/>
                <a:gd name="T11" fmla="*/ 196 h 638"/>
                <a:gd name="T12" fmla="*/ 1855 w 2723"/>
                <a:gd name="T13" fmla="*/ 236 h 638"/>
                <a:gd name="T14" fmla="*/ 2107 w 2723"/>
                <a:gd name="T15" fmla="*/ 232 h 638"/>
                <a:gd name="T16" fmla="*/ 2447 w 2723"/>
                <a:gd name="T17" fmla="*/ 240 h 638"/>
                <a:gd name="T18" fmla="*/ 2287 w 2723"/>
                <a:gd name="T19" fmla="*/ 276 h 638"/>
                <a:gd name="T20" fmla="*/ 2623 w 2723"/>
                <a:gd name="T21" fmla="*/ 328 h 638"/>
                <a:gd name="T22" fmla="*/ 2575 w 2723"/>
                <a:gd name="T23" fmla="*/ 304 h 638"/>
                <a:gd name="T24" fmla="*/ 2563 w 2723"/>
                <a:gd name="T25" fmla="*/ 336 h 638"/>
                <a:gd name="T26" fmla="*/ 2463 w 2723"/>
                <a:gd name="T27" fmla="*/ 324 h 638"/>
                <a:gd name="T28" fmla="*/ 2419 w 2723"/>
                <a:gd name="T29" fmla="*/ 324 h 638"/>
                <a:gd name="T30" fmla="*/ 2303 w 2723"/>
                <a:gd name="T31" fmla="*/ 332 h 638"/>
                <a:gd name="T32" fmla="*/ 2231 w 2723"/>
                <a:gd name="T33" fmla="*/ 316 h 638"/>
                <a:gd name="T34" fmla="*/ 2015 w 2723"/>
                <a:gd name="T35" fmla="*/ 296 h 638"/>
                <a:gd name="T36" fmla="*/ 1899 w 2723"/>
                <a:gd name="T37" fmla="*/ 364 h 638"/>
                <a:gd name="T38" fmla="*/ 1803 w 2723"/>
                <a:gd name="T39" fmla="*/ 400 h 638"/>
                <a:gd name="T40" fmla="*/ 1755 w 2723"/>
                <a:gd name="T41" fmla="*/ 436 h 638"/>
                <a:gd name="T42" fmla="*/ 1831 w 2723"/>
                <a:gd name="T43" fmla="*/ 408 h 638"/>
                <a:gd name="T44" fmla="*/ 1899 w 2723"/>
                <a:gd name="T45" fmla="*/ 444 h 638"/>
                <a:gd name="T46" fmla="*/ 1831 w 2723"/>
                <a:gd name="T47" fmla="*/ 460 h 638"/>
                <a:gd name="T48" fmla="*/ 1755 w 2723"/>
                <a:gd name="T49" fmla="*/ 460 h 638"/>
                <a:gd name="T50" fmla="*/ 1671 w 2723"/>
                <a:gd name="T51" fmla="*/ 480 h 638"/>
                <a:gd name="T52" fmla="*/ 1963 w 2723"/>
                <a:gd name="T53" fmla="*/ 492 h 638"/>
                <a:gd name="T54" fmla="*/ 1959 w 2723"/>
                <a:gd name="T55" fmla="*/ 508 h 638"/>
                <a:gd name="T56" fmla="*/ 1875 w 2723"/>
                <a:gd name="T57" fmla="*/ 528 h 638"/>
                <a:gd name="T58" fmla="*/ 1747 w 2723"/>
                <a:gd name="T59" fmla="*/ 544 h 638"/>
                <a:gd name="T60" fmla="*/ 1595 w 2723"/>
                <a:gd name="T61" fmla="*/ 568 h 638"/>
                <a:gd name="T62" fmla="*/ 1507 w 2723"/>
                <a:gd name="T63" fmla="*/ 552 h 638"/>
                <a:gd name="T64" fmla="*/ 1343 w 2723"/>
                <a:gd name="T65" fmla="*/ 560 h 638"/>
                <a:gd name="T66" fmla="*/ 1311 w 2723"/>
                <a:gd name="T67" fmla="*/ 580 h 638"/>
                <a:gd name="T68" fmla="*/ 1019 w 2723"/>
                <a:gd name="T69" fmla="*/ 608 h 638"/>
                <a:gd name="T70" fmla="*/ 615 w 2723"/>
                <a:gd name="T71" fmla="*/ 620 h 638"/>
                <a:gd name="T72" fmla="*/ 155 w 2723"/>
                <a:gd name="T73" fmla="*/ 548 h 638"/>
                <a:gd name="T74" fmla="*/ 55 w 2723"/>
                <a:gd name="T75" fmla="*/ 464 h 638"/>
                <a:gd name="T76" fmla="*/ 35 w 2723"/>
                <a:gd name="T77" fmla="*/ 224 h 638"/>
                <a:gd name="T78" fmla="*/ 43 w 2723"/>
                <a:gd name="T79" fmla="*/ 0 h 638"/>
                <a:gd name="T80" fmla="*/ 1603 w 2723"/>
                <a:gd name="T81" fmla="*/ 208 h 638"/>
                <a:gd name="T82" fmla="*/ 1723 w 2723"/>
                <a:gd name="T83" fmla="*/ 212 h 638"/>
                <a:gd name="T84" fmla="*/ 1779 w 2723"/>
                <a:gd name="T85" fmla="*/ 220 h 638"/>
                <a:gd name="T86" fmla="*/ 2259 w 2723"/>
                <a:gd name="T87" fmla="*/ 280 h 638"/>
                <a:gd name="T88" fmla="*/ 2143 w 2723"/>
                <a:gd name="T89" fmla="*/ 280 h 638"/>
                <a:gd name="T90" fmla="*/ 1907 w 2723"/>
                <a:gd name="T91" fmla="*/ 280 h 638"/>
                <a:gd name="T92" fmla="*/ 1803 w 2723"/>
                <a:gd name="T93" fmla="*/ 340 h 638"/>
                <a:gd name="T94" fmla="*/ 1723 w 2723"/>
                <a:gd name="T95" fmla="*/ 400 h 638"/>
                <a:gd name="T96" fmla="*/ 1639 w 2723"/>
                <a:gd name="T97" fmla="*/ 376 h 638"/>
                <a:gd name="T98" fmla="*/ 1563 w 2723"/>
                <a:gd name="T99" fmla="*/ 404 h 638"/>
                <a:gd name="T100" fmla="*/ 1587 w 2723"/>
                <a:gd name="T101" fmla="*/ 440 h 638"/>
                <a:gd name="T102" fmla="*/ 1715 w 2723"/>
                <a:gd name="T103" fmla="*/ 416 h 638"/>
                <a:gd name="T104" fmla="*/ 1851 w 2723"/>
                <a:gd name="T105" fmla="*/ 420 h 638"/>
                <a:gd name="T106" fmla="*/ 1531 w 2723"/>
                <a:gd name="T107" fmla="*/ 476 h 638"/>
                <a:gd name="T108" fmla="*/ 1623 w 2723"/>
                <a:gd name="T109" fmla="*/ 468 h 638"/>
                <a:gd name="T110" fmla="*/ 1691 w 2723"/>
                <a:gd name="T111" fmla="*/ 52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23" h="638">
                  <a:moveTo>
                    <a:pt x="43" y="0"/>
                  </a:moveTo>
                  <a:cubicBezTo>
                    <a:pt x="56" y="7"/>
                    <a:pt x="50" y="67"/>
                    <a:pt x="47" y="80"/>
                  </a:cubicBezTo>
                  <a:cubicBezTo>
                    <a:pt x="66" y="95"/>
                    <a:pt x="77" y="94"/>
                    <a:pt x="91" y="112"/>
                  </a:cubicBezTo>
                  <a:cubicBezTo>
                    <a:pt x="105" y="107"/>
                    <a:pt x="94" y="77"/>
                    <a:pt x="111" y="76"/>
                  </a:cubicBezTo>
                  <a:cubicBezTo>
                    <a:pt x="99" y="104"/>
                    <a:pt x="131" y="92"/>
                    <a:pt x="119" y="116"/>
                  </a:cubicBezTo>
                  <a:cubicBezTo>
                    <a:pt x="140" y="113"/>
                    <a:pt x="148" y="123"/>
                    <a:pt x="159" y="100"/>
                  </a:cubicBezTo>
                  <a:cubicBezTo>
                    <a:pt x="166" y="104"/>
                    <a:pt x="169" y="114"/>
                    <a:pt x="163" y="120"/>
                  </a:cubicBezTo>
                  <a:cubicBezTo>
                    <a:pt x="179" y="116"/>
                    <a:pt x="175" y="104"/>
                    <a:pt x="179" y="96"/>
                  </a:cubicBezTo>
                  <a:cubicBezTo>
                    <a:pt x="186" y="96"/>
                    <a:pt x="192" y="96"/>
                    <a:pt x="199" y="96"/>
                  </a:cubicBezTo>
                  <a:cubicBezTo>
                    <a:pt x="172" y="120"/>
                    <a:pt x="253" y="113"/>
                    <a:pt x="267" y="104"/>
                  </a:cubicBezTo>
                  <a:cubicBezTo>
                    <a:pt x="263" y="93"/>
                    <a:pt x="258" y="116"/>
                    <a:pt x="251" y="104"/>
                  </a:cubicBezTo>
                  <a:cubicBezTo>
                    <a:pt x="272" y="87"/>
                    <a:pt x="356" y="84"/>
                    <a:pt x="391" y="96"/>
                  </a:cubicBezTo>
                  <a:cubicBezTo>
                    <a:pt x="392" y="105"/>
                    <a:pt x="377" y="98"/>
                    <a:pt x="371" y="100"/>
                  </a:cubicBezTo>
                  <a:cubicBezTo>
                    <a:pt x="438" y="88"/>
                    <a:pt x="489" y="130"/>
                    <a:pt x="575" y="112"/>
                  </a:cubicBezTo>
                  <a:cubicBezTo>
                    <a:pt x="581" y="122"/>
                    <a:pt x="580" y="139"/>
                    <a:pt x="587" y="148"/>
                  </a:cubicBezTo>
                  <a:cubicBezTo>
                    <a:pt x="615" y="145"/>
                    <a:pt x="618" y="127"/>
                    <a:pt x="643" y="140"/>
                  </a:cubicBezTo>
                  <a:cubicBezTo>
                    <a:pt x="655" y="136"/>
                    <a:pt x="656" y="128"/>
                    <a:pt x="651" y="116"/>
                  </a:cubicBezTo>
                  <a:cubicBezTo>
                    <a:pt x="657" y="116"/>
                    <a:pt x="662" y="117"/>
                    <a:pt x="663" y="112"/>
                  </a:cubicBezTo>
                  <a:cubicBezTo>
                    <a:pt x="670" y="113"/>
                    <a:pt x="672" y="119"/>
                    <a:pt x="671" y="128"/>
                  </a:cubicBezTo>
                  <a:cubicBezTo>
                    <a:pt x="699" y="119"/>
                    <a:pt x="726" y="131"/>
                    <a:pt x="767" y="124"/>
                  </a:cubicBezTo>
                  <a:cubicBezTo>
                    <a:pt x="780" y="148"/>
                    <a:pt x="824" y="128"/>
                    <a:pt x="839" y="156"/>
                  </a:cubicBezTo>
                  <a:cubicBezTo>
                    <a:pt x="916" y="130"/>
                    <a:pt x="998" y="169"/>
                    <a:pt x="1071" y="148"/>
                  </a:cubicBezTo>
                  <a:cubicBezTo>
                    <a:pt x="1149" y="160"/>
                    <a:pt x="1213" y="167"/>
                    <a:pt x="1275" y="156"/>
                  </a:cubicBezTo>
                  <a:cubicBezTo>
                    <a:pt x="1282" y="193"/>
                    <a:pt x="1321" y="156"/>
                    <a:pt x="1347" y="164"/>
                  </a:cubicBezTo>
                  <a:cubicBezTo>
                    <a:pt x="1358" y="166"/>
                    <a:pt x="1347" y="177"/>
                    <a:pt x="1339" y="172"/>
                  </a:cubicBezTo>
                  <a:cubicBezTo>
                    <a:pt x="1346" y="175"/>
                    <a:pt x="1350" y="182"/>
                    <a:pt x="1359" y="184"/>
                  </a:cubicBezTo>
                  <a:cubicBezTo>
                    <a:pt x="1362" y="183"/>
                    <a:pt x="1363" y="180"/>
                    <a:pt x="1367" y="180"/>
                  </a:cubicBezTo>
                  <a:cubicBezTo>
                    <a:pt x="1370" y="169"/>
                    <a:pt x="1359" y="172"/>
                    <a:pt x="1355" y="168"/>
                  </a:cubicBezTo>
                  <a:cubicBezTo>
                    <a:pt x="1371" y="154"/>
                    <a:pt x="1380" y="180"/>
                    <a:pt x="1391" y="164"/>
                  </a:cubicBezTo>
                  <a:cubicBezTo>
                    <a:pt x="1400" y="175"/>
                    <a:pt x="1382" y="190"/>
                    <a:pt x="1399" y="196"/>
                  </a:cubicBezTo>
                  <a:cubicBezTo>
                    <a:pt x="1419" y="197"/>
                    <a:pt x="1404" y="182"/>
                    <a:pt x="1411" y="176"/>
                  </a:cubicBezTo>
                  <a:cubicBezTo>
                    <a:pt x="1414" y="172"/>
                    <a:pt x="1446" y="184"/>
                    <a:pt x="1427" y="172"/>
                  </a:cubicBezTo>
                  <a:cubicBezTo>
                    <a:pt x="1484" y="166"/>
                    <a:pt x="1507" y="179"/>
                    <a:pt x="1555" y="192"/>
                  </a:cubicBezTo>
                  <a:cubicBezTo>
                    <a:pt x="1529" y="198"/>
                    <a:pt x="1496" y="202"/>
                    <a:pt x="1483" y="200"/>
                  </a:cubicBezTo>
                  <a:cubicBezTo>
                    <a:pt x="1504" y="218"/>
                    <a:pt x="1563" y="206"/>
                    <a:pt x="1559" y="216"/>
                  </a:cubicBezTo>
                  <a:cubicBezTo>
                    <a:pt x="1565" y="211"/>
                    <a:pt x="1571" y="197"/>
                    <a:pt x="1559" y="196"/>
                  </a:cubicBezTo>
                  <a:cubicBezTo>
                    <a:pt x="1577" y="181"/>
                    <a:pt x="1603" y="194"/>
                    <a:pt x="1635" y="188"/>
                  </a:cubicBezTo>
                  <a:cubicBezTo>
                    <a:pt x="1615" y="209"/>
                    <a:pt x="1760" y="197"/>
                    <a:pt x="1799" y="196"/>
                  </a:cubicBezTo>
                  <a:cubicBezTo>
                    <a:pt x="1792" y="210"/>
                    <a:pt x="1798" y="216"/>
                    <a:pt x="1807" y="204"/>
                  </a:cubicBezTo>
                  <a:cubicBezTo>
                    <a:pt x="1816" y="205"/>
                    <a:pt x="1809" y="222"/>
                    <a:pt x="1807" y="224"/>
                  </a:cubicBezTo>
                  <a:cubicBezTo>
                    <a:pt x="1818" y="222"/>
                    <a:pt x="1841" y="231"/>
                    <a:pt x="1835" y="212"/>
                  </a:cubicBezTo>
                  <a:cubicBezTo>
                    <a:pt x="1846" y="216"/>
                    <a:pt x="1858" y="219"/>
                    <a:pt x="1855" y="236"/>
                  </a:cubicBezTo>
                  <a:cubicBezTo>
                    <a:pt x="1858" y="234"/>
                    <a:pt x="1861" y="232"/>
                    <a:pt x="1867" y="232"/>
                  </a:cubicBezTo>
                  <a:cubicBezTo>
                    <a:pt x="1862" y="227"/>
                    <a:pt x="1856" y="225"/>
                    <a:pt x="1859" y="212"/>
                  </a:cubicBezTo>
                  <a:cubicBezTo>
                    <a:pt x="1880" y="227"/>
                    <a:pt x="1885" y="208"/>
                    <a:pt x="1903" y="204"/>
                  </a:cubicBezTo>
                  <a:cubicBezTo>
                    <a:pt x="1901" y="214"/>
                    <a:pt x="1910" y="213"/>
                    <a:pt x="1907" y="224"/>
                  </a:cubicBezTo>
                  <a:cubicBezTo>
                    <a:pt x="1916" y="225"/>
                    <a:pt x="1911" y="212"/>
                    <a:pt x="1919" y="212"/>
                  </a:cubicBezTo>
                  <a:cubicBezTo>
                    <a:pt x="1959" y="231"/>
                    <a:pt x="2055" y="214"/>
                    <a:pt x="2107" y="232"/>
                  </a:cubicBezTo>
                  <a:cubicBezTo>
                    <a:pt x="2156" y="220"/>
                    <a:pt x="2218" y="230"/>
                    <a:pt x="2287" y="228"/>
                  </a:cubicBezTo>
                  <a:cubicBezTo>
                    <a:pt x="2275" y="251"/>
                    <a:pt x="2332" y="214"/>
                    <a:pt x="2351" y="228"/>
                  </a:cubicBezTo>
                  <a:cubicBezTo>
                    <a:pt x="2344" y="242"/>
                    <a:pt x="2351" y="240"/>
                    <a:pt x="2359" y="248"/>
                  </a:cubicBezTo>
                  <a:cubicBezTo>
                    <a:pt x="2368" y="247"/>
                    <a:pt x="2368" y="238"/>
                    <a:pt x="2367" y="228"/>
                  </a:cubicBezTo>
                  <a:cubicBezTo>
                    <a:pt x="2402" y="224"/>
                    <a:pt x="2419" y="240"/>
                    <a:pt x="2439" y="232"/>
                  </a:cubicBezTo>
                  <a:cubicBezTo>
                    <a:pt x="2433" y="239"/>
                    <a:pt x="2435" y="241"/>
                    <a:pt x="2447" y="240"/>
                  </a:cubicBezTo>
                  <a:cubicBezTo>
                    <a:pt x="2443" y="245"/>
                    <a:pt x="2443" y="255"/>
                    <a:pt x="2439" y="260"/>
                  </a:cubicBezTo>
                  <a:cubicBezTo>
                    <a:pt x="2410" y="260"/>
                    <a:pt x="2373" y="253"/>
                    <a:pt x="2343" y="256"/>
                  </a:cubicBezTo>
                  <a:cubicBezTo>
                    <a:pt x="2338" y="257"/>
                    <a:pt x="2340" y="263"/>
                    <a:pt x="2339" y="268"/>
                  </a:cubicBezTo>
                  <a:cubicBezTo>
                    <a:pt x="2318" y="266"/>
                    <a:pt x="2294" y="286"/>
                    <a:pt x="2287" y="264"/>
                  </a:cubicBezTo>
                  <a:cubicBezTo>
                    <a:pt x="2281" y="270"/>
                    <a:pt x="2277" y="278"/>
                    <a:pt x="2267" y="280"/>
                  </a:cubicBezTo>
                  <a:cubicBezTo>
                    <a:pt x="2269" y="289"/>
                    <a:pt x="2289" y="284"/>
                    <a:pt x="2287" y="276"/>
                  </a:cubicBezTo>
                  <a:cubicBezTo>
                    <a:pt x="2360" y="311"/>
                    <a:pt x="2595" y="280"/>
                    <a:pt x="2723" y="296"/>
                  </a:cubicBezTo>
                  <a:cubicBezTo>
                    <a:pt x="2719" y="306"/>
                    <a:pt x="2702" y="304"/>
                    <a:pt x="2687" y="304"/>
                  </a:cubicBezTo>
                  <a:cubicBezTo>
                    <a:pt x="2682" y="317"/>
                    <a:pt x="2674" y="328"/>
                    <a:pt x="2663" y="336"/>
                  </a:cubicBezTo>
                  <a:cubicBezTo>
                    <a:pt x="2654" y="333"/>
                    <a:pt x="2666" y="318"/>
                    <a:pt x="2667" y="312"/>
                  </a:cubicBezTo>
                  <a:cubicBezTo>
                    <a:pt x="2648" y="305"/>
                    <a:pt x="2636" y="321"/>
                    <a:pt x="2627" y="332"/>
                  </a:cubicBezTo>
                  <a:cubicBezTo>
                    <a:pt x="2624" y="333"/>
                    <a:pt x="2623" y="330"/>
                    <a:pt x="2623" y="328"/>
                  </a:cubicBezTo>
                  <a:cubicBezTo>
                    <a:pt x="2620" y="328"/>
                    <a:pt x="2618" y="328"/>
                    <a:pt x="2615" y="328"/>
                  </a:cubicBezTo>
                  <a:cubicBezTo>
                    <a:pt x="2612" y="316"/>
                    <a:pt x="2622" y="316"/>
                    <a:pt x="2619" y="304"/>
                  </a:cubicBezTo>
                  <a:cubicBezTo>
                    <a:pt x="2610" y="309"/>
                    <a:pt x="2597" y="311"/>
                    <a:pt x="2599" y="328"/>
                  </a:cubicBezTo>
                  <a:cubicBezTo>
                    <a:pt x="2591" y="328"/>
                    <a:pt x="2583" y="328"/>
                    <a:pt x="2575" y="328"/>
                  </a:cubicBezTo>
                  <a:cubicBezTo>
                    <a:pt x="2577" y="323"/>
                    <a:pt x="2580" y="320"/>
                    <a:pt x="2587" y="320"/>
                  </a:cubicBezTo>
                  <a:cubicBezTo>
                    <a:pt x="2583" y="315"/>
                    <a:pt x="2583" y="305"/>
                    <a:pt x="2575" y="304"/>
                  </a:cubicBezTo>
                  <a:cubicBezTo>
                    <a:pt x="2567" y="305"/>
                    <a:pt x="2574" y="322"/>
                    <a:pt x="2567" y="324"/>
                  </a:cubicBezTo>
                  <a:cubicBezTo>
                    <a:pt x="2558" y="322"/>
                    <a:pt x="2568" y="302"/>
                    <a:pt x="2555" y="304"/>
                  </a:cubicBezTo>
                  <a:cubicBezTo>
                    <a:pt x="2557" y="313"/>
                    <a:pt x="2542" y="318"/>
                    <a:pt x="2531" y="324"/>
                  </a:cubicBezTo>
                  <a:cubicBezTo>
                    <a:pt x="2538" y="335"/>
                    <a:pt x="2550" y="320"/>
                    <a:pt x="2555" y="316"/>
                  </a:cubicBezTo>
                  <a:cubicBezTo>
                    <a:pt x="2563" y="316"/>
                    <a:pt x="2553" y="332"/>
                    <a:pt x="2547" y="332"/>
                  </a:cubicBezTo>
                  <a:cubicBezTo>
                    <a:pt x="2550" y="338"/>
                    <a:pt x="2553" y="331"/>
                    <a:pt x="2563" y="336"/>
                  </a:cubicBezTo>
                  <a:cubicBezTo>
                    <a:pt x="2567" y="349"/>
                    <a:pt x="2550" y="341"/>
                    <a:pt x="2551" y="352"/>
                  </a:cubicBezTo>
                  <a:cubicBezTo>
                    <a:pt x="2543" y="337"/>
                    <a:pt x="2538" y="349"/>
                    <a:pt x="2535" y="360"/>
                  </a:cubicBezTo>
                  <a:cubicBezTo>
                    <a:pt x="2528" y="356"/>
                    <a:pt x="2530" y="344"/>
                    <a:pt x="2515" y="348"/>
                  </a:cubicBezTo>
                  <a:cubicBezTo>
                    <a:pt x="2518" y="336"/>
                    <a:pt x="2521" y="343"/>
                    <a:pt x="2531" y="344"/>
                  </a:cubicBezTo>
                  <a:cubicBezTo>
                    <a:pt x="2525" y="344"/>
                    <a:pt x="2514" y="304"/>
                    <a:pt x="2523" y="312"/>
                  </a:cubicBezTo>
                  <a:cubicBezTo>
                    <a:pt x="2504" y="296"/>
                    <a:pt x="2487" y="318"/>
                    <a:pt x="2463" y="324"/>
                  </a:cubicBezTo>
                  <a:cubicBezTo>
                    <a:pt x="2464" y="333"/>
                    <a:pt x="2480" y="326"/>
                    <a:pt x="2487" y="328"/>
                  </a:cubicBezTo>
                  <a:cubicBezTo>
                    <a:pt x="2470" y="341"/>
                    <a:pt x="2441" y="340"/>
                    <a:pt x="2427" y="356"/>
                  </a:cubicBezTo>
                  <a:cubicBezTo>
                    <a:pt x="2432" y="339"/>
                    <a:pt x="2427" y="340"/>
                    <a:pt x="2423" y="324"/>
                  </a:cubicBezTo>
                  <a:cubicBezTo>
                    <a:pt x="2411" y="327"/>
                    <a:pt x="2428" y="334"/>
                    <a:pt x="2423" y="344"/>
                  </a:cubicBezTo>
                  <a:cubicBezTo>
                    <a:pt x="2418" y="349"/>
                    <a:pt x="2409" y="349"/>
                    <a:pt x="2399" y="348"/>
                  </a:cubicBezTo>
                  <a:cubicBezTo>
                    <a:pt x="2400" y="334"/>
                    <a:pt x="2408" y="328"/>
                    <a:pt x="2419" y="324"/>
                  </a:cubicBezTo>
                  <a:cubicBezTo>
                    <a:pt x="2415" y="309"/>
                    <a:pt x="2408" y="311"/>
                    <a:pt x="2423" y="304"/>
                  </a:cubicBezTo>
                  <a:cubicBezTo>
                    <a:pt x="2419" y="289"/>
                    <a:pt x="2407" y="319"/>
                    <a:pt x="2403" y="304"/>
                  </a:cubicBezTo>
                  <a:cubicBezTo>
                    <a:pt x="2398" y="305"/>
                    <a:pt x="2400" y="311"/>
                    <a:pt x="2399" y="316"/>
                  </a:cubicBezTo>
                  <a:cubicBezTo>
                    <a:pt x="2382" y="321"/>
                    <a:pt x="2384" y="309"/>
                    <a:pt x="2367" y="320"/>
                  </a:cubicBezTo>
                  <a:cubicBezTo>
                    <a:pt x="2374" y="329"/>
                    <a:pt x="2384" y="333"/>
                    <a:pt x="2383" y="340"/>
                  </a:cubicBezTo>
                  <a:cubicBezTo>
                    <a:pt x="2353" y="345"/>
                    <a:pt x="2342" y="332"/>
                    <a:pt x="2303" y="332"/>
                  </a:cubicBezTo>
                  <a:cubicBezTo>
                    <a:pt x="2302" y="326"/>
                    <a:pt x="2307" y="325"/>
                    <a:pt x="2307" y="320"/>
                  </a:cubicBezTo>
                  <a:cubicBezTo>
                    <a:pt x="2290" y="324"/>
                    <a:pt x="2269" y="325"/>
                    <a:pt x="2247" y="324"/>
                  </a:cubicBezTo>
                  <a:cubicBezTo>
                    <a:pt x="2249" y="319"/>
                    <a:pt x="2252" y="316"/>
                    <a:pt x="2259" y="316"/>
                  </a:cubicBezTo>
                  <a:cubicBezTo>
                    <a:pt x="2255" y="308"/>
                    <a:pt x="2241" y="310"/>
                    <a:pt x="2243" y="296"/>
                  </a:cubicBezTo>
                  <a:cubicBezTo>
                    <a:pt x="2236" y="295"/>
                    <a:pt x="2235" y="301"/>
                    <a:pt x="2227" y="300"/>
                  </a:cubicBezTo>
                  <a:cubicBezTo>
                    <a:pt x="2226" y="307"/>
                    <a:pt x="2232" y="308"/>
                    <a:pt x="2231" y="316"/>
                  </a:cubicBezTo>
                  <a:cubicBezTo>
                    <a:pt x="2217" y="309"/>
                    <a:pt x="2194" y="309"/>
                    <a:pt x="2195" y="328"/>
                  </a:cubicBezTo>
                  <a:cubicBezTo>
                    <a:pt x="2182" y="322"/>
                    <a:pt x="2201" y="308"/>
                    <a:pt x="2191" y="304"/>
                  </a:cubicBezTo>
                  <a:cubicBezTo>
                    <a:pt x="2166" y="308"/>
                    <a:pt x="2168" y="317"/>
                    <a:pt x="2143" y="316"/>
                  </a:cubicBezTo>
                  <a:cubicBezTo>
                    <a:pt x="2143" y="309"/>
                    <a:pt x="2146" y="306"/>
                    <a:pt x="2151" y="304"/>
                  </a:cubicBezTo>
                  <a:cubicBezTo>
                    <a:pt x="2143" y="282"/>
                    <a:pt x="2112" y="306"/>
                    <a:pt x="2103" y="308"/>
                  </a:cubicBezTo>
                  <a:cubicBezTo>
                    <a:pt x="2070" y="314"/>
                    <a:pt x="2032" y="310"/>
                    <a:pt x="2015" y="296"/>
                  </a:cubicBezTo>
                  <a:cubicBezTo>
                    <a:pt x="2009" y="298"/>
                    <a:pt x="2017" y="301"/>
                    <a:pt x="2015" y="308"/>
                  </a:cubicBezTo>
                  <a:cubicBezTo>
                    <a:pt x="2006" y="301"/>
                    <a:pt x="1990" y="312"/>
                    <a:pt x="1975" y="312"/>
                  </a:cubicBezTo>
                  <a:cubicBezTo>
                    <a:pt x="1969" y="303"/>
                    <a:pt x="1967" y="305"/>
                    <a:pt x="1971" y="292"/>
                  </a:cubicBezTo>
                  <a:cubicBezTo>
                    <a:pt x="1934" y="289"/>
                    <a:pt x="1924" y="312"/>
                    <a:pt x="1895" y="316"/>
                  </a:cubicBezTo>
                  <a:cubicBezTo>
                    <a:pt x="1894" y="325"/>
                    <a:pt x="1909" y="318"/>
                    <a:pt x="1915" y="320"/>
                  </a:cubicBezTo>
                  <a:cubicBezTo>
                    <a:pt x="1918" y="352"/>
                    <a:pt x="1891" y="344"/>
                    <a:pt x="1899" y="364"/>
                  </a:cubicBezTo>
                  <a:cubicBezTo>
                    <a:pt x="1885" y="364"/>
                    <a:pt x="1884" y="352"/>
                    <a:pt x="1879" y="344"/>
                  </a:cubicBezTo>
                  <a:cubicBezTo>
                    <a:pt x="1831" y="350"/>
                    <a:pt x="1836" y="356"/>
                    <a:pt x="1787" y="348"/>
                  </a:cubicBezTo>
                  <a:cubicBezTo>
                    <a:pt x="1787" y="353"/>
                    <a:pt x="1787" y="359"/>
                    <a:pt x="1787" y="364"/>
                  </a:cubicBezTo>
                  <a:cubicBezTo>
                    <a:pt x="1831" y="393"/>
                    <a:pt x="1869" y="380"/>
                    <a:pt x="1915" y="396"/>
                  </a:cubicBezTo>
                  <a:cubicBezTo>
                    <a:pt x="1873" y="406"/>
                    <a:pt x="1845" y="391"/>
                    <a:pt x="1811" y="384"/>
                  </a:cubicBezTo>
                  <a:cubicBezTo>
                    <a:pt x="1806" y="387"/>
                    <a:pt x="1804" y="393"/>
                    <a:pt x="1803" y="400"/>
                  </a:cubicBezTo>
                  <a:cubicBezTo>
                    <a:pt x="1793" y="402"/>
                    <a:pt x="1794" y="393"/>
                    <a:pt x="1783" y="396"/>
                  </a:cubicBezTo>
                  <a:cubicBezTo>
                    <a:pt x="1782" y="385"/>
                    <a:pt x="1789" y="383"/>
                    <a:pt x="1799" y="384"/>
                  </a:cubicBezTo>
                  <a:cubicBezTo>
                    <a:pt x="1781" y="371"/>
                    <a:pt x="1771" y="399"/>
                    <a:pt x="1747" y="392"/>
                  </a:cubicBezTo>
                  <a:cubicBezTo>
                    <a:pt x="1747" y="402"/>
                    <a:pt x="1764" y="396"/>
                    <a:pt x="1759" y="412"/>
                  </a:cubicBezTo>
                  <a:cubicBezTo>
                    <a:pt x="1750" y="411"/>
                    <a:pt x="1744" y="406"/>
                    <a:pt x="1731" y="408"/>
                  </a:cubicBezTo>
                  <a:cubicBezTo>
                    <a:pt x="1743" y="415"/>
                    <a:pt x="1763" y="420"/>
                    <a:pt x="1755" y="436"/>
                  </a:cubicBezTo>
                  <a:cubicBezTo>
                    <a:pt x="1774" y="432"/>
                    <a:pt x="1748" y="406"/>
                    <a:pt x="1775" y="408"/>
                  </a:cubicBezTo>
                  <a:cubicBezTo>
                    <a:pt x="1778" y="411"/>
                    <a:pt x="1785" y="428"/>
                    <a:pt x="1771" y="424"/>
                  </a:cubicBezTo>
                  <a:cubicBezTo>
                    <a:pt x="1772" y="427"/>
                    <a:pt x="1775" y="428"/>
                    <a:pt x="1775" y="432"/>
                  </a:cubicBezTo>
                  <a:cubicBezTo>
                    <a:pt x="1790" y="432"/>
                    <a:pt x="1785" y="426"/>
                    <a:pt x="1783" y="416"/>
                  </a:cubicBezTo>
                  <a:cubicBezTo>
                    <a:pt x="1794" y="421"/>
                    <a:pt x="1802" y="429"/>
                    <a:pt x="1815" y="432"/>
                  </a:cubicBezTo>
                  <a:cubicBezTo>
                    <a:pt x="1824" y="428"/>
                    <a:pt x="1830" y="420"/>
                    <a:pt x="1831" y="408"/>
                  </a:cubicBezTo>
                  <a:cubicBezTo>
                    <a:pt x="1841" y="417"/>
                    <a:pt x="1850" y="404"/>
                    <a:pt x="1863" y="404"/>
                  </a:cubicBezTo>
                  <a:cubicBezTo>
                    <a:pt x="1866" y="416"/>
                    <a:pt x="1855" y="422"/>
                    <a:pt x="1875" y="428"/>
                  </a:cubicBezTo>
                  <a:cubicBezTo>
                    <a:pt x="1880" y="420"/>
                    <a:pt x="1886" y="412"/>
                    <a:pt x="1903" y="416"/>
                  </a:cubicBezTo>
                  <a:cubicBezTo>
                    <a:pt x="1902" y="425"/>
                    <a:pt x="1893" y="425"/>
                    <a:pt x="1883" y="424"/>
                  </a:cubicBezTo>
                  <a:cubicBezTo>
                    <a:pt x="1885" y="433"/>
                    <a:pt x="1904" y="424"/>
                    <a:pt x="1907" y="432"/>
                  </a:cubicBezTo>
                  <a:cubicBezTo>
                    <a:pt x="1910" y="440"/>
                    <a:pt x="1887" y="440"/>
                    <a:pt x="1899" y="444"/>
                  </a:cubicBezTo>
                  <a:cubicBezTo>
                    <a:pt x="1889" y="446"/>
                    <a:pt x="1876" y="454"/>
                    <a:pt x="1855" y="456"/>
                  </a:cubicBezTo>
                  <a:cubicBezTo>
                    <a:pt x="1854" y="471"/>
                    <a:pt x="1878" y="460"/>
                    <a:pt x="1871" y="480"/>
                  </a:cubicBezTo>
                  <a:cubicBezTo>
                    <a:pt x="1863" y="472"/>
                    <a:pt x="1855" y="471"/>
                    <a:pt x="1843" y="476"/>
                  </a:cubicBezTo>
                  <a:cubicBezTo>
                    <a:pt x="1844" y="473"/>
                    <a:pt x="1847" y="472"/>
                    <a:pt x="1847" y="468"/>
                  </a:cubicBezTo>
                  <a:cubicBezTo>
                    <a:pt x="1832" y="472"/>
                    <a:pt x="1831" y="479"/>
                    <a:pt x="1819" y="472"/>
                  </a:cubicBezTo>
                  <a:cubicBezTo>
                    <a:pt x="1823" y="468"/>
                    <a:pt x="1820" y="457"/>
                    <a:pt x="1831" y="460"/>
                  </a:cubicBezTo>
                  <a:cubicBezTo>
                    <a:pt x="1829" y="452"/>
                    <a:pt x="1822" y="450"/>
                    <a:pt x="1823" y="440"/>
                  </a:cubicBezTo>
                  <a:cubicBezTo>
                    <a:pt x="1812" y="445"/>
                    <a:pt x="1803" y="452"/>
                    <a:pt x="1799" y="464"/>
                  </a:cubicBezTo>
                  <a:cubicBezTo>
                    <a:pt x="1781" y="464"/>
                    <a:pt x="1766" y="449"/>
                    <a:pt x="1755" y="464"/>
                  </a:cubicBezTo>
                  <a:cubicBezTo>
                    <a:pt x="1754" y="473"/>
                    <a:pt x="1769" y="466"/>
                    <a:pt x="1775" y="468"/>
                  </a:cubicBezTo>
                  <a:cubicBezTo>
                    <a:pt x="1778" y="484"/>
                    <a:pt x="1760" y="479"/>
                    <a:pt x="1747" y="480"/>
                  </a:cubicBezTo>
                  <a:cubicBezTo>
                    <a:pt x="1746" y="470"/>
                    <a:pt x="1753" y="468"/>
                    <a:pt x="1755" y="460"/>
                  </a:cubicBezTo>
                  <a:cubicBezTo>
                    <a:pt x="1745" y="458"/>
                    <a:pt x="1726" y="465"/>
                    <a:pt x="1723" y="456"/>
                  </a:cubicBezTo>
                  <a:cubicBezTo>
                    <a:pt x="1725" y="469"/>
                    <a:pt x="1710" y="457"/>
                    <a:pt x="1703" y="464"/>
                  </a:cubicBezTo>
                  <a:cubicBezTo>
                    <a:pt x="1694" y="465"/>
                    <a:pt x="1701" y="450"/>
                    <a:pt x="1699" y="444"/>
                  </a:cubicBezTo>
                  <a:cubicBezTo>
                    <a:pt x="1688" y="454"/>
                    <a:pt x="1685" y="462"/>
                    <a:pt x="1667" y="472"/>
                  </a:cubicBezTo>
                  <a:cubicBezTo>
                    <a:pt x="1670" y="476"/>
                    <a:pt x="1681" y="471"/>
                    <a:pt x="1687" y="480"/>
                  </a:cubicBezTo>
                  <a:cubicBezTo>
                    <a:pt x="1683" y="493"/>
                    <a:pt x="1678" y="483"/>
                    <a:pt x="1671" y="480"/>
                  </a:cubicBezTo>
                  <a:cubicBezTo>
                    <a:pt x="1671" y="502"/>
                    <a:pt x="1728" y="490"/>
                    <a:pt x="1723" y="484"/>
                  </a:cubicBezTo>
                  <a:cubicBezTo>
                    <a:pt x="1743" y="493"/>
                    <a:pt x="1793" y="489"/>
                    <a:pt x="1835" y="480"/>
                  </a:cubicBezTo>
                  <a:cubicBezTo>
                    <a:pt x="1837" y="483"/>
                    <a:pt x="1839" y="486"/>
                    <a:pt x="1839" y="492"/>
                  </a:cubicBezTo>
                  <a:cubicBezTo>
                    <a:pt x="1844" y="484"/>
                    <a:pt x="1851" y="481"/>
                    <a:pt x="1851" y="496"/>
                  </a:cubicBezTo>
                  <a:cubicBezTo>
                    <a:pt x="1866" y="468"/>
                    <a:pt x="1926" y="520"/>
                    <a:pt x="1943" y="480"/>
                  </a:cubicBezTo>
                  <a:cubicBezTo>
                    <a:pt x="1952" y="481"/>
                    <a:pt x="1960" y="484"/>
                    <a:pt x="1963" y="492"/>
                  </a:cubicBezTo>
                  <a:cubicBezTo>
                    <a:pt x="1965" y="484"/>
                    <a:pt x="1986" y="479"/>
                    <a:pt x="1975" y="492"/>
                  </a:cubicBezTo>
                  <a:cubicBezTo>
                    <a:pt x="1990" y="495"/>
                    <a:pt x="1989" y="482"/>
                    <a:pt x="1999" y="480"/>
                  </a:cubicBezTo>
                  <a:cubicBezTo>
                    <a:pt x="1997" y="472"/>
                    <a:pt x="1983" y="477"/>
                    <a:pt x="1987" y="464"/>
                  </a:cubicBezTo>
                  <a:cubicBezTo>
                    <a:pt x="1992" y="467"/>
                    <a:pt x="1998" y="469"/>
                    <a:pt x="2007" y="468"/>
                  </a:cubicBezTo>
                  <a:cubicBezTo>
                    <a:pt x="2017" y="492"/>
                    <a:pt x="2012" y="486"/>
                    <a:pt x="2019" y="508"/>
                  </a:cubicBezTo>
                  <a:cubicBezTo>
                    <a:pt x="2003" y="490"/>
                    <a:pt x="1982" y="521"/>
                    <a:pt x="1959" y="508"/>
                  </a:cubicBezTo>
                  <a:cubicBezTo>
                    <a:pt x="1961" y="505"/>
                    <a:pt x="1963" y="502"/>
                    <a:pt x="1963" y="496"/>
                  </a:cubicBezTo>
                  <a:cubicBezTo>
                    <a:pt x="1939" y="502"/>
                    <a:pt x="1921" y="513"/>
                    <a:pt x="1891" y="512"/>
                  </a:cubicBezTo>
                  <a:cubicBezTo>
                    <a:pt x="1890" y="505"/>
                    <a:pt x="1894" y="504"/>
                    <a:pt x="1899" y="504"/>
                  </a:cubicBezTo>
                  <a:cubicBezTo>
                    <a:pt x="1882" y="490"/>
                    <a:pt x="1890" y="516"/>
                    <a:pt x="1891" y="528"/>
                  </a:cubicBezTo>
                  <a:cubicBezTo>
                    <a:pt x="1878" y="523"/>
                    <a:pt x="1892" y="515"/>
                    <a:pt x="1875" y="512"/>
                  </a:cubicBezTo>
                  <a:cubicBezTo>
                    <a:pt x="1863" y="515"/>
                    <a:pt x="1879" y="521"/>
                    <a:pt x="1875" y="528"/>
                  </a:cubicBezTo>
                  <a:cubicBezTo>
                    <a:pt x="1872" y="525"/>
                    <a:pt x="1855" y="518"/>
                    <a:pt x="1859" y="532"/>
                  </a:cubicBezTo>
                  <a:cubicBezTo>
                    <a:pt x="1853" y="525"/>
                    <a:pt x="1841" y="524"/>
                    <a:pt x="1839" y="512"/>
                  </a:cubicBezTo>
                  <a:cubicBezTo>
                    <a:pt x="1817" y="521"/>
                    <a:pt x="1792" y="526"/>
                    <a:pt x="1779" y="544"/>
                  </a:cubicBezTo>
                  <a:cubicBezTo>
                    <a:pt x="1768" y="538"/>
                    <a:pt x="1790" y="531"/>
                    <a:pt x="1791" y="524"/>
                  </a:cubicBezTo>
                  <a:cubicBezTo>
                    <a:pt x="1770" y="524"/>
                    <a:pt x="1773" y="512"/>
                    <a:pt x="1747" y="520"/>
                  </a:cubicBezTo>
                  <a:cubicBezTo>
                    <a:pt x="1747" y="535"/>
                    <a:pt x="1751" y="531"/>
                    <a:pt x="1747" y="544"/>
                  </a:cubicBezTo>
                  <a:cubicBezTo>
                    <a:pt x="1740" y="552"/>
                    <a:pt x="1714" y="541"/>
                    <a:pt x="1715" y="556"/>
                  </a:cubicBezTo>
                  <a:cubicBezTo>
                    <a:pt x="1699" y="541"/>
                    <a:pt x="1693" y="557"/>
                    <a:pt x="1679" y="564"/>
                  </a:cubicBezTo>
                  <a:cubicBezTo>
                    <a:pt x="1669" y="564"/>
                    <a:pt x="1678" y="551"/>
                    <a:pt x="1683" y="552"/>
                  </a:cubicBezTo>
                  <a:cubicBezTo>
                    <a:pt x="1661" y="535"/>
                    <a:pt x="1622" y="539"/>
                    <a:pt x="1603" y="552"/>
                  </a:cubicBezTo>
                  <a:cubicBezTo>
                    <a:pt x="1605" y="556"/>
                    <a:pt x="1607" y="559"/>
                    <a:pt x="1611" y="560"/>
                  </a:cubicBezTo>
                  <a:cubicBezTo>
                    <a:pt x="1608" y="565"/>
                    <a:pt x="1602" y="567"/>
                    <a:pt x="1595" y="568"/>
                  </a:cubicBezTo>
                  <a:cubicBezTo>
                    <a:pt x="1587" y="558"/>
                    <a:pt x="1604" y="550"/>
                    <a:pt x="1607" y="540"/>
                  </a:cubicBezTo>
                  <a:cubicBezTo>
                    <a:pt x="1593" y="521"/>
                    <a:pt x="1569" y="542"/>
                    <a:pt x="1547" y="540"/>
                  </a:cubicBezTo>
                  <a:cubicBezTo>
                    <a:pt x="1548" y="537"/>
                    <a:pt x="1551" y="536"/>
                    <a:pt x="1551" y="532"/>
                  </a:cubicBezTo>
                  <a:cubicBezTo>
                    <a:pt x="1543" y="532"/>
                    <a:pt x="1535" y="532"/>
                    <a:pt x="1527" y="532"/>
                  </a:cubicBezTo>
                  <a:cubicBezTo>
                    <a:pt x="1550" y="544"/>
                    <a:pt x="1522" y="555"/>
                    <a:pt x="1511" y="564"/>
                  </a:cubicBezTo>
                  <a:cubicBezTo>
                    <a:pt x="1503" y="562"/>
                    <a:pt x="1503" y="558"/>
                    <a:pt x="1507" y="552"/>
                  </a:cubicBezTo>
                  <a:cubicBezTo>
                    <a:pt x="1497" y="557"/>
                    <a:pt x="1480" y="558"/>
                    <a:pt x="1491" y="544"/>
                  </a:cubicBezTo>
                  <a:cubicBezTo>
                    <a:pt x="1476" y="542"/>
                    <a:pt x="1477" y="556"/>
                    <a:pt x="1471" y="564"/>
                  </a:cubicBezTo>
                  <a:cubicBezTo>
                    <a:pt x="1433" y="564"/>
                    <a:pt x="1409" y="594"/>
                    <a:pt x="1387" y="568"/>
                  </a:cubicBezTo>
                  <a:cubicBezTo>
                    <a:pt x="1395" y="558"/>
                    <a:pt x="1402" y="576"/>
                    <a:pt x="1395" y="556"/>
                  </a:cubicBezTo>
                  <a:cubicBezTo>
                    <a:pt x="1410" y="557"/>
                    <a:pt x="1414" y="546"/>
                    <a:pt x="1427" y="544"/>
                  </a:cubicBezTo>
                  <a:cubicBezTo>
                    <a:pt x="1398" y="542"/>
                    <a:pt x="1371" y="552"/>
                    <a:pt x="1343" y="560"/>
                  </a:cubicBezTo>
                  <a:cubicBezTo>
                    <a:pt x="1343" y="556"/>
                    <a:pt x="1343" y="552"/>
                    <a:pt x="1343" y="548"/>
                  </a:cubicBezTo>
                  <a:cubicBezTo>
                    <a:pt x="1329" y="550"/>
                    <a:pt x="1312" y="549"/>
                    <a:pt x="1307" y="560"/>
                  </a:cubicBezTo>
                  <a:cubicBezTo>
                    <a:pt x="1324" y="559"/>
                    <a:pt x="1346" y="570"/>
                    <a:pt x="1371" y="564"/>
                  </a:cubicBezTo>
                  <a:cubicBezTo>
                    <a:pt x="1365" y="576"/>
                    <a:pt x="1343" y="570"/>
                    <a:pt x="1343" y="588"/>
                  </a:cubicBezTo>
                  <a:cubicBezTo>
                    <a:pt x="1331" y="585"/>
                    <a:pt x="1347" y="579"/>
                    <a:pt x="1343" y="572"/>
                  </a:cubicBezTo>
                  <a:cubicBezTo>
                    <a:pt x="1330" y="581"/>
                    <a:pt x="1325" y="577"/>
                    <a:pt x="1311" y="580"/>
                  </a:cubicBezTo>
                  <a:cubicBezTo>
                    <a:pt x="1310" y="569"/>
                    <a:pt x="1300" y="564"/>
                    <a:pt x="1303" y="540"/>
                  </a:cubicBezTo>
                  <a:cubicBezTo>
                    <a:pt x="1294" y="559"/>
                    <a:pt x="1255" y="548"/>
                    <a:pt x="1263" y="584"/>
                  </a:cubicBezTo>
                  <a:cubicBezTo>
                    <a:pt x="1206" y="579"/>
                    <a:pt x="1159" y="585"/>
                    <a:pt x="1095" y="580"/>
                  </a:cubicBezTo>
                  <a:cubicBezTo>
                    <a:pt x="1091" y="602"/>
                    <a:pt x="1060" y="595"/>
                    <a:pt x="1035" y="596"/>
                  </a:cubicBezTo>
                  <a:cubicBezTo>
                    <a:pt x="1036" y="610"/>
                    <a:pt x="1019" y="614"/>
                    <a:pt x="995" y="612"/>
                  </a:cubicBezTo>
                  <a:cubicBezTo>
                    <a:pt x="995" y="601"/>
                    <a:pt x="1014" y="602"/>
                    <a:pt x="1019" y="608"/>
                  </a:cubicBezTo>
                  <a:cubicBezTo>
                    <a:pt x="1002" y="585"/>
                    <a:pt x="981" y="614"/>
                    <a:pt x="955" y="616"/>
                  </a:cubicBezTo>
                  <a:cubicBezTo>
                    <a:pt x="930" y="618"/>
                    <a:pt x="898" y="597"/>
                    <a:pt x="879" y="620"/>
                  </a:cubicBezTo>
                  <a:cubicBezTo>
                    <a:pt x="848" y="610"/>
                    <a:pt x="794" y="623"/>
                    <a:pt x="763" y="612"/>
                  </a:cubicBezTo>
                  <a:cubicBezTo>
                    <a:pt x="761" y="621"/>
                    <a:pt x="769" y="620"/>
                    <a:pt x="775" y="620"/>
                  </a:cubicBezTo>
                  <a:cubicBezTo>
                    <a:pt x="724" y="638"/>
                    <a:pt x="678" y="608"/>
                    <a:pt x="631" y="636"/>
                  </a:cubicBezTo>
                  <a:cubicBezTo>
                    <a:pt x="620" y="637"/>
                    <a:pt x="621" y="625"/>
                    <a:pt x="615" y="620"/>
                  </a:cubicBezTo>
                  <a:cubicBezTo>
                    <a:pt x="519" y="638"/>
                    <a:pt x="435" y="611"/>
                    <a:pt x="347" y="604"/>
                  </a:cubicBezTo>
                  <a:cubicBezTo>
                    <a:pt x="307" y="582"/>
                    <a:pt x="237" y="558"/>
                    <a:pt x="187" y="572"/>
                  </a:cubicBezTo>
                  <a:cubicBezTo>
                    <a:pt x="198" y="551"/>
                    <a:pt x="172" y="538"/>
                    <a:pt x="143" y="544"/>
                  </a:cubicBezTo>
                  <a:cubicBezTo>
                    <a:pt x="153" y="537"/>
                    <a:pt x="151" y="535"/>
                    <a:pt x="135" y="536"/>
                  </a:cubicBezTo>
                  <a:cubicBezTo>
                    <a:pt x="134" y="542"/>
                    <a:pt x="139" y="543"/>
                    <a:pt x="139" y="548"/>
                  </a:cubicBezTo>
                  <a:cubicBezTo>
                    <a:pt x="140" y="558"/>
                    <a:pt x="146" y="543"/>
                    <a:pt x="155" y="548"/>
                  </a:cubicBezTo>
                  <a:cubicBezTo>
                    <a:pt x="155" y="557"/>
                    <a:pt x="148" y="560"/>
                    <a:pt x="151" y="572"/>
                  </a:cubicBezTo>
                  <a:cubicBezTo>
                    <a:pt x="138" y="564"/>
                    <a:pt x="136" y="567"/>
                    <a:pt x="127" y="552"/>
                  </a:cubicBezTo>
                  <a:cubicBezTo>
                    <a:pt x="140" y="544"/>
                    <a:pt x="118" y="533"/>
                    <a:pt x="123" y="516"/>
                  </a:cubicBezTo>
                  <a:cubicBezTo>
                    <a:pt x="113" y="513"/>
                    <a:pt x="84" y="504"/>
                    <a:pt x="79" y="484"/>
                  </a:cubicBezTo>
                  <a:cubicBezTo>
                    <a:pt x="71" y="483"/>
                    <a:pt x="66" y="485"/>
                    <a:pt x="67" y="492"/>
                  </a:cubicBezTo>
                  <a:cubicBezTo>
                    <a:pt x="58" y="488"/>
                    <a:pt x="54" y="478"/>
                    <a:pt x="55" y="464"/>
                  </a:cubicBezTo>
                  <a:cubicBezTo>
                    <a:pt x="18" y="453"/>
                    <a:pt x="0" y="368"/>
                    <a:pt x="47" y="344"/>
                  </a:cubicBezTo>
                  <a:cubicBezTo>
                    <a:pt x="48" y="323"/>
                    <a:pt x="40" y="311"/>
                    <a:pt x="23" y="308"/>
                  </a:cubicBezTo>
                  <a:cubicBezTo>
                    <a:pt x="26" y="305"/>
                    <a:pt x="29" y="297"/>
                    <a:pt x="23" y="296"/>
                  </a:cubicBezTo>
                  <a:cubicBezTo>
                    <a:pt x="26" y="281"/>
                    <a:pt x="35" y="298"/>
                    <a:pt x="43" y="288"/>
                  </a:cubicBezTo>
                  <a:cubicBezTo>
                    <a:pt x="35" y="272"/>
                    <a:pt x="25" y="258"/>
                    <a:pt x="19" y="240"/>
                  </a:cubicBezTo>
                  <a:cubicBezTo>
                    <a:pt x="26" y="236"/>
                    <a:pt x="26" y="225"/>
                    <a:pt x="35" y="224"/>
                  </a:cubicBezTo>
                  <a:cubicBezTo>
                    <a:pt x="27" y="203"/>
                    <a:pt x="19" y="193"/>
                    <a:pt x="19" y="172"/>
                  </a:cubicBezTo>
                  <a:cubicBezTo>
                    <a:pt x="37" y="179"/>
                    <a:pt x="38" y="159"/>
                    <a:pt x="47" y="168"/>
                  </a:cubicBezTo>
                  <a:cubicBezTo>
                    <a:pt x="53" y="171"/>
                    <a:pt x="53" y="149"/>
                    <a:pt x="47" y="152"/>
                  </a:cubicBezTo>
                  <a:cubicBezTo>
                    <a:pt x="81" y="156"/>
                    <a:pt x="76" y="114"/>
                    <a:pt x="91" y="120"/>
                  </a:cubicBezTo>
                  <a:cubicBezTo>
                    <a:pt x="68" y="116"/>
                    <a:pt x="62" y="90"/>
                    <a:pt x="31" y="96"/>
                  </a:cubicBezTo>
                  <a:cubicBezTo>
                    <a:pt x="6" y="58"/>
                    <a:pt x="37" y="39"/>
                    <a:pt x="43" y="0"/>
                  </a:cubicBezTo>
                  <a:close/>
                  <a:moveTo>
                    <a:pt x="35" y="60"/>
                  </a:moveTo>
                  <a:cubicBezTo>
                    <a:pt x="38" y="71"/>
                    <a:pt x="29" y="70"/>
                    <a:pt x="31" y="80"/>
                  </a:cubicBezTo>
                  <a:cubicBezTo>
                    <a:pt x="36" y="80"/>
                    <a:pt x="42" y="80"/>
                    <a:pt x="47" y="80"/>
                  </a:cubicBezTo>
                  <a:cubicBezTo>
                    <a:pt x="48" y="69"/>
                    <a:pt x="47" y="58"/>
                    <a:pt x="35" y="60"/>
                  </a:cubicBezTo>
                  <a:close/>
                  <a:moveTo>
                    <a:pt x="1571" y="216"/>
                  </a:moveTo>
                  <a:cubicBezTo>
                    <a:pt x="1584" y="216"/>
                    <a:pt x="1596" y="214"/>
                    <a:pt x="1603" y="208"/>
                  </a:cubicBezTo>
                  <a:cubicBezTo>
                    <a:pt x="1588" y="210"/>
                    <a:pt x="1590" y="194"/>
                    <a:pt x="1571" y="200"/>
                  </a:cubicBezTo>
                  <a:cubicBezTo>
                    <a:pt x="1571" y="205"/>
                    <a:pt x="1571" y="211"/>
                    <a:pt x="1571" y="216"/>
                  </a:cubicBezTo>
                  <a:close/>
                  <a:moveTo>
                    <a:pt x="1611" y="228"/>
                  </a:moveTo>
                  <a:cubicBezTo>
                    <a:pt x="1616" y="206"/>
                    <a:pt x="1620" y="228"/>
                    <a:pt x="1619" y="228"/>
                  </a:cubicBezTo>
                  <a:cubicBezTo>
                    <a:pt x="1651" y="232"/>
                    <a:pt x="1716" y="221"/>
                    <a:pt x="1735" y="220"/>
                  </a:cubicBezTo>
                  <a:cubicBezTo>
                    <a:pt x="1728" y="220"/>
                    <a:pt x="1725" y="217"/>
                    <a:pt x="1723" y="212"/>
                  </a:cubicBezTo>
                  <a:cubicBezTo>
                    <a:pt x="1677" y="224"/>
                    <a:pt x="1648" y="203"/>
                    <a:pt x="1611" y="204"/>
                  </a:cubicBezTo>
                  <a:cubicBezTo>
                    <a:pt x="1608" y="207"/>
                    <a:pt x="1602" y="226"/>
                    <a:pt x="1611" y="228"/>
                  </a:cubicBezTo>
                  <a:close/>
                  <a:moveTo>
                    <a:pt x="1779" y="220"/>
                  </a:moveTo>
                  <a:cubicBezTo>
                    <a:pt x="1781" y="202"/>
                    <a:pt x="1756" y="211"/>
                    <a:pt x="1747" y="204"/>
                  </a:cubicBezTo>
                  <a:cubicBezTo>
                    <a:pt x="1747" y="215"/>
                    <a:pt x="1747" y="225"/>
                    <a:pt x="1747" y="236"/>
                  </a:cubicBezTo>
                  <a:cubicBezTo>
                    <a:pt x="1757" y="230"/>
                    <a:pt x="1765" y="222"/>
                    <a:pt x="1779" y="220"/>
                  </a:cubicBezTo>
                  <a:close/>
                  <a:moveTo>
                    <a:pt x="2083" y="260"/>
                  </a:moveTo>
                  <a:cubicBezTo>
                    <a:pt x="2066" y="249"/>
                    <a:pt x="2066" y="266"/>
                    <a:pt x="2055" y="272"/>
                  </a:cubicBezTo>
                  <a:cubicBezTo>
                    <a:pt x="2020" y="279"/>
                    <a:pt x="1992" y="258"/>
                    <a:pt x="1987" y="284"/>
                  </a:cubicBezTo>
                  <a:cubicBezTo>
                    <a:pt x="2045" y="288"/>
                    <a:pt x="2068" y="291"/>
                    <a:pt x="2083" y="260"/>
                  </a:cubicBezTo>
                  <a:close/>
                  <a:moveTo>
                    <a:pt x="2187" y="284"/>
                  </a:moveTo>
                  <a:cubicBezTo>
                    <a:pt x="2210" y="296"/>
                    <a:pt x="2238" y="282"/>
                    <a:pt x="2259" y="280"/>
                  </a:cubicBezTo>
                  <a:cubicBezTo>
                    <a:pt x="2248" y="267"/>
                    <a:pt x="2253" y="262"/>
                    <a:pt x="2267" y="256"/>
                  </a:cubicBezTo>
                  <a:cubicBezTo>
                    <a:pt x="2248" y="253"/>
                    <a:pt x="2240" y="263"/>
                    <a:pt x="2227" y="256"/>
                  </a:cubicBezTo>
                  <a:cubicBezTo>
                    <a:pt x="2224" y="272"/>
                    <a:pt x="2253" y="257"/>
                    <a:pt x="2247" y="276"/>
                  </a:cubicBezTo>
                  <a:cubicBezTo>
                    <a:pt x="2236" y="283"/>
                    <a:pt x="2203" y="262"/>
                    <a:pt x="2187" y="284"/>
                  </a:cubicBezTo>
                  <a:close/>
                  <a:moveTo>
                    <a:pt x="2083" y="284"/>
                  </a:moveTo>
                  <a:cubicBezTo>
                    <a:pt x="2091" y="285"/>
                    <a:pt x="2130" y="287"/>
                    <a:pt x="2143" y="280"/>
                  </a:cubicBezTo>
                  <a:cubicBezTo>
                    <a:pt x="2135" y="276"/>
                    <a:pt x="2137" y="262"/>
                    <a:pt x="2123" y="264"/>
                  </a:cubicBezTo>
                  <a:cubicBezTo>
                    <a:pt x="2116" y="268"/>
                    <a:pt x="2095" y="279"/>
                    <a:pt x="2087" y="268"/>
                  </a:cubicBezTo>
                  <a:cubicBezTo>
                    <a:pt x="2090" y="267"/>
                    <a:pt x="2095" y="268"/>
                    <a:pt x="2095" y="264"/>
                  </a:cubicBezTo>
                  <a:cubicBezTo>
                    <a:pt x="2083" y="262"/>
                    <a:pt x="2082" y="273"/>
                    <a:pt x="2083" y="284"/>
                  </a:cubicBezTo>
                  <a:close/>
                  <a:moveTo>
                    <a:pt x="1799" y="288"/>
                  </a:moveTo>
                  <a:cubicBezTo>
                    <a:pt x="1834" y="285"/>
                    <a:pt x="1884" y="296"/>
                    <a:pt x="1907" y="280"/>
                  </a:cubicBezTo>
                  <a:cubicBezTo>
                    <a:pt x="1868" y="280"/>
                    <a:pt x="1831" y="281"/>
                    <a:pt x="1799" y="288"/>
                  </a:cubicBezTo>
                  <a:close/>
                  <a:moveTo>
                    <a:pt x="1851" y="316"/>
                  </a:moveTo>
                  <a:cubicBezTo>
                    <a:pt x="1868" y="329"/>
                    <a:pt x="1890" y="312"/>
                    <a:pt x="1895" y="300"/>
                  </a:cubicBezTo>
                  <a:cubicBezTo>
                    <a:pt x="1882" y="302"/>
                    <a:pt x="1881" y="293"/>
                    <a:pt x="1867" y="296"/>
                  </a:cubicBezTo>
                  <a:cubicBezTo>
                    <a:pt x="1870" y="318"/>
                    <a:pt x="1850" y="303"/>
                    <a:pt x="1851" y="316"/>
                  </a:cubicBezTo>
                  <a:close/>
                  <a:moveTo>
                    <a:pt x="1803" y="340"/>
                  </a:moveTo>
                  <a:cubicBezTo>
                    <a:pt x="1804" y="331"/>
                    <a:pt x="1817" y="333"/>
                    <a:pt x="1815" y="320"/>
                  </a:cubicBezTo>
                  <a:cubicBezTo>
                    <a:pt x="1807" y="318"/>
                    <a:pt x="1808" y="309"/>
                    <a:pt x="1795" y="312"/>
                  </a:cubicBezTo>
                  <a:cubicBezTo>
                    <a:pt x="1791" y="327"/>
                    <a:pt x="1808" y="320"/>
                    <a:pt x="1811" y="328"/>
                  </a:cubicBezTo>
                  <a:cubicBezTo>
                    <a:pt x="1800" y="322"/>
                    <a:pt x="1793" y="338"/>
                    <a:pt x="1803" y="340"/>
                  </a:cubicBezTo>
                  <a:close/>
                  <a:moveTo>
                    <a:pt x="1715" y="372"/>
                  </a:moveTo>
                  <a:cubicBezTo>
                    <a:pt x="1715" y="384"/>
                    <a:pt x="1717" y="394"/>
                    <a:pt x="1723" y="400"/>
                  </a:cubicBezTo>
                  <a:cubicBezTo>
                    <a:pt x="1738" y="391"/>
                    <a:pt x="1761" y="370"/>
                    <a:pt x="1775" y="372"/>
                  </a:cubicBezTo>
                  <a:cubicBezTo>
                    <a:pt x="1775" y="363"/>
                    <a:pt x="1768" y="360"/>
                    <a:pt x="1771" y="348"/>
                  </a:cubicBezTo>
                  <a:cubicBezTo>
                    <a:pt x="1744" y="344"/>
                    <a:pt x="1739" y="364"/>
                    <a:pt x="1715" y="372"/>
                  </a:cubicBezTo>
                  <a:close/>
                  <a:moveTo>
                    <a:pt x="1615" y="400"/>
                  </a:moveTo>
                  <a:cubicBezTo>
                    <a:pt x="1628" y="402"/>
                    <a:pt x="1634" y="397"/>
                    <a:pt x="1643" y="396"/>
                  </a:cubicBezTo>
                  <a:cubicBezTo>
                    <a:pt x="1646" y="385"/>
                    <a:pt x="1637" y="386"/>
                    <a:pt x="1639" y="376"/>
                  </a:cubicBezTo>
                  <a:cubicBezTo>
                    <a:pt x="1646" y="375"/>
                    <a:pt x="1659" y="387"/>
                    <a:pt x="1663" y="376"/>
                  </a:cubicBezTo>
                  <a:cubicBezTo>
                    <a:pt x="1653" y="368"/>
                    <a:pt x="1631" y="373"/>
                    <a:pt x="1615" y="372"/>
                  </a:cubicBezTo>
                  <a:cubicBezTo>
                    <a:pt x="1619" y="397"/>
                    <a:pt x="1602" y="378"/>
                    <a:pt x="1595" y="388"/>
                  </a:cubicBezTo>
                  <a:cubicBezTo>
                    <a:pt x="1604" y="389"/>
                    <a:pt x="1614" y="391"/>
                    <a:pt x="1611" y="404"/>
                  </a:cubicBezTo>
                  <a:cubicBezTo>
                    <a:pt x="1598" y="402"/>
                    <a:pt x="1583" y="403"/>
                    <a:pt x="1587" y="384"/>
                  </a:cubicBezTo>
                  <a:cubicBezTo>
                    <a:pt x="1576" y="388"/>
                    <a:pt x="1559" y="386"/>
                    <a:pt x="1563" y="404"/>
                  </a:cubicBezTo>
                  <a:cubicBezTo>
                    <a:pt x="1582" y="408"/>
                    <a:pt x="1557" y="394"/>
                    <a:pt x="1571" y="392"/>
                  </a:cubicBezTo>
                  <a:cubicBezTo>
                    <a:pt x="1571" y="400"/>
                    <a:pt x="1582" y="397"/>
                    <a:pt x="1579" y="408"/>
                  </a:cubicBezTo>
                  <a:cubicBezTo>
                    <a:pt x="1570" y="407"/>
                    <a:pt x="1566" y="411"/>
                    <a:pt x="1567" y="420"/>
                  </a:cubicBezTo>
                  <a:cubicBezTo>
                    <a:pt x="1579" y="424"/>
                    <a:pt x="1591" y="421"/>
                    <a:pt x="1595" y="424"/>
                  </a:cubicBezTo>
                  <a:cubicBezTo>
                    <a:pt x="1595" y="428"/>
                    <a:pt x="1598" y="429"/>
                    <a:pt x="1599" y="432"/>
                  </a:cubicBezTo>
                  <a:cubicBezTo>
                    <a:pt x="1592" y="432"/>
                    <a:pt x="1589" y="435"/>
                    <a:pt x="1587" y="440"/>
                  </a:cubicBezTo>
                  <a:cubicBezTo>
                    <a:pt x="1611" y="435"/>
                    <a:pt x="1610" y="450"/>
                    <a:pt x="1639" y="436"/>
                  </a:cubicBezTo>
                  <a:cubicBezTo>
                    <a:pt x="1638" y="417"/>
                    <a:pt x="1626" y="409"/>
                    <a:pt x="1615" y="400"/>
                  </a:cubicBezTo>
                  <a:close/>
                  <a:moveTo>
                    <a:pt x="1675" y="420"/>
                  </a:moveTo>
                  <a:cubicBezTo>
                    <a:pt x="1667" y="427"/>
                    <a:pt x="1670" y="420"/>
                    <a:pt x="1659" y="420"/>
                  </a:cubicBezTo>
                  <a:cubicBezTo>
                    <a:pt x="1661" y="433"/>
                    <a:pt x="1648" y="431"/>
                    <a:pt x="1647" y="440"/>
                  </a:cubicBezTo>
                  <a:cubicBezTo>
                    <a:pt x="1678" y="440"/>
                    <a:pt x="1699" y="430"/>
                    <a:pt x="1715" y="416"/>
                  </a:cubicBezTo>
                  <a:cubicBezTo>
                    <a:pt x="1714" y="403"/>
                    <a:pt x="1703" y="398"/>
                    <a:pt x="1707" y="380"/>
                  </a:cubicBezTo>
                  <a:cubicBezTo>
                    <a:pt x="1695" y="384"/>
                    <a:pt x="1699" y="404"/>
                    <a:pt x="1679" y="400"/>
                  </a:cubicBezTo>
                  <a:cubicBezTo>
                    <a:pt x="1671" y="390"/>
                    <a:pt x="1685" y="379"/>
                    <a:pt x="1671" y="380"/>
                  </a:cubicBezTo>
                  <a:cubicBezTo>
                    <a:pt x="1671" y="396"/>
                    <a:pt x="1665" y="407"/>
                    <a:pt x="1675" y="420"/>
                  </a:cubicBezTo>
                  <a:close/>
                  <a:moveTo>
                    <a:pt x="1831" y="428"/>
                  </a:moveTo>
                  <a:cubicBezTo>
                    <a:pt x="1837" y="434"/>
                    <a:pt x="1854" y="434"/>
                    <a:pt x="1851" y="420"/>
                  </a:cubicBezTo>
                  <a:cubicBezTo>
                    <a:pt x="1841" y="419"/>
                    <a:pt x="1834" y="422"/>
                    <a:pt x="1831" y="428"/>
                  </a:cubicBezTo>
                  <a:close/>
                  <a:moveTo>
                    <a:pt x="1639" y="472"/>
                  </a:moveTo>
                  <a:cubicBezTo>
                    <a:pt x="1645" y="470"/>
                    <a:pt x="1660" y="477"/>
                    <a:pt x="1659" y="468"/>
                  </a:cubicBezTo>
                  <a:cubicBezTo>
                    <a:pt x="1652" y="466"/>
                    <a:pt x="1660" y="463"/>
                    <a:pt x="1659" y="456"/>
                  </a:cubicBezTo>
                  <a:cubicBezTo>
                    <a:pt x="1650" y="458"/>
                    <a:pt x="1640" y="461"/>
                    <a:pt x="1639" y="472"/>
                  </a:cubicBezTo>
                  <a:close/>
                  <a:moveTo>
                    <a:pt x="1531" y="476"/>
                  </a:moveTo>
                  <a:cubicBezTo>
                    <a:pt x="1549" y="485"/>
                    <a:pt x="1579" y="469"/>
                    <a:pt x="1587" y="480"/>
                  </a:cubicBezTo>
                  <a:cubicBezTo>
                    <a:pt x="1584" y="486"/>
                    <a:pt x="1567" y="479"/>
                    <a:pt x="1571" y="492"/>
                  </a:cubicBezTo>
                  <a:cubicBezTo>
                    <a:pt x="1579" y="491"/>
                    <a:pt x="1580" y="497"/>
                    <a:pt x="1587" y="496"/>
                  </a:cubicBezTo>
                  <a:cubicBezTo>
                    <a:pt x="1584" y="479"/>
                    <a:pt x="1610" y="490"/>
                    <a:pt x="1615" y="480"/>
                  </a:cubicBezTo>
                  <a:cubicBezTo>
                    <a:pt x="1608" y="480"/>
                    <a:pt x="1605" y="477"/>
                    <a:pt x="1603" y="472"/>
                  </a:cubicBezTo>
                  <a:cubicBezTo>
                    <a:pt x="1609" y="470"/>
                    <a:pt x="1624" y="477"/>
                    <a:pt x="1623" y="468"/>
                  </a:cubicBezTo>
                  <a:cubicBezTo>
                    <a:pt x="1606" y="456"/>
                    <a:pt x="1554" y="467"/>
                    <a:pt x="1531" y="476"/>
                  </a:cubicBezTo>
                  <a:close/>
                  <a:moveTo>
                    <a:pt x="1631" y="492"/>
                  </a:moveTo>
                  <a:cubicBezTo>
                    <a:pt x="1633" y="480"/>
                    <a:pt x="1654" y="489"/>
                    <a:pt x="1659" y="480"/>
                  </a:cubicBezTo>
                  <a:cubicBezTo>
                    <a:pt x="1654" y="473"/>
                    <a:pt x="1617" y="481"/>
                    <a:pt x="1631" y="492"/>
                  </a:cubicBezTo>
                  <a:close/>
                  <a:moveTo>
                    <a:pt x="1671" y="532"/>
                  </a:moveTo>
                  <a:cubicBezTo>
                    <a:pt x="1670" y="552"/>
                    <a:pt x="1693" y="542"/>
                    <a:pt x="1691" y="528"/>
                  </a:cubicBezTo>
                  <a:cubicBezTo>
                    <a:pt x="1681" y="526"/>
                    <a:pt x="1682" y="535"/>
                    <a:pt x="1671" y="53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TextBox 33"/>
            <p:cNvSpPr txBox="1"/>
            <p:nvPr/>
          </p:nvSpPr>
          <p:spPr>
            <a:xfrm>
              <a:off x="1403648" y="3920337"/>
              <a:ext cx="61926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加法结合律是改变相加的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运算顺序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87509" y="2371445"/>
            <a:ext cx="2641009" cy="2261916"/>
            <a:chOff x="411737" y="1449820"/>
            <a:chExt cx="2641009" cy="2261916"/>
          </a:xfrm>
        </p:grpSpPr>
        <p:grpSp>
          <p:nvGrpSpPr>
            <p:cNvPr id="39" name="组合 28"/>
            <p:cNvGrpSpPr/>
            <p:nvPr/>
          </p:nvGrpSpPr>
          <p:grpSpPr>
            <a:xfrm>
              <a:off x="411737" y="1449820"/>
              <a:ext cx="2641009" cy="2261916"/>
              <a:chOff x="919622" y="934230"/>
              <a:chExt cx="3304257" cy="3391765"/>
            </a:xfrm>
          </p:grpSpPr>
          <p:sp>
            <p:nvSpPr>
              <p:cNvPr id="40" name="矩形 3"/>
              <p:cNvSpPr/>
              <p:nvPr/>
            </p:nvSpPr>
            <p:spPr>
              <a:xfrm>
                <a:off x="919622" y="934230"/>
                <a:ext cx="3304257" cy="3391765"/>
              </a:xfrm>
              <a:custGeom>
                <a:avLst/>
                <a:gdLst>
                  <a:gd name="connsiteX0" fmla="*/ 0 w 2808312"/>
                  <a:gd name="connsiteY0" fmla="*/ 0 h 2880320"/>
                  <a:gd name="connsiteX1" fmla="*/ 2808312 w 2808312"/>
                  <a:gd name="connsiteY1" fmla="*/ 0 h 2880320"/>
                  <a:gd name="connsiteX2" fmla="*/ 2808312 w 2808312"/>
                  <a:gd name="connsiteY2" fmla="*/ 2880320 h 2880320"/>
                  <a:gd name="connsiteX3" fmla="*/ 0 w 2808312"/>
                  <a:gd name="connsiteY3" fmla="*/ 2880320 h 2880320"/>
                  <a:gd name="connsiteX4" fmla="*/ 0 w 2808312"/>
                  <a:gd name="connsiteY4" fmla="*/ 0 h 2880320"/>
                  <a:gd name="connsiteX0-1" fmla="*/ 263471 w 3071783"/>
                  <a:gd name="connsiteY0-2" fmla="*/ 0 h 3453758"/>
                  <a:gd name="connsiteX1-3" fmla="*/ 3071783 w 3071783"/>
                  <a:gd name="connsiteY1-4" fmla="*/ 0 h 3453758"/>
                  <a:gd name="connsiteX2-5" fmla="*/ 3071783 w 3071783"/>
                  <a:gd name="connsiteY2-6" fmla="*/ 2880320 h 3453758"/>
                  <a:gd name="connsiteX3-7" fmla="*/ 0 w 3071783"/>
                  <a:gd name="connsiteY3-8" fmla="*/ 3453758 h 3453758"/>
                  <a:gd name="connsiteX4-9" fmla="*/ 263471 w 3071783"/>
                  <a:gd name="connsiteY4-10" fmla="*/ 0 h 3453758"/>
                  <a:gd name="connsiteX0-11" fmla="*/ 263471 w 3071783"/>
                  <a:gd name="connsiteY0-12" fmla="*/ 0 h 3453758"/>
                  <a:gd name="connsiteX1-13" fmla="*/ 3071783 w 3071783"/>
                  <a:gd name="connsiteY1-14" fmla="*/ 0 h 3453758"/>
                  <a:gd name="connsiteX2-15" fmla="*/ 3071783 w 3071783"/>
                  <a:gd name="connsiteY2-16" fmla="*/ 2880320 h 3453758"/>
                  <a:gd name="connsiteX3-17" fmla="*/ 0 w 3071783"/>
                  <a:gd name="connsiteY3-18" fmla="*/ 3453758 h 3453758"/>
                  <a:gd name="connsiteX4-19" fmla="*/ 263471 w 3071783"/>
                  <a:gd name="connsiteY4-20" fmla="*/ 0 h 3453758"/>
                  <a:gd name="connsiteX0-21" fmla="*/ 263471 w 3071783"/>
                  <a:gd name="connsiteY0-22" fmla="*/ 0 h 3453758"/>
                  <a:gd name="connsiteX1-23" fmla="*/ 3071783 w 3071783"/>
                  <a:gd name="connsiteY1-24" fmla="*/ 0 h 3453758"/>
                  <a:gd name="connsiteX2-25" fmla="*/ 3071783 w 3071783"/>
                  <a:gd name="connsiteY2-26" fmla="*/ 2880320 h 3453758"/>
                  <a:gd name="connsiteX3-27" fmla="*/ 0 w 3071783"/>
                  <a:gd name="connsiteY3-28" fmla="*/ 3453758 h 3453758"/>
                  <a:gd name="connsiteX4-29" fmla="*/ 263471 w 3071783"/>
                  <a:gd name="connsiteY4-30" fmla="*/ 0 h 3453758"/>
                  <a:gd name="connsiteX0-31" fmla="*/ 542440 w 3071783"/>
                  <a:gd name="connsiteY0-32" fmla="*/ 0 h 3453758"/>
                  <a:gd name="connsiteX1-33" fmla="*/ 3071783 w 3071783"/>
                  <a:gd name="connsiteY1-34" fmla="*/ 0 h 3453758"/>
                  <a:gd name="connsiteX2-35" fmla="*/ 3071783 w 3071783"/>
                  <a:gd name="connsiteY2-36" fmla="*/ 2880320 h 3453758"/>
                  <a:gd name="connsiteX3-37" fmla="*/ 0 w 3071783"/>
                  <a:gd name="connsiteY3-38" fmla="*/ 3453758 h 3453758"/>
                  <a:gd name="connsiteX4-39" fmla="*/ 542440 w 3071783"/>
                  <a:gd name="connsiteY4-40" fmla="*/ 0 h 3453758"/>
                  <a:gd name="connsiteX0-41" fmla="*/ 433952 w 3071783"/>
                  <a:gd name="connsiteY0-42" fmla="*/ 0 h 3469256"/>
                  <a:gd name="connsiteX1-43" fmla="*/ 3071783 w 3071783"/>
                  <a:gd name="connsiteY1-44" fmla="*/ 15498 h 3469256"/>
                  <a:gd name="connsiteX2-45" fmla="*/ 3071783 w 3071783"/>
                  <a:gd name="connsiteY2-46" fmla="*/ 2895818 h 3469256"/>
                  <a:gd name="connsiteX3-47" fmla="*/ 0 w 3071783"/>
                  <a:gd name="connsiteY3-48" fmla="*/ 3469256 h 3469256"/>
                  <a:gd name="connsiteX4-49" fmla="*/ 433952 w 3071783"/>
                  <a:gd name="connsiteY4-50" fmla="*/ 0 h 3469256"/>
                  <a:gd name="connsiteX0-51" fmla="*/ 340962 w 3071783"/>
                  <a:gd name="connsiteY0-52" fmla="*/ 0 h 3484755"/>
                  <a:gd name="connsiteX1-53" fmla="*/ 3071783 w 3071783"/>
                  <a:gd name="connsiteY1-54" fmla="*/ 30997 h 3484755"/>
                  <a:gd name="connsiteX2-55" fmla="*/ 3071783 w 3071783"/>
                  <a:gd name="connsiteY2-56" fmla="*/ 2911317 h 3484755"/>
                  <a:gd name="connsiteX3-57" fmla="*/ 0 w 3071783"/>
                  <a:gd name="connsiteY3-58" fmla="*/ 3484755 h 3484755"/>
                  <a:gd name="connsiteX4-59" fmla="*/ 340962 w 3071783"/>
                  <a:gd name="connsiteY4-60" fmla="*/ 0 h 3484755"/>
                  <a:gd name="connsiteX0-61" fmla="*/ 201477 w 2932298"/>
                  <a:gd name="connsiteY0-62" fmla="*/ 0 h 3345270"/>
                  <a:gd name="connsiteX1-63" fmla="*/ 2932298 w 2932298"/>
                  <a:gd name="connsiteY1-64" fmla="*/ 30997 h 3345270"/>
                  <a:gd name="connsiteX2-65" fmla="*/ 2932298 w 2932298"/>
                  <a:gd name="connsiteY2-66" fmla="*/ 2911317 h 3345270"/>
                  <a:gd name="connsiteX3-67" fmla="*/ 0 w 2932298"/>
                  <a:gd name="connsiteY3-68" fmla="*/ 3345270 h 3345270"/>
                  <a:gd name="connsiteX4-69" fmla="*/ 201477 w 2932298"/>
                  <a:gd name="connsiteY4-70" fmla="*/ 0 h 3345270"/>
                  <a:gd name="connsiteX0-71" fmla="*/ 123986 w 2854807"/>
                  <a:gd name="connsiteY0-72" fmla="*/ 0 h 3376266"/>
                  <a:gd name="connsiteX1-73" fmla="*/ 2854807 w 2854807"/>
                  <a:gd name="connsiteY1-74" fmla="*/ 30997 h 3376266"/>
                  <a:gd name="connsiteX2-75" fmla="*/ 2854807 w 2854807"/>
                  <a:gd name="connsiteY2-76" fmla="*/ 2911317 h 3376266"/>
                  <a:gd name="connsiteX3-77" fmla="*/ 0 w 2854807"/>
                  <a:gd name="connsiteY3-78" fmla="*/ 3376266 h 3376266"/>
                  <a:gd name="connsiteX4-79" fmla="*/ 123986 w 2854807"/>
                  <a:gd name="connsiteY4-80" fmla="*/ 0 h 3376266"/>
                  <a:gd name="connsiteX0-81" fmla="*/ 201477 w 2932298"/>
                  <a:gd name="connsiteY0-82" fmla="*/ 0 h 3376266"/>
                  <a:gd name="connsiteX1-83" fmla="*/ 2932298 w 2932298"/>
                  <a:gd name="connsiteY1-84" fmla="*/ 30997 h 3376266"/>
                  <a:gd name="connsiteX2-85" fmla="*/ 2932298 w 2932298"/>
                  <a:gd name="connsiteY2-86" fmla="*/ 2911317 h 3376266"/>
                  <a:gd name="connsiteX3-87" fmla="*/ 0 w 2932298"/>
                  <a:gd name="connsiteY3-88" fmla="*/ 3376266 h 3376266"/>
                  <a:gd name="connsiteX4-89" fmla="*/ 201477 w 2932298"/>
                  <a:gd name="connsiteY4-90" fmla="*/ 0 h 3376266"/>
                  <a:gd name="connsiteX0-91" fmla="*/ 325463 w 2932298"/>
                  <a:gd name="connsiteY0-92" fmla="*/ 0 h 3391765"/>
                  <a:gd name="connsiteX1-93" fmla="*/ 2932298 w 2932298"/>
                  <a:gd name="connsiteY1-94" fmla="*/ 46496 h 3391765"/>
                  <a:gd name="connsiteX2-95" fmla="*/ 2932298 w 2932298"/>
                  <a:gd name="connsiteY2-96" fmla="*/ 2926816 h 3391765"/>
                  <a:gd name="connsiteX3-97" fmla="*/ 0 w 2932298"/>
                  <a:gd name="connsiteY3-98" fmla="*/ 3391765 h 3391765"/>
                  <a:gd name="connsiteX4-99" fmla="*/ 325463 w 2932298"/>
                  <a:gd name="connsiteY4-100" fmla="*/ 0 h 3391765"/>
                  <a:gd name="connsiteX0-101" fmla="*/ 325463 w 2932298"/>
                  <a:gd name="connsiteY0-102" fmla="*/ 0 h 3391765"/>
                  <a:gd name="connsiteX1-103" fmla="*/ 2932298 w 2932298"/>
                  <a:gd name="connsiteY1-104" fmla="*/ 46496 h 3391765"/>
                  <a:gd name="connsiteX2-105" fmla="*/ 2932298 w 2932298"/>
                  <a:gd name="connsiteY2-106" fmla="*/ 2926816 h 3391765"/>
                  <a:gd name="connsiteX3-107" fmla="*/ 0 w 2932298"/>
                  <a:gd name="connsiteY3-108" fmla="*/ 3391765 h 3391765"/>
                  <a:gd name="connsiteX4-109" fmla="*/ 325463 w 2932298"/>
                  <a:gd name="connsiteY4-110" fmla="*/ 0 h 3391765"/>
                  <a:gd name="connsiteX0-111" fmla="*/ 325463 w 3195769"/>
                  <a:gd name="connsiteY0-112" fmla="*/ 0 h 3391765"/>
                  <a:gd name="connsiteX1-113" fmla="*/ 2932298 w 3195769"/>
                  <a:gd name="connsiteY1-114" fmla="*/ 46496 h 3391765"/>
                  <a:gd name="connsiteX2-115" fmla="*/ 3195769 w 3195769"/>
                  <a:gd name="connsiteY2-116" fmla="*/ 3004308 h 3391765"/>
                  <a:gd name="connsiteX3-117" fmla="*/ 0 w 3195769"/>
                  <a:gd name="connsiteY3-118" fmla="*/ 3391765 h 3391765"/>
                  <a:gd name="connsiteX4-119" fmla="*/ 325463 w 3195769"/>
                  <a:gd name="connsiteY4-120" fmla="*/ 0 h 3391765"/>
                  <a:gd name="connsiteX0-121" fmla="*/ 325463 w 3304257"/>
                  <a:gd name="connsiteY0-122" fmla="*/ 0 h 3391765"/>
                  <a:gd name="connsiteX1-123" fmla="*/ 2932298 w 3304257"/>
                  <a:gd name="connsiteY1-124" fmla="*/ 46496 h 3391765"/>
                  <a:gd name="connsiteX2-125" fmla="*/ 3304257 w 3304257"/>
                  <a:gd name="connsiteY2-126" fmla="*/ 2973311 h 3391765"/>
                  <a:gd name="connsiteX3-127" fmla="*/ 0 w 3304257"/>
                  <a:gd name="connsiteY3-128" fmla="*/ 3391765 h 3391765"/>
                  <a:gd name="connsiteX4-129" fmla="*/ 325463 w 3304257"/>
                  <a:gd name="connsiteY4-130" fmla="*/ 0 h 3391765"/>
                  <a:gd name="connsiteX0-131" fmla="*/ 325463 w 3304257"/>
                  <a:gd name="connsiteY0-132" fmla="*/ 0 h 3391765"/>
                  <a:gd name="connsiteX1-133" fmla="*/ 3257763 w 3304257"/>
                  <a:gd name="connsiteY1-134" fmla="*/ 61994 h 3391765"/>
                  <a:gd name="connsiteX2-135" fmla="*/ 3304257 w 3304257"/>
                  <a:gd name="connsiteY2-136" fmla="*/ 2973311 h 3391765"/>
                  <a:gd name="connsiteX3-137" fmla="*/ 0 w 3304257"/>
                  <a:gd name="connsiteY3-138" fmla="*/ 3391765 h 3391765"/>
                  <a:gd name="connsiteX4-139" fmla="*/ 325463 w 3304257"/>
                  <a:gd name="connsiteY4-140" fmla="*/ 0 h 33917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304257" h="3391765">
                    <a:moveTo>
                      <a:pt x="325463" y="0"/>
                    </a:moveTo>
                    <a:lnTo>
                      <a:pt x="3257763" y="61994"/>
                    </a:lnTo>
                    <a:lnTo>
                      <a:pt x="3304257" y="2973311"/>
                    </a:lnTo>
                    <a:cubicBezTo>
                      <a:pt x="2280329" y="3164457"/>
                      <a:pt x="2759738" y="3138626"/>
                      <a:pt x="0" y="3391765"/>
                    </a:cubicBezTo>
                    <a:cubicBezTo>
                      <a:pt x="149818" y="2194017"/>
                      <a:pt x="237639" y="1151253"/>
                      <a:pt x="325463" y="0"/>
                    </a:cubicBezTo>
                    <a:close/>
                  </a:path>
                </a:pathLst>
              </a:cu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noFill/>
                <a:prstDash val="solid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403648" y="980728"/>
                <a:ext cx="2808312" cy="2880320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  <a:shade val="67500"/>
                      <a:satMod val="115000"/>
                    </a:sysClr>
                  </a:gs>
                  <a:gs pos="99167">
                    <a:sysClr val="window" lastClr="FFFFFF"/>
                  </a:gs>
                  <a:gs pos="49000">
                    <a:sysClr val="window" lastClr="FFFFFF">
                      <a:lumMod val="95000"/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矩形 4"/>
              <p:cNvSpPr/>
              <p:nvPr/>
            </p:nvSpPr>
            <p:spPr>
              <a:xfrm>
                <a:off x="3529334" y="3102008"/>
                <a:ext cx="613476" cy="671162"/>
              </a:xfrm>
              <a:custGeom>
                <a:avLst/>
                <a:gdLst/>
                <a:ahLst/>
                <a:cxnLst/>
                <a:rect l="l" t="t" r="r" b="b"/>
                <a:pathLst>
                  <a:path w="1236055" h="1352282">
                    <a:moveTo>
                      <a:pt x="1143058" y="0"/>
                    </a:moveTo>
                    <a:lnTo>
                      <a:pt x="1236055" y="4696"/>
                    </a:lnTo>
                    <a:lnTo>
                      <a:pt x="1236055" y="1352282"/>
                    </a:lnTo>
                    <a:lnTo>
                      <a:pt x="19996" y="1352282"/>
                    </a:lnTo>
                    <a:cubicBezTo>
                      <a:pt x="6568" y="1284561"/>
                      <a:pt x="0" y="1214577"/>
                      <a:pt x="0" y="1143058"/>
                    </a:cubicBezTo>
                    <a:cubicBezTo>
                      <a:pt x="0" y="511764"/>
                      <a:pt x="511764" y="0"/>
                      <a:pt x="1143058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rgbClr val="F5750B"/>
                  </a:gs>
                  <a:gs pos="88000">
                    <a:srgbClr val="F79646">
                      <a:lumMod val="75000"/>
                      <a:shade val="67500"/>
                      <a:satMod val="115000"/>
                    </a:srgbClr>
                  </a:gs>
                  <a:gs pos="100000">
                    <a:srgbClr val="F79646">
                      <a:lumMod val="75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215900" dist="38100" dir="13500000" sx="101000" sy="101000" algn="b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936674" y="1559769"/>
              <a:ext cx="197187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三个数相加，先把前两个数相加，或者先把后两个数相加，和不变。这叫加法结合律。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29030" y="2364521"/>
            <a:ext cx="2641009" cy="2261916"/>
            <a:chOff x="5953258" y="1442896"/>
            <a:chExt cx="2641009" cy="2261916"/>
          </a:xfrm>
        </p:grpSpPr>
        <p:grpSp>
          <p:nvGrpSpPr>
            <p:cNvPr id="48" name="组合 28"/>
            <p:cNvGrpSpPr/>
            <p:nvPr/>
          </p:nvGrpSpPr>
          <p:grpSpPr>
            <a:xfrm>
              <a:off x="5953258" y="1442896"/>
              <a:ext cx="2641009" cy="2261916"/>
              <a:chOff x="919622" y="934230"/>
              <a:chExt cx="3304257" cy="3391765"/>
            </a:xfrm>
          </p:grpSpPr>
          <p:sp>
            <p:nvSpPr>
              <p:cNvPr id="49" name="矩形 3"/>
              <p:cNvSpPr/>
              <p:nvPr/>
            </p:nvSpPr>
            <p:spPr>
              <a:xfrm>
                <a:off x="919622" y="934230"/>
                <a:ext cx="3304257" cy="3391765"/>
              </a:xfrm>
              <a:custGeom>
                <a:avLst/>
                <a:gdLst>
                  <a:gd name="connsiteX0" fmla="*/ 0 w 2808312"/>
                  <a:gd name="connsiteY0" fmla="*/ 0 h 2880320"/>
                  <a:gd name="connsiteX1" fmla="*/ 2808312 w 2808312"/>
                  <a:gd name="connsiteY1" fmla="*/ 0 h 2880320"/>
                  <a:gd name="connsiteX2" fmla="*/ 2808312 w 2808312"/>
                  <a:gd name="connsiteY2" fmla="*/ 2880320 h 2880320"/>
                  <a:gd name="connsiteX3" fmla="*/ 0 w 2808312"/>
                  <a:gd name="connsiteY3" fmla="*/ 2880320 h 2880320"/>
                  <a:gd name="connsiteX4" fmla="*/ 0 w 2808312"/>
                  <a:gd name="connsiteY4" fmla="*/ 0 h 2880320"/>
                  <a:gd name="connsiteX0-1" fmla="*/ 263471 w 3071783"/>
                  <a:gd name="connsiteY0-2" fmla="*/ 0 h 3453758"/>
                  <a:gd name="connsiteX1-3" fmla="*/ 3071783 w 3071783"/>
                  <a:gd name="connsiteY1-4" fmla="*/ 0 h 3453758"/>
                  <a:gd name="connsiteX2-5" fmla="*/ 3071783 w 3071783"/>
                  <a:gd name="connsiteY2-6" fmla="*/ 2880320 h 3453758"/>
                  <a:gd name="connsiteX3-7" fmla="*/ 0 w 3071783"/>
                  <a:gd name="connsiteY3-8" fmla="*/ 3453758 h 3453758"/>
                  <a:gd name="connsiteX4-9" fmla="*/ 263471 w 3071783"/>
                  <a:gd name="connsiteY4-10" fmla="*/ 0 h 3453758"/>
                  <a:gd name="connsiteX0-11" fmla="*/ 263471 w 3071783"/>
                  <a:gd name="connsiteY0-12" fmla="*/ 0 h 3453758"/>
                  <a:gd name="connsiteX1-13" fmla="*/ 3071783 w 3071783"/>
                  <a:gd name="connsiteY1-14" fmla="*/ 0 h 3453758"/>
                  <a:gd name="connsiteX2-15" fmla="*/ 3071783 w 3071783"/>
                  <a:gd name="connsiteY2-16" fmla="*/ 2880320 h 3453758"/>
                  <a:gd name="connsiteX3-17" fmla="*/ 0 w 3071783"/>
                  <a:gd name="connsiteY3-18" fmla="*/ 3453758 h 3453758"/>
                  <a:gd name="connsiteX4-19" fmla="*/ 263471 w 3071783"/>
                  <a:gd name="connsiteY4-20" fmla="*/ 0 h 3453758"/>
                  <a:gd name="connsiteX0-21" fmla="*/ 263471 w 3071783"/>
                  <a:gd name="connsiteY0-22" fmla="*/ 0 h 3453758"/>
                  <a:gd name="connsiteX1-23" fmla="*/ 3071783 w 3071783"/>
                  <a:gd name="connsiteY1-24" fmla="*/ 0 h 3453758"/>
                  <a:gd name="connsiteX2-25" fmla="*/ 3071783 w 3071783"/>
                  <a:gd name="connsiteY2-26" fmla="*/ 2880320 h 3453758"/>
                  <a:gd name="connsiteX3-27" fmla="*/ 0 w 3071783"/>
                  <a:gd name="connsiteY3-28" fmla="*/ 3453758 h 3453758"/>
                  <a:gd name="connsiteX4-29" fmla="*/ 263471 w 3071783"/>
                  <a:gd name="connsiteY4-30" fmla="*/ 0 h 3453758"/>
                  <a:gd name="connsiteX0-31" fmla="*/ 542440 w 3071783"/>
                  <a:gd name="connsiteY0-32" fmla="*/ 0 h 3453758"/>
                  <a:gd name="connsiteX1-33" fmla="*/ 3071783 w 3071783"/>
                  <a:gd name="connsiteY1-34" fmla="*/ 0 h 3453758"/>
                  <a:gd name="connsiteX2-35" fmla="*/ 3071783 w 3071783"/>
                  <a:gd name="connsiteY2-36" fmla="*/ 2880320 h 3453758"/>
                  <a:gd name="connsiteX3-37" fmla="*/ 0 w 3071783"/>
                  <a:gd name="connsiteY3-38" fmla="*/ 3453758 h 3453758"/>
                  <a:gd name="connsiteX4-39" fmla="*/ 542440 w 3071783"/>
                  <a:gd name="connsiteY4-40" fmla="*/ 0 h 3453758"/>
                  <a:gd name="connsiteX0-41" fmla="*/ 433952 w 3071783"/>
                  <a:gd name="connsiteY0-42" fmla="*/ 0 h 3469256"/>
                  <a:gd name="connsiteX1-43" fmla="*/ 3071783 w 3071783"/>
                  <a:gd name="connsiteY1-44" fmla="*/ 15498 h 3469256"/>
                  <a:gd name="connsiteX2-45" fmla="*/ 3071783 w 3071783"/>
                  <a:gd name="connsiteY2-46" fmla="*/ 2895818 h 3469256"/>
                  <a:gd name="connsiteX3-47" fmla="*/ 0 w 3071783"/>
                  <a:gd name="connsiteY3-48" fmla="*/ 3469256 h 3469256"/>
                  <a:gd name="connsiteX4-49" fmla="*/ 433952 w 3071783"/>
                  <a:gd name="connsiteY4-50" fmla="*/ 0 h 3469256"/>
                  <a:gd name="connsiteX0-51" fmla="*/ 340962 w 3071783"/>
                  <a:gd name="connsiteY0-52" fmla="*/ 0 h 3484755"/>
                  <a:gd name="connsiteX1-53" fmla="*/ 3071783 w 3071783"/>
                  <a:gd name="connsiteY1-54" fmla="*/ 30997 h 3484755"/>
                  <a:gd name="connsiteX2-55" fmla="*/ 3071783 w 3071783"/>
                  <a:gd name="connsiteY2-56" fmla="*/ 2911317 h 3484755"/>
                  <a:gd name="connsiteX3-57" fmla="*/ 0 w 3071783"/>
                  <a:gd name="connsiteY3-58" fmla="*/ 3484755 h 3484755"/>
                  <a:gd name="connsiteX4-59" fmla="*/ 340962 w 3071783"/>
                  <a:gd name="connsiteY4-60" fmla="*/ 0 h 3484755"/>
                  <a:gd name="connsiteX0-61" fmla="*/ 201477 w 2932298"/>
                  <a:gd name="connsiteY0-62" fmla="*/ 0 h 3345270"/>
                  <a:gd name="connsiteX1-63" fmla="*/ 2932298 w 2932298"/>
                  <a:gd name="connsiteY1-64" fmla="*/ 30997 h 3345270"/>
                  <a:gd name="connsiteX2-65" fmla="*/ 2932298 w 2932298"/>
                  <a:gd name="connsiteY2-66" fmla="*/ 2911317 h 3345270"/>
                  <a:gd name="connsiteX3-67" fmla="*/ 0 w 2932298"/>
                  <a:gd name="connsiteY3-68" fmla="*/ 3345270 h 3345270"/>
                  <a:gd name="connsiteX4-69" fmla="*/ 201477 w 2932298"/>
                  <a:gd name="connsiteY4-70" fmla="*/ 0 h 3345270"/>
                  <a:gd name="connsiteX0-71" fmla="*/ 123986 w 2854807"/>
                  <a:gd name="connsiteY0-72" fmla="*/ 0 h 3376266"/>
                  <a:gd name="connsiteX1-73" fmla="*/ 2854807 w 2854807"/>
                  <a:gd name="connsiteY1-74" fmla="*/ 30997 h 3376266"/>
                  <a:gd name="connsiteX2-75" fmla="*/ 2854807 w 2854807"/>
                  <a:gd name="connsiteY2-76" fmla="*/ 2911317 h 3376266"/>
                  <a:gd name="connsiteX3-77" fmla="*/ 0 w 2854807"/>
                  <a:gd name="connsiteY3-78" fmla="*/ 3376266 h 3376266"/>
                  <a:gd name="connsiteX4-79" fmla="*/ 123986 w 2854807"/>
                  <a:gd name="connsiteY4-80" fmla="*/ 0 h 3376266"/>
                  <a:gd name="connsiteX0-81" fmla="*/ 201477 w 2932298"/>
                  <a:gd name="connsiteY0-82" fmla="*/ 0 h 3376266"/>
                  <a:gd name="connsiteX1-83" fmla="*/ 2932298 w 2932298"/>
                  <a:gd name="connsiteY1-84" fmla="*/ 30997 h 3376266"/>
                  <a:gd name="connsiteX2-85" fmla="*/ 2932298 w 2932298"/>
                  <a:gd name="connsiteY2-86" fmla="*/ 2911317 h 3376266"/>
                  <a:gd name="connsiteX3-87" fmla="*/ 0 w 2932298"/>
                  <a:gd name="connsiteY3-88" fmla="*/ 3376266 h 3376266"/>
                  <a:gd name="connsiteX4-89" fmla="*/ 201477 w 2932298"/>
                  <a:gd name="connsiteY4-90" fmla="*/ 0 h 3376266"/>
                  <a:gd name="connsiteX0-91" fmla="*/ 325463 w 2932298"/>
                  <a:gd name="connsiteY0-92" fmla="*/ 0 h 3391765"/>
                  <a:gd name="connsiteX1-93" fmla="*/ 2932298 w 2932298"/>
                  <a:gd name="connsiteY1-94" fmla="*/ 46496 h 3391765"/>
                  <a:gd name="connsiteX2-95" fmla="*/ 2932298 w 2932298"/>
                  <a:gd name="connsiteY2-96" fmla="*/ 2926816 h 3391765"/>
                  <a:gd name="connsiteX3-97" fmla="*/ 0 w 2932298"/>
                  <a:gd name="connsiteY3-98" fmla="*/ 3391765 h 3391765"/>
                  <a:gd name="connsiteX4-99" fmla="*/ 325463 w 2932298"/>
                  <a:gd name="connsiteY4-100" fmla="*/ 0 h 3391765"/>
                  <a:gd name="connsiteX0-101" fmla="*/ 325463 w 2932298"/>
                  <a:gd name="connsiteY0-102" fmla="*/ 0 h 3391765"/>
                  <a:gd name="connsiteX1-103" fmla="*/ 2932298 w 2932298"/>
                  <a:gd name="connsiteY1-104" fmla="*/ 46496 h 3391765"/>
                  <a:gd name="connsiteX2-105" fmla="*/ 2932298 w 2932298"/>
                  <a:gd name="connsiteY2-106" fmla="*/ 2926816 h 3391765"/>
                  <a:gd name="connsiteX3-107" fmla="*/ 0 w 2932298"/>
                  <a:gd name="connsiteY3-108" fmla="*/ 3391765 h 3391765"/>
                  <a:gd name="connsiteX4-109" fmla="*/ 325463 w 2932298"/>
                  <a:gd name="connsiteY4-110" fmla="*/ 0 h 3391765"/>
                  <a:gd name="connsiteX0-111" fmla="*/ 325463 w 3195769"/>
                  <a:gd name="connsiteY0-112" fmla="*/ 0 h 3391765"/>
                  <a:gd name="connsiteX1-113" fmla="*/ 2932298 w 3195769"/>
                  <a:gd name="connsiteY1-114" fmla="*/ 46496 h 3391765"/>
                  <a:gd name="connsiteX2-115" fmla="*/ 3195769 w 3195769"/>
                  <a:gd name="connsiteY2-116" fmla="*/ 3004308 h 3391765"/>
                  <a:gd name="connsiteX3-117" fmla="*/ 0 w 3195769"/>
                  <a:gd name="connsiteY3-118" fmla="*/ 3391765 h 3391765"/>
                  <a:gd name="connsiteX4-119" fmla="*/ 325463 w 3195769"/>
                  <a:gd name="connsiteY4-120" fmla="*/ 0 h 3391765"/>
                  <a:gd name="connsiteX0-121" fmla="*/ 325463 w 3304257"/>
                  <a:gd name="connsiteY0-122" fmla="*/ 0 h 3391765"/>
                  <a:gd name="connsiteX1-123" fmla="*/ 2932298 w 3304257"/>
                  <a:gd name="connsiteY1-124" fmla="*/ 46496 h 3391765"/>
                  <a:gd name="connsiteX2-125" fmla="*/ 3304257 w 3304257"/>
                  <a:gd name="connsiteY2-126" fmla="*/ 2973311 h 3391765"/>
                  <a:gd name="connsiteX3-127" fmla="*/ 0 w 3304257"/>
                  <a:gd name="connsiteY3-128" fmla="*/ 3391765 h 3391765"/>
                  <a:gd name="connsiteX4-129" fmla="*/ 325463 w 3304257"/>
                  <a:gd name="connsiteY4-130" fmla="*/ 0 h 3391765"/>
                  <a:gd name="connsiteX0-131" fmla="*/ 325463 w 3304257"/>
                  <a:gd name="connsiteY0-132" fmla="*/ 0 h 3391765"/>
                  <a:gd name="connsiteX1-133" fmla="*/ 3257763 w 3304257"/>
                  <a:gd name="connsiteY1-134" fmla="*/ 61994 h 3391765"/>
                  <a:gd name="connsiteX2-135" fmla="*/ 3304257 w 3304257"/>
                  <a:gd name="connsiteY2-136" fmla="*/ 2973311 h 3391765"/>
                  <a:gd name="connsiteX3-137" fmla="*/ 0 w 3304257"/>
                  <a:gd name="connsiteY3-138" fmla="*/ 3391765 h 3391765"/>
                  <a:gd name="connsiteX4-139" fmla="*/ 325463 w 3304257"/>
                  <a:gd name="connsiteY4-140" fmla="*/ 0 h 33917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304257" h="3391765">
                    <a:moveTo>
                      <a:pt x="325463" y="0"/>
                    </a:moveTo>
                    <a:lnTo>
                      <a:pt x="3257763" y="61994"/>
                    </a:lnTo>
                    <a:lnTo>
                      <a:pt x="3304257" y="2973311"/>
                    </a:lnTo>
                    <a:cubicBezTo>
                      <a:pt x="2280329" y="3164457"/>
                      <a:pt x="2759738" y="3138626"/>
                      <a:pt x="0" y="3391765"/>
                    </a:cubicBezTo>
                    <a:cubicBezTo>
                      <a:pt x="149818" y="2194017"/>
                      <a:pt x="237639" y="1151253"/>
                      <a:pt x="325463" y="0"/>
                    </a:cubicBezTo>
                    <a:close/>
                  </a:path>
                </a:pathLst>
              </a:cu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noFill/>
                <a:prstDash val="solid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289088" y="934230"/>
                <a:ext cx="2808312" cy="2880320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  <a:shade val="67500"/>
                      <a:satMod val="115000"/>
                    </a:sysClr>
                  </a:gs>
                  <a:gs pos="99167">
                    <a:sysClr val="window" lastClr="FFFFFF"/>
                  </a:gs>
                  <a:gs pos="49000">
                    <a:sysClr val="window" lastClr="FFFFFF">
                      <a:lumMod val="95000"/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矩形 4"/>
              <p:cNvSpPr/>
              <p:nvPr/>
            </p:nvSpPr>
            <p:spPr>
              <a:xfrm>
                <a:off x="3414774" y="3055510"/>
                <a:ext cx="613476" cy="671163"/>
              </a:xfrm>
              <a:custGeom>
                <a:avLst/>
                <a:gdLst/>
                <a:ahLst/>
                <a:cxnLst/>
                <a:rect l="l" t="t" r="r" b="b"/>
                <a:pathLst>
                  <a:path w="1236055" h="1352282">
                    <a:moveTo>
                      <a:pt x="1143058" y="0"/>
                    </a:moveTo>
                    <a:lnTo>
                      <a:pt x="1236055" y="4696"/>
                    </a:lnTo>
                    <a:lnTo>
                      <a:pt x="1236055" y="1352282"/>
                    </a:lnTo>
                    <a:lnTo>
                      <a:pt x="19996" y="1352282"/>
                    </a:lnTo>
                    <a:cubicBezTo>
                      <a:pt x="6568" y="1284561"/>
                      <a:pt x="0" y="1214577"/>
                      <a:pt x="0" y="1143058"/>
                    </a:cubicBezTo>
                    <a:cubicBezTo>
                      <a:pt x="0" y="511764"/>
                      <a:pt x="511764" y="0"/>
                      <a:pt x="1143058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rgbClr val="F5750B"/>
                  </a:gs>
                  <a:gs pos="88000">
                    <a:srgbClr val="F79646">
                      <a:lumMod val="75000"/>
                      <a:shade val="67500"/>
                      <a:satMod val="115000"/>
                    </a:srgbClr>
                  </a:gs>
                  <a:gs pos="100000">
                    <a:srgbClr val="F79646">
                      <a:lumMod val="75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215900" dist="38100" dir="13500000" sx="101000" sy="101000" algn="b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6203502" y="1770649"/>
              <a:ext cx="224461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用字母表示为：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en-US" altLang="zh-CN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a+b</a:t>
              </a:r>
              <a:r>
                <a:rPr kumimoji="0" lang="zh-CN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+c=a+(</a:t>
              </a:r>
              <a:r>
                <a:rPr kumimoji="0" lang="en-US" altLang="zh-CN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b+c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)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3527516" y="3273168"/>
            <a:ext cx="888456" cy="0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3971744" y="3324943"/>
            <a:ext cx="0" cy="45422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524605" y="3244656"/>
            <a:ext cx="888456" cy="0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5968833" y="3296431"/>
            <a:ext cx="0" cy="45422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3573748" y="3761081"/>
            <a:ext cx="805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先加前两个数</a:t>
            </a:r>
          </a:p>
        </p:txBody>
      </p:sp>
      <p:sp>
        <p:nvSpPr>
          <p:cNvPr id="43" name="矩形 42"/>
          <p:cNvSpPr/>
          <p:nvPr/>
        </p:nvSpPr>
        <p:spPr>
          <a:xfrm>
            <a:off x="5574744" y="3709516"/>
            <a:ext cx="805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先加后两个数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361" y="4136741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36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641886" y="2698096"/>
            <a:ext cx="3169715" cy="258124"/>
          </a:xfrm>
          <a:custGeom>
            <a:avLst/>
            <a:gdLst/>
            <a:ahLst/>
            <a:cxnLst/>
            <a:rect l="l" t="t" r="r" b="b"/>
            <a:pathLst>
              <a:path w="3169715" h="258124">
                <a:moveTo>
                  <a:pt x="1391168" y="150614"/>
                </a:moveTo>
                <a:lnTo>
                  <a:pt x="1615452" y="150614"/>
                </a:lnTo>
                <a:lnTo>
                  <a:pt x="1615452" y="176417"/>
                </a:lnTo>
                <a:lnTo>
                  <a:pt x="1391168" y="176417"/>
                </a:lnTo>
                <a:close/>
                <a:moveTo>
                  <a:pt x="1391168" y="92236"/>
                </a:moveTo>
                <a:lnTo>
                  <a:pt x="1615452" y="92236"/>
                </a:lnTo>
                <a:lnTo>
                  <a:pt x="1615452" y="118039"/>
                </a:lnTo>
                <a:lnTo>
                  <a:pt x="1391168" y="118039"/>
                </a:lnTo>
                <a:close/>
                <a:moveTo>
                  <a:pt x="665410" y="89962"/>
                </a:moveTo>
                <a:lnTo>
                  <a:pt x="649166" y="149442"/>
                </a:lnTo>
                <a:lnTo>
                  <a:pt x="681704" y="149442"/>
                </a:lnTo>
                <a:close/>
                <a:moveTo>
                  <a:pt x="1850191" y="35049"/>
                </a:moveTo>
                <a:lnTo>
                  <a:pt x="1949087" y="35049"/>
                </a:lnTo>
                <a:lnTo>
                  <a:pt x="1949087" y="62005"/>
                </a:lnTo>
                <a:lnTo>
                  <a:pt x="1873724" y="62005"/>
                </a:lnTo>
                <a:cubicBezTo>
                  <a:pt x="1870140" y="81477"/>
                  <a:pt x="1866469" y="95826"/>
                  <a:pt x="1862711" y="105054"/>
                </a:cubicBezTo>
                <a:cubicBezTo>
                  <a:pt x="1871293" y="100403"/>
                  <a:pt x="1881010" y="98285"/>
                  <a:pt x="1891863" y="98701"/>
                </a:cubicBezTo>
                <a:cubicBezTo>
                  <a:pt x="1902714" y="99116"/>
                  <a:pt x="1913105" y="101600"/>
                  <a:pt x="1923033" y="106151"/>
                </a:cubicBezTo>
                <a:cubicBezTo>
                  <a:pt x="1932961" y="110703"/>
                  <a:pt x="1940145" y="116814"/>
                  <a:pt x="1944585" y="124485"/>
                </a:cubicBezTo>
                <a:cubicBezTo>
                  <a:pt x="1949025" y="132156"/>
                  <a:pt x="1952243" y="139777"/>
                  <a:pt x="1954240" y="147349"/>
                </a:cubicBezTo>
                <a:cubicBezTo>
                  <a:pt x="1956237" y="154921"/>
                  <a:pt x="1957031" y="163150"/>
                  <a:pt x="1956621" y="172036"/>
                </a:cubicBezTo>
                <a:cubicBezTo>
                  <a:pt x="1956212" y="180922"/>
                  <a:pt x="1954386" y="190025"/>
                  <a:pt x="1951143" y="199346"/>
                </a:cubicBezTo>
                <a:cubicBezTo>
                  <a:pt x="1947899" y="208666"/>
                  <a:pt x="1942960" y="216439"/>
                  <a:pt x="1936325" y="222665"/>
                </a:cubicBezTo>
                <a:cubicBezTo>
                  <a:pt x="1929690" y="228891"/>
                  <a:pt x="1921684" y="233827"/>
                  <a:pt x="1912308" y="237474"/>
                </a:cubicBezTo>
                <a:cubicBezTo>
                  <a:pt x="1902932" y="241120"/>
                  <a:pt x="1892080" y="242543"/>
                  <a:pt x="1879752" y="241743"/>
                </a:cubicBezTo>
                <a:cubicBezTo>
                  <a:pt x="1867424" y="240943"/>
                  <a:pt x="1855697" y="236423"/>
                  <a:pt x="1844572" y="228181"/>
                </a:cubicBezTo>
                <a:cubicBezTo>
                  <a:pt x="1833447" y="219940"/>
                  <a:pt x="1825826" y="205290"/>
                  <a:pt x="1821709" y="184230"/>
                </a:cubicBezTo>
                <a:lnTo>
                  <a:pt x="1849000" y="176268"/>
                </a:lnTo>
                <a:cubicBezTo>
                  <a:pt x="1854693" y="198381"/>
                  <a:pt x="1863489" y="210331"/>
                  <a:pt x="1875389" y="212117"/>
                </a:cubicBezTo>
                <a:cubicBezTo>
                  <a:pt x="1887289" y="213903"/>
                  <a:pt x="1896951" y="212657"/>
                  <a:pt x="1904373" y="208378"/>
                </a:cubicBezTo>
                <a:cubicBezTo>
                  <a:pt x="1911796" y="204099"/>
                  <a:pt x="1917191" y="198040"/>
                  <a:pt x="1920558" y="190202"/>
                </a:cubicBezTo>
                <a:cubicBezTo>
                  <a:pt x="1923926" y="182364"/>
                  <a:pt x="1925420" y="173633"/>
                  <a:pt x="1925042" y="164008"/>
                </a:cubicBezTo>
                <a:cubicBezTo>
                  <a:pt x="1924664" y="154384"/>
                  <a:pt x="1922171" y="146382"/>
                  <a:pt x="1917563" y="140001"/>
                </a:cubicBezTo>
                <a:cubicBezTo>
                  <a:pt x="1912956" y="133620"/>
                  <a:pt x="1907099" y="129338"/>
                  <a:pt x="1899992" y="127155"/>
                </a:cubicBezTo>
                <a:cubicBezTo>
                  <a:pt x="1892886" y="124972"/>
                  <a:pt x="1884840" y="124984"/>
                  <a:pt x="1875854" y="127192"/>
                </a:cubicBezTo>
                <a:cubicBezTo>
                  <a:pt x="1866869" y="129400"/>
                  <a:pt x="1859108" y="134912"/>
                  <a:pt x="1852572" y="143731"/>
                </a:cubicBezTo>
                <a:lnTo>
                  <a:pt x="1827550" y="140884"/>
                </a:lnTo>
                <a:cubicBezTo>
                  <a:pt x="1829113" y="133951"/>
                  <a:pt x="1836660" y="98673"/>
                  <a:pt x="1850191" y="35049"/>
                </a:cubicBezTo>
                <a:close/>
                <a:moveTo>
                  <a:pt x="1231066" y="35049"/>
                </a:moveTo>
                <a:lnTo>
                  <a:pt x="1329962" y="35049"/>
                </a:lnTo>
                <a:lnTo>
                  <a:pt x="1329962" y="62005"/>
                </a:lnTo>
                <a:lnTo>
                  <a:pt x="1254599" y="62005"/>
                </a:lnTo>
                <a:cubicBezTo>
                  <a:pt x="1251015" y="81477"/>
                  <a:pt x="1247344" y="95826"/>
                  <a:pt x="1243586" y="105054"/>
                </a:cubicBezTo>
                <a:cubicBezTo>
                  <a:pt x="1252168" y="100403"/>
                  <a:pt x="1261885" y="98285"/>
                  <a:pt x="1272738" y="98701"/>
                </a:cubicBezTo>
                <a:cubicBezTo>
                  <a:pt x="1283590" y="99116"/>
                  <a:pt x="1293980" y="101600"/>
                  <a:pt x="1303908" y="106151"/>
                </a:cubicBezTo>
                <a:cubicBezTo>
                  <a:pt x="1313836" y="110703"/>
                  <a:pt x="1321020" y="116814"/>
                  <a:pt x="1325460" y="124485"/>
                </a:cubicBezTo>
                <a:cubicBezTo>
                  <a:pt x="1329900" y="132156"/>
                  <a:pt x="1333118" y="139777"/>
                  <a:pt x="1335115" y="147349"/>
                </a:cubicBezTo>
                <a:cubicBezTo>
                  <a:pt x="1337112" y="154921"/>
                  <a:pt x="1337906" y="163150"/>
                  <a:pt x="1337496" y="172036"/>
                </a:cubicBezTo>
                <a:cubicBezTo>
                  <a:pt x="1337087" y="180922"/>
                  <a:pt x="1335261" y="190025"/>
                  <a:pt x="1332018" y="199346"/>
                </a:cubicBezTo>
                <a:cubicBezTo>
                  <a:pt x="1328774" y="208666"/>
                  <a:pt x="1323835" y="216439"/>
                  <a:pt x="1317200" y="222665"/>
                </a:cubicBezTo>
                <a:cubicBezTo>
                  <a:pt x="1310565" y="228891"/>
                  <a:pt x="1302559" y="233827"/>
                  <a:pt x="1293183" y="237474"/>
                </a:cubicBezTo>
                <a:cubicBezTo>
                  <a:pt x="1283807" y="241120"/>
                  <a:pt x="1272955" y="242543"/>
                  <a:pt x="1260627" y="241743"/>
                </a:cubicBezTo>
                <a:cubicBezTo>
                  <a:pt x="1248299" y="240943"/>
                  <a:pt x="1236572" y="236423"/>
                  <a:pt x="1225447" y="228181"/>
                </a:cubicBezTo>
                <a:cubicBezTo>
                  <a:pt x="1214323" y="219940"/>
                  <a:pt x="1206701" y="205290"/>
                  <a:pt x="1202584" y="184230"/>
                </a:cubicBezTo>
                <a:lnTo>
                  <a:pt x="1229875" y="176268"/>
                </a:lnTo>
                <a:cubicBezTo>
                  <a:pt x="1235568" y="198381"/>
                  <a:pt x="1244364" y="210331"/>
                  <a:pt x="1256264" y="212117"/>
                </a:cubicBezTo>
                <a:cubicBezTo>
                  <a:pt x="1268164" y="213903"/>
                  <a:pt x="1277826" y="212657"/>
                  <a:pt x="1285248" y="208378"/>
                </a:cubicBezTo>
                <a:cubicBezTo>
                  <a:pt x="1292671" y="204099"/>
                  <a:pt x="1298066" y="198040"/>
                  <a:pt x="1301434" y="190202"/>
                </a:cubicBezTo>
                <a:cubicBezTo>
                  <a:pt x="1304801" y="182364"/>
                  <a:pt x="1306295" y="173633"/>
                  <a:pt x="1305917" y="164008"/>
                </a:cubicBezTo>
                <a:cubicBezTo>
                  <a:pt x="1305539" y="154384"/>
                  <a:pt x="1303046" y="146382"/>
                  <a:pt x="1298438" y="140001"/>
                </a:cubicBezTo>
                <a:cubicBezTo>
                  <a:pt x="1293831" y="133620"/>
                  <a:pt x="1287974" y="129338"/>
                  <a:pt x="1280867" y="127155"/>
                </a:cubicBezTo>
                <a:cubicBezTo>
                  <a:pt x="1273761" y="124972"/>
                  <a:pt x="1265715" y="124984"/>
                  <a:pt x="1256729" y="127192"/>
                </a:cubicBezTo>
                <a:cubicBezTo>
                  <a:pt x="1247744" y="129400"/>
                  <a:pt x="1239983" y="134912"/>
                  <a:pt x="1233447" y="143731"/>
                </a:cubicBezTo>
                <a:lnTo>
                  <a:pt x="1208425" y="140884"/>
                </a:lnTo>
                <a:cubicBezTo>
                  <a:pt x="1209988" y="133951"/>
                  <a:pt x="1217535" y="98673"/>
                  <a:pt x="1231066" y="35049"/>
                </a:cubicBezTo>
                <a:close/>
                <a:moveTo>
                  <a:pt x="1731165" y="31533"/>
                </a:moveTo>
                <a:lnTo>
                  <a:pt x="1750978" y="31533"/>
                </a:lnTo>
                <a:lnTo>
                  <a:pt x="1750978" y="238274"/>
                </a:lnTo>
                <a:lnTo>
                  <a:pt x="1720487" y="238274"/>
                </a:lnTo>
                <a:lnTo>
                  <a:pt x="1720487" y="77186"/>
                </a:lnTo>
                <a:cubicBezTo>
                  <a:pt x="1714311" y="86748"/>
                  <a:pt x="1701468" y="96478"/>
                  <a:pt x="1681959" y="106375"/>
                </a:cubicBezTo>
                <a:lnTo>
                  <a:pt x="1681959" y="79734"/>
                </a:lnTo>
                <a:cubicBezTo>
                  <a:pt x="1701778" y="66278"/>
                  <a:pt x="1718180" y="50211"/>
                  <a:pt x="1731165" y="31533"/>
                </a:cubicBezTo>
                <a:close/>
                <a:moveTo>
                  <a:pt x="1121565" y="31533"/>
                </a:moveTo>
                <a:lnTo>
                  <a:pt x="1141378" y="31533"/>
                </a:lnTo>
                <a:lnTo>
                  <a:pt x="1141378" y="238274"/>
                </a:lnTo>
                <a:lnTo>
                  <a:pt x="1110887" y="238274"/>
                </a:lnTo>
                <a:lnTo>
                  <a:pt x="1110887" y="77186"/>
                </a:lnTo>
                <a:cubicBezTo>
                  <a:pt x="1104711" y="86748"/>
                  <a:pt x="1091868" y="96478"/>
                  <a:pt x="1072359" y="106375"/>
                </a:cubicBezTo>
                <a:lnTo>
                  <a:pt x="1072359" y="79734"/>
                </a:lnTo>
                <a:cubicBezTo>
                  <a:pt x="1092178" y="66278"/>
                  <a:pt x="1108580" y="50211"/>
                  <a:pt x="1121565" y="31533"/>
                </a:cubicBezTo>
                <a:close/>
                <a:moveTo>
                  <a:pt x="650803" y="31533"/>
                </a:moveTo>
                <a:lnTo>
                  <a:pt x="680011" y="31533"/>
                </a:lnTo>
                <a:lnTo>
                  <a:pt x="739040" y="239446"/>
                </a:lnTo>
                <a:lnTo>
                  <a:pt x="704679" y="239446"/>
                </a:lnTo>
                <a:lnTo>
                  <a:pt x="688345" y="177570"/>
                </a:lnTo>
                <a:lnTo>
                  <a:pt x="642469" y="177570"/>
                </a:lnTo>
                <a:lnTo>
                  <a:pt x="626116" y="239446"/>
                </a:lnTo>
                <a:lnTo>
                  <a:pt x="591812" y="239446"/>
                </a:lnTo>
                <a:close/>
                <a:moveTo>
                  <a:pt x="197640" y="31533"/>
                </a:moveTo>
                <a:lnTo>
                  <a:pt x="217453" y="31533"/>
                </a:lnTo>
                <a:lnTo>
                  <a:pt x="217453" y="238274"/>
                </a:lnTo>
                <a:lnTo>
                  <a:pt x="186962" y="238274"/>
                </a:lnTo>
                <a:lnTo>
                  <a:pt x="186962" y="77186"/>
                </a:lnTo>
                <a:cubicBezTo>
                  <a:pt x="180786" y="86748"/>
                  <a:pt x="167943" y="96478"/>
                  <a:pt x="148434" y="106375"/>
                </a:cubicBezTo>
                <a:lnTo>
                  <a:pt x="148434" y="79734"/>
                </a:lnTo>
                <a:cubicBezTo>
                  <a:pt x="168253" y="66278"/>
                  <a:pt x="184655" y="50211"/>
                  <a:pt x="197640" y="31533"/>
                </a:cubicBezTo>
                <a:close/>
                <a:moveTo>
                  <a:pt x="2108352" y="19868"/>
                </a:moveTo>
                <a:lnTo>
                  <a:pt x="2136517" y="19868"/>
                </a:lnTo>
                <a:lnTo>
                  <a:pt x="2136517" y="123769"/>
                </a:lnTo>
                <a:lnTo>
                  <a:pt x="2236902" y="123769"/>
                </a:lnTo>
                <a:lnTo>
                  <a:pt x="2236902" y="147228"/>
                </a:lnTo>
                <a:lnTo>
                  <a:pt x="2136517" y="147228"/>
                </a:lnTo>
                <a:lnTo>
                  <a:pt x="2136517" y="248785"/>
                </a:lnTo>
                <a:lnTo>
                  <a:pt x="2108352" y="248785"/>
                </a:lnTo>
                <a:lnTo>
                  <a:pt x="2108352" y="147228"/>
                </a:lnTo>
                <a:lnTo>
                  <a:pt x="2006795" y="147228"/>
                </a:lnTo>
                <a:lnTo>
                  <a:pt x="2006795" y="123769"/>
                </a:lnTo>
                <a:lnTo>
                  <a:pt x="2108352" y="123769"/>
                </a:lnTo>
                <a:close/>
                <a:moveTo>
                  <a:pt x="879627" y="19868"/>
                </a:moveTo>
                <a:lnTo>
                  <a:pt x="907792" y="19868"/>
                </a:lnTo>
                <a:lnTo>
                  <a:pt x="907792" y="123769"/>
                </a:lnTo>
                <a:lnTo>
                  <a:pt x="1008177" y="123769"/>
                </a:lnTo>
                <a:lnTo>
                  <a:pt x="1008177" y="147228"/>
                </a:lnTo>
                <a:lnTo>
                  <a:pt x="907792" y="147228"/>
                </a:lnTo>
                <a:lnTo>
                  <a:pt x="907792" y="248785"/>
                </a:lnTo>
                <a:lnTo>
                  <a:pt x="879627" y="248785"/>
                </a:lnTo>
                <a:lnTo>
                  <a:pt x="879627" y="147228"/>
                </a:lnTo>
                <a:lnTo>
                  <a:pt x="778070" y="147228"/>
                </a:lnTo>
                <a:lnTo>
                  <a:pt x="778070" y="123769"/>
                </a:lnTo>
                <a:lnTo>
                  <a:pt x="879627" y="123769"/>
                </a:lnTo>
                <a:close/>
                <a:moveTo>
                  <a:pt x="3095473" y="0"/>
                </a:moveTo>
                <a:cubicBezTo>
                  <a:pt x="3144921" y="40035"/>
                  <a:pt x="3169645" y="82302"/>
                  <a:pt x="3169645" y="126801"/>
                </a:cubicBezTo>
                <a:cubicBezTo>
                  <a:pt x="3171208" y="178928"/>
                  <a:pt x="3146849" y="222702"/>
                  <a:pt x="3096570" y="258124"/>
                </a:cubicBezTo>
                <a:lnTo>
                  <a:pt x="3080795" y="239390"/>
                </a:lnTo>
                <a:cubicBezTo>
                  <a:pt x="3122045" y="208458"/>
                  <a:pt x="3143054" y="172628"/>
                  <a:pt x="3143823" y="131899"/>
                </a:cubicBezTo>
                <a:cubicBezTo>
                  <a:pt x="3145386" y="90338"/>
                  <a:pt x="3123986" y="52933"/>
                  <a:pt x="3079623" y="19682"/>
                </a:cubicBezTo>
                <a:close/>
                <a:moveTo>
                  <a:pt x="2531637" y="0"/>
                </a:moveTo>
                <a:lnTo>
                  <a:pt x="2547543" y="19682"/>
                </a:lnTo>
                <a:cubicBezTo>
                  <a:pt x="2503180" y="52933"/>
                  <a:pt x="2481761" y="90351"/>
                  <a:pt x="2483287" y="131936"/>
                </a:cubicBezTo>
                <a:cubicBezTo>
                  <a:pt x="2484056" y="172653"/>
                  <a:pt x="2505084" y="208465"/>
                  <a:pt x="2546371" y="239371"/>
                </a:cubicBezTo>
                <a:lnTo>
                  <a:pt x="2530540" y="258124"/>
                </a:lnTo>
                <a:cubicBezTo>
                  <a:pt x="2480298" y="222715"/>
                  <a:pt x="2455958" y="178333"/>
                  <a:pt x="2457521" y="124978"/>
                </a:cubicBezTo>
                <a:cubicBezTo>
                  <a:pt x="2457521" y="81657"/>
                  <a:pt x="2482226" y="39997"/>
                  <a:pt x="2531637" y="0"/>
                </a:cubicBezTo>
                <a:close/>
                <a:moveTo>
                  <a:pt x="323698" y="0"/>
                </a:moveTo>
                <a:cubicBezTo>
                  <a:pt x="373146" y="40035"/>
                  <a:pt x="397870" y="82302"/>
                  <a:pt x="397870" y="126801"/>
                </a:cubicBezTo>
                <a:cubicBezTo>
                  <a:pt x="399433" y="178928"/>
                  <a:pt x="375074" y="222702"/>
                  <a:pt x="324795" y="258124"/>
                </a:cubicBezTo>
                <a:lnTo>
                  <a:pt x="309020" y="239390"/>
                </a:lnTo>
                <a:cubicBezTo>
                  <a:pt x="350270" y="208458"/>
                  <a:pt x="371279" y="172628"/>
                  <a:pt x="372048" y="131899"/>
                </a:cubicBezTo>
                <a:cubicBezTo>
                  <a:pt x="373611" y="90338"/>
                  <a:pt x="352211" y="52933"/>
                  <a:pt x="307848" y="19682"/>
                </a:cubicBezTo>
                <a:close/>
                <a:moveTo>
                  <a:pt x="74187" y="0"/>
                </a:moveTo>
                <a:lnTo>
                  <a:pt x="90093" y="19682"/>
                </a:lnTo>
                <a:cubicBezTo>
                  <a:pt x="45730" y="52933"/>
                  <a:pt x="24311" y="90351"/>
                  <a:pt x="25837" y="131936"/>
                </a:cubicBezTo>
                <a:cubicBezTo>
                  <a:pt x="26606" y="172653"/>
                  <a:pt x="47634" y="208465"/>
                  <a:pt x="88921" y="239371"/>
                </a:cubicBezTo>
                <a:lnTo>
                  <a:pt x="73090" y="258124"/>
                </a:lnTo>
                <a:cubicBezTo>
                  <a:pt x="22848" y="222715"/>
                  <a:pt x="-1492" y="178333"/>
                  <a:pt x="71" y="124978"/>
                </a:cubicBezTo>
                <a:cubicBezTo>
                  <a:pt x="71" y="81657"/>
                  <a:pt x="24776" y="39997"/>
                  <a:pt x="7418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6102198" y="2488088"/>
            <a:ext cx="647700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623199" y="3310174"/>
            <a:ext cx="7330525" cy="2168444"/>
          </a:xfrm>
          <a:custGeom>
            <a:avLst/>
            <a:gdLst/>
            <a:ahLst/>
            <a:cxnLst/>
            <a:rect l="l" t="t" r="r" b="b"/>
            <a:pathLst>
              <a:path w="7330525" h="2168444">
                <a:moveTo>
                  <a:pt x="2924693" y="2007989"/>
                </a:moveTo>
                <a:lnTo>
                  <a:pt x="3148976" y="2007989"/>
                </a:lnTo>
                <a:lnTo>
                  <a:pt x="3148976" y="2033792"/>
                </a:lnTo>
                <a:lnTo>
                  <a:pt x="2924693" y="2033792"/>
                </a:lnTo>
                <a:close/>
                <a:moveTo>
                  <a:pt x="3251742" y="1964698"/>
                </a:moveTo>
                <a:cubicBezTo>
                  <a:pt x="3255413" y="1969262"/>
                  <a:pt x="3257993" y="1973578"/>
                  <a:pt x="3259481" y="1977647"/>
                </a:cubicBezTo>
                <a:cubicBezTo>
                  <a:pt x="3262160" y="1984691"/>
                  <a:pt x="3264045" y="1994414"/>
                  <a:pt x="3265137" y="2006817"/>
                </a:cubicBezTo>
                <a:cubicBezTo>
                  <a:pt x="3267220" y="2031225"/>
                  <a:pt x="3268659" y="2057270"/>
                  <a:pt x="3269453" y="2084952"/>
                </a:cubicBezTo>
                <a:cubicBezTo>
                  <a:pt x="3280069" y="2070962"/>
                  <a:pt x="3292224" y="2052457"/>
                  <a:pt x="3305916" y="2029439"/>
                </a:cubicBezTo>
                <a:cubicBezTo>
                  <a:pt x="3310083" y="2022493"/>
                  <a:pt x="3312167" y="2015945"/>
                  <a:pt x="3312167" y="2009793"/>
                </a:cubicBezTo>
                <a:cubicBezTo>
                  <a:pt x="3312167" y="2005924"/>
                  <a:pt x="3309760" y="2002253"/>
                  <a:pt x="3304948" y="1998780"/>
                </a:cubicBezTo>
                <a:cubicBezTo>
                  <a:pt x="3300136" y="1995307"/>
                  <a:pt x="3297135" y="1992604"/>
                  <a:pt x="3295944" y="1990669"/>
                </a:cubicBezTo>
                <a:cubicBezTo>
                  <a:pt x="3294754" y="1988734"/>
                  <a:pt x="3294158" y="1986229"/>
                  <a:pt x="3294158" y="1983153"/>
                </a:cubicBezTo>
                <a:cubicBezTo>
                  <a:pt x="3294158" y="1978192"/>
                  <a:pt x="3295969" y="1973876"/>
                  <a:pt x="3299591" y="1970205"/>
                </a:cubicBezTo>
                <a:cubicBezTo>
                  <a:pt x="3303212" y="1966534"/>
                  <a:pt x="3307602" y="1964698"/>
                  <a:pt x="3312762" y="1964698"/>
                </a:cubicBezTo>
                <a:cubicBezTo>
                  <a:pt x="3318219" y="1964698"/>
                  <a:pt x="3322957" y="1966782"/>
                  <a:pt x="3326975" y="1970949"/>
                </a:cubicBezTo>
                <a:cubicBezTo>
                  <a:pt x="3330993" y="1975116"/>
                  <a:pt x="3333002" y="1980028"/>
                  <a:pt x="3333002" y="1985683"/>
                </a:cubicBezTo>
                <a:cubicBezTo>
                  <a:pt x="3333002" y="1992331"/>
                  <a:pt x="3331142" y="2000045"/>
                  <a:pt x="3327421" y="2008826"/>
                </a:cubicBezTo>
                <a:cubicBezTo>
                  <a:pt x="3323701" y="2017607"/>
                  <a:pt x="3314994" y="2032663"/>
                  <a:pt x="3301302" y="2053995"/>
                </a:cubicBezTo>
                <a:cubicBezTo>
                  <a:pt x="3283740" y="2081280"/>
                  <a:pt x="3266526" y="2104895"/>
                  <a:pt x="3249659" y="2124838"/>
                </a:cubicBezTo>
                <a:cubicBezTo>
                  <a:pt x="3238844" y="2137537"/>
                  <a:pt x="3230113" y="2146690"/>
                  <a:pt x="3223465" y="2152296"/>
                </a:cubicBezTo>
                <a:cubicBezTo>
                  <a:pt x="3216817" y="2157902"/>
                  <a:pt x="3209922" y="2162342"/>
                  <a:pt x="3202778" y="2165616"/>
                </a:cubicBezTo>
                <a:cubicBezTo>
                  <a:pt x="3198511" y="2167502"/>
                  <a:pt x="3194295" y="2168444"/>
                  <a:pt x="3190127" y="2168444"/>
                </a:cubicBezTo>
                <a:cubicBezTo>
                  <a:pt x="3184472" y="2168444"/>
                  <a:pt x="3179635" y="2166460"/>
                  <a:pt x="3175617" y="2162491"/>
                </a:cubicBezTo>
                <a:cubicBezTo>
                  <a:pt x="3171598" y="2158522"/>
                  <a:pt x="3169589" y="2153809"/>
                  <a:pt x="3169589" y="2148352"/>
                </a:cubicBezTo>
                <a:cubicBezTo>
                  <a:pt x="3169589" y="2142895"/>
                  <a:pt x="3171400" y="2138282"/>
                  <a:pt x="3175021" y="2134511"/>
                </a:cubicBezTo>
                <a:cubicBezTo>
                  <a:pt x="3178643" y="2130741"/>
                  <a:pt x="3182884" y="2128856"/>
                  <a:pt x="3187746" y="2128856"/>
                </a:cubicBezTo>
                <a:cubicBezTo>
                  <a:pt x="3193798" y="2128856"/>
                  <a:pt x="3199355" y="2132031"/>
                  <a:pt x="3204415" y="2138381"/>
                </a:cubicBezTo>
                <a:cubicBezTo>
                  <a:pt x="3207788" y="2142647"/>
                  <a:pt x="3210566" y="2144781"/>
                  <a:pt x="3212749" y="2144781"/>
                </a:cubicBezTo>
                <a:cubicBezTo>
                  <a:pt x="3215031" y="2144781"/>
                  <a:pt x="3217264" y="2144135"/>
                  <a:pt x="3219447" y="2142846"/>
                </a:cubicBezTo>
                <a:cubicBezTo>
                  <a:pt x="3222423" y="2141258"/>
                  <a:pt x="3226590" y="2137587"/>
                  <a:pt x="3231948" y="2131832"/>
                </a:cubicBezTo>
                <a:cubicBezTo>
                  <a:pt x="3232543" y="2119430"/>
                  <a:pt x="3232841" y="2110054"/>
                  <a:pt x="3232841" y="2103704"/>
                </a:cubicBezTo>
                <a:cubicBezTo>
                  <a:pt x="3232841" y="2095171"/>
                  <a:pt x="3232444" y="2083166"/>
                  <a:pt x="3231651" y="2067688"/>
                </a:cubicBezTo>
                <a:lnTo>
                  <a:pt x="3229120" y="2010984"/>
                </a:lnTo>
                <a:cubicBezTo>
                  <a:pt x="3228227" y="2000566"/>
                  <a:pt x="3225995" y="1993075"/>
                  <a:pt x="3222423" y="1988511"/>
                </a:cubicBezTo>
                <a:cubicBezTo>
                  <a:pt x="3219645" y="1985137"/>
                  <a:pt x="3216024" y="1983451"/>
                  <a:pt x="3211559" y="1983451"/>
                </a:cubicBezTo>
                <a:cubicBezTo>
                  <a:pt x="3209872" y="1983451"/>
                  <a:pt x="3207987" y="1983600"/>
                  <a:pt x="3205903" y="1983897"/>
                </a:cubicBezTo>
                <a:lnTo>
                  <a:pt x="3205903" y="1978093"/>
                </a:lnTo>
                <a:close/>
                <a:moveTo>
                  <a:pt x="1261017" y="1964698"/>
                </a:moveTo>
                <a:cubicBezTo>
                  <a:pt x="1264688" y="1969262"/>
                  <a:pt x="1267268" y="1973578"/>
                  <a:pt x="1268757" y="1977647"/>
                </a:cubicBezTo>
                <a:cubicBezTo>
                  <a:pt x="1271435" y="1984691"/>
                  <a:pt x="1273321" y="1994414"/>
                  <a:pt x="1274412" y="2006817"/>
                </a:cubicBezTo>
                <a:cubicBezTo>
                  <a:pt x="1276495" y="2031225"/>
                  <a:pt x="1277934" y="2057270"/>
                  <a:pt x="1278728" y="2084952"/>
                </a:cubicBezTo>
                <a:cubicBezTo>
                  <a:pt x="1289345" y="2070962"/>
                  <a:pt x="1301499" y="2052457"/>
                  <a:pt x="1315191" y="2029439"/>
                </a:cubicBezTo>
                <a:cubicBezTo>
                  <a:pt x="1319358" y="2022493"/>
                  <a:pt x="1321442" y="2015945"/>
                  <a:pt x="1321442" y="2009793"/>
                </a:cubicBezTo>
                <a:cubicBezTo>
                  <a:pt x="1321442" y="2005924"/>
                  <a:pt x="1319036" y="2002253"/>
                  <a:pt x="1314223" y="1998780"/>
                </a:cubicBezTo>
                <a:cubicBezTo>
                  <a:pt x="1309411" y="1995307"/>
                  <a:pt x="1306410" y="1992604"/>
                  <a:pt x="1305219" y="1990669"/>
                </a:cubicBezTo>
                <a:cubicBezTo>
                  <a:pt x="1304029" y="1988734"/>
                  <a:pt x="1303434" y="1986229"/>
                  <a:pt x="1303434" y="1983153"/>
                </a:cubicBezTo>
                <a:cubicBezTo>
                  <a:pt x="1303434" y="1978192"/>
                  <a:pt x="1305244" y="1973876"/>
                  <a:pt x="1308866" y="1970205"/>
                </a:cubicBezTo>
                <a:cubicBezTo>
                  <a:pt x="1312487" y="1966534"/>
                  <a:pt x="1316878" y="1964698"/>
                  <a:pt x="1322037" y="1964698"/>
                </a:cubicBezTo>
                <a:cubicBezTo>
                  <a:pt x="1327494" y="1964698"/>
                  <a:pt x="1332232" y="1966782"/>
                  <a:pt x="1336250" y="1970949"/>
                </a:cubicBezTo>
                <a:cubicBezTo>
                  <a:pt x="1340268" y="1975116"/>
                  <a:pt x="1342278" y="1980028"/>
                  <a:pt x="1342278" y="1985683"/>
                </a:cubicBezTo>
                <a:cubicBezTo>
                  <a:pt x="1342278" y="1992331"/>
                  <a:pt x="1340417" y="2000045"/>
                  <a:pt x="1336697" y="2008826"/>
                </a:cubicBezTo>
                <a:cubicBezTo>
                  <a:pt x="1332976" y="2017607"/>
                  <a:pt x="1324269" y="2032663"/>
                  <a:pt x="1310577" y="2053995"/>
                </a:cubicBezTo>
                <a:cubicBezTo>
                  <a:pt x="1293015" y="2081280"/>
                  <a:pt x="1275801" y="2104895"/>
                  <a:pt x="1258934" y="2124838"/>
                </a:cubicBezTo>
                <a:cubicBezTo>
                  <a:pt x="1248119" y="2137537"/>
                  <a:pt x="1239388" y="2146690"/>
                  <a:pt x="1232740" y="2152296"/>
                </a:cubicBezTo>
                <a:cubicBezTo>
                  <a:pt x="1226092" y="2157902"/>
                  <a:pt x="1219197" y="2162342"/>
                  <a:pt x="1212053" y="2165616"/>
                </a:cubicBezTo>
                <a:cubicBezTo>
                  <a:pt x="1207787" y="2167502"/>
                  <a:pt x="1203570" y="2168444"/>
                  <a:pt x="1199403" y="2168444"/>
                </a:cubicBezTo>
                <a:cubicBezTo>
                  <a:pt x="1193747" y="2168444"/>
                  <a:pt x="1188910" y="2166460"/>
                  <a:pt x="1184892" y="2162491"/>
                </a:cubicBezTo>
                <a:cubicBezTo>
                  <a:pt x="1180873" y="2158522"/>
                  <a:pt x="1178864" y="2153809"/>
                  <a:pt x="1178864" y="2148352"/>
                </a:cubicBezTo>
                <a:cubicBezTo>
                  <a:pt x="1178864" y="2142895"/>
                  <a:pt x="1180675" y="2138282"/>
                  <a:pt x="1184297" y="2134511"/>
                </a:cubicBezTo>
                <a:cubicBezTo>
                  <a:pt x="1187918" y="2130741"/>
                  <a:pt x="1192160" y="2128856"/>
                  <a:pt x="1197021" y="2128856"/>
                </a:cubicBezTo>
                <a:cubicBezTo>
                  <a:pt x="1203074" y="2128856"/>
                  <a:pt x="1208630" y="2132031"/>
                  <a:pt x="1213690" y="2138381"/>
                </a:cubicBezTo>
                <a:cubicBezTo>
                  <a:pt x="1217064" y="2142647"/>
                  <a:pt x="1219842" y="2144781"/>
                  <a:pt x="1222025" y="2144781"/>
                </a:cubicBezTo>
                <a:cubicBezTo>
                  <a:pt x="1224307" y="2144781"/>
                  <a:pt x="1226539" y="2144135"/>
                  <a:pt x="1228722" y="2142846"/>
                </a:cubicBezTo>
                <a:cubicBezTo>
                  <a:pt x="1231698" y="2141258"/>
                  <a:pt x="1235866" y="2137587"/>
                  <a:pt x="1241224" y="2131832"/>
                </a:cubicBezTo>
                <a:cubicBezTo>
                  <a:pt x="1241819" y="2119430"/>
                  <a:pt x="1242117" y="2110054"/>
                  <a:pt x="1242117" y="2103704"/>
                </a:cubicBezTo>
                <a:cubicBezTo>
                  <a:pt x="1242117" y="2095171"/>
                  <a:pt x="1241719" y="2083166"/>
                  <a:pt x="1240926" y="2067688"/>
                </a:cubicBezTo>
                <a:lnTo>
                  <a:pt x="1238396" y="2010984"/>
                </a:lnTo>
                <a:cubicBezTo>
                  <a:pt x="1237503" y="2000566"/>
                  <a:pt x="1235271" y="1993075"/>
                  <a:pt x="1231698" y="1988511"/>
                </a:cubicBezTo>
                <a:cubicBezTo>
                  <a:pt x="1228920" y="1985137"/>
                  <a:pt x="1225299" y="1983451"/>
                  <a:pt x="1220834" y="1983451"/>
                </a:cubicBezTo>
                <a:cubicBezTo>
                  <a:pt x="1219147" y="1983451"/>
                  <a:pt x="1217262" y="1983600"/>
                  <a:pt x="1215178" y="1983897"/>
                </a:cubicBezTo>
                <a:lnTo>
                  <a:pt x="1215178" y="1978093"/>
                </a:lnTo>
                <a:close/>
                <a:moveTo>
                  <a:pt x="673147" y="1964698"/>
                </a:moveTo>
                <a:cubicBezTo>
                  <a:pt x="682572" y="1979482"/>
                  <a:pt x="689220" y="1995754"/>
                  <a:pt x="693089" y="2013514"/>
                </a:cubicBezTo>
                <a:cubicBezTo>
                  <a:pt x="702813" y="1999127"/>
                  <a:pt x="710155" y="1989057"/>
                  <a:pt x="715116" y="1983302"/>
                </a:cubicBezTo>
                <a:cubicBezTo>
                  <a:pt x="721763" y="1975563"/>
                  <a:pt x="727245" y="1970527"/>
                  <a:pt x="731561" y="1968196"/>
                </a:cubicBezTo>
                <a:cubicBezTo>
                  <a:pt x="735877" y="1965864"/>
                  <a:pt x="740466" y="1964698"/>
                  <a:pt x="745328" y="1964698"/>
                </a:cubicBezTo>
                <a:cubicBezTo>
                  <a:pt x="750785" y="1964698"/>
                  <a:pt x="754977" y="1966187"/>
                  <a:pt x="757904" y="1969163"/>
                </a:cubicBezTo>
                <a:cubicBezTo>
                  <a:pt x="760831" y="1972140"/>
                  <a:pt x="762294" y="1976158"/>
                  <a:pt x="762294" y="1981218"/>
                </a:cubicBezTo>
                <a:cubicBezTo>
                  <a:pt x="762294" y="1985981"/>
                  <a:pt x="760831" y="1989875"/>
                  <a:pt x="757904" y="1992901"/>
                </a:cubicBezTo>
                <a:cubicBezTo>
                  <a:pt x="754977" y="1995928"/>
                  <a:pt x="751331" y="1997441"/>
                  <a:pt x="746965" y="1997441"/>
                </a:cubicBezTo>
                <a:cubicBezTo>
                  <a:pt x="743791" y="1997441"/>
                  <a:pt x="740144" y="1996870"/>
                  <a:pt x="736026" y="1995729"/>
                </a:cubicBezTo>
                <a:cubicBezTo>
                  <a:pt x="731909" y="1994588"/>
                  <a:pt x="729056" y="1994018"/>
                  <a:pt x="727469" y="1994018"/>
                </a:cubicBezTo>
                <a:cubicBezTo>
                  <a:pt x="723302" y="1994018"/>
                  <a:pt x="719333" y="1995506"/>
                  <a:pt x="715562" y="1998482"/>
                </a:cubicBezTo>
                <a:cubicBezTo>
                  <a:pt x="710403" y="2002550"/>
                  <a:pt x="704053" y="2011232"/>
                  <a:pt x="696512" y="2024527"/>
                </a:cubicBezTo>
                <a:cubicBezTo>
                  <a:pt x="704946" y="2054293"/>
                  <a:pt x="711693" y="2072450"/>
                  <a:pt x="716753" y="2078998"/>
                </a:cubicBezTo>
                <a:cubicBezTo>
                  <a:pt x="719729" y="2082868"/>
                  <a:pt x="722756" y="2084803"/>
                  <a:pt x="725831" y="2084803"/>
                </a:cubicBezTo>
                <a:cubicBezTo>
                  <a:pt x="728411" y="2084803"/>
                  <a:pt x="730644" y="2084158"/>
                  <a:pt x="732529" y="2082868"/>
                </a:cubicBezTo>
                <a:cubicBezTo>
                  <a:pt x="735406" y="2080784"/>
                  <a:pt x="739821" y="2075575"/>
                  <a:pt x="745774" y="2067241"/>
                </a:cubicBezTo>
                <a:lnTo>
                  <a:pt x="751132" y="2070366"/>
                </a:lnTo>
                <a:cubicBezTo>
                  <a:pt x="742401" y="2084455"/>
                  <a:pt x="733868" y="2094377"/>
                  <a:pt x="725534" y="2100132"/>
                </a:cubicBezTo>
                <a:cubicBezTo>
                  <a:pt x="719184" y="2104597"/>
                  <a:pt x="712933" y="2106829"/>
                  <a:pt x="706781" y="2106829"/>
                </a:cubicBezTo>
                <a:cubicBezTo>
                  <a:pt x="700432" y="2106829"/>
                  <a:pt x="695148" y="2105415"/>
                  <a:pt x="690931" y="2102588"/>
                </a:cubicBezTo>
                <a:cubicBezTo>
                  <a:pt x="686714" y="2099760"/>
                  <a:pt x="682969" y="2095146"/>
                  <a:pt x="679695" y="2088747"/>
                </a:cubicBezTo>
                <a:cubicBezTo>
                  <a:pt x="676421" y="2082347"/>
                  <a:pt x="672551" y="2072103"/>
                  <a:pt x="668086" y="2058014"/>
                </a:cubicBezTo>
                <a:cubicBezTo>
                  <a:pt x="656478" y="2072797"/>
                  <a:pt x="647375" y="2083587"/>
                  <a:pt x="640776" y="2090384"/>
                </a:cubicBezTo>
                <a:cubicBezTo>
                  <a:pt x="634178" y="2097180"/>
                  <a:pt x="628697" y="2101620"/>
                  <a:pt x="624331" y="2103704"/>
                </a:cubicBezTo>
                <a:cubicBezTo>
                  <a:pt x="619965" y="2105788"/>
                  <a:pt x="615302" y="2106829"/>
                  <a:pt x="610341" y="2106829"/>
                </a:cubicBezTo>
                <a:cubicBezTo>
                  <a:pt x="605182" y="2106829"/>
                  <a:pt x="601089" y="2105341"/>
                  <a:pt x="598063" y="2102364"/>
                </a:cubicBezTo>
                <a:cubicBezTo>
                  <a:pt x="595036" y="2099388"/>
                  <a:pt x="593523" y="2095518"/>
                  <a:pt x="593523" y="2090756"/>
                </a:cubicBezTo>
                <a:cubicBezTo>
                  <a:pt x="593523" y="2085696"/>
                  <a:pt x="595160" y="2081529"/>
                  <a:pt x="598434" y="2078254"/>
                </a:cubicBezTo>
                <a:cubicBezTo>
                  <a:pt x="601709" y="2074980"/>
                  <a:pt x="605876" y="2073343"/>
                  <a:pt x="610936" y="2073343"/>
                </a:cubicBezTo>
                <a:cubicBezTo>
                  <a:pt x="613615" y="2073343"/>
                  <a:pt x="616642" y="2074137"/>
                  <a:pt x="620015" y="2075724"/>
                </a:cubicBezTo>
                <a:cubicBezTo>
                  <a:pt x="624976" y="2078106"/>
                  <a:pt x="628547" y="2079296"/>
                  <a:pt x="630730" y="2079296"/>
                </a:cubicBezTo>
                <a:cubicBezTo>
                  <a:pt x="633608" y="2079296"/>
                  <a:pt x="636188" y="2078701"/>
                  <a:pt x="638469" y="2077510"/>
                </a:cubicBezTo>
                <a:cubicBezTo>
                  <a:pt x="641446" y="2076022"/>
                  <a:pt x="645217" y="2072797"/>
                  <a:pt x="649780" y="2067836"/>
                </a:cubicBezTo>
                <a:cubicBezTo>
                  <a:pt x="652559" y="2064761"/>
                  <a:pt x="657668" y="2058212"/>
                  <a:pt x="665110" y="2048191"/>
                </a:cubicBezTo>
                <a:cubicBezTo>
                  <a:pt x="655585" y="2012869"/>
                  <a:pt x="648144" y="1991735"/>
                  <a:pt x="642786" y="1984790"/>
                </a:cubicBezTo>
                <a:cubicBezTo>
                  <a:pt x="639412" y="1980325"/>
                  <a:pt x="635146" y="1978093"/>
                  <a:pt x="629986" y="1978093"/>
                </a:cubicBezTo>
                <a:cubicBezTo>
                  <a:pt x="627307" y="1978093"/>
                  <a:pt x="624033" y="1978490"/>
                  <a:pt x="620163" y="1979284"/>
                </a:cubicBezTo>
                <a:lnTo>
                  <a:pt x="621205" y="1973628"/>
                </a:lnTo>
                <a:close/>
                <a:moveTo>
                  <a:pt x="2924693" y="1949611"/>
                </a:moveTo>
                <a:lnTo>
                  <a:pt x="3148976" y="1949611"/>
                </a:lnTo>
                <a:lnTo>
                  <a:pt x="3148976" y="1975414"/>
                </a:lnTo>
                <a:lnTo>
                  <a:pt x="2924693" y="1975414"/>
                </a:lnTo>
                <a:close/>
                <a:moveTo>
                  <a:pt x="5410429" y="1915260"/>
                </a:moveTo>
                <a:cubicBezTo>
                  <a:pt x="5401989" y="1914894"/>
                  <a:pt x="5394353" y="1919402"/>
                  <a:pt x="5387519" y="1928784"/>
                </a:cubicBezTo>
                <a:cubicBezTo>
                  <a:pt x="5380685" y="1938167"/>
                  <a:pt x="5376121" y="1953319"/>
                  <a:pt x="5373827" y="1974242"/>
                </a:cubicBezTo>
                <a:cubicBezTo>
                  <a:pt x="5371545" y="1995152"/>
                  <a:pt x="5372320" y="2013833"/>
                  <a:pt x="5376152" y="2030285"/>
                </a:cubicBezTo>
                <a:cubicBezTo>
                  <a:pt x="5379984" y="2046737"/>
                  <a:pt x="5385910" y="2058026"/>
                  <a:pt x="5393928" y="2064153"/>
                </a:cubicBezTo>
                <a:cubicBezTo>
                  <a:pt x="5401946" y="2070280"/>
                  <a:pt x="5409995" y="2071566"/>
                  <a:pt x="5418075" y="2068013"/>
                </a:cubicBezTo>
                <a:cubicBezTo>
                  <a:pt x="5426155" y="2064460"/>
                  <a:pt x="5432273" y="2056457"/>
                  <a:pt x="5436427" y="2044005"/>
                </a:cubicBezTo>
                <a:cubicBezTo>
                  <a:pt x="5440582" y="2031553"/>
                  <a:pt x="5442660" y="2017830"/>
                  <a:pt x="5442660" y="2002836"/>
                </a:cubicBezTo>
                <a:cubicBezTo>
                  <a:pt x="5442660" y="1987841"/>
                  <a:pt x="5442089" y="1974251"/>
                  <a:pt x="5440948" y="1962066"/>
                </a:cubicBezTo>
                <a:cubicBezTo>
                  <a:pt x="5439807" y="1949881"/>
                  <a:pt x="5436545" y="1939125"/>
                  <a:pt x="5431163" y="1929798"/>
                </a:cubicBezTo>
                <a:cubicBezTo>
                  <a:pt x="5425780" y="1920472"/>
                  <a:pt x="5418869" y="1915626"/>
                  <a:pt x="5410429" y="1915260"/>
                </a:cubicBezTo>
                <a:close/>
                <a:moveTo>
                  <a:pt x="164266" y="1892424"/>
                </a:moveTo>
                <a:lnTo>
                  <a:pt x="263162" y="1892424"/>
                </a:lnTo>
                <a:lnTo>
                  <a:pt x="263162" y="1919380"/>
                </a:lnTo>
                <a:lnTo>
                  <a:pt x="187800" y="1919380"/>
                </a:lnTo>
                <a:cubicBezTo>
                  <a:pt x="184215" y="1938852"/>
                  <a:pt x="180544" y="1953202"/>
                  <a:pt x="176786" y="1962429"/>
                </a:cubicBezTo>
                <a:cubicBezTo>
                  <a:pt x="185368" y="1957778"/>
                  <a:pt x="195085" y="1955660"/>
                  <a:pt x="205938" y="1956076"/>
                </a:cubicBezTo>
                <a:cubicBezTo>
                  <a:pt x="216790" y="1956491"/>
                  <a:pt x="227180" y="1958975"/>
                  <a:pt x="237108" y="1963526"/>
                </a:cubicBezTo>
                <a:cubicBezTo>
                  <a:pt x="247036" y="1968078"/>
                  <a:pt x="254220" y="1974189"/>
                  <a:pt x="258661" y="1981860"/>
                </a:cubicBezTo>
                <a:cubicBezTo>
                  <a:pt x="263100" y="1989531"/>
                  <a:pt x="266318" y="1997152"/>
                  <a:pt x="268315" y="2004724"/>
                </a:cubicBezTo>
                <a:cubicBezTo>
                  <a:pt x="270312" y="2012296"/>
                  <a:pt x="271106" y="2020524"/>
                  <a:pt x="270697" y="2029411"/>
                </a:cubicBezTo>
                <a:cubicBezTo>
                  <a:pt x="270287" y="2038297"/>
                  <a:pt x="268461" y="2047400"/>
                  <a:pt x="265218" y="2056721"/>
                </a:cubicBezTo>
                <a:cubicBezTo>
                  <a:pt x="261975" y="2066041"/>
                  <a:pt x="257035" y="2073814"/>
                  <a:pt x="250400" y="2080040"/>
                </a:cubicBezTo>
                <a:cubicBezTo>
                  <a:pt x="243765" y="2086266"/>
                  <a:pt x="235759" y="2091202"/>
                  <a:pt x="226383" y="2094849"/>
                </a:cubicBezTo>
                <a:cubicBezTo>
                  <a:pt x="217007" y="2098495"/>
                  <a:pt x="206155" y="2099918"/>
                  <a:pt x="193827" y="2099118"/>
                </a:cubicBezTo>
                <a:cubicBezTo>
                  <a:pt x="181499" y="2098318"/>
                  <a:pt x="169773" y="2093798"/>
                  <a:pt x="158648" y="2085556"/>
                </a:cubicBezTo>
                <a:cubicBezTo>
                  <a:pt x="147522" y="2077315"/>
                  <a:pt x="139901" y="2062665"/>
                  <a:pt x="135784" y="2041605"/>
                </a:cubicBezTo>
                <a:lnTo>
                  <a:pt x="163075" y="2033643"/>
                </a:lnTo>
                <a:cubicBezTo>
                  <a:pt x="168768" y="2055756"/>
                  <a:pt x="177564" y="2067706"/>
                  <a:pt x="189464" y="2069492"/>
                </a:cubicBezTo>
                <a:cubicBezTo>
                  <a:pt x="201364" y="2071278"/>
                  <a:pt x="211026" y="2070032"/>
                  <a:pt x="218449" y="2065753"/>
                </a:cubicBezTo>
                <a:cubicBezTo>
                  <a:pt x="225871" y="2061474"/>
                  <a:pt x="231267" y="2055415"/>
                  <a:pt x="234634" y="2047577"/>
                </a:cubicBezTo>
                <a:cubicBezTo>
                  <a:pt x="238001" y="2039739"/>
                  <a:pt x="239496" y="2031008"/>
                  <a:pt x="239117" y="2021383"/>
                </a:cubicBezTo>
                <a:cubicBezTo>
                  <a:pt x="238739" y="2011759"/>
                  <a:pt x="236246" y="2003757"/>
                  <a:pt x="231638" y="1997376"/>
                </a:cubicBezTo>
                <a:cubicBezTo>
                  <a:pt x="227031" y="1990995"/>
                  <a:pt x="221174" y="1986713"/>
                  <a:pt x="214067" y="1984530"/>
                </a:cubicBezTo>
                <a:cubicBezTo>
                  <a:pt x="206961" y="1982347"/>
                  <a:pt x="198915" y="1982359"/>
                  <a:pt x="189929" y="1984567"/>
                </a:cubicBezTo>
                <a:cubicBezTo>
                  <a:pt x="180944" y="1986775"/>
                  <a:pt x="173183" y="1992287"/>
                  <a:pt x="166647" y="2001106"/>
                </a:cubicBezTo>
                <a:lnTo>
                  <a:pt x="141625" y="1998259"/>
                </a:lnTo>
                <a:cubicBezTo>
                  <a:pt x="143188" y="1991326"/>
                  <a:pt x="150735" y="1956048"/>
                  <a:pt x="164266" y="1892424"/>
                </a:cubicBezTo>
                <a:close/>
                <a:moveTo>
                  <a:pt x="5260317" y="1888329"/>
                </a:moveTo>
                <a:cubicBezTo>
                  <a:pt x="5266891" y="1889270"/>
                  <a:pt x="5273002" y="1891190"/>
                  <a:pt x="5278651" y="1894089"/>
                </a:cubicBezTo>
                <a:cubicBezTo>
                  <a:pt x="5289950" y="1899887"/>
                  <a:pt x="5297816" y="1908271"/>
                  <a:pt x="5302250" y="1919241"/>
                </a:cubicBezTo>
                <a:cubicBezTo>
                  <a:pt x="5306684" y="1930211"/>
                  <a:pt x="5307267" y="1942300"/>
                  <a:pt x="5303998" y="1955508"/>
                </a:cubicBezTo>
                <a:cubicBezTo>
                  <a:pt x="5300730" y="1968717"/>
                  <a:pt x="5291859" y="1979246"/>
                  <a:pt x="5277386" y="1987097"/>
                </a:cubicBezTo>
                <a:cubicBezTo>
                  <a:pt x="5287767" y="1990669"/>
                  <a:pt x="5296002" y="1997341"/>
                  <a:pt x="5302091" y="2007114"/>
                </a:cubicBezTo>
                <a:cubicBezTo>
                  <a:pt x="5308181" y="2016887"/>
                  <a:pt x="5310215" y="2029718"/>
                  <a:pt x="5308193" y="2045605"/>
                </a:cubicBezTo>
                <a:cubicBezTo>
                  <a:pt x="5306172" y="2061493"/>
                  <a:pt x="5298960" y="2074391"/>
                  <a:pt x="5286557" y="2084300"/>
                </a:cubicBezTo>
                <a:cubicBezTo>
                  <a:pt x="5274155" y="2094210"/>
                  <a:pt x="5260140" y="2098963"/>
                  <a:pt x="5244514" y="2098560"/>
                </a:cubicBezTo>
                <a:cubicBezTo>
                  <a:pt x="5228887" y="2098157"/>
                  <a:pt x="5215309" y="2093224"/>
                  <a:pt x="5203781" y="2083761"/>
                </a:cubicBezTo>
                <a:cubicBezTo>
                  <a:pt x="5192253" y="2074298"/>
                  <a:pt x="5184833" y="2059744"/>
                  <a:pt x="5181522" y="2040099"/>
                </a:cubicBezTo>
                <a:lnTo>
                  <a:pt x="5208813" y="2034815"/>
                </a:lnTo>
                <a:cubicBezTo>
                  <a:pt x="5212361" y="2046783"/>
                  <a:pt x="5217352" y="2055611"/>
                  <a:pt x="5223789" y="2061297"/>
                </a:cubicBezTo>
                <a:cubicBezTo>
                  <a:pt x="5230226" y="2066984"/>
                  <a:pt x="5238055" y="2069852"/>
                  <a:pt x="5247276" y="2069901"/>
                </a:cubicBezTo>
                <a:cubicBezTo>
                  <a:pt x="5256498" y="2069951"/>
                  <a:pt x="5263991" y="2066202"/>
                  <a:pt x="5269758" y="2058656"/>
                </a:cubicBezTo>
                <a:cubicBezTo>
                  <a:pt x="5275526" y="2051109"/>
                  <a:pt x="5278037" y="2042461"/>
                  <a:pt x="5277293" y="2032713"/>
                </a:cubicBezTo>
                <a:cubicBezTo>
                  <a:pt x="5276549" y="2022965"/>
                  <a:pt x="5272813" y="2015430"/>
                  <a:pt x="5266084" y="2010110"/>
                </a:cubicBezTo>
                <a:cubicBezTo>
                  <a:pt x="5259356" y="2004789"/>
                  <a:pt x="5247118" y="2000864"/>
                  <a:pt x="5229370" y="1998334"/>
                </a:cubicBezTo>
                <a:lnTo>
                  <a:pt x="5229370" y="1977963"/>
                </a:lnTo>
                <a:cubicBezTo>
                  <a:pt x="5246759" y="1976313"/>
                  <a:pt x="5258888" y="1972242"/>
                  <a:pt x="5265759" y="1965750"/>
                </a:cubicBezTo>
                <a:cubicBezTo>
                  <a:pt x="5272630" y="1959257"/>
                  <a:pt x="5275702" y="1950854"/>
                  <a:pt x="5274977" y="1940542"/>
                </a:cubicBezTo>
                <a:cubicBezTo>
                  <a:pt x="5274251" y="1930229"/>
                  <a:pt x="5269743" y="1922763"/>
                  <a:pt x="5261452" y="1918143"/>
                </a:cubicBezTo>
                <a:cubicBezTo>
                  <a:pt x="5253161" y="1913523"/>
                  <a:pt x="5244275" y="1913033"/>
                  <a:pt x="5234793" y="1916674"/>
                </a:cubicBezTo>
                <a:cubicBezTo>
                  <a:pt x="5225312" y="1920314"/>
                  <a:pt x="5217315" y="1931336"/>
                  <a:pt x="5210804" y="1949741"/>
                </a:cubicBezTo>
                <a:lnTo>
                  <a:pt x="5183847" y="1945556"/>
                </a:lnTo>
                <a:cubicBezTo>
                  <a:pt x="5188660" y="1929060"/>
                  <a:pt x="5195342" y="1915926"/>
                  <a:pt x="5203893" y="1906153"/>
                </a:cubicBezTo>
                <a:cubicBezTo>
                  <a:pt x="5212445" y="1896380"/>
                  <a:pt x="5224217" y="1890477"/>
                  <a:pt x="5239212" y="1888443"/>
                </a:cubicBezTo>
                <a:cubicBezTo>
                  <a:pt x="5246709" y="1887426"/>
                  <a:pt x="5253744" y="1887388"/>
                  <a:pt x="5260317" y="1888329"/>
                </a:cubicBezTo>
                <a:close/>
                <a:moveTo>
                  <a:pt x="5410764" y="1887754"/>
                </a:moveTo>
                <a:cubicBezTo>
                  <a:pt x="5425566" y="1887754"/>
                  <a:pt x="5438276" y="1893676"/>
                  <a:pt x="5448892" y="1905521"/>
                </a:cubicBezTo>
                <a:cubicBezTo>
                  <a:pt x="5459509" y="1917365"/>
                  <a:pt x="5466395" y="1931959"/>
                  <a:pt x="5469551" y="1949304"/>
                </a:cubicBezTo>
                <a:cubicBezTo>
                  <a:pt x="5472708" y="1966649"/>
                  <a:pt x="5473694" y="1986573"/>
                  <a:pt x="5472509" y="2009077"/>
                </a:cubicBezTo>
                <a:cubicBezTo>
                  <a:pt x="5471325" y="2031581"/>
                  <a:pt x="5467276" y="2050151"/>
                  <a:pt x="5460361" y="2064785"/>
                </a:cubicBezTo>
                <a:cubicBezTo>
                  <a:pt x="5453447" y="2079420"/>
                  <a:pt x="5442920" y="2089587"/>
                  <a:pt x="5428781" y="2095286"/>
                </a:cubicBezTo>
                <a:cubicBezTo>
                  <a:pt x="5414643" y="2100985"/>
                  <a:pt x="5400532" y="2100377"/>
                  <a:pt x="5386449" y="2093463"/>
                </a:cubicBezTo>
                <a:cubicBezTo>
                  <a:pt x="5372366" y="2086548"/>
                  <a:pt x="5362485" y="2077408"/>
                  <a:pt x="5356804" y="2066041"/>
                </a:cubicBezTo>
                <a:cubicBezTo>
                  <a:pt x="5351124" y="2054674"/>
                  <a:pt x="5347088" y="2042805"/>
                  <a:pt x="5344693" y="2030434"/>
                </a:cubicBezTo>
                <a:cubicBezTo>
                  <a:pt x="5342300" y="2018063"/>
                  <a:pt x="5341494" y="2001440"/>
                  <a:pt x="5342275" y="1980567"/>
                </a:cubicBezTo>
                <a:cubicBezTo>
                  <a:pt x="5343069" y="1959694"/>
                  <a:pt x="5346033" y="1943134"/>
                  <a:pt x="5351167" y="1930887"/>
                </a:cubicBezTo>
                <a:cubicBezTo>
                  <a:pt x="5356302" y="1918639"/>
                  <a:pt x="5363818" y="1908389"/>
                  <a:pt x="5373715" y="1900135"/>
                </a:cubicBezTo>
                <a:cubicBezTo>
                  <a:pt x="5383612" y="1891881"/>
                  <a:pt x="5395962" y="1887754"/>
                  <a:pt x="5410764" y="1887754"/>
                </a:cubicBezTo>
                <a:close/>
                <a:moveTo>
                  <a:pt x="4994426" y="1877243"/>
                </a:moveTo>
                <a:lnTo>
                  <a:pt x="5022592" y="1877243"/>
                </a:lnTo>
                <a:lnTo>
                  <a:pt x="5022592" y="1981144"/>
                </a:lnTo>
                <a:lnTo>
                  <a:pt x="5122977" y="1981144"/>
                </a:lnTo>
                <a:lnTo>
                  <a:pt x="5122977" y="2004603"/>
                </a:lnTo>
                <a:lnTo>
                  <a:pt x="5022592" y="2004603"/>
                </a:lnTo>
                <a:lnTo>
                  <a:pt x="5022592" y="2106160"/>
                </a:lnTo>
                <a:lnTo>
                  <a:pt x="4994426" y="2106160"/>
                </a:lnTo>
                <a:lnTo>
                  <a:pt x="4994426" y="2004603"/>
                </a:lnTo>
                <a:lnTo>
                  <a:pt x="4892870" y="2004603"/>
                </a:lnTo>
                <a:lnTo>
                  <a:pt x="4892870" y="1981144"/>
                </a:lnTo>
                <a:lnTo>
                  <a:pt x="4994426" y="1981144"/>
                </a:lnTo>
                <a:close/>
                <a:moveTo>
                  <a:pt x="3470427" y="1877243"/>
                </a:moveTo>
                <a:lnTo>
                  <a:pt x="3498592" y="1877243"/>
                </a:lnTo>
                <a:lnTo>
                  <a:pt x="3498592" y="1981144"/>
                </a:lnTo>
                <a:lnTo>
                  <a:pt x="3598977" y="1981144"/>
                </a:lnTo>
                <a:lnTo>
                  <a:pt x="3598977" y="2004603"/>
                </a:lnTo>
                <a:lnTo>
                  <a:pt x="3498592" y="2004603"/>
                </a:lnTo>
                <a:lnTo>
                  <a:pt x="3498592" y="2106160"/>
                </a:lnTo>
                <a:lnTo>
                  <a:pt x="3470427" y="2106160"/>
                </a:lnTo>
                <a:lnTo>
                  <a:pt x="3470427" y="2004603"/>
                </a:lnTo>
                <a:lnTo>
                  <a:pt x="3368870" y="2004603"/>
                </a:lnTo>
                <a:lnTo>
                  <a:pt x="3368870" y="1981144"/>
                </a:lnTo>
                <a:lnTo>
                  <a:pt x="3470427" y="1981144"/>
                </a:lnTo>
                <a:close/>
                <a:moveTo>
                  <a:pt x="1479702" y="1877243"/>
                </a:moveTo>
                <a:lnTo>
                  <a:pt x="1507867" y="1877243"/>
                </a:lnTo>
                <a:lnTo>
                  <a:pt x="1507867" y="1981144"/>
                </a:lnTo>
                <a:lnTo>
                  <a:pt x="1608252" y="1981144"/>
                </a:lnTo>
                <a:lnTo>
                  <a:pt x="1608252" y="2004603"/>
                </a:lnTo>
                <a:lnTo>
                  <a:pt x="1507867" y="2004603"/>
                </a:lnTo>
                <a:lnTo>
                  <a:pt x="1507867" y="2106160"/>
                </a:lnTo>
                <a:lnTo>
                  <a:pt x="1479702" y="2106160"/>
                </a:lnTo>
                <a:lnTo>
                  <a:pt x="1479702" y="2004603"/>
                </a:lnTo>
                <a:lnTo>
                  <a:pt x="1378145" y="2004603"/>
                </a:lnTo>
                <a:lnTo>
                  <a:pt x="1378145" y="1981144"/>
                </a:lnTo>
                <a:lnTo>
                  <a:pt x="1479702" y="1981144"/>
                </a:lnTo>
                <a:close/>
                <a:moveTo>
                  <a:pt x="1032027" y="1877243"/>
                </a:moveTo>
                <a:lnTo>
                  <a:pt x="1060193" y="1877243"/>
                </a:lnTo>
                <a:lnTo>
                  <a:pt x="1060193" y="1981144"/>
                </a:lnTo>
                <a:lnTo>
                  <a:pt x="1160577" y="1981144"/>
                </a:lnTo>
                <a:lnTo>
                  <a:pt x="1160577" y="2004603"/>
                </a:lnTo>
                <a:lnTo>
                  <a:pt x="1060193" y="2004603"/>
                </a:lnTo>
                <a:lnTo>
                  <a:pt x="1060193" y="2106160"/>
                </a:lnTo>
                <a:lnTo>
                  <a:pt x="1032027" y="2106160"/>
                </a:lnTo>
                <a:lnTo>
                  <a:pt x="1032027" y="2004603"/>
                </a:lnTo>
                <a:lnTo>
                  <a:pt x="930471" y="2004603"/>
                </a:lnTo>
                <a:lnTo>
                  <a:pt x="930471" y="1981144"/>
                </a:lnTo>
                <a:lnTo>
                  <a:pt x="1032027" y="1981144"/>
                </a:lnTo>
                <a:close/>
                <a:moveTo>
                  <a:pt x="4590898" y="1857375"/>
                </a:moveTo>
                <a:cubicBezTo>
                  <a:pt x="4640346" y="1897410"/>
                  <a:pt x="4665070" y="1939677"/>
                  <a:pt x="4665070" y="1984176"/>
                </a:cubicBezTo>
                <a:cubicBezTo>
                  <a:pt x="4666633" y="2036303"/>
                  <a:pt x="4642275" y="2080077"/>
                  <a:pt x="4591995" y="2115499"/>
                </a:cubicBezTo>
                <a:lnTo>
                  <a:pt x="4576219" y="2096765"/>
                </a:lnTo>
                <a:cubicBezTo>
                  <a:pt x="4617470" y="2065833"/>
                  <a:pt x="4638480" y="2030003"/>
                  <a:pt x="4639248" y="1989274"/>
                </a:cubicBezTo>
                <a:cubicBezTo>
                  <a:pt x="4640811" y="1947714"/>
                  <a:pt x="4619411" y="1910308"/>
                  <a:pt x="4575047" y="1877057"/>
                </a:cubicBezTo>
                <a:close/>
                <a:moveTo>
                  <a:pt x="3903238" y="1857375"/>
                </a:moveTo>
                <a:lnTo>
                  <a:pt x="3919144" y="1877057"/>
                </a:lnTo>
                <a:cubicBezTo>
                  <a:pt x="3874780" y="1910308"/>
                  <a:pt x="3853362" y="1947726"/>
                  <a:pt x="3854887" y="1989311"/>
                </a:cubicBezTo>
                <a:cubicBezTo>
                  <a:pt x="3855656" y="2030028"/>
                  <a:pt x="3876684" y="2065840"/>
                  <a:pt x="3917972" y="2096746"/>
                </a:cubicBezTo>
                <a:lnTo>
                  <a:pt x="3902140" y="2115499"/>
                </a:lnTo>
                <a:cubicBezTo>
                  <a:pt x="3851898" y="2080090"/>
                  <a:pt x="3827558" y="2035708"/>
                  <a:pt x="3829121" y="1982353"/>
                </a:cubicBezTo>
                <a:cubicBezTo>
                  <a:pt x="3829121" y="1939032"/>
                  <a:pt x="3853827" y="1897372"/>
                  <a:pt x="3903238" y="1857375"/>
                </a:cubicBezTo>
                <a:close/>
                <a:moveTo>
                  <a:pt x="2619223" y="1857375"/>
                </a:moveTo>
                <a:cubicBezTo>
                  <a:pt x="2668671" y="1897410"/>
                  <a:pt x="2693395" y="1939677"/>
                  <a:pt x="2693395" y="1984176"/>
                </a:cubicBezTo>
                <a:cubicBezTo>
                  <a:pt x="2694958" y="2036303"/>
                  <a:pt x="2670599" y="2080077"/>
                  <a:pt x="2620320" y="2115499"/>
                </a:cubicBezTo>
                <a:lnTo>
                  <a:pt x="2604545" y="2096765"/>
                </a:lnTo>
                <a:cubicBezTo>
                  <a:pt x="2645795" y="2065833"/>
                  <a:pt x="2666804" y="2030003"/>
                  <a:pt x="2667573" y="1989274"/>
                </a:cubicBezTo>
                <a:cubicBezTo>
                  <a:pt x="2669136" y="1947714"/>
                  <a:pt x="2647736" y="1910308"/>
                  <a:pt x="2603373" y="1877057"/>
                </a:cubicBezTo>
                <a:close/>
                <a:moveTo>
                  <a:pt x="1912512" y="1857375"/>
                </a:moveTo>
                <a:lnTo>
                  <a:pt x="1928418" y="1877057"/>
                </a:lnTo>
                <a:cubicBezTo>
                  <a:pt x="1884055" y="1910308"/>
                  <a:pt x="1862636" y="1947726"/>
                  <a:pt x="1864162" y="1989311"/>
                </a:cubicBezTo>
                <a:cubicBezTo>
                  <a:pt x="1864931" y="2030028"/>
                  <a:pt x="1885959" y="2065840"/>
                  <a:pt x="1927246" y="2096746"/>
                </a:cubicBezTo>
                <a:lnTo>
                  <a:pt x="1911415" y="2115499"/>
                </a:lnTo>
                <a:cubicBezTo>
                  <a:pt x="1861173" y="2080090"/>
                  <a:pt x="1836833" y="2035708"/>
                  <a:pt x="1838396" y="1982353"/>
                </a:cubicBezTo>
                <a:cubicBezTo>
                  <a:pt x="1838396" y="1939032"/>
                  <a:pt x="1863101" y="1897372"/>
                  <a:pt x="1912512" y="1857375"/>
                </a:cubicBezTo>
                <a:close/>
                <a:moveTo>
                  <a:pt x="342748" y="1857375"/>
                </a:moveTo>
                <a:cubicBezTo>
                  <a:pt x="392196" y="1897410"/>
                  <a:pt x="416920" y="1939677"/>
                  <a:pt x="416920" y="1984176"/>
                </a:cubicBezTo>
                <a:cubicBezTo>
                  <a:pt x="418483" y="2036303"/>
                  <a:pt x="394124" y="2080077"/>
                  <a:pt x="343845" y="2115499"/>
                </a:cubicBezTo>
                <a:lnTo>
                  <a:pt x="328070" y="2096765"/>
                </a:lnTo>
                <a:cubicBezTo>
                  <a:pt x="369320" y="2065833"/>
                  <a:pt x="390329" y="2030003"/>
                  <a:pt x="391098" y="1989274"/>
                </a:cubicBezTo>
                <a:cubicBezTo>
                  <a:pt x="392661" y="1947714"/>
                  <a:pt x="371261" y="1910308"/>
                  <a:pt x="326898" y="1877057"/>
                </a:cubicBezTo>
                <a:close/>
                <a:moveTo>
                  <a:pt x="74187" y="1857375"/>
                </a:moveTo>
                <a:lnTo>
                  <a:pt x="90093" y="1877057"/>
                </a:lnTo>
                <a:cubicBezTo>
                  <a:pt x="45730" y="1910308"/>
                  <a:pt x="24311" y="1947726"/>
                  <a:pt x="25837" y="1989311"/>
                </a:cubicBezTo>
                <a:cubicBezTo>
                  <a:pt x="26606" y="2030028"/>
                  <a:pt x="47634" y="2065840"/>
                  <a:pt x="88921" y="2096746"/>
                </a:cubicBezTo>
                <a:lnTo>
                  <a:pt x="73090" y="2115499"/>
                </a:lnTo>
                <a:cubicBezTo>
                  <a:pt x="22848" y="2080090"/>
                  <a:pt x="-1492" y="2035708"/>
                  <a:pt x="71" y="1982353"/>
                </a:cubicBezTo>
                <a:cubicBezTo>
                  <a:pt x="71" y="1939032"/>
                  <a:pt x="24777" y="1897372"/>
                  <a:pt x="74187" y="1857375"/>
                </a:cubicBezTo>
                <a:close/>
                <a:moveTo>
                  <a:pt x="2223396" y="1411151"/>
                </a:moveTo>
                <a:cubicBezTo>
                  <a:pt x="2221907" y="1412590"/>
                  <a:pt x="2218909" y="1413923"/>
                  <a:pt x="2214401" y="1415151"/>
                </a:cubicBezTo>
                <a:cubicBezTo>
                  <a:pt x="2209893" y="1416379"/>
                  <a:pt x="2202560" y="1417774"/>
                  <a:pt x="2192402" y="1419336"/>
                </a:cubicBezTo>
                <a:cubicBezTo>
                  <a:pt x="2181587" y="1420763"/>
                  <a:pt x="2174735" y="1423082"/>
                  <a:pt x="2171845" y="1426294"/>
                </a:cubicBezTo>
                <a:cubicBezTo>
                  <a:pt x="2168955" y="1429506"/>
                  <a:pt x="2167511" y="1433388"/>
                  <a:pt x="2167511" y="1437940"/>
                </a:cubicBezTo>
                <a:cubicBezTo>
                  <a:pt x="2167511" y="1442194"/>
                  <a:pt x="2168968" y="1445778"/>
                  <a:pt x="2171883" y="1448693"/>
                </a:cubicBezTo>
                <a:cubicBezTo>
                  <a:pt x="2174797" y="1451607"/>
                  <a:pt x="2179150" y="1453065"/>
                  <a:pt x="2184942" y="1453065"/>
                </a:cubicBezTo>
                <a:cubicBezTo>
                  <a:pt x="2191268" y="1453065"/>
                  <a:pt x="2198188" y="1451276"/>
                  <a:pt x="2205704" y="1447698"/>
                </a:cubicBezTo>
                <a:cubicBezTo>
                  <a:pt x="2213220" y="1444119"/>
                  <a:pt x="2219117" y="1438393"/>
                  <a:pt x="2223396" y="1430517"/>
                </a:cubicBezTo>
                <a:close/>
                <a:moveTo>
                  <a:pt x="1147071" y="1411151"/>
                </a:moveTo>
                <a:cubicBezTo>
                  <a:pt x="1145583" y="1412590"/>
                  <a:pt x="1142585" y="1413923"/>
                  <a:pt x="1138076" y="1415151"/>
                </a:cubicBezTo>
                <a:cubicBezTo>
                  <a:pt x="1133568" y="1416379"/>
                  <a:pt x="1126235" y="1417774"/>
                  <a:pt x="1116077" y="1419336"/>
                </a:cubicBezTo>
                <a:cubicBezTo>
                  <a:pt x="1105263" y="1420763"/>
                  <a:pt x="1098410" y="1423082"/>
                  <a:pt x="1095521" y="1426294"/>
                </a:cubicBezTo>
                <a:cubicBezTo>
                  <a:pt x="1092631" y="1429506"/>
                  <a:pt x="1091186" y="1433388"/>
                  <a:pt x="1091186" y="1437940"/>
                </a:cubicBezTo>
                <a:cubicBezTo>
                  <a:pt x="1091186" y="1442194"/>
                  <a:pt x="1092643" y="1445778"/>
                  <a:pt x="1095558" y="1448693"/>
                </a:cubicBezTo>
                <a:cubicBezTo>
                  <a:pt x="1098472" y="1451607"/>
                  <a:pt x="1102826" y="1453065"/>
                  <a:pt x="1108618" y="1453065"/>
                </a:cubicBezTo>
                <a:cubicBezTo>
                  <a:pt x="1114943" y="1453065"/>
                  <a:pt x="1121863" y="1451276"/>
                  <a:pt x="1129379" y="1447698"/>
                </a:cubicBezTo>
                <a:cubicBezTo>
                  <a:pt x="1136895" y="1444119"/>
                  <a:pt x="1142792" y="1438393"/>
                  <a:pt x="1147071" y="1430517"/>
                </a:cubicBezTo>
                <a:close/>
                <a:moveTo>
                  <a:pt x="1857893" y="1388864"/>
                </a:moveTo>
                <a:lnTo>
                  <a:pt x="2082176" y="1388864"/>
                </a:lnTo>
                <a:lnTo>
                  <a:pt x="2082176" y="1414667"/>
                </a:lnTo>
                <a:lnTo>
                  <a:pt x="1857893" y="1414667"/>
                </a:lnTo>
                <a:close/>
                <a:moveTo>
                  <a:pt x="663101" y="1364456"/>
                </a:moveTo>
                <a:cubicBezTo>
                  <a:pt x="654927" y="1364456"/>
                  <a:pt x="647836" y="1368347"/>
                  <a:pt x="641827" y="1376130"/>
                </a:cubicBezTo>
                <a:cubicBezTo>
                  <a:pt x="635819" y="1383912"/>
                  <a:pt x="632814" y="1394786"/>
                  <a:pt x="632814" y="1408751"/>
                </a:cubicBezTo>
                <a:cubicBezTo>
                  <a:pt x="632814" y="1423237"/>
                  <a:pt x="635862" y="1434244"/>
                  <a:pt x="641958" y="1441772"/>
                </a:cubicBezTo>
                <a:cubicBezTo>
                  <a:pt x="648054" y="1449300"/>
                  <a:pt x="655101" y="1453065"/>
                  <a:pt x="663101" y="1453065"/>
                </a:cubicBezTo>
                <a:cubicBezTo>
                  <a:pt x="673283" y="1453065"/>
                  <a:pt x="681068" y="1449288"/>
                  <a:pt x="686457" y="1441735"/>
                </a:cubicBezTo>
                <a:cubicBezTo>
                  <a:pt x="691846" y="1434182"/>
                  <a:pt x="694541" y="1423187"/>
                  <a:pt x="694541" y="1408751"/>
                </a:cubicBezTo>
                <a:cubicBezTo>
                  <a:pt x="694541" y="1394749"/>
                  <a:pt x="691895" y="1383866"/>
                  <a:pt x="686606" y="1376102"/>
                </a:cubicBezTo>
                <a:cubicBezTo>
                  <a:pt x="681316" y="1368338"/>
                  <a:pt x="673482" y="1364456"/>
                  <a:pt x="663101" y="1364456"/>
                </a:cubicBezTo>
                <a:close/>
                <a:moveTo>
                  <a:pt x="2198951" y="1338672"/>
                </a:moveTo>
                <a:cubicBezTo>
                  <a:pt x="2217219" y="1338672"/>
                  <a:pt x="2230942" y="1342845"/>
                  <a:pt x="2240120" y="1351192"/>
                </a:cubicBezTo>
                <a:cubicBezTo>
                  <a:pt x="2249298" y="1359539"/>
                  <a:pt x="2253887" y="1370942"/>
                  <a:pt x="2253887" y="1385404"/>
                </a:cubicBezTo>
                <a:lnTo>
                  <a:pt x="2253887" y="1449604"/>
                </a:lnTo>
                <a:cubicBezTo>
                  <a:pt x="2253887" y="1454168"/>
                  <a:pt x="2254631" y="1458314"/>
                  <a:pt x="2256119" y="1462041"/>
                </a:cubicBezTo>
                <a:cubicBezTo>
                  <a:pt x="2257608" y="1465768"/>
                  <a:pt x="2259976" y="1470986"/>
                  <a:pt x="2263226" y="1477696"/>
                </a:cubicBezTo>
                <a:lnTo>
                  <a:pt x="2230074" y="1477696"/>
                </a:lnTo>
                <a:cubicBezTo>
                  <a:pt x="2227433" y="1475054"/>
                  <a:pt x="2225659" y="1472143"/>
                  <a:pt x="2224754" y="1468961"/>
                </a:cubicBezTo>
                <a:cubicBezTo>
                  <a:pt x="2223848" y="1465780"/>
                  <a:pt x="2223396" y="1463247"/>
                  <a:pt x="2223396" y="1461362"/>
                </a:cubicBezTo>
                <a:cubicBezTo>
                  <a:pt x="2221759" y="1467216"/>
                  <a:pt x="2216816" y="1471792"/>
                  <a:pt x="2208569" y="1475091"/>
                </a:cubicBezTo>
                <a:cubicBezTo>
                  <a:pt x="2200321" y="1478390"/>
                  <a:pt x="2191670" y="1480040"/>
                  <a:pt x="2182617" y="1480040"/>
                </a:cubicBezTo>
                <a:cubicBezTo>
                  <a:pt x="2169371" y="1480040"/>
                  <a:pt x="2158070" y="1476638"/>
                  <a:pt x="2148712" y="1469836"/>
                </a:cubicBezTo>
                <a:cubicBezTo>
                  <a:pt x="2139354" y="1463033"/>
                  <a:pt x="2134676" y="1453176"/>
                  <a:pt x="2134676" y="1440265"/>
                </a:cubicBezTo>
                <a:cubicBezTo>
                  <a:pt x="2134676" y="1428136"/>
                  <a:pt x="2138836" y="1418329"/>
                  <a:pt x="2147159" y="1410844"/>
                </a:cubicBezTo>
                <a:cubicBezTo>
                  <a:pt x="2155480" y="1403359"/>
                  <a:pt x="2168280" y="1398376"/>
                  <a:pt x="2185556" y="1395896"/>
                </a:cubicBezTo>
                <a:cubicBezTo>
                  <a:pt x="2196247" y="1394371"/>
                  <a:pt x="2205226" y="1392569"/>
                  <a:pt x="2212494" y="1390492"/>
                </a:cubicBezTo>
                <a:cubicBezTo>
                  <a:pt x="2219762" y="1388414"/>
                  <a:pt x="2223396" y="1385943"/>
                  <a:pt x="2223396" y="1383078"/>
                </a:cubicBezTo>
                <a:cubicBezTo>
                  <a:pt x="2223396" y="1379258"/>
                  <a:pt x="2221932" y="1375395"/>
                  <a:pt x="2219005" y="1371488"/>
                </a:cubicBezTo>
                <a:cubicBezTo>
                  <a:pt x="2216078" y="1367582"/>
                  <a:pt x="2209393" y="1365628"/>
                  <a:pt x="2198951" y="1365628"/>
                </a:cubicBezTo>
                <a:cubicBezTo>
                  <a:pt x="2190468" y="1365628"/>
                  <a:pt x="2184403" y="1367119"/>
                  <a:pt x="2180757" y="1370102"/>
                </a:cubicBezTo>
                <a:cubicBezTo>
                  <a:pt x="2177110" y="1373085"/>
                  <a:pt x="2174382" y="1378210"/>
                  <a:pt x="2172571" y="1385478"/>
                </a:cubicBezTo>
                <a:lnTo>
                  <a:pt x="2140517" y="1385478"/>
                </a:lnTo>
                <a:cubicBezTo>
                  <a:pt x="2142129" y="1370074"/>
                  <a:pt x="2148132" y="1358422"/>
                  <a:pt x="2158525" y="1350522"/>
                </a:cubicBezTo>
                <a:cubicBezTo>
                  <a:pt x="2168918" y="1342622"/>
                  <a:pt x="2182394" y="1338672"/>
                  <a:pt x="2198951" y="1338672"/>
                </a:cubicBezTo>
                <a:close/>
                <a:moveTo>
                  <a:pt x="1122626" y="1338672"/>
                </a:moveTo>
                <a:cubicBezTo>
                  <a:pt x="1140895" y="1338672"/>
                  <a:pt x="1154618" y="1342845"/>
                  <a:pt x="1163796" y="1351192"/>
                </a:cubicBezTo>
                <a:cubicBezTo>
                  <a:pt x="1172973" y="1359539"/>
                  <a:pt x="1177562" y="1370942"/>
                  <a:pt x="1177562" y="1385404"/>
                </a:cubicBezTo>
                <a:lnTo>
                  <a:pt x="1177562" y="1449604"/>
                </a:lnTo>
                <a:cubicBezTo>
                  <a:pt x="1177562" y="1454168"/>
                  <a:pt x="1178306" y="1458314"/>
                  <a:pt x="1179794" y="1462041"/>
                </a:cubicBezTo>
                <a:cubicBezTo>
                  <a:pt x="1181283" y="1465768"/>
                  <a:pt x="1183652" y="1470986"/>
                  <a:pt x="1186901" y="1477696"/>
                </a:cubicBezTo>
                <a:lnTo>
                  <a:pt x="1153749" y="1477696"/>
                </a:lnTo>
                <a:cubicBezTo>
                  <a:pt x="1151108" y="1475054"/>
                  <a:pt x="1149334" y="1472143"/>
                  <a:pt x="1148429" y="1468961"/>
                </a:cubicBezTo>
                <a:cubicBezTo>
                  <a:pt x="1147523" y="1465780"/>
                  <a:pt x="1147071" y="1463247"/>
                  <a:pt x="1147071" y="1461362"/>
                </a:cubicBezTo>
                <a:cubicBezTo>
                  <a:pt x="1145434" y="1467216"/>
                  <a:pt x="1140491" y="1471792"/>
                  <a:pt x="1132244" y="1475091"/>
                </a:cubicBezTo>
                <a:cubicBezTo>
                  <a:pt x="1123996" y="1478390"/>
                  <a:pt x="1115346" y="1480040"/>
                  <a:pt x="1106292" y="1480040"/>
                </a:cubicBezTo>
                <a:cubicBezTo>
                  <a:pt x="1093047" y="1480040"/>
                  <a:pt x="1081745" y="1476638"/>
                  <a:pt x="1072387" y="1469836"/>
                </a:cubicBezTo>
                <a:cubicBezTo>
                  <a:pt x="1063030" y="1463033"/>
                  <a:pt x="1058351" y="1453176"/>
                  <a:pt x="1058351" y="1440265"/>
                </a:cubicBezTo>
                <a:cubicBezTo>
                  <a:pt x="1058351" y="1428136"/>
                  <a:pt x="1062512" y="1418329"/>
                  <a:pt x="1070834" y="1410844"/>
                </a:cubicBezTo>
                <a:cubicBezTo>
                  <a:pt x="1079156" y="1403359"/>
                  <a:pt x="1091955" y="1398376"/>
                  <a:pt x="1109231" y="1395896"/>
                </a:cubicBezTo>
                <a:cubicBezTo>
                  <a:pt x="1119923" y="1394371"/>
                  <a:pt x="1128902" y="1392569"/>
                  <a:pt x="1136169" y="1390492"/>
                </a:cubicBezTo>
                <a:cubicBezTo>
                  <a:pt x="1143437" y="1388414"/>
                  <a:pt x="1147071" y="1385943"/>
                  <a:pt x="1147071" y="1383078"/>
                </a:cubicBezTo>
                <a:cubicBezTo>
                  <a:pt x="1147071" y="1379258"/>
                  <a:pt x="1145607" y="1375395"/>
                  <a:pt x="1142680" y="1371488"/>
                </a:cubicBezTo>
                <a:cubicBezTo>
                  <a:pt x="1139753" y="1367582"/>
                  <a:pt x="1133069" y="1365628"/>
                  <a:pt x="1122626" y="1365628"/>
                </a:cubicBezTo>
                <a:cubicBezTo>
                  <a:pt x="1114143" y="1365628"/>
                  <a:pt x="1108078" y="1367119"/>
                  <a:pt x="1104432" y="1370102"/>
                </a:cubicBezTo>
                <a:cubicBezTo>
                  <a:pt x="1100786" y="1373085"/>
                  <a:pt x="1098057" y="1378210"/>
                  <a:pt x="1096247" y="1385478"/>
                </a:cubicBezTo>
                <a:lnTo>
                  <a:pt x="1064192" y="1385478"/>
                </a:lnTo>
                <a:cubicBezTo>
                  <a:pt x="1065805" y="1370074"/>
                  <a:pt x="1071808" y="1358422"/>
                  <a:pt x="1082201" y="1350522"/>
                </a:cubicBezTo>
                <a:cubicBezTo>
                  <a:pt x="1092594" y="1342622"/>
                  <a:pt x="1106069" y="1338672"/>
                  <a:pt x="1122626" y="1338672"/>
                </a:cubicBezTo>
                <a:close/>
                <a:moveTo>
                  <a:pt x="1857893" y="1330486"/>
                </a:moveTo>
                <a:lnTo>
                  <a:pt x="2082176" y="1330486"/>
                </a:lnTo>
                <a:lnTo>
                  <a:pt x="2082176" y="1356289"/>
                </a:lnTo>
                <a:lnTo>
                  <a:pt x="1857893" y="1356289"/>
                </a:lnTo>
                <a:close/>
                <a:moveTo>
                  <a:pt x="214979" y="1320105"/>
                </a:moveTo>
                <a:lnTo>
                  <a:pt x="156750" y="1406370"/>
                </a:lnTo>
                <a:lnTo>
                  <a:pt x="214979" y="1406370"/>
                </a:lnTo>
                <a:close/>
                <a:moveTo>
                  <a:pt x="1576886" y="1297930"/>
                </a:moveTo>
                <a:cubicBezTo>
                  <a:pt x="1572818" y="1297149"/>
                  <a:pt x="1567485" y="1298175"/>
                  <a:pt x="1560887" y="1301009"/>
                </a:cubicBezTo>
                <a:cubicBezTo>
                  <a:pt x="1554289" y="1303843"/>
                  <a:pt x="1549000" y="1309588"/>
                  <a:pt x="1545019" y="1318245"/>
                </a:cubicBezTo>
                <a:cubicBezTo>
                  <a:pt x="1541037" y="1326902"/>
                  <a:pt x="1539611" y="1336049"/>
                  <a:pt x="1540740" y="1345685"/>
                </a:cubicBezTo>
                <a:cubicBezTo>
                  <a:pt x="1541868" y="1355322"/>
                  <a:pt x="1545800" y="1362977"/>
                  <a:pt x="1552534" y="1368651"/>
                </a:cubicBezTo>
                <a:cubicBezTo>
                  <a:pt x="1559269" y="1374325"/>
                  <a:pt x="1566375" y="1377001"/>
                  <a:pt x="1573854" y="1376679"/>
                </a:cubicBezTo>
                <a:cubicBezTo>
                  <a:pt x="1581333" y="1376356"/>
                  <a:pt x="1587363" y="1374434"/>
                  <a:pt x="1591946" y="1370912"/>
                </a:cubicBezTo>
                <a:cubicBezTo>
                  <a:pt x="1596529" y="1367389"/>
                  <a:pt x="1601065" y="1361126"/>
                  <a:pt x="1605554" y="1352122"/>
                </a:cubicBezTo>
                <a:cubicBezTo>
                  <a:pt x="1608593" y="1340885"/>
                  <a:pt x="1609387" y="1331503"/>
                  <a:pt x="1607936" y="1323975"/>
                </a:cubicBezTo>
                <a:cubicBezTo>
                  <a:pt x="1606485" y="1316447"/>
                  <a:pt x="1602770" y="1310224"/>
                  <a:pt x="1596792" y="1305306"/>
                </a:cubicBezTo>
                <a:cubicBezTo>
                  <a:pt x="1590814" y="1300389"/>
                  <a:pt x="1584179" y="1297930"/>
                  <a:pt x="1576886" y="1297930"/>
                </a:cubicBezTo>
                <a:close/>
                <a:moveTo>
                  <a:pt x="1733779" y="1296135"/>
                </a:moveTo>
                <a:cubicBezTo>
                  <a:pt x="1725339" y="1295769"/>
                  <a:pt x="1717703" y="1300277"/>
                  <a:pt x="1710869" y="1309659"/>
                </a:cubicBezTo>
                <a:cubicBezTo>
                  <a:pt x="1704035" y="1319042"/>
                  <a:pt x="1699471" y="1334194"/>
                  <a:pt x="1697177" y="1355117"/>
                </a:cubicBezTo>
                <a:cubicBezTo>
                  <a:pt x="1694895" y="1376027"/>
                  <a:pt x="1695670" y="1394708"/>
                  <a:pt x="1699502" y="1411160"/>
                </a:cubicBezTo>
                <a:cubicBezTo>
                  <a:pt x="1703334" y="1427612"/>
                  <a:pt x="1709260" y="1438901"/>
                  <a:pt x="1717278" y="1445028"/>
                </a:cubicBezTo>
                <a:cubicBezTo>
                  <a:pt x="1725296" y="1451155"/>
                  <a:pt x="1733345" y="1452441"/>
                  <a:pt x="1741425" y="1448888"/>
                </a:cubicBezTo>
                <a:cubicBezTo>
                  <a:pt x="1749505" y="1445335"/>
                  <a:pt x="1755623" y="1437332"/>
                  <a:pt x="1759778" y="1424880"/>
                </a:cubicBezTo>
                <a:cubicBezTo>
                  <a:pt x="1763932" y="1412428"/>
                  <a:pt x="1766010" y="1398705"/>
                  <a:pt x="1766010" y="1383711"/>
                </a:cubicBezTo>
                <a:cubicBezTo>
                  <a:pt x="1766010" y="1368716"/>
                  <a:pt x="1765439" y="1355126"/>
                  <a:pt x="1764298" y="1342941"/>
                </a:cubicBezTo>
                <a:cubicBezTo>
                  <a:pt x="1763157" y="1330756"/>
                  <a:pt x="1759895" y="1320000"/>
                  <a:pt x="1754513" y="1310673"/>
                </a:cubicBezTo>
                <a:cubicBezTo>
                  <a:pt x="1749130" y="1301347"/>
                  <a:pt x="1742219" y="1296501"/>
                  <a:pt x="1733779" y="1296135"/>
                </a:cubicBezTo>
                <a:close/>
                <a:moveTo>
                  <a:pt x="602323" y="1272127"/>
                </a:moveTo>
                <a:lnTo>
                  <a:pt x="632814" y="1272127"/>
                </a:lnTo>
                <a:lnTo>
                  <a:pt x="632814" y="1357312"/>
                </a:lnTo>
                <a:cubicBezTo>
                  <a:pt x="633137" y="1351769"/>
                  <a:pt x="636705" y="1347080"/>
                  <a:pt x="643520" y="1343248"/>
                </a:cubicBezTo>
                <a:cubicBezTo>
                  <a:pt x="650335" y="1339416"/>
                  <a:pt x="658418" y="1337500"/>
                  <a:pt x="667770" y="1337500"/>
                </a:cubicBezTo>
                <a:cubicBezTo>
                  <a:pt x="684563" y="1337500"/>
                  <a:pt x="698695" y="1343645"/>
                  <a:pt x="710168" y="1355936"/>
                </a:cubicBezTo>
                <a:cubicBezTo>
                  <a:pt x="721640" y="1368226"/>
                  <a:pt x="727376" y="1385832"/>
                  <a:pt x="727376" y="1408751"/>
                </a:cubicBezTo>
                <a:cubicBezTo>
                  <a:pt x="727376" y="1432303"/>
                  <a:pt x="721590" y="1450073"/>
                  <a:pt x="710018" y="1462059"/>
                </a:cubicBezTo>
                <a:cubicBezTo>
                  <a:pt x="698447" y="1474046"/>
                  <a:pt x="684364" y="1480040"/>
                  <a:pt x="667770" y="1480040"/>
                </a:cubicBezTo>
                <a:cubicBezTo>
                  <a:pt x="658580" y="1480040"/>
                  <a:pt x="650614" y="1478353"/>
                  <a:pt x="643874" y="1474980"/>
                </a:cubicBezTo>
                <a:cubicBezTo>
                  <a:pt x="637133" y="1471606"/>
                  <a:pt x="633446" y="1466676"/>
                  <a:pt x="632814" y="1460190"/>
                </a:cubicBezTo>
                <a:lnTo>
                  <a:pt x="632814" y="1477696"/>
                </a:lnTo>
                <a:lnTo>
                  <a:pt x="602323" y="1477696"/>
                </a:lnTo>
                <a:close/>
                <a:moveTo>
                  <a:pt x="220988" y="1269783"/>
                </a:moveTo>
                <a:lnTo>
                  <a:pt x="244299" y="1269783"/>
                </a:lnTo>
                <a:lnTo>
                  <a:pt x="244299" y="1406370"/>
                </a:lnTo>
                <a:lnTo>
                  <a:pt x="272315" y="1406370"/>
                </a:lnTo>
                <a:lnTo>
                  <a:pt x="272315" y="1432173"/>
                </a:lnTo>
                <a:lnTo>
                  <a:pt x="244299" y="1432173"/>
                </a:lnTo>
                <a:lnTo>
                  <a:pt x="244299" y="1476524"/>
                </a:lnTo>
                <a:lnTo>
                  <a:pt x="214979" y="1476524"/>
                </a:lnTo>
                <a:lnTo>
                  <a:pt x="214979" y="1432173"/>
                </a:lnTo>
                <a:lnTo>
                  <a:pt x="125087" y="1432173"/>
                </a:lnTo>
                <a:lnTo>
                  <a:pt x="125087" y="1408305"/>
                </a:lnTo>
                <a:close/>
                <a:moveTo>
                  <a:pt x="1734114" y="1268629"/>
                </a:moveTo>
                <a:cubicBezTo>
                  <a:pt x="1748916" y="1268629"/>
                  <a:pt x="1761625" y="1274551"/>
                  <a:pt x="1772242" y="1286396"/>
                </a:cubicBezTo>
                <a:cubicBezTo>
                  <a:pt x="1782858" y="1298240"/>
                  <a:pt x="1789745" y="1312834"/>
                  <a:pt x="1792901" y="1330179"/>
                </a:cubicBezTo>
                <a:cubicBezTo>
                  <a:pt x="1796057" y="1347524"/>
                  <a:pt x="1797043" y="1367448"/>
                  <a:pt x="1795859" y="1389952"/>
                </a:cubicBezTo>
                <a:cubicBezTo>
                  <a:pt x="1794675" y="1412456"/>
                  <a:pt x="1790625" y="1431026"/>
                  <a:pt x="1783711" y="1445660"/>
                </a:cubicBezTo>
                <a:cubicBezTo>
                  <a:pt x="1776797" y="1460295"/>
                  <a:pt x="1766270" y="1470462"/>
                  <a:pt x="1752132" y="1476161"/>
                </a:cubicBezTo>
                <a:cubicBezTo>
                  <a:pt x="1737993" y="1481860"/>
                  <a:pt x="1723882" y="1481252"/>
                  <a:pt x="1709799" y="1474338"/>
                </a:cubicBezTo>
                <a:cubicBezTo>
                  <a:pt x="1695716" y="1467423"/>
                  <a:pt x="1685835" y="1458283"/>
                  <a:pt x="1680155" y="1446916"/>
                </a:cubicBezTo>
                <a:cubicBezTo>
                  <a:pt x="1674474" y="1435549"/>
                  <a:pt x="1670437" y="1423680"/>
                  <a:pt x="1668044" y="1411309"/>
                </a:cubicBezTo>
                <a:cubicBezTo>
                  <a:pt x="1665650" y="1398938"/>
                  <a:pt x="1664844" y="1382315"/>
                  <a:pt x="1665625" y="1361442"/>
                </a:cubicBezTo>
                <a:cubicBezTo>
                  <a:pt x="1666419" y="1340569"/>
                  <a:pt x="1669383" y="1324009"/>
                  <a:pt x="1674518" y="1311762"/>
                </a:cubicBezTo>
                <a:cubicBezTo>
                  <a:pt x="1679652" y="1299514"/>
                  <a:pt x="1687168" y="1289264"/>
                  <a:pt x="1697065" y="1281010"/>
                </a:cubicBezTo>
                <a:cubicBezTo>
                  <a:pt x="1706962" y="1272756"/>
                  <a:pt x="1719312" y="1268629"/>
                  <a:pt x="1734114" y="1268629"/>
                </a:cubicBezTo>
                <a:close/>
                <a:moveTo>
                  <a:pt x="1578124" y="1268629"/>
                </a:moveTo>
                <a:cubicBezTo>
                  <a:pt x="1586030" y="1268629"/>
                  <a:pt x="1594147" y="1270294"/>
                  <a:pt x="1602476" y="1273624"/>
                </a:cubicBezTo>
                <a:cubicBezTo>
                  <a:pt x="1610804" y="1276954"/>
                  <a:pt x="1618223" y="1281875"/>
                  <a:pt x="1624735" y="1288386"/>
                </a:cubicBezTo>
                <a:cubicBezTo>
                  <a:pt x="1631246" y="1294898"/>
                  <a:pt x="1635714" y="1301579"/>
                  <a:pt x="1638139" y="1308432"/>
                </a:cubicBezTo>
                <a:cubicBezTo>
                  <a:pt x="1640563" y="1315284"/>
                  <a:pt x="1641776" y="1324114"/>
                  <a:pt x="1641776" y="1334923"/>
                </a:cubicBezTo>
                <a:cubicBezTo>
                  <a:pt x="1641776" y="1345732"/>
                  <a:pt x="1637785" y="1359517"/>
                  <a:pt x="1629804" y="1376279"/>
                </a:cubicBezTo>
                <a:cubicBezTo>
                  <a:pt x="1621823" y="1393040"/>
                  <a:pt x="1602348" y="1427627"/>
                  <a:pt x="1571380" y="1480040"/>
                </a:cubicBezTo>
                <a:lnTo>
                  <a:pt x="1540070" y="1480040"/>
                </a:lnTo>
                <a:cubicBezTo>
                  <a:pt x="1557247" y="1448476"/>
                  <a:pt x="1571256" y="1422400"/>
                  <a:pt x="1582095" y="1401812"/>
                </a:cubicBezTo>
                <a:cubicBezTo>
                  <a:pt x="1564521" y="1404925"/>
                  <a:pt x="1548904" y="1402172"/>
                  <a:pt x="1535242" y="1393552"/>
                </a:cubicBezTo>
                <a:cubicBezTo>
                  <a:pt x="1521581" y="1384932"/>
                  <a:pt x="1513328" y="1373256"/>
                  <a:pt x="1510481" y="1358522"/>
                </a:cubicBezTo>
                <a:cubicBezTo>
                  <a:pt x="1507635" y="1343788"/>
                  <a:pt x="1507793" y="1330650"/>
                  <a:pt x="1510956" y="1319110"/>
                </a:cubicBezTo>
                <a:cubicBezTo>
                  <a:pt x="1514118" y="1307570"/>
                  <a:pt x="1519166" y="1297924"/>
                  <a:pt x="1526099" y="1290172"/>
                </a:cubicBezTo>
                <a:cubicBezTo>
                  <a:pt x="1533032" y="1282421"/>
                  <a:pt x="1541459" y="1276892"/>
                  <a:pt x="1551381" y="1273587"/>
                </a:cubicBezTo>
                <a:cubicBezTo>
                  <a:pt x="1561303" y="1270282"/>
                  <a:pt x="1570217" y="1268629"/>
                  <a:pt x="1578124" y="1268629"/>
                </a:cubicBezTo>
                <a:close/>
                <a:moveTo>
                  <a:pt x="3794277" y="1258118"/>
                </a:moveTo>
                <a:lnTo>
                  <a:pt x="3822442" y="1258118"/>
                </a:lnTo>
                <a:lnTo>
                  <a:pt x="3822442" y="1362019"/>
                </a:lnTo>
                <a:lnTo>
                  <a:pt x="3922827" y="1362019"/>
                </a:lnTo>
                <a:lnTo>
                  <a:pt x="3922827" y="1385478"/>
                </a:lnTo>
                <a:lnTo>
                  <a:pt x="3822442" y="1385478"/>
                </a:lnTo>
                <a:lnTo>
                  <a:pt x="3822442" y="1487035"/>
                </a:lnTo>
                <a:lnTo>
                  <a:pt x="3794277" y="1487035"/>
                </a:lnTo>
                <a:lnTo>
                  <a:pt x="3794277" y="1385478"/>
                </a:lnTo>
                <a:lnTo>
                  <a:pt x="3692720" y="1385478"/>
                </a:lnTo>
                <a:lnTo>
                  <a:pt x="3692720" y="1362019"/>
                </a:lnTo>
                <a:lnTo>
                  <a:pt x="3794277" y="1362019"/>
                </a:lnTo>
                <a:close/>
                <a:moveTo>
                  <a:pt x="2413152" y="1258118"/>
                </a:moveTo>
                <a:lnTo>
                  <a:pt x="2441317" y="1258118"/>
                </a:lnTo>
                <a:lnTo>
                  <a:pt x="2441317" y="1362019"/>
                </a:lnTo>
                <a:lnTo>
                  <a:pt x="2541702" y="1362019"/>
                </a:lnTo>
                <a:lnTo>
                  <a:pt x="2541702" y="1385478"/>
                </a:lnTo>
                <a:lnTo>
                  <a:pt x="2441317" y="1385478"/>
                </a:lnTo>
                <a:lnTo>
                  <a:pt x="2441317" y="1487035"/>
                </a:lnTo>
                <a:lnTo>
                  <a:pt x="2413152" y="1487035"/>
                </a:lnTo>
                <a:lnTo>
                  <a:pt x="2413152" y="1385478"/>
                </a:lnTo>
                <a:lnTo>
                  <a:pt x="2311595" y="1385478"/>
                </a:lnTo>
                <a:lnTo>
                  <a:pt x="2311595" y="1362019"/>
                </a:lnTo>
                <a:lnTo>
                  <a:pt x="2413152" y="1362019"/>
                </a:lnTo>
                <a:close/>
                <a:moveTo>
                  <a:pt x="1336827" y="1258118"/>
                </a:moveTo>
                <a:lnTo>
                  <a:pt x="1364993" y="1258118"/>
                </a:lnTo>
                <a:lnTo>
                  <a:pt x="1364993" y="1362019"/>
                </a:lnTo>
                <a:lnTo>
                  <a:pt x="1465377" y="1362019"/>
                </a:lnTo>
                <a:lnTo>
                  <a:pt x="1465377" y="1385478"/>
                </a:lnTo>
                <a:lnTo>
                  <a:pt x="1364993" y="1385478"/>
                </a:lnTo>
                <a:lnTo>
                  <a:pt x="1364993" y="1487035"/>
                </a:lnTo>
                <a:lnTo>
                  <a:pt x="1336827" y="1487035"/>
                </a:lnTo>
                <a:lnTo>
                  <a:pt x="1336827" y="1385478"/>
                </a:lnTo>
                <a:lnTo>
                  <a:pt x="1235271" y="1385478"/>
                </a:lnTo>
                <a:lnTo>
                  <a:pt x="1235271" y="1362019"/>
                </a:lnTo>
                <a:lnTo>
                  <a:pt x="1336827" y="1362019"/>
                </a:lnTo>
                <a:close/>
                <a:moveTo>
                  <a:pt x="879627" y="1258118"/>
                </a:moveTo>
                <a:lnTo>
                  <a:pt x="907792" y="1258118"/>
                </a:lnTo>
                <a:lnTo>
                  <a:pt x="907792" y="1362019"/>
                </a:lnTo>
                <a:lnTo>
                  <a:pt x="1008177" y="1362019"/>
                </a:lnTo>
                <a:lnTo>
                  <a:pt x="1008177" y="1385478"/>
                </a:lnTo>
                <a:lnTo>
                  <a:pt x="907792" y="1385478"/>
                </a:lnTo>
                <a:lnTo>
                  <a:pt x="907792" y="1487035"/>
                </a:lnTo>
                <a:lnTo>
                  <a:pt x="879627" y="1487035"/>
                </a:lnTo>
                <a:lnTo>
                  <a:pt x="879627" y="1385478"/>
                </a:lnTo>
                <a:lnTo>
                  <a:pt x="778070" y="1385478"/>
                </a:lnTo>
                <a:lnTo>
                  <a:pt x="778070" y="1362019"/>
                </a:lnTo>
                <a:lnTo>
                  <a:pt x="879627" y="1362019"/>
                </a:lnTo>
                <a:close/>
                <a:moveTo>
                  <a:pt x="5086198" y="1238250"/>
                </a:moveTo>
                <a:cubicBezTo>
                  <a:pt x="5135646" y="1278285"/>
                  <a:pt x="5160370" y="1320552"/>
                  <a:pt x="5160370" y="1365051"/>
                </a:cubicBezTo>
                <a:cubicBezTo>
                  <a:pt x="5161933" y="1417178"/>
                  <a:pt x="5137575" y="1460953"/>
                  <a:pt x="5087295" y="1496374"/>
                </a:cubicBezTo>
                <a:lnTo>
                  <a:pt x="5071519" y="1477640"/>
                </a:lnTo>
                <a:cubicBezTo>
                  <a:pt x="5112770" y="1446708"/>
                  <a:pt x="5133780" y="1410878"/>
                  <a:pt x="5134548" y="1370149"/>
                </a:cubicBezTo>
                <a:cubicBezTo>
                  <a:pt x="5136111" y="1328589"/>
                  <a:pt x="5114711" y="1291183"/>
                  <a:pt x="5070347" y="1257932"/>
                </a:cubicBezTo>
                <a:close/>
                <a:moveTo>
                  <a:pt x="4217563" y="1238250"/>
                </a:moveTo>
                <a:lnTo>
                  <a:pt x="4233469" y="1257932"/>
                </a:lnTo>
                <a:cubicBezTo>
                  <a:pt x="4189105" y="1291183"/>
                  <a:pt x="4167687" y="1328601"/>
                  <a:pt x="4169212" y="1370186"/>
                </a:cubicBezTo>
                <a:cubicBezTo>
                  <a:pt x="4169981" y="1410903"/>
                  <a:pt x="4191009" y="1446715"/>
                  <a:pt x="4232297" y="1477621"/>
                </a:cubicBezTo>
                <a:lnTo>
                  <a:pt x="4216465" y="1496374"/>
                </a:lnTo>
                <a:cubicBezTo>
                  <a:pt x="4166223" y="1460965"/>
                  <a:pt x="4141883" y="1416583"/>
                  <a:pt x="4143446" y="1363228"/>
                </a:cubicBezTo>
                <a:cubicBezTo>
                  <a:pt x="4143446" y="1319907"/>
                  <a:pt x="4168152" y="1278247"/>
                  <a:pt x="4217563" y="1238250"/>
                </a:cubicBezTo>
                <a:close/>
                <a:moveTo>
                  <a:pt x="3400273" y="1238250"/>
                </a:moveTo>
                <a:cubicBezTo>
                  <a:pt x="3449721" y="1278285"/>
                  <a:pt x="3474445" y="1320552"/>
                  <a:pt x="3474445" y="1365051"/>
                </a:cubicBezTo>
                <a:cubicBezTo>
                  <a:pt x="3476008" y="1417178"/>
                  <a:pt x="3451649" y="1460953"/>
                  <a:pt x="3401370" y="1496374"/>
                </a:cubicBezTo>
                <a:lnTo>
                  <a:pt x="3385595" y="1477640"/>
                </a:lnTo>
                <a:cubicBezTo>
                  <a:pt x="3426845" y="1446708"/>
                  <a:pt x="3447854" y="1410878"/>
                  <a:pt x="3448623" y="1370149"/>
                </a:cubicBezTo>
                <a:cubicBezTo>
                  <a:pt x="3450186" y="1328589"/>
                  <a:pt x="3428786" y="1291183"/>
                  <a:pt x="3384423" y="1257932"/>
                </a:cubicBezTo>
                <a:close/>
                <a:moveTo>
                  <a:pt x="2836437" y="1238250"/>
                </a:moveTo>
                <a:lnTo>
                  <a:pt x="2852343" y="1257932"/>
                </a:lnTo>
                <a:cubicBezTo>
                  <a:pt x="2807980" y="1291183"/>
                  <a:pt x="2786561" y="1328601"/>
                  <a:pt x="2788087" y="1370186"/>
                </a:cubicBezTo>
                <a:cubicBezTo>
                  <a:pt x="2788856" y="1410903"/>
                  <a:pt x="2809884" y="1446715"/>
                  <a:pt x="2851171" y="1477621"/>
                </a:cubicBezTo>
                <a:lnTo>
                  <a:pt x="2835340" y="1496374"/>
                </a:lnTo>
                <a:cubicBezTo>
                  <a:pt x="2785098" y="1460965"/>
                  <a:pt x="2760758" y="1416583"/>
                  <a:pt x="2762321" y="1363228"/>
                </a:cubicBezTo>
                <a:cubicBezTo>
                  <a:pt x="2762321" y="1319907"/>
                  <a:pt x="2787026" y="1278247"/>
                  <a:pt x="2836437" y="1238250"/>
                </a:cubicBezTo>
                <a:close/>
                <a:moveTo>
                  <a:pt x="323698" y="1238250"/>
                </a:moveTo>
                <a:cubicBezTo>
                  <a:pt x="373146" y="1278285"/>
                  <a:pt x="397870" y="1320552"/>
                  <a:pt x="397870" y="1365051"/>
                </a:cubicBezTo>
                <a:cubicBezTo>
                  <a:pt x="399433" y="1417178"/>
                  <a:pt x="375074" y="1460953"/>
                  <a:pt x="324795" y="1496374"/>
                </a:cubicBezTo>
                <a:lnTo>
                  <a:pt x="309020" y="1477640"/>
                </a:lnTo>
                <a:cubicBezTo>
                  <a:pt x="350270" y="1446708"/>
                  <a:pt x="371279" y="1410878"/>
                  <a:pt x="372048" y="1370149"/>
                </a:cubicBezTo>
                <a:cubicBezTo>
                  <a:pt x="373611" y="1328589"/>
                  <a:pt x="352211" y="1291183"/>
                  <a:pt x="307848" y="1257932"/>
                </a:cubicBezTo>
                <a:close/>
                <a:moveTo>
                  <a:pt x="74187" y="1238250"/>
                </a:moveTo>
                <a:lnTo>
                  <a:pt x="90093" y="1257932"/>
                </a:lnTo>
                <a:cubicBezTo>
                  <a:pt x="45730" y="1291183"/>
                  <a:pt x="24311" y="1328601"/>
                  <a:pt x="25837" y="1370186"/>
                </a:cubicBezTo>
                <a:cubicBezTo>
                  <a:pt x="26606" y="1410903"/>
                  <a:pt x="47634" y="1446715"/>
                  <a:pt x="88921" y="1477621"/>
                </a:cubicBezTo>
                <a:lnTo>
                  <a:pt x="73090" y="1496374"/>
                </a:lnTo>
                <a:cubicBezTo>
                  <a:pt x="22848" y="1460965"/>
                  <a:pt x="-1492" y="1416583"/>
                  <a:pt x="71" y="1363228"/>
                </a:cubicBezTo>
                <a:cubicBezTo>
                  <a:pt x="71" y="1319907"/>
                  <a:pt x="24777" y="1278247"/>
                  <a:pt x="74187" y="1238250"/>
                </a:cubicBezTo>
                <a:close/>
                <a:moveTo>
                  <a:pt x="7290695" y="792026"/>
                </a:moveTo>
                <a:cubicBezTo>
                  <a:pt x="7289207" y="793465"/>
                  <a:pt x="7286209" y="794798"/>
                  <a:pt x="7281701" y="796026"/>
                </a:cubicBezTo>
                <a:cubicBezTo>
                  <a:pt x="7277193" y="797253"/>
                  <a:pt x="7269859" y="798649"/>
                  <a:pt x="7259702" y="800211"/>
                </a:cubicBezTo>
                <a:cubicBezTo>
                  <a:pt x="7248887" y="801638"/>
                  <a:pt x="7242035" y="803957"/>
                  <a:pt x="7239145" y="807169"/>
                </a:cubicBezTo>
                <a:cubicBezTo>
                  <a:pt x="7236255" y="810381"/>
                  <a:pt x="7234811" y="814263"/>
                  <a:pt x="7234811" y="818815"/>
                </a:cubicBezTo>
                <a:cubicBezTo>
                  <a:pt x="7234811" y="823069"/>
                  <a:pt x="7236268" y="826653"/>
                  <a:pt x="7239182" y="829568"/>
                </a:cubicBezTo>
                <a:cubicBezTo>
                  <a:pt x="7242097" y="832482"/>
                  <a:pt x="7246451" y="833940"/>
                  <a:pt x="7252242" y="833940"/>
                </a:cubicBezTo>
                <a:cubicBezTo>
                  <a:pt x="7258567" y="833940"/>
                  <a:pt x="7265487" y="832151"/>
                  <a:pt x="7273003" y="828573"/>
                </a:cubicBezTo>
                <a:cubicBezTo>
                  <a:pt x="7280519" y="824994"/>
                  <a:pt x="7286417" y="819268"/>
                  <a:pt x="7290695" y="811392"/>
                </a:cubicBezTo>
                <a:close/>
                <a:moveTo>
                  <a:pt x="4315343" y="769739"/>
                </a:moveTo>
                <a:lnTo>
                  <a:pt x="4539626" y="769739"/>
                </a:lnTo>
                <a:lnTo>
                  <a:pt x="4539626" y="795542"/>
                </a:lnTo>
                <a:lnTo>
                  <a:pt x="4315343" y="795542"/>
                </a:lnTo>
                <a:close/>
                <a:moveTo>
                  <a:pt x="2805184" y="749889"/>
                </a:moveTo>
                <a:cubicBezTo>
                  <a:pt x="2794158" y="751365"/>
                  <a:pt x="2786140" y="756747"/>
                  <a:pt x="2781129" y="766037"/>
                </a:cubicBezTo>
                <a:cubicBezTo>
                  <a:pt x="2776118" y="775326"/>
                  <a:pt x="2773988" y="785360"/>
                  <a:pt x="2774739" y="796137"/>
                </a:cubicBezTo>
                <a:cubicBezTo>
                  <a:pt x="2775489" y="806915"/>
                  <a:pt x="2779120" y="815739"/>
                  <a:pt x="2785631" y="822610"/>
                </a:cubicBezTo>
                <a:cubicBezTo>
                  <a:pt x="2792142" y="829481"/>
                  <a:pt x="2800585" y="833084"/>
                  <a:pt x="2810960" y="833419"/>
                </a:cubicBezTo>
                <a:cubicBezTo>
                  <a:pt x="2821334" y="833754"/>
                  <a:pt x="2830131" y="830132"/>
                  <a:pt x="2837349" y="822554"/>
                </a:cubicBezTo>
                <a:cubicBezTo>
                  <a:pt x="2844567" y="814976"/>
                  <a:pt x="2848176" y="803448"/>
                  <a:pt x="2848176" y="787970"/>
                </a:cubicBezTo>
                <a:cubicBezTo>
                  <a:pt x="2848176" y="772492"/>
                  <a:pt x="2843767" y="761907"/>
                  <a:pt x="2834949" y="756214"/>
                </a:cubicBezTo>
                <a:cubicBezTo>
                  <a:pt x="2826131" y="750521"/>
                  <a:pt x="2816209" y="748413"/>
                  <a:pt x="2805184" y="749889"/>
                </a:cubicBezTo>
                <a:close/>
                <a:moveTo>
                  <a:pt x="7266251" y="719547"/>
                </a:moveTo>
                <a:cubicBezTo>
                  <a:pt x="7284519" y="719547"/>
                  <a:pt x="7298243" y="723720"/>
                  <a:pt x="7307420" y="732067"/>
                </a:cubicBezTo>
                <a:cubicBezTo>
                  <a:pt x="7316598" y="740414"/>
                  <a:pt x="7321187" y="751817"/>
                  <a:pt x="7321187" y="766279"/>
                </a:cubicBezTo>
                <a:lnTo>
                  <a:pt x="7321187" y="830479"/>
                </a:lnTo>
                <a:cubicBezTo>
                  <a:pt x="7321187" y="835043"/>
                  <a:pt x="7321931" y="839189"/>
                  <a:pt x="7323419" y="842916"/>
                </a:cubicBezTo>
                <a:cubicBezTo>
                  <a:pt x="7324907" y="846643"/>
                  <a:pt x="7327277" y="851861"/>
                  <a:pt x="7330525" y="858571"/>
                </a:cubicBezTo>
                <a:lnTo>
                  <a:pt x="7297374" y="858571"/>
                </a:lnTo>
                <a:cubicBezTo>
                  <a:pt x="7294733" y="855929"/>
                  <a:pt x="7292959" y="853018"/>
                  <a:pt x="7292053" y="849836"/>
                </a:cubicBezTo>
                <a:cubicBezTo>
                  <a:pt x="7291148" y="846655"/>
                  <a:pt x="7290695" y="844122"/>
                  <a:pt x="7290695" y="842237"/>
                </a:cubicBezTo>
                <a:cubicBezTo>
                  <a:pt x="7289058" y="848091"/>
                  <a:pt x="7284116" y="852667"/>
                  <a:pt x="7275869" y="855966"/>
                </a:cubicBezTo>
                <a:cubicBezTo>
                  <a:pt x="7267621" y="859265"/>
                  <a:pt x="7258971" y="860915"/>
                  <a:pt x="7249917" y="860915"/>
                </a:cubicBezTo>
                <a:cubicBezTo>
                  <a:pt x="7236671" y="860915"/>
                  <a:pt x="7225369" y="857513"/>
                  <a:pt x="7216011" y="850711"/>
                </a:cubicBezTo>
                <a:cubicBezTo>
                  <a:pt x="7206654" y="843908"/>
                  <a:pt x="7201975" y="834051"/>
                  <a:pt x="7201975" y="821140"/>
                </a:cubicBezTo>
                <a:cubicBezTo>
                  <a:pt x="7201975" y="809011"/>
                  <a:pt x="7206137" y="799204"/>
                  <a:pt x="7214458" y="791719"/>
                </a:cubicBezTo>
                <a:cubicBezTo>
                  <a:pt x="7222781" y="784234"/>
                  <a:pt x="7235579" y="779251"/>
                  <a:pt x="7252856" y="776771"/>
                </a:cubicBezTo>
                <a:cubicBezTo>
                  <a:pt x="7263547" y="775246"/>
                  <a:pt x="7272526" y="773444"/>
                  <a:pt x="7279793" y="771367"/>
                </a:cubicBezTo>
                <a:cubicBezTo>
                  <a:pt x="7287062" y="769289"/>
                  <a:pt x="7290695" y="766818"/>
                  <a:pt x="7290695" y="763953"/>
                </a:cubicBezTo>
                <a:cubicBezTo>
                  <a:pt x="7290695" y="760133"/>
                  <a:pt x="7289232" y="756270"/>
                  <a:pt x="7286305" y="752363"/>
                </a:cubicBezTo>
                <a:cubicBezTo>
                  <a:pt x="7283379" y="748456"/>
                  <a:pt x="7276693" y="746503"/>
                  <a:pt x="7266251" y="746503"/>
                </a:cubicBezTo>
                <a:cubicBezTo>
                  <a:pt x="7257767" y="746503"/>
                  <a:pt x="7251703" y="747994"/>
                  <a:pt x="7248056" y="750977"/>
                </a:cubicBezTo>
                <a:cubicBezTo>
                  <a:pt x="7244410" y="753960"/>
                  <a:pt x="7241681" y="759085"/>
                  <a:pt x="7239871" y="766353"/>
                </a:cubicBezTo>
                <a:lnTo>
                  <a:pt x="7207817" y="766353"/>
                </a:lnTo>
                <a:cubicBezTo>
                  <a:pt x="7209429" y="750949"/>
                  <a:pt x="7215432" y="739297"/>
                  <a:pt x="7225825" y="731397"/>
                </a:cubicBezTo>
                <a:cubicBezTo>
                  <a:pt x="7236219" y="723497"/>
                  <a:pt x="7249693" y="719547"/>
                  <a:pt x="7266251" y="719547"/>
                </a:cubicBezTo>
                <a:close/>
                <a:moveTo>
                  <a:pt x="4315343" y="711361"/>
                </a:moveTo>
                <a:lnTo>
                  <a:pt x="4539626" y="711361"/>
                </a:lnTo>
                <a:lnTo>
                  <a:pt x="4539626" y="737164"/>
                </a:lnTo>
                <a:lnTo>
                  <a:pt x="4315343" y="737164"/>
                </a:lnTo>
                <a:close/>
                <a:moveTo>
                  <a:pt x="6825329" y="700980"/>
                </a:moveTo>
                <a:lnTo>
                  <a:pt x="6767099" y="787245"/>
                </a:lnTo>
                <a:lnTo>
                  <a:pt x="6825329" y="787245"/>
                </a:lnTo>
                <a:close/>
                <a:moveTo>
                  <a:pt x="6663403" y="700980"/>
                </a:moveTo>
                <a:lnTo>
                  <a:pt x="6605175" y="787245"/>
                </a:lnTo>
                <a:lnTo>
                  <a:pt x="6663403" y="787245"/>
                </a:lnTo>
                <a:close/>
                <a:moveTo>
                  <a:pt x="2612191" y="654174"/>
                </a:moveTo>
                <a:lnTo>
                  <a:pt x="2711087" y="654174"/>
                </a:lnTo>
                <a:lnTo>
                  <a:pt x="2711087" y="681130"/>
                </a:lnTo>
                <a:lnTo>
                  <a:pt x="2635724" y="681130"/>
                </a:lnTo>
                <a:cubicBezTo>
                  <a:pt x="2632140" y="700602"/>
                  <a:pt x="2628469" y="714952"/>
                  <a:pt x="2624711" y="724179"/>
                </a:cubicBezTo>
                <a:cubicBezTo>
                  <a:pt x="2633293" y="719528"/>
                  <a:pt x="2643010" y="717410"/>
                  <a:pt x="2653863" y="717826"/>
                </a:cubicBezTo>
                <a:cubicBezTo>
                  <a:pt x="2664714" y="718241"/>
                  <a:pt x="2675105" y="720725"/>
                  <a:pt x="2685033" y="725276"/>
                </a:cubicBezTo>
                <a:cubicBezTo>
                  <a:pt x="2694961" y="729828"/>
                  <a:pt x="2702145" y="735939"/>
                  <a:pt x="2706585" y="743610"/>
                </a:cubicBezTo>
                <a:cubicBezTo>
                  <a:pt x="2711025" y="751281"/>
                  <a:pt x="2714243" y="758902"/>
                  <a:pt x="2716240" y="766474"/>
                </a:cubicBezTo>
                <a:cubicBezTo>
                  <a:pt x="2718237" y="774046"/>
                  <a:pt x="2719031" y="782275"/>
                  <a:pt x="2718621" y="791161"/>
                </a:cubicBezTo>
                <a:cubicBezTo>
                  <a:pt x="2718212" y="800047"/>
                  <a:pt x="2716386" y="809150"/>
                  <a:pt x="2713143" y="818471"/>
                </a:cubicBezTo>
                <a:cubicBezTo>
                  <a:pt x="2709899" y="827791"/>
                  <a:pt x="2704960" y="835564"/>
                  <a:pt x="2698325" y="841790"/>
                </a:cubicBezTo>
                <a:cubicBezTo>
                  <a:pt x="2691690" y="848016"/>
                  <a:pt x="2683684" y="852952"/>
                  <a:pt x="2674308" y="856599"/>
                </a:cubicBezTo>
                <a:cubicBezTo>
                  <a:pt x="2664932" y="860245"/>
                  <a:pt x="2654079" y="861668"/>
                  <a:pt x="2641752" y="860868"/>
                </a:cubicBezTo>
                <a:cubicBezTo>
                  <a:pt x="2629424" y="860068"/>
                  <a:pt x="2617697" y="855548"/>
                  <a:pt x="2606572" y="847306"/>
                </a:cubicBezTo>
                <a:cubicBezTo>
                  <a:pt x="2595447" y="839065"/>
                  <a:pt x="2587826" y="824415"/>
                  <a:pt x="2583709" y="803355"/>
                </a:cubicBezTo>
                <a:lnTo>
                  <a:pt x="2611000" y="795393"/>
                </a:lnTo>
                <a:cubicBezTo>
                  <a:pt x="2616693" y="817506"/>
                  <a:pt x="2625489" y="829456"/>
                  <a:pt x="2637389" y="831242"/>
                </a:cubicBezTo>
                <a:cubicBezTo>
                  <a:pt x="2649289" y="833028"/>
                  <a:pt x="2658951" y="831782"/>
                  <a:pt x="2666373" y="827503"/>
                </a:cubicBezTo>
                <a:cubicBezTo>
                  <a:pt x="2673796" y="823224"/>
                  <a:pt x="2679191" y="817165"/>
                  <a:pt x="2682558" y="809327"/>
                </a:cubicBezTo>
                <a:cubicBezTo>
                  <a:pt x="2685926" y="801489"/>
                  <a:pt x="2687420" y="792758"/>
                  <a:pt x="2687042" y="783133"/>
                </a:cubicBezTo>
                <a:cubicBezTo>
                  <a:pt x="2686663" y="773509"/>
                  <a:pt x="2684171" y="765507"/>
                  <a:pt x="2679563" y="759126"/>
                </a:cubicBezTo>
                <a:cubicBezTo>
                  <a:pt x="2674956" y="752745"/>
                  <a:pt x="2669099" y="748463"/>
                  <a:pt x="2661992" y="746280"/>
                </a:cubicBezTo>
                <a:cubicBezTo>
                  <a:pt x="2654886" y="744097"/>
                  <a:pt x="2646840" y="744109"/>
                  <a:pt x="2637854" y="746317"/>
                </a:cubicBezTo>
                <a:cubicBezTo>
                  <a:pt x="2628869" y="748525"/>
                  <a:pt x="2621108" y="754038"/>
                  <a:pt x="2614572" y="762856"/>
                </a:cubicBezTo>
                <a:lnTo>
                  <a:pt x="2589550" y="760009"/>
                </a:lnTo>
                <a:cubicBezTo>
                  <a:pt x="2591113" y="753076"/>
                  <a:pt x="2598659" y="717798"/>
                  <a:pt x="2612191" y="654174"/>
                </a:cubicBezTo>
                <a:close/>
                <a:moveTo>
                  <a:pt x="6831337" y="650658"/>
                </a:moveTo>
                <a:lnTo>
                  <a:pt x="6854647" y="650658"/>
                </a:lnTo>
                <a:lnTo>
                  <a:pt x="6854647" y="787245"/>
                </a:lnTo>
                <a:lnTo>
                  <a:pt x="6882665" y="787245"/>
                </a:lnTo>
                <a:lnTo>
                  <a:pt x="6882665" y="813048"/>
                </a:lnTo>
                <a:lnTo>
                  <a:pt x="6854647" y="813048"/>
                </a:lnTo>
                <a:lnTo>
                  <a:pt x="6854647" y="857399"/>
                </a:lnTo>
                <a:lnTo>
                  <a:pt x="6825329" y="857399"/>
                </a:lnTo>
                <a:lnTo>
                  <a:pt x="6825329" y="813048"/>
                </a:lnTo>
                <a:lnTo>
                  <a:pt x="6735436" y="813048"/>
                </a:lnTo>
                <a:lnTo>
                  <a:pt x="6735436" y="789180"/>
                </a:lnTo>
                <a:close/>
                <a:moveTo>
                  <a:pt x="6669413" y="650658"/>
                </a:moveTo>
                <a:lnTo>
                  <a:pt x="6692723" y="650658"/>
                </a:lnTo>
                <a:lnTo>
                  <a:pt x="6692723" y="787245"/>
                </a:lnTo>
                <a:lnTo>
                  <a:pt x="6720739" y="787245"/>
                </a:lnTo>
                <a:lnTo>
                  <a:pt x="6720739" y="813048"/>
                </a:lnTo>
                <a:lnTo>
                  <a:pt x="6692723" y="813048"/>
                </a:lnTo>
                <a:lnTo>
                  <a:pt x="6692723" y="857399"/>
                </a:lnTo>
                <a:lnTo>
                  <a:pt x="6663403" y="857399"/>
                </a:lnTo>
                <a:lnTo>
                  <a:pt x="6663403" y="813048"/>
                </a:lnTo>
                <a:lnTo>
                  <a:pt x="6573511" y="813048"/>
                </a:lnTo>
                <a:lnTo>
                  <a:pt x="6573511" y="789180"/>
                </a:lnTo>
                <a:close/>
                <a:moveTo>
                  <a:pt x="2814429" y="650658"/>
                </a:moveTo>
                <a:lnTo>
                  <a:pt x="2847153" y="650658"/>
                </a:lnTo>
                <a:lnTo>
                  <a:pt x="2798114" y="726523"/>
                </a:lnTo>
                <a:cubicBezTo>
                  <a:pt x="2817164" y="721078"/>
                  <a:pt x="2833318" y="722235"/>
                  <a:pt x="2846576" y="729992"/>
                </a:cubicBezTo>
                <a:cubicBezTo>
                  <a:pt x="2859834" y="737750"/>
                  <a:pt x="2868680" y="746264"/>
                  <a:pt x="2873114" y="755535"/>
                </a:cubicBezTo>
                <a:cubicBezTo>
                  <a:pt x="2877548" y="764806"/>
                  <a:pt x="2879966" y="774858"/>
                  <a:pt x="2880370" y="785691"/>
                </a:cubicBezTo>
                <a:cubicBezTo>
                  <a:pt x="2880773" y="796525"/>
                  <a:pt x="2879139" y="807244"/>
                  <a:pt x="2875468" y="817848"/>
                </a:cubicBezTo>
                <a:cubicBezTo>
                  <a:pt x="2871796" y="828452"/>
                  <a:pt x="2865232" y="838076"/>
                  <a:pt x="2855776" y="846720"/>
                </a:cubicBezTo>
                <a:cubicBezTo>
                  <a:pt x="2846319" y="855365"/>
                  <a:pt x="2833197" y="860084"/>
                  <a:pt x="2816411" y="860878"/>
                </a:cubicBezTo>
                <a:cubicBezTo>
                  <a:pt x="2799624" y="861671"/>
                  <a:pt x="2785259" y="858580"/>
                  <a:pt x="2773316" y="851604"/>
                </a:cubicBezTo>
                <a:cubicBezTo>
                  <a:pt x="2761372" y="844627"/>
                  <a:pt x="2753159" y="834792"/>
                  <a:pt x="2748675" y="822098"/>
                </a:cubicBezTo>
                <a:cubicBezTo>
                  <a:pt x="2744192" y="809405"/>
                  <a:pt x="2742341" y="797253"/>
                  <a:pt x="2743122" y="785645"/>
                </a:cubicBezTo>
                <a:cubicBezTo>
                  <a:pt x="2743904" y="774036"/>
                  <a:pt x="2746043" y="764353"/>
                  <a:pt x="2749540" y="756596"/>
                </a:cubicBezTo>
                <a:cubicBezTo>
                  <a:pt x="2753038" y="748838"/>
                  <a:pt x="2758377" y="738950"/>
                  <a:pt x="2765558" y="726932"/>
                </a:cubicBezTo>
                <a:close/>
                <a:moveTo>
                  <a:pt x="2502690" y="650658"/>
                </a:moveTo>
                <a:lnTo>
                  <a:pt x="2522503" y="650658"/>
                </a:lnTo>
                <a:lnTo>
                  <a:pt x="2522503" y="857399"/>
                </a:lnTo>
                <a:lnTo>
                  <a:pt x="2492012" y="857399"/>
                </a:lnTo>
                <a:lnTo>
                  <a:pt x="2492012" y="696311"/>
                </a:lnTo>
                <a:cubicBezTo>
                  <a:pt x="2485836" y="705873"/>
                  <a:pt x="2472993" y="715603"/>
                  <a:pt x="2453484" y="725500"/>
                </a:cubicBezTo>
                <a:lnTo>
                  <a:pt x="2453484" y="698859"/>
                </a:lnTo>
                <a:cubicBezTo>
                  <a:pt x="2473303" y="685403"/>
                  <a:pt x="2489705" y="669336"/>
                  <a:pt x="2502690" y="650658"/>
                </a:cubicBezTo>
                <a:close/>
                <a:moveTo>
                  <a:pt x="212068" y="650079"/>
                </a:moveTo>
                <a:cubicBezTo>
                  <a:pt x="218641" y="651020"/>
                  <a:pt x="224753" y="652940"/>
                  <a:pt x="230402" y="655839"/>
                </a:cubicBezTo>
                <a:cubicBezTo>
                  <a:pt x="241700" y="661637"/>
                  <a:pt x="249566" y="670021"/>
                  <a:pt x="254001" y="680991"/>
                </a:cubicBezTo>
                <a:cubicBezTo>
                  <a:pt x="258434" y="691961"/>
                  <a:pt x="259016" y="704050"/>
                  <a:pt x="255749" y="717258"/>
                </a:cubicBezTo>
                <a:cubicBezTo>
                  <a:pt x="252481" y="730467"/>
                  <a:pt x="243610" y="740996"/>
                  <a:pt x="229136" y="748847"/>
                </a:cubicBezTo>
                <a:cubicBezTo>
                  <a:pt x="239517" y="752419"/>
                  <a:pt x="247752" y="759091"/>
                  <a:pt x="253842" y="768865"/>
                </a:cubicBezTo>
                <a:cubicBezTo>
                  <a:pt x="259932" y="778638"/>
                  <a:pt x="261966" y="791468"/>
                  <a:pt x="259944" y="807355"/>
                </a:cubicBezTo>
                <a:cubicBezTo>
                  <a:pt x="257923" y="823243"/>
                  <a:pt x="250710" y="836141"/>
                  <a:pt x="238308" y="846051"/>
                </a:cubicBezTo>
                <a:cubicBezTo>
                  <a:pt x="225905" y="855960"/>
                  <a:pt x="211891" y="860713"/>
                  <a:pt x="196264" y="860310"/>
                </a:cubicBezTo>
                <a:cubicBezTo>
                  <a:pt x="180638" y="859907"/>
                  <a:pt x="167059" y="854974"/>
                  <a:pt x="155531" y="845511"/>
                </a:cubicBezTo>
                <a:cubicBezTo>
                  <a:pt x="144004" y="836048"/>
                  <a:pt x="136584" y="821494"/>
                  <a:pt x="133273" y="801849"/>
                </a:cubicBezTo>
                <a:lnTo>
                  <a:pt x="160564" y="796565"/>
                </a:lnTo>
                <a:cubicBezTo>
                  <a:pt x="164112" y="808533"/>
                  <a:pt x="169103" y="817361"/>
                  <a:pt x="175539" y="823047"/>
                </a:cubicBezTo>
                <a:cubicBezTo>
                  <a:pt x="181976" y="828734"/>
                  <a:pt x="189805" y="831602"/>
                  <a:pt x="199027" y="831651"/>
                </a:cubicBezTo>
                <a:cubicBezTo>
                  <a:pt x="208248" y="831701"/>
                  <a:pt x="215742" y="827952"/>
                  <a:pt x="221509" y="820406"/>
                </a:cubicBezTo>
                <a:cubicBezTo>
                  <a:pt x="227276" y="812859"/>
                  <a:pt x="229788" y="804211"/>
                  <a:pt x="229044" y="794463"/>
                </a:cubicBezTo>
                <a:cubicBezTo>
                  <a:pt x="228300" y="784715"/>
                  <a:pt x="224563" y="777180"/>
                  <a:pt x="217835" y="771860"/>
                </a:cubicBezTo>
                <a:cubicBezTo>
                  <a:pt x="211107" y="766539"/>
                  <a:pt x="198869" y="762614"/>
                  <a:pt x="181121" y="760084"/>
                </a:cubicBezTo>
                <a:lnTo>
                  <a:pt x="181121" y="739713"/>
                </a:lnTo>
                <a:cubicBezTo>
                  <a:pt x="198509" y="738063"/>
                  <a:pt x="210638" y="733992"/>
                  <a:pt x="217509" y="727500"/>
                </a:cubicBezTo>
                <a:cubicBezTo>
                  <a:pt x="224380" y="721007"/>
                  <a:pt x="227453" y="712604"/>
                  <a:pt x="226727" y="702292"/>
                </a:cubicBezTo>
                <a:cubicBezTo>
                  <a:pt x="226001" y="691979"/>
                  <a:pt x="221494" y="684513"/>
                  <a:pt x="213202" y="679893"/>
                </a:cubicBezTo>
                <a:cubicBezTo>
                  <a:pt x="204911" y="675273"/>
                  <a:pt x="196025" y="674783"/>
                  <a:pt x="186544" y="678424"/>
                </a:cubicBezTo>
                <a:cubicBezTo>
                  <a:pt x="177062" y="682064"/>
                  <a:pt x="169066" y="693086"/>
                  <a:pt x="162555" y="711491"/>
                </a:cubicBezTo>
                <a:lnTo>
                  <a:pt x="135598" y="707305"/>
                </a:lnTo>
                <a:cubicBezTo>
                  <a:pt x="140411" y="690810"/>
                  <a:pt x="147092" y="677676"/>
                  <a:pt x="155644" y="667903"/>
                </a:cubicBezTo>
                <a:cubicBezTo>
                  <a:pt x="164195" y="658130"/>
                  <a:pt x="175967" y="652227"/>
                  <a:pt x="190962" y="650193"/>
                </a:cubicBezTo>
                <a:cubicBezTo>
                  <a:pt x="198459" y="649176"/>
                  <a:pt x="205495" y="649138"/>
                  <a:pt x="212068" y="650079"/>
                </a:cubicBezTo>
                <a:close/>
                <a:moveTo>
                  <a:pt x="6500097" y="648372"/>
                </a:moveTo>
                <a:cubicBezTo>
                  <a:pt x="6503889" y="648380"/>
                  <a:pt x="6507469" y="648797"/>
                  <a:pt x="6510836" y="649625"/>
                </a:cubicBezTo>
                <a:cubicBezTo>
                  <a:pt x="6517571" y="651281"/>
                  <a:pt x="6524481" y="654403"/>
                  <a:pt x="6531569" y="658992"/>
                </a:cubicBezTo>
                <a:cubicBezTo>
                  <a:pt x="6538657" y="663581"/>
                  <a:pt x="6544419" y="670312"/>
                  <a:pt x="6548853" y="679186"/>
                </a:cubicBezTo>
                <a:cubicBezTo>
                  <a:pt x="6553287" y="688060"/>
                  <a:pt x="6554899" y="698770"/>
                  <a:pt x="6553689" y="711315"/>
                </a:cubicBezTo>
                <a:cubicBezTo>
                  <a:pt x="6552480" y="723859"/>
                  <a:pt x="6546313" y="738671"/>
                  <a:pt x="6535188" y="755749"/>
                </a:cubicBezTo>
                <a:cubicBezTo>
                  <a:pt x="6524063" y="772827"/>
                  <a:pt x="6503209" y="797725"/>
                  <a:pt x="6472625" y="830442"/>
                </a:cubicBezTo>
                <a:lnTo>
                  <a:pt x="6556675" y="830442"/>
                </a:lnTo>
                <a:lnTo>
                  <a:pt x="6556675" y="857399"/>
                </a:lnTo>
                <a:lnTo>
                  <a:pt x="6431622" y="857399"/>
                </a:lnTo>
                <a:lnTo>
                  <a:pt x="6431622" y="849008"/>
                </a:lnTo>
                <a:cubicBezTo>
                  <a:pt x="6432429" y="836929"/>
                  <a:pt x="6437975" y="826139"/>
                  <a:pt x="6448263" y="816638"/>
                </a:cubicBezTo>
                <a:cubicBezTo>
                  <a:pt x="6458551" y="807138"/>
                  <a:pt x="6471425" y="792538"/>
                  <a:pt x="6486884" y="772836"/>
                </a:cubicBezTo>
                <a:cubicBezTo>
                  <a:pt x="6502343" y="753135"/>
                  <a:pt x="6512368" y="737964"/>
                  <a:pt x="6516957" y="727323"/>
                </a:cubicBezTo>
                <a:cubicBezTo>
                  <a:pt x="6521546" y="716682"/>
                  <a:pt x="6523291" y="707798"/>
                  <a:pt x="6522193" y="700673"/>
                </a:cubicBezTo>
                <a:cubicBezTo>
                  <a:pt x="6521096" y="693548"/>
                  <a:pt x="6517803" y="687731"/>
                  <a:pt x="6512315" y="683223"/>
                </a:cubicBezTo>
                <a:cubicBezTo>
                  <a:pt x="6506827" y="678715"/>
                  <a:pt x="6500403" y="676836"/>
                  <a:pt x="6493041" y="677586"/>
                </a:cubicBezTo>
                <a:cubicBezTo>
                  <a:pt x="6485681" y="678337"/>
                  <a:pt x="6478591" y="681223"/>
                  <a:pt x="6471769" y="686246"/>
                </a:cubicBezTo>
                <a:cubicBezTo>
                  <a:pt x="6464947" y="691269"/>
                  <a:pt x="6459373" y="699684"/>
                  <a:pt x="6455044" y="711491"/>
                </a:cubicBezTo>
                <a:lnTo>
                  <a:pt x="6426953" y="707324"/>
                </a:lnTo>
                <a:cubicBezTo>
                  <a:pt x="6433328" y="686823"/>
                  <a:pt x="6441631" y="672275"/>
                  <a:pt x="6451863" y="663680"/>
                </a:cubicBezTo>
                <a:cubicBezTo>
                  <a:pt x="6462095" y="655085"/>
                  <a:pt x="6474169" y="650385"/>
                  <a:pt x="6488084" y="649579"/>
                </a:cubicBezTo>
                <a:cubicBezTo>
                  <a:pt x="6492301" y="648766"/>
                  <a:pt x="6496305" y="648364"/>
                  <a:pt x="6500097" y="648372"/>
                </a:cubicBezTo>
                <a:close/>
                <a:moveTo>
                  <a:pt x="7023251" y="638993"/>
                </a:moveTo>
                <a:lnTo>
                  <a:pt x="7051417" y="638993"/>
                </a:lnTo>
                <a:lnTo>
                  <a:pt x="7051417" y="742894"/>
                </a:lnTo>
                <a:lnTo>
                  <a:pt x="7151801" y="742894"/>
                </a:lnTo>
                <a:lnTo>
                  <a:pt x="7151801" y="766353"/>
                </a:lnTo>
                <a:lnTo>
                  <a:pt x="7051417" y="766353"/>
                </a:lnTo>
                <a:lnTo>
                  <a:pt x="7051417" y="867910"/>
                </a:lnTo>
                <a:lnTo>
                  <a:pt x="7023251" y="867910"/>
                </a:lnTo>
                <a:lnTo>
                  <a:pt x="7023251" y="766353"/>
                </a:lnTo>
                <a:lnTo>
                  <a:pt x="6921695" y="766353"/>
                </a:lnTo>
                <a:lnTo>
                  <a:pt x="6921695" y="742894"/>
                </a:lnTo>
                <a:lnTo>
                  <a:pt x="7023251" y="742894"/>
                </a:lnTo>
                <a:close/>
                <a:moveTo>
                  <a:pt x="6251726" y="638993"/>
                </a:moveTo>
                <a:lnTo>
                  <a:pt x="6279892" y="638993"/>
                </a:lnTo>
                <a:lnTo>
                  <a:pt x="6279892" y="742894"/>
                </a:lnTo>
                <a:lnTo>
                  <a:pt x="6380277" y="742894"/>
                </a:lnTo>
                <a:lnTo>
                  <a:pt x="6380277" y="766353"/>
                </a:lnTo>
                <a:lnTo>
                  <a:pt x="6279892" y="766353"/>
                </a:lnTo>
                <a:lnTo>
                  <a:pt x="6279892" y="867910"/>
                </a:lnTo>
                <a:lnTo>
                  <a:pt x="6251726" y="867910"/>
                </a:lnTo>
                <a:lnTo>
                  <a:pt x="6251726" y="766353"/>
                </a:lnTo>
                <a:lnTo>
                  <a:pt x="6150169" y="766353"/>
                </a:lnTo>
                <a:lnTo>
                  <a:pt x="6150169" y="742894"/>
                </a:lnTo>
                <a:lnTo>
                  <a:pt x="6251726" y="742894"/>
                </a:lnTo>
                <a:close/>
                <a:moveTo>
                  <a:pt x="3032277" y="638993"/>
                </a:moveTo>
                <a:lnTo>
                  <a:pt x="3060442" y="638993"/>
                </a:lnTo>
                <a:lnTo>
                  <a:pt x="3060442" y="742894"/>
                </a:lnTo>
                <a:lnTo>
                  <a:pt x="3160827" y="742894"/>
                </a:lnTo>
                <a:lnTo>
                  <a:pt x="3160827" y="766353"/>
                </a:lnTo>
                <a:lnTo>
                  <a:pt x="3060442" y="766353"/>
                </a:lnTo>
                <a:lnTo>
                  <a:pt x="3060442" y="867910"/>
                </a:lnTo>
                <a:lnTo>
                  <a:pt x="3032277" y="867910"/>
                </a:lnTo>
                <a:lnTo>
                  <a:pt x="3032277" y="766353"/>
                </a:lnTo>
                <a:lnTo>
                  <a:pt x="2930720" y="766353"/>
                </a:lnTo>
                <a:lnTo>
                  <a:pt x="2930720" y="742894"/>
                </a:lnTo>
                <a:lnTo>
                  <a:pt x="3032277" y="742894"/>
                </a:lnTo>
                <a:close/>
                <a:moveTo>
                  <a:pt x="2260752" y="638993"/>
                </a:moveTo>
                <a:lnTo>
                  <a:pt x="2288917" y="638993"/>
                </a:lnTo>
                <a:lnTo>
                  <a:pt x="2288917" y="742894"/>
                </a:lnTo>
                <a:lnTo>
                  <a:pt x="2389302" y="742894"/>
                </a:lnTo>
                <a:lnTo>
                  <a:pt x="2389302" y="766353"/>
                </a:lnTo>
                <a:lnTo>
                  <a:pt x="2288917" y="766353"/>
                </a:lnTo>
                <a:lnTo>
                  <a:pt x="2288917" y="867910"/>
                </a:lnTo>
                <a:lnTo>
                  <a:pt x="2260752" y="867910"/>
                </a:lnTo>
                <a:lnTo>
                  <a:pt x="2260752" y="766353"/>
                </a:lnTo>
                <a:lnTo>
                  <a:pt x="2159195" y="766353"/>
                </a:lnTo>
                <a:lnTo>
                  <a:pt x="2159195" y="742894"/>
                </a:lnTo>
                <a:lnTo>
                  <a:pt x="2260752" y="742894"/>
                </a:lnTo>
                <a:close/>
                <a:moveTo>
                  <a:pt x="5857723" y="619125"/>
                </a:moveTo>
                <a:cubicBezTo>
                  <a:pt x="5907171" y="659160"/>
                  <a:pt x="5931895" y="701427"/>
                  <a:pt x="5931895" y="745926"/>
                </a:cubicBezTo>
                <a:cubicBezTo>
                  <a:pt x="5933457" y="798053"/>
                  <a:pt x="5909099" y="841828"/>
                  <a:pt x="5858820" y="877249"/>
                </a:cubicBezTo>
                <a:lnTo>
                  <a:pt x="5843044" y="858515"/>
                </a:lnTo>
                <a:cubicBezTo>
                  <a:pt x="5884295" y="827583"/>
                  <a:pt x="5905305" y="791753"/>
                  <a:pt x="5906073" y="751024"/>
                </a:cubicBezTo>
                <a:cubicBezTo>
                  <a:pt x="5907635" y="709464"/>
                  <a:pt x="5886235" y="672058"/>
                  <a:pt x="5841872" y="638807"/>
                </a:cubicBezTo>
                <a:close/>
                <a:moveTo>
                  <a:pt x="4836687" y="619125"/>
                </a:moveTo>
                <a:lnTo>
                  <a:pt x="4852593" y="638807"/>
                </a:lnTo>
                <a:cubicBezTo>
                  <a:pt x="4808230" y="672058"/>
                  <a:pt x="4786811" y="709476"/>
                  <a:pt x="4788337" y="751061"/>
                </a:cubicBezTo>
                <a:cubicBezTo>
                  <a:pt x="4789106" y="791778"/>
                  <a:pt x="4810134" y="827590"/>
                  <a:pt x="4851421" y="858496"/>
                </a:cubicBezTo>
                <a:lnTo>
                  <a:pt x="4835590" y="877249"/>
                </a:lnTo>
                <a:cubicBezTo>
                  <a:pt x="4785348" y="841840"/>
                  <a:pt x="4761008" y="797458"/>
                  <a:pt x="4762571" y="744103"/>
                </a:cubicBezTo>
                <a:cubicBezTo>
                  <a:pt x="4762571" y="700782"/>
                  <a:pt x="4787276" y="659122"/>
                  <a:pt x="4836687" y="619125"/>
                </a:cubicBezTo>
                <a:close/>
                <a:moveTo>
                  <a:pt x="4009873" y="619125"/>
                </a:moveTo>
                <a:cubicBezTo>
                  <a:pt x="4059321" y="659160"/>
                  <a:pt x="4084045" y="701427"/>
                  <a:pt x="4084045" y="745926"/>
                </a:cubicBezTo>
                <a:cubicBezTo>
                  <a:pt x="4085608" y="798053"/>
                  <a:pt x="4061249" y="841828"/>
                  <a:pt x="4010971" y="877249"/>
                </a:cubicBezTo>
                <a:lnTo>
                  <a:pt x="3995195" y="858515"/>
                </a:lnTo>
                <a:cubicBezTo>
                  <a:pt x="4036445" y="827583"/>
                  <a:pt x="4057455" y="791753"/>
                  <a:pt x="4058223" y="751024"/>
                </a:cubicBezTo>
                <a:cubicBezTo>
                  <a:pt x="4059786" y="709464"/>
                  <a:pt x="4038386" y="672058"/>
                  <a:pt x="3994023" y="638807"/>
                </a:cubicBezTo>
                <a:close/>
                <a:moveTo>
                  <a:pt x="3455562" y="619125"/>
                </a:moveTo>
                <a:lnTo>
                  <a:pt x="3471468" y="638807"/>
                </a:lnTo>
                <a:cubicBezTo>
                  <a:pt x="3427105" y="672058"/>
                  <a:pt x="3405686" y="709476"/>
                  <a:pt x="3407212" y="751061"/>
                </a:cubicBezTo>
                <a:cubicBezTo>
                  <a:pt x="3407981" y="791778"/>
                  <a:pt x="3429009" y="827590"/>
                  <a:pt x="3470296" y="858496"/>
                </a:cubicBezTo>
                <a:lnTo>
                  <a:pt x="3454465" y="877249"/>
                </a:lnTo>
                <a:cubicBezTo>
                  <a:pt x="3404223" y="841840"/>
                  <a:pt x="3379883" y="797458"/>
                  <a:pt x="3381446" y="744103"/>
                </a:cubicBezTo>
                <a:cubicBezTo>
                  <a:pt x="3381446" y="700782"/>
                  <a:pt x="3406151" y="659122"/>
                  <a:pt x="3455562" y="619125"/>
                </a:cubicBezTo>
                <a:close/>
                <a:moveTo>
                  <a:pt x="1866748" y="619125"/>
                </a:moveTo>
                <a:cubicBezTo>
                  <a:pt x="1916196" y="659160"/>
                  <a:pt x="1940920" y="701427"/>
                  <a:pt x="1940920" y="745926"/>
                </a:cubicBezTo>
                <a:cubicBezTo>
                  <a:pt x="1942483" y="798053"/>
                  <a:pt x="1918124" y="841828"/>
                  <a:pt x="1867845" y="877249"/>
                </a:cubicBezTo>
                <a:lnTo>
                  <a:pt x="1852070" y="858515"/>
                </a:lnTo>
                <a:cubicBezTo>
                  <a:pt x="1893320" y="827583"/>
                  <a:pt x="1914329" y="791753"/>
                  <a:pt x="1915098" y="751024"/>
                </a:cubicBezTo>
                <a:cubicBezTo>
                  <a:pt x="1916661" y="709464"/>
                  <a:pt x="1895261" y="672058"/>
                  <a:pt x="1850898" y="638807"/>
                </a:cubicBezTo>
                <a:close/>
                <a:moveTo>
                  <a:pt x="845713" y="619125"/>
                </a:moveTo>
                <a:lnTo>
                  <a:pt x="861619" y="638807"/>
                </a:lnTo>
                <a:cubicBezTo>
                  <a:pt x="817256" y="672058"/>
                  <a:pt x="795837" y="709476"/>
                  <a:pt x="797362" y="751061"/>
                </a:cubicBezTo>
                <a:cubicBezTo>
                  <a:pt x="798131" y="791778"/>
                  <a:pt x="819159" y="827590"/>
                  <a:pt x="860447" y="858496"/>
                </a:cubicBezTo>
                <a:lnTo>
                  <a:pt x="844615" y="877249"/>
                </a:lnTo>
                <a:cubicBezTo>
                  <a:pt x="794373" y="841840"/>
                  <a:pt x="770034" y="797458"/>
                  <a:pt x="771597" y="744103"/>
                </a:cubicBezTo>
                <a:cubicBezTo>
                  <a:pt x="771597" y="700782"/>
                  <a:pt x="796302" y="659122"/>
                  <a:pt x="845713" y="619125"/>
                </a:cubicBezTo>
                <a:close/>
                <a:moveTo>
                  <a:pt x="323698" y="619125"/>
                </a:moveTo>
                <a:cubicBezTo>
                  <a:pt x="373146" y="659160"/>
                  <a:pt x="397870" y="701427"/>
                  <a:pt x="397870" y="745926"/>
                </a:cubicBezTo>
                <a:cubicBezTo>
                  <a:pt x="399433" y="798053"/>
                  <a:pt x="375074" y="841828"/>
                  <a:pt x="324795" y="877249"/>
                </a:cubicBezTo>
                <a:lnTo>
                  <a:pt x="309020" y="858515"/>
                </a:lnTo>
                <a:cubicBezTo>
                  <a:pt x="350270" y="827583"/>
                  <a:pt x="371280" y="791753"/>
                  <a:pt x="372048" y="751024"/>
                </a:cubicBezTo>
                <a:cubicBezTo>
                  <a:pt x="373612" y="709464"/>
                  <a:pt x="352211" y="672058"/>
                  <a:pt x="307848" y="638807"/>
                </a:cubicBezTo>
                <a:close/>
                <a:moveTo>
                  <a:pt x="74188" y="619125"/>
                </a:moveTo>
                <a:lnTo>
                  <a:pt x="90094" y="638807"/>
                </a:lnTo>
                <a:cubicBezTo>
                  <a:pt x="45731" y="672058"/>
                  <a:pt x="24312" y="709476"/>
                  <a:pt x="25837" y="751061"/>
                </a:cubicBezTo>
                <a:cubicBezTo>
                  <a:pt x="26606" y="791778"/>
                  <a:pt x="47634" y="827590"/>
                  <a:pt x="88923" y="858496"/>
                </a:cubicBezTo>
                <a:lnTo>
                  <a:pt x="73090" y="877249"/>
                </a:lnTo>
                <a:cubicBezTo>
                  <a:pt x="22848" y="841840"/>
                  <a:pt x="-1491" y="797458"/>
                  <a:pt x="71" y="744103"/>
                </a:cubicBezTo>
                <a:cubicBezTo>
                  <a:pt x="71" y="700782"/>
                  <a:pt x="24777" y="659122"/>
                  <a:pt x="74188" y="619125"/>
                </a:cubicBezTo>
                <a:close/>
                <a:moveTo>
                  <a:pt x="2467493" y="150614"/>
                </a:moveTo>
                <a:lnTo>
                  <a:pt x="2691776" y="150614"/>
                </a:lnTo>
                <a:lnTo>
                  <a:pt x="2691776" y="176417"/>
                </a:lnTo>
                <a:lnTo>
                  <a:pt x="2467493" y="176417"/>
                </a:lnTo>
                <a:close/>
                <a:moveTo>
                  <a:pt x="2467493" y="92236"/>
                </a:moveTo>
                <a:lnTo>
                  <a:pt x="2691776" y="92236"/>
                </a:lnTo>
                <a:lnTo>
                  <a:pt x="2691776" y="118039"/>
                </a:lnTo>
                <a:lnTo>
                  <a:pt x="2467493" y="118039"/>
                </a:lnTo>
                <a:close/>
                <a:moveTo>
                  <a:pt x="681704" y="81855"/>
                </a:moveTo>
                <a:lnTo>
                  <a:pt x="623475" y="168120"/>
                </a:lnTo>
                <a:lnTo>
                  <a:pt x="681704" y="168120"/>
                </a:lnTo>
                <a:close/>
                <a:moveTo>
                  <a:pt x="2916991" y="35049"/>
                </a:moveTo>
                <a:lnTo>
                  <a:pt x="3015887" y="35049"/>
                </a:lnTo>
                <a:lnTo>
                  <a:pt x="3015887" y="62005"/>
                </a:lnTo>
                <a:lnTo>
                  <a:pt x="2940524" y="62005"/>
                </a:lnTo>
                <a:cubicBezTo>
                  <a:pt x="2936940" y="81477"/>
                  <a:pt x="2933269" y="95826"/>
                  <a:pt x="2929511" y="105054"/>
                </a:cubicBezTo>
                <a:cubicBezTo>
                  <a:pt x="2938093" y="100403"/>
                  <a:pt x="2947810" y="98285"/>
                  <a:pt x="2958663" y="98701"/>
                </a:cubicBezTo>
                <a:cubicBezTo>
                  <a:pt x="2969514" y="99116"/>
                  <a:pt x="2979905" y="101600"/>
                  <a:pt x="2989833" y="106151"/>
                </a:cubicBezTo>
                <a:cubicBezTo>
                  <a:pt x="2999761" y="110703"/>
                  <a:pt x="3006945" y="116814"/>
                  <a:pt x="3011385" y="124485"/>
                </a:cubicBezTo>
                <a:cubicBezTo>
                  <a:pt x="3015825" y="132156"/>
                  <a:pt x="3019043" y="139777"/>
                  <a:pt x="3021040" y="147349"/>
                </a:cubicBezTo>
                <a:cubicBezTo>
                  <a:pt x="3023037" y="154921"/>
                  <a:pt x="3023831" y="163150"/>
                  <a:pt x="3023421" y="172036"/>
                </a:cubicBezTo>
                <a:cubicBezTo>
                  <a:pt x="3023012" y="180922"/>
                  <a:pt x="3021186" y="190025"/>
                  <a:pt x="3017943" y="199346"/>
                </a:cubicBezTo>
                <a:cubicBezTo>
                  <a:pt x="3014699" y="208666"/>
                  <a:pt x="3009760" y="216439"/>
                  <a:pt x="3003125" y="222665"/>
                </a:cubicBezTo>
                <a:cubicBezTo>
                  <a:pt x="2996490" y="228891"/>
                  <a:pt x="2988484" y="233827"/>
                  <a:pt x="2979108" y="237474"/>
                </a:cubicBezTo>
                <a:cubicBezTo>
                  <a:pt x="2969732" y="241120"/>
                  <a:pt x="2958879" y="242543"/>
                  <a:pt x="2946552" y="241743"/>
                </a:cubicBezTo>
                <a:cubicBezTo>
                  <a:pt x="2934224" y="240943"/>
                  <a:pt x="2922497" y="236423"/>
                  <a:pt x="2911372" y="228181"/>
                </a:cubicBezTo>
                <a:cubicBezTo>
                  <a:pt x="2900247" y="219940"/>
                  <a:pt x="2892626" y="205290"/>
                  <a:pt x="2888509" y="184230"/>
                </a:cubicBezTo>
                <a:lnTo>
                  <a:pt x="2915800" y="176268"/>
                </a:lnTo>
                <a:cubicBezTo>
                  <a:pt x="2921493" y="198381"/>
                  <a:pt x="2930289" y="210331"/>
                  <a:pt x="2942189" y="212117"/>
                </a:cubicBezTo>
                <a:cubicBezTo>
                  <a:pt x="2954089" y="213903"/>
                  <a:pt x="2963751" y="212657"/>
                  <a:pt x="2971173" y="208378"/>
                </a:cubicBezTo>
                <a:cubicBezTo>
                  <a:pt x="2978596" y="204099"/>
                  <a:pt x="2983991" y="198040"/>
                  <a:pt x="2987358" y="190202"/>
                </a:cubicBezTo>
                <a:cubicBezTo>
                  <a:pt x="2990726" y="182364"/>
                  <a:pt x="2992220" y="173633"/>
                  <a:pt x="2991842" y="164008"/>
                </a:cubicBezTo>
                <a:cubicBezTo>
                  <a:pt x="2991463" y="154384"/>
                  <a:pt x="2988971" y="146382"/>
                  <a:pt x="2984363" y="140001"/>
                </a:cubicBezTo>
                <a:cubicBezTo>
                  <a:pt x="2979756" y="133620"/>
                  <a:pt x="2973899" y="129338"/>
                  <a:pt x="2966792" y="127155"/>
                </a:cubicBezTo>
                <a:cubicBezTo>
                  <a:pt x="2959686" y="124972"/>
                  <a:pt x="2951640" y="124984"/>
                  <a:pt x="2942654" y="127192"/>
                </a:cubicBezTo>
                <a:cubicBezTo>
                  <a:pt x="2933669" y="129400"/>
                  <a:pt x="2925908" y="134912"/>
                  <a:pt x="2919372" y="143731"/>
                </a:cubicBezTo>
                <a:lnTo>
                  <a:pt x="2894350" y="140884"/>
                </a:lnTo>
                <a:cubicBezTo>
                  <a:pt x="2895913" y="133951"/>
                  <a:pt x="2903459" y="98673"/>
                  <a:pt x="2916991" y="35049"/>
                </a:cubicBezTo>
                <a:close/>
                <a:moveTo>
                  <a:pt x="2744276" y="35049"/>
                </a:moveTo>
                <a:lnTo>
                  <a:pt x="2876342" y="35049"/>
                </a:lnTo>
                <a:lnTo>
                  <a:pt x="2876342" y="58266"/>
                </a:lnTo>
                <a:cubicBezTo>
                  <a:pt x="2839594" y="117673"/>
                  <a:pt x="2815242" y="177676"/>
                  <a:pt x="2803286" y="238274"/>
                </a:cubicBezTo>
                <a:lnTo>
                  <a:pt x="2771139" y="238274"/>
                </a:lnTo>
                <a:cubicBezTo>
                  <a:pt x="2785166" y="176460"/>
                  <a:pt x="2809679" y="117704"/>
                  <a:pt x="2844679" y="62005"/>
                </a:cubicBezTo>
                <a:lnTo>
                  <a:pt x="2744276" y="62005"/>
                </a:lnTo>
                <a:close/>
                <a:moveTo>
                  <a:pt x="773866" y="35049"/>
                </a:moveTo>
                <a:lnTo>
                  <a:pt x="872763" y="35049"/>
                </a:lnTo>
                <a:lnTo>
                  <a:pt x="872763" y="62005"/>
                </a:lnTo>
                <a:lnTo>
                  <a:pt x="797399" y="62005"/>
                </a:lnTo>
                <a:cubicBezTo>
                  <a:pt x="793815" y="81477"/>
                  <a:pt x="790144" y="95826"/>
                  <a:pt x="786386" y="105054"/>
                </a:cubicBezTo>
                <a:cubicBezTo>
                  <a:pt x="794969" y="100403"/>
                  <a:pt x="804686" y="98285"/>
                  <a:pt x="815538" y="98701"/>
                </a:cubicBezTo>
                <a:cubicBezTo>
                  <a:pt x="826390" y="99116"/>
                  <a:pt x="836780" y="101600"/>
                  <a:pt x="846708" y="106151"/>
                </a:cubicBezTo>
                <a:cubicBezTo>
                  <a:pt x="856636" y="110703"/>
                  <a:pt x="863820" y="116814"/>
                  <a:pt x="868260" y="124485"/>
                </a:cubicBezTo>
                <a:cubicBezTo>
                  <a:pt x="872701" y="132156"/>
                  <a:pt x="875919" y="139777"/>
                  <a:pt x="877916" y="147349"/>
                </a:cubicBezTo>
                <a:cubicBezTo>
                  <a:pt x="879912" y="154921"/>
                  <a:pt x="880706" y="163150"/>
                  <a:pt x="880296" y="172036"/>
                </a:cubicBezTo>
                <a:cubicBezTo>
                  <a:pt x="879888" y="180922"/>
                  <a:pt x="878061" y="190025"/>
                  <a:pt x="874818" y="199346"/>
                </a:cubicBezTo>
                <a:cubicBezTo>
                  <a:pt x="871575" y="208666"/>
                  <a:pt x="866636" y="216439"/>
                  <a:pt x="860000" y="222665"/>
                </a:cubicBezTo>
                <a:cubicBezTo>
                  <a:pt x="853365" y="228891"/>
                  <a:pt x="845359" y="233827"/>
                  <a:pt x="835983" y="237474"/>
                </a:cubicBezTo>
                <a:cubicBezTo>
                  <a:pt x="826607" y="241120"/>
                  <a:pt x="815755" y="242543"/>
                  <a:pt x="803427" y="241743"/>
                </a:cubicBezTo>
                <a:cubicBezTo>
                  <a:pt x="791099" y="240943"/>
                  <a:pt x="779373" y="236423"/>
                  <a:pt x="768248" y="228181"/>
                </a:cubicBezTo>
                <a:cubicBezTo>
                  <a:pt x="757123" y="219940"/>
                  <a:pt x="749502" y="205290"/>
                  <a:pt x="745384" y="184230"/>
                </a:cubicBezTo>
                <a:lnTo>
                  <a:pt x="772676" y="176268"/>
                </a:lnTo>
                <a:cubicBezTo>
                  <a:pt x="778368" y="198381"/>
                  <a:pt x="787165" y="210331"/>
                  <a:pt x="799065" y="212117"/>
                </a:cubicBezTo>
                <a:cubicBezTo>
                  <a:pt x="810965" y="213903"/>
                  <a:pt x="820626" y="212657"/>
                  <a:pt x="828049" y="208378"/>
                </a:cubicBezTo>
                <a:cubicBezTo>
                  <a:pt x="835471" y="204099"/>
                  <a:pt x="840867" y="198040"/>
                  <a:pt x="844234" y="190202"/>
                </a:cubicBezTo>
                <a:cubicBezTo>
                  <a:pt x="847601" y="182364"/>
                  <a:pt x="849095" y="173633"/>
                  <a:pt x="848717" y="164008"/>
                </a:cubicBezTo>
                <a:cubicBezTo>
                  <a:pt x="848339" y="154384"/>
                  <a:pt x="845846" y="146382"/>
                  <a:pt x="841239" y="140001"/>
                </a:cubicBezTo>
                <a:cubicBezTo>
                  <a:pt x="836631" y="133620"/>
                  <a:pt x="830774" y="129338"/>
                  <a:pt x="823667" y="127155"/>
                </a:cubicBezTo>
                <a:cubicBezTo>
                  <a:pt x="816561" y="124972"/>
                  <a:pt x="808515" y="124984"/>
                  <a:pt x="799530" y="127192"/>
                </a:cubicBezTo>
                <a:cubicBezTo>
                  <a:pt x="790544" y="129400"/>
                  <a:pt x="782783" y="134912"/>
                  <a:pt x="776247" y="143731"/>
                </a:cubicBezTo>
                <a:lnTo>
                  <a:pt x="751226" y="140884"/>
                </a:lnTo>
                <a:cubicBezTo>
                  <a:pt x="752789" y="133951"/>
                  <a:pt x="760335" y="98673"/>
                  <a:pt x="773866" y="35049"/>
                </a:cubicBezTo>
                <a:close/>
                <a:moveTo>
                  <a:pt x="687713" y="31533"/>
                </a:moveTo>
                <a:lnTo>
                  <a:pt x="711024" y="31533"/>
                </a:lnTo>
                <a:lnTo>
                  <a:pt x="711024" y="168120"/>
                </a:lnTo>
                <a:lnTo>
                  <a:pt x="739041" y="168120"/>
                </a:lnTo>
                <a:lnTo>
                  <a:pt x="739041" y="193923"/>
                </a:lnTo>
                <a:lnTo>
                  <a:pt x="711024" y="193923"/>
                </a:lnTo>
                <a:lnTo>
                  <a:pt x="711024" y="238274"/>
                </a:lnTo>
                <a:lnTo>
                  <a:pt x="681704" y="238274"/>
                </a:lnTo>
                <a:lnTo>
                  <a:pt x="681704" y="193923"/>
                </a:lnTo>
                <a:lnTo>
                  <a:pt x="591812" y="193923"/>
                </a:lnTo>
                <a:lnTo>
                  <a:pt x="591812" y="170055"/>
                </a:lnTo>
                <a:close/>
                <a:moveTo>
                  <a:pt x="192059" y="30454"/>
                </a:moveTo>
                <a:cubicBezTo>
                  <a:pt x="200493" y="28829"/>
                  <a:pt x="208077" y="28845"/>
                  <a:pt x="214812" y="30500"/>
                </a:cubicBezTo>
                <a:cubicBezTo>
                  <a:pt x="221547" y="32156"/>
                  <a:pt x="228457" y="35278"/>
                  <a:pt x="235546" y="39867"/>
                </a:cubicBezTo>
                <a:cubicBezTo>
                  <a:pt x="242633" y="44456"/>
                  <a:pt x="248395" y="51187"/>
                  <a:pt x="252828" y="60061"/>
                </a:cubicBezTo>
                <a:cubicBezTo>
                  <a:pt x="257262" y="68935"/>
                  <a:pt x="258874" y="79645"/>
                  <a:pt x="257665" y="92189"/>
                </a:cubicBezTo>
                <a:cubicBezTo>
                  <a:pt x="256455" y="104734"/>
                  <a:pt x="250289" y="119546"/>
                  <a:pt x="239164" y="136624"/>
                </a:cubicBezTo>
                <a:cubicBezTo>
                  <a:pt x="228039" y="153702"/>
                  <a:pt x="207185" y="178600"/>
                  <a:pt x="176600" y="211317"/>
                </a:cubicBezTo>
                <a:lnTo>
                  <a:pt x="260652" y="211317"/>
                </a:lnTo>
                <a:lnTo>
                  <a:pt x="260652" y="238274"/>
                </a:lnTo>
                <a:lnTo>
                  <a:pt x="135598" y="238274"/>
                </a:lnTo>
                <a:lnTo>
                  <a:pt x="135598" y="229883"/>
                </a:lnTo>
                <a:cubicBezTo>
                  <a:pt x="136404" y="217804"/>
                  <a:pt x="141951" y="207014"/>
                  <a:pt x="152239" y="197513"/>
                </a:cubicBezTo>
                <a:cubicBezTo>
                  <a:pt x="162527" y="188013"/>
                  <a:pt x="175400" y="173412"/>
                  <a:pt x="190860" y="153711"/>
                </a:cubicBezTo>
                <a:cubicBezTo>
                  <a:pt x="206319" y="134010"/>
                  <a:pt x="216344" y="118839"/>
                  <a:pt x="220932" y="108198"/>
                </a:cubicBezTo>
                <a:cubicBezTo>
                  <a:pt x="225521" y="97557"/>
                  <a:pt x="227267" y="88673"/>
                  <a:pt x="226169" y="81548"/>
                </a:cubicBezTo>
                <a:cubicBezTo>
                  <a:pt x="225072" y="74423"/>
                  <a:pt x="221779" y="68606"/>
                  <a:pt x="216291" y="64098"/>
                </a:cubicBezTo>
                <a:cubicBezTo>
                  <a:pt x="210803" y="59590"/>
                  <a:pt x="204378" y="57711"/>
                  <a:pt x="197017" y="58461"/>
                </a:cubicBezTo>
                <a:cubicBezTo>
                  <a:pt x="189657" y="59212"/>
                  <a:pt x="182565" y="62098"/>
                  <a:pt x="175744" y="67121"/>
                </a:cubicBezTo>
                <a:cubicBezTo>
                  <a:pt x="168923" y="72144"/>
                  <a:pt x="163348" y="80559"/>
                  <a:pt x="159019" y="92366"/>
                </a:cubicBezTo>
                <a:lnTo>
                  <a:pt x="130929" y="88199"/>
                </a:lnTo>
                <a:cubicBezTo>
                  <a:pt x="137303" y="67698"/>
                  <a:pt x="145606" y="53150"/>
                  <a:pt x="155838" y="44555"/>
                </a:cubicBezTo>
                <a:cubicBezTo>
                  <a:pt x="166071" y="35960"/>
                  <a:pt x="178145" y="31260"/>
                  <a:pt x="192059" y="30454"/>
                </a:cubicBezTo>
                <a:close/>
                <a:moveTo>
                  <a:pt x="3184677" y="19868"/>
                </a:moveTo>
                <a:lnTo>
                  <a:pt x="3212842" y="19868"/>
                </a:lnTo>
                <a:lnTo>
                  <a:pt x="3212842" y="123769"/>
                </a:lnTo>
                <a:lnTo>
                  <a:pt x="3313227" y="123769"/>
                </a:lnTo>
                <a:lnTo>
                  <a:pt x="3313227" y="147228"/>
                </a:lnTo>
                <a:lnTo>
                  <a:pt x="3212842" y="147228"/>
                </a:lnTo>
                <a:lnTo>
                  <a:pt x="3212842" y="248785"/>
                </a:lnTo>
                <a:lnTo>
                  <a:pt x="3184677" y="248785"/>
                </a:lnTo>
                <a:lnTo>
                  <a:pt x="3184677" y="147228"/>
                </a:lnTo>
                <a:lnTo>
                  <a:pt x="3083120" y="147228"/>
                </a:lnTo>
                <a:lnTo>
                  <a:pt x="3083120" y="123769"/>
                </a:lnTo>
                <a:lnTo>
                  <a:pt x="3184677" y="123769"/>
                </a:lnTo>
                <a:close/>
                <a:moveTo>
                  <a:pt x="1032027" y="19868"/>
                </a:moveTo>
                <a:lnTo>
                  <a:pt x="1060193" y="19868"/>
                </a:lnTo>
                <a:lnTo>
                  <a:pt x="1060193" y="123769"/>
                </a:lnTo>
                <a:lnTo>
                  <a:pt x="1160578" y="123769"/>
                </a:lnTo>
                <a:lnTo>
                  <a:pt x="1160578" y="147228"/>
                </a:lnTo>
                <a:lnTo>
                  <a:pt x="1060193" y="147228"/>
                </a:lnTo>
                <a:lnTo>
                  <a:pt x="1060193" y="248785"/>
                </a:lnTo>
                <a:lnTo>
                  <a:pt x="1032027" y="248785"/>
                </a:lnTo>
                <a:lnTo>
                  <a:pt x="1032027" y="147228"/>
                </a:lnTo>
                <a:lnTo>
                  <a:pt x="930471" y="147228"/>
                </a:lnTo>
                <a:lnTo>
                  <a:pt x="930471" y="123769"/>
                </a:lnTo>
                <a:lnTo>
                  <a:pt x="1032027" y="123769"/>
                </a:lnTo>
                <a:close/>
                <a:moveTo>
                  <a:pt x="4476598" y="0"/>
                </a:moveTo>
                <a:cubicBezTo>
                  <a:pt x="4526046" y="40035"/>
                  <a:pt x="4550770" y="82302"/>
                  <a:pt x="4550770" y="126801"/>
                </a:cubicBezTo>
                <a:cubicBezTo>
                  <a:pt x="4552333" y="178928"/>
                  <a:pt x="4527975" y="222702"/>
                  <a:pt x="4477695" y="258124"/>
                </a:cubicBezTo>
                <a:lnTo>
                  <a:pt x="4461919" y="239390"/>
                </a:lnTo>
                <a:cubicBezTo>
                  <a:pt x="4503170" y="208458"/>
                  <a:pt x="4524180" y="172628"/>
                  <a:pt x="4524948" y="131899"/>
                </a:cubicBezTo>
                <a:cubicBezTo>
                  <a:pt x="4526511" y="90338"/>
                  <a:pt x="4505111" y="52933"/>
                  <a:pt x="4460747" y="19682"/>
                </a:cubicBezTo>
                <a:close/>
                <a:moveTo>
                  <a:pt x="3607962" y="0"/>
                </a:moveTo>
                <a:lnTo>
                  <a:pt x="3623868" y="19682"/>
                </a:lnTo>
                <a:cubicBezTo>
                  <a:pt x="3579505" y="52933"/>
                  <a:pt x="3558086" y="90351"/>
                  <a:pt x="3559612" y="131936"/>
                </a:cubicBezTo>
                <a:cubicBezTo>
                  <a:pt x="3560381" y="172653"/>
                  <a:pt x="3581409" y="208465"/>
                  <a:pt x="3622696" y="239371"/>
                </a:cubicBezTo>
                <a:lnTo>
                  <a:pt x="3606865" y="258124"/>
                </a:lnTo>
                <a:cubicBezTo>
                  <a:pt x="3556623" y="222715"/>
                  <a:pt x="3532283" y="178333"/>
                  <a:pt x="3533846" y="124978"/>
                </a:cubicBezTo>
                <a:cubicBezTo>
                  <a:pt x="3533846" y="81657"/>
                  <a:pt x="3558551" y="39997"/>
                  <a:pt x="3607962" y="0"/>
                </a:cubicBezTo>
                <a:close/>
                <a:moveTo>
                  <a:pt x="2171548" y="0"/>
                </a:moveTo>
                <a:cubicBezTo>
                  <a:pt x="2220996" y="40035"/>
                  <a:pt x="2245720" y="82302"/>
                  <a:pt x="2245720" y="126801"/>
                </a:cubicBezTo>
                <a:cubicBezTo>
                  <a:pt x="2247283" y="178928"/>
                  <a:pt x="2222924" y="222702"/>
                  <a:pt x="2172645" y="258124"/>
                </a:cubicBezTo>
                <a:lnTo>
                  <a:pt x="2156870" y="239390"/>
                </a:lnTo>
                <a:cubicBezTo>
                  <a:pt x="2198120" y="208458"/>
                  <a:pt x="2219129" y="172628"/>
                  <a:pt x="2219898" y="131899"/>
                </a:cubicBezTo>
                <a:cubicBezTo>
                  <a:pt x="2221461" y="90338"/>
                  <a:pt x="2200061" y="52933"/>
                  <a:pt x="2155698" y="19682"/>
                </a:cubicBezTo>
                <a:close/>
                <a:moveTo>
                  <a:pt x="1455312" y="0"/>
                </a:moveTo>
                <a:lnTo>
                  <a:pt x="1471218" y="19682"/>
                </a:lnTo>
                <a:cubicBezTo>
                  <a:pt x="1426855" y="52933"/>
                  <a:pt x="1405436" y="90351"/>
                  <a:pt x="1406962" y="131936"/>
                </a:cubicBezTo>
                <a:cubicBezTo>
                  <a:pt x="1407731" y="172653"/>
                  <a:pt x="1428759" y="208465"/>
                  <a:pt x="1470046" y="239371"/>
                </a:cubicBezTo>
                <a:lnTo>
                  <a:pt x="1454215" y="258124"/>
                </a:lnTo>
                <a:cubicBezTo>
                  <a:pt x="1403973" y="222715"/>
                  <a:pt x="1379633" y="178333"/>
                  <a:pt x="1381196" y="124978"/>
                </a:cubicBezTo>
                <a:cubicBezTo>
                  <a:pt x="1381196" y="81657"/>
                  <a:pt x="1405902" y="39997"/>
                  <a:pt x="1455312" y="0"/>
                </a:cubicBezTo>
                <a:close/>
                <a:moveTo>
                  <a:pt x="323698" y="0"/>
                </a:moveTo>
                <a:cubicBezTo>
                  <a:pt x="373146" y="40035"/>
                  <a:pt x="397870" y="82302"/>
                  <a:pt x="397870" y="126801"/>
                </a:cubicBezTo>
                <a:cubicBezTo>
                  <a:pt x="399433" y="178928"/>
                  <a:pt x="375074" y="222702"/>
                  <a:pt x="324795" y="258124"/>
                </a:cubicBezTo>
                <a:lnTo>
                  <a:pt x="309020" y="239390"/>
                </a:lnTo>
                <a:cubicBezTo>
                  <a:pt x="350270" y="208458"/>
                  <a:pt x="371280" y="172628"/>
                  <a:pt x="372048" y="131899"/>
                </a:cubicBezTo>
                <a:cubicBezTo>
                  <a:pt x="373612" y="90338"/>
                  <a:pt x="352211" y="52933"/>
                  <a:pt x="307848" y="19682"/>
                </a:cubicBezTo>
                <a:close/>
                <a:moveTo>
                  <a:pt x="74188" y="0"/>
                </a:moveTo>
                <a:lnTo>
                  <a:pt x="90094" y="19682"/>
                </a:lnTo>
                <a:cubicBezTo>
                  <a:pt x="45731" y="52933"/>
                  <a:pt x="24312" y="90351"/>
                  <a:pt x="25837" y="131936"/>
                </a:cubicBezTo>
                <a:cubicBezTo>
                  <a:pt x="26606" y="172653"/>
                  <a:pt x="47634" y="208465"/>
                  <a:pt x="88923" y="239371"/>
                </a:cubicBezTo>
                <a:lnTo>
                  <a:pt x="73090" y="258124"/>
                </a:lnTo>
                <a:cubicBezTo>
                  <a:pt x="22848" y="222715"/>
                  <a:pt x="-1491" y="178333"/>
                  <a:pt x="71" y="124978"/>
                </a:cubicBezTo>
                <a:cubicBezTo>
                  <a:pt x="71" y="81657"/>
                  <a:pt x="24777" y="39997"/>
                  <a:pt x="741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4950070" y="3078499"/>
            <a:ext cx="863600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75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7182318" y="3078499"/>
            <a:ext cx="863600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4370519" y="3738893"/>
            <a:ext cx="1295400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244</a:t>
            </a:r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6908506" y="3738893"/>
            <a:ext cx="863600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8493014" y="3710483"/>
            <a:ext cx="777536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156</a:t>
            </a:r>
          </a:p>
        </p:txBody>
      </p:sp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6361612" y="4307019"/>
            <a:ext cx="863600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7844451" y="4294686"/>
            <a:ext cx="863600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90</a:t>
            </a:r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5498012" y="4974193"/>
            <a:ext cx="863600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</a:t>
            </a: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7535692" y="4890297"/>
            <a:ext cx="863600" cy="58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24640" y="1922440"/>
            <a:ext cx="1187057" cy="310843"/>
          </a:xfrm>
          <a:custGeom>
            <a:avLst/>
            <a:gdLst/>
            <a:ahLst/>
            <a:cxnLst/>
            <a:rect l="l" t="t" r="r" b="b"/>
            <a:pathLst>
              <a:path w="1187057" h="310843">
                <a:moveTo>
                  <a:pt x="925750" y="235567"/>
                </a:moveTo>
                <a:cubicBezTo>
                  <a:pt x="929118" y="235341"/>
                  <a:pt x="935121" y="237107"/>
                  <a:pt x="943757" y="240864"/>
                </a:cubicBezTo>
                <a:cubicBezTo>
                  <a:pt x="961030" y="248378"/>
                  <a:pt x="972531" y="255982"/>
                  <a:pt x="978260" y="263676"/>
                </a:cubicBezTo>
                <a:cubicBezTo>
                  <a:pt x="983989" y="271369"/>
                  <a:pt x="985412" y="281135"/>
                  <a:pt x="982529" y="292973"/>
                </a:cubicBezTo>
                <a:cubicBezTo>
                  <a:pt x="979647" y="304811"/>
                  <a:pt x="973585" y="306115"/>
                  <a:pt x="964342" y="296888"/>
                </a:cubicBezTo>
                <a:cubicBezTo>
                  <a:pt x="955100" y="287660"/>
                  <a:pt x="946485" y="278055"/>
                  <a:pt x="938498" y="268075"/>
                </a:cubicBezTo>
                <a:cubicBezTo>
                  <a:pt x="932332" y="259255"/>
                  <a:pt x="927348" y="250637"/>
                  <a:pt x="923548" y="242219"/>
                </a:cubicBezTo>
                <a:cubicBezTo>
                  <a:pt x="921648" y="238010"/>
                  <a:pt x="922382" y="235793"/>
                  <a:pt x="925750" y="235567"/>
                </a:cubicBezTo>
                <a:close/>
                <a:moveTo>
                  <a:pt x="211375" y="235567"/>
                </a:moveTo>
                <a:cubicBezTo>
                  <a:pt x="214743" y="235341"/>
                  <a:pt x="220746" y="237107"/>
                  <a:pt x="229382" y="240864"/>
                </a:cubicBezTo>
                <a:cubicBezTo>
                  <a:pt x="246655" y="248378"/>
                  <a:pt x="258156" y="255982"/>
                  <a:pt x="263885" y="263676"/>
                </a:cubicBezTo>
                <a:cubicBezTo>
                  <a:pt x="269614" y="271369"/>
                  <a:pt x="271037" y="281135"/>
                  <a:pt x="268154" y="292973"/>
                </a:cubicBezTo>
                <a:cubicBezTo>
                  <a:pt x="265272" y="304811"/>
                  <a:pt x="259210" y="306115"/>
                  <a:pt x="249967" y="296888"/>
                </a:cubicBezTo>
                <a:cubicBezTo>
                  <a:pt x="240725" y="287660"/>
                  <a:pt x="232110" y="278055"/>
                  <a:pt x="224123" y="268075"/>
                </a:cubicBezTo>
                <a:cubicBezTo>
                  <a:pt x="217957" y="259255"/>
                  <a:pt x="212973" y="250637"/>
                  <a:pt x="209173" y="242219"/>
                </a:cubicBezTo>
                <a:cubicBezTo>
                  <a:pt x="207273" y="238010"/>
                  <a:pt x="208007" y="235793"/>
                  <a:pt x="211375" y="235567"/>
                </a:cubicBezTo>
                <a:close/>
                <a:moveTo>
                  <a:pt x="1141441" y="218171"/>
                </a:moveTo>
                <a:cubicBezTo>
                  <a:pt x="1138069" y="218361"/>
                  <a:pt x="1134790" y="219640"/>
                  <a:pt x="1131603" y="222010"/>
                </a:cubicBezTo>
                <a:cubicBezTo>
                  <a:pt x="1125228" y="226750"/>
                  <a:pt x="1122041" y="233066"/>
                  <a:pt x="1122041" y="240961"/>
                </a:cubicBezTo>
                <a:cubicBezTo>
                  <a:pt x="1122041" y="248855"/>
                  <a:pt x="1125591" y="254781"/>
                  <a:pt x="1132689" y="258739"/>
                </a:cubicBezTo>
                <a:cubicBezTo>
                  <a:pt x="1139787" y="262697"/>
                  <a:pt x="1146735" y="262496"/>
                  <a:pt x="1153532" y="258137"/>
                </a:cubicBezTo>
                <a:cubicBezTo>
                  <a:pt x="1160330" y="253763"/>
                  <a:pt x="1163524" y="247453"/>
                  <a:pt x="1163115" y="239208"/>
                </a:cubicBezTo>
                <a:cubicBezTo>
                  <a:pt x="1162707" y="230962"/>
                  <a:pt x="1158946" y="224850"/>
                  <a:pt x="1151833" y="220870"/>
                </a:cubicBezTo>
                <a:cubicBezTo>
                  <a:pt x="1148277" y="218880"/>
                  <a:pt x="1144813" y="217981"/>
                  <a:pt x="1141441" y="218171"/>
                </a:cubicBezTo>
                <a:close/>
                <a:moveTo>
                  <a:pt x="1143923" y="195251"/>
                </a:moveTo>
                <a:cubicBezTo>
                  <a:pt x="1149444" y="195373"/>
                  <a:pt x="1155088" y="196646"/>
                  <a:pt x="1160857" y="199069"/>
                </a:cubicBezTo>
                <a:cubicBezTo>
                  <a:pt x="1172393" y="203916"/>
                  <a:pt x="1180055" y="211596"/>
                  <a:pt x="1183840" y="222107"/>
                </a:cubicBezTo>
                <a:cubicBezTo>
                  <a:pt x="1187626" y="232618"/>
                  <a:pt x="1188071" y="243015"/>
                  <a:pt x="1185174" y="253297"/>
                </a:cubicBezTo>
                <a:cubicBezTo>
                  <a:pt x="1182277" y="263579"/>
                  <a:pt x="1176857" y="271448"/>
                  <a:pt x="1168912" y="276904"/>
                </a:cubicBezTo>
                <a:cubicBezTo>
                  <a:pt x="1160968" y="282361"/>
                  <a:pt x="1151528" y="285089"/>
                  <a:pt x="1140594" y="285089"/>
                </a:cubicBezTo>
                <a:cubicBezTo>
                  <a:pt x="1129660" y="285089"/>
                  <a:pt x="1119758" y="280651"/>
                  <a:pt x="1110888" y="271774"/>
                </a:cubicBezTo>
                <a:cubicBezTo>
                  <a:pt x="1102019" y="262898"/>
                  <a:pt x="1097584" y="253354"/>
                  <a:pt x="1097584" y="243144"/>
                </a:cubicBezTo>
                <a:cubicBezTo>
                  <a:pt x="1097584" y="232934"/>
                  <a:pt x="1099972" y="224003"/>
                  <a:pt x="1104747" y="216353"/>
                </a:cubicBezTo>
                <a:cubicBezTo>
                  <a:pt x="1109522" y="208702"/>
                  <a:pt x="1117184" y="202697"/>
                  <a:pt x="1127731" y="198338"/>
                </a:cubicBezTo>
                <a:cubicBezTo>
                  <a:pt x="1133004" y="196158"/>
                  <a:pt x="1138402" y="195129"/>
                  <a:pt x="1143923" y="195251"/>
                </a:cubicBezTo>
                <a:close/>
                <a:moveTo>
                  <a:pt x="610930" y="120752"/>
                </a:moveTo>
                <a:cubicBezTo>
                  <a:pt x="627110" y="119668"/>
                  <a:pt x="640682" y="122041"/>
                  <a:pt x="651647" y="127870"/>
                </a:cubicBezTo>
                <a:cubicBezTo>
                  <a:pt x="666267" y="135643"/>
                  <a:pt x="672706" y="142641"/>
                  <a:pt x="670963" y="148864"/>
                </a:cubicBezTo>
                <a:cubicBezTo>
                  <a:pt x="669221" y="155088"/>
                  <a:pt x="662187" y="157752"/>
                  <a:pt x="649862" y="156855"/>
                </a:cubicBezTo>
                <a:cubicBezTo>
                  <a:pt x="637536" y="155959"/>
                  <a:pt x="620217" y="155511"/>
                  <a:pt x="597903" y="155511"/>
                </a:cubicBezTo>
                <a:cubicBezTo>
                  <a:pt x="575619" y="155511"/>
                  <a:pt x="551678" y="156633"/>
                  <a:pt x="526081" y="158877"/>
                </a:cubicBezTo>
                <a:cubicBezTo>
                  <a:pt x="500483" y="161122"/>
                  <a:pt x="479059" y="163792"/>
                  <a:pt x="461808" y="166890"/>
                </a:cubicBezTo>
                <a:cubicBezTo>
                  <a:pt x="444556" y="169987"/>
                  <a:pt x="429499" y="172913"/>
                  <a:pt x="416636" y="175666"/>
                </a:cubicBezTo>
                <a:cubicBezTo>
                  <a:pt x="403773" y="178420"/>
                  <a:pt x="390386" y="175430"/>
                  <a:pt x="376476" y="166696"/>
                </a:cubicBezTo>
                <a:cubicBezTo>
                  <a:pt x="363871" y="152829"/>
                  <a:pt x="362975" y="146581"/>
                  <a:pt x="373788" y="147950"/>
                </a:cubicBezTo>
                <a:cubicBezTo>
                  <a:pt x="384600" y="149320"/>
                  <a:pt x="403124" y="148889"/>
                  <a:pt x="429359" y="146660"/>
                </a:cubicBezTo>
                <a:cubicBezTo>
                  <a:pt x="455595" y="144430"/>
                  <a:pt x="483601" y="141056"/>
                  <a:pt x="513379" y="136539"/>
                </a:cubicBezTo>
                <a:cubicBezTo>
                  <a:pt x="543156" y="132022"/>
                  <a:pt x="569990" y="127505"/>
                  <a:pt x="593881" y="122987"/>
                </a:cubicBezTo>
                <a:cubicBezTo>
                  <a:pt x="599854" y="121858"/>
                  <a:pt x="605537" y="121113"/>
                  <a:pt x="610930" y="120752"/>
                </a:cubicBezTo>
                <a:close/>
                <a:moveTo>
                  <a:pt x="922612" y="104886"/>
                </a:moveTo>
                <a:cubicBezTo>
                  <a:pt x="913671" y="106227"/>
                  <a:pt x="899091" y="109321"/>
                  <a:pt x="878871" y="114168"/>
                </a:cubicBezTo>
                <a:lnTo>
                  <a:pt x="878871" y="127010"/>
                </a:lnTo>
                <a:cubicBezTo>
                  <a:pt x="888723" y="126207"/>
                  <a:pt x="897105" y="124429"/>
                  <a:pt x="904017" y="121675"/>
                </a:cubicBezTo>
                <a:cubicBezTo>
                  <a:pt x="910929" y="118922"/>
                  <a:pt x="917238" y="119668"/>
                  <a:pt x="922946" y="123912"/>
                </a:cubicBezTo>
                <a:cubicBezTo>
                  <a:pt x="928653" y="128157"/>
                  <a:pt x="929044" y="132212"/>
                  <a:pt x="924118" y="136076"/>
                </a:cubicBezTo>
                <a:cubicBezTo>
                  <a:pt x="919192" y="139941"/>
                  <a:pt x="912004" y="142573"/>
                  <a:pt x="902554" y="143971"/>
                </a:cubicBezTo>
                <a:cubicBezTo>
                  <a:pt x="893104" y="145369"/>
                  <a:pt x="885210" y="145616"/>
                  <a:pt x="878871" y="144713"/>
                </a:cubicBezTo>
                <a:lnTo>
                  <a:pt x="878871" y="155339"/>
                </a:lnTo>
                <a:cubicBezTo>
                  <a:pt x="885152" y="155454"/>
                  <a:pt x="892917" y="153909"/>
                  <a:pt x="902167" y="150703"/>
                </a:cubicBezTo>
                <a:cubicBezTo>
                  <a:pt x="911416" y="147498"/>
                  <a:pt x="918845" y="148405"/>
                  <a:pt x="924452" y="153425"/>
                </a:cubicBezTo>
                <a:cubicBezTo>
                  <a:pt x="930059" y="158444"/>
                  <a:pt x="929385" y="162516"/>
                  <a:pt x="922430" y="165642"/>
                </a:cubicBezTo>
                <a:cubicBezTo>
                  <a:pt x="915475" y="168769"/>
                  <a:pt x="907996" y="171009"/>
                  <a:pt x="899994" y="172364"/>
                </a:cubicBezTo>
                <a:cubicBezTo>
                  <a:pt x="891992" y="173720"/>
                  <a:pt x="884951" y="173049"/>
                  <a:pt x="878871" y="170353"/>
                </a:cubicBezTo>
                <a:lnTo>
                  <a:pt x="878871" y="185045"/>
                </a:lnTo>
                <a:cubicBezTo>
                  <a:pt x="887016" y="185131"/>
                  <a:pt x="895699" y="183578"/>
                  <a:pt x="904920" y="180388"/>
                </a:cubicBezTo>
                <a:cubicBezTo>
                  <a:pt x="914141" y="177197"/>
                  <a:pt x="921551" y="178097"/>
                  <a:pt x="927151" y="183087"/>
                </a:cubicBezTo>
                <a:cubicBezTo>
                  <a:pt x="932751" y="188078"/>
                  <a:pt x="932349" y="192143"/>
                  <a:pt x="925947" y="195284"/>
                </a:cubicBezTo>
                <a:cubicBezTo>
                  <a:pt x="919544" y="198424"/>
                  <a:pt x="911416" y="200453"/>
                  <a:pt x="901565" y="201371"/>
                </a:cubicBezTo>
                <a:cubicBezTo>
                  <a:pt x="891713" y="202289"/>
                  <a:pt x="884034" y="202296"/>
                  <a:pt x="878527" y="201393"/>
                </a:cubicBezTo>
                <a:cubicBezTo>
                  <a:pt x="877824" y="212262"/>
                  <a:pt x="877487" y="217160"/>
                  <a:pt x="877516" y="216084"/>
                </a:cubicBezTo>
                <a:cubicBezTo>
                  <a:pt x="902224" y="213431"/>
                  <a:pt x="921992" y="210943"/>
                  <a:pt x="936820" y="208620"/>
                </a:cubicBezTo>
                <a:cubicBezTo>
                  <a:pt x="937666" y="179452"/>
                  <a:pt x="938089" y="156773"/>
                  <a:pt x="938089" y="140583"/>
                </a:cubicBezTo>
                <a:cubicBezTo>
                  <a:pt x="938089" y="124809"/>
                  <a:pt x="937745" y="114580"/>
                  <a:pt x="937057" y="109898"/>
                </a:cubicBezTo>
                <a:cubicBezTo>
                  <a:pt x="936368" y="105216"/>
                  <a:pt x="931554" y="103546"/>
                  <a:pt x="922612" y="104886"/>
                </a:cubicBezTo>
                <a:close/>
                <a:moveTo>
                  <a:pt x="208237" y="104886"/>
                </a:moveTo>
                <a:cubicBezTo>
                  <a:pt x="199296" y="106227"/>
                  <a:pt x="184716" y="109321"/>
                  <a:pt x="164496" y="114168"/>
                </a:cubicBezTo>
                <a:lnTo>
                  <a:pt x="164496" y="127010"/>
                </a:lnTo>
                <a:cubicBezTo>
                  <a:pt x="174348" y="126207"/>
                  <a:pt x="182730" y="124429"/>
                  <a:pt x="189642" y="121675"/>
                </a:cubicBezTo>
                <a:cubicBezTo>
                  <a:pt x="196554" y="118922"/>
                  <a:pt x="202863" y="119668"/>
                  <a:pt x="208571" y="123912"/>
                </a:cubicBezTo>
                <a:cubicBezTo>
                  <a:pt x="214278" y="128157"/>
                  <a:pt x="214669" y="132212"/>
                  <a:pt x="209743" y="136076"/>
                </a:cubicBezTo>
                <a:cubicBezTo>
                  <a:pt x="204817" y="139941"/>
                  <a:pt x="197629" y="142573"/>
                  <a:pt x="188179" y="143971"/>
                </a:cubicBezTo>
                <a:cubicBezTo>
                  <a:pt x="178729" y="145369"/>
                  <a:pt x="170835" y="145616"/>
                  <a:pt x="164496" y="144713"/>
                </a:cubicBezTo>
                <a:lnTo>
                  <a:pt x="164496" y="155339"/>
                </a:lnTo>
                <a:cubicBezTo>
                  <a:pt x="170777" y="155454"/>
                  <a:pt x="178542" y="153909"/>
                  <a:pt x="187792" y="150703"/>
                </a:cubicBezTo>
                <a:cubicBezTo>
                  <a:pt x="197041" y="147498"/>
                  <a:pt x="204470" y="148405"/>
                  <a:pt x="210077" y="153425"/>
                </a:cubicBezTo>
                <a:cubicBezTo>
                  <a:pt x="215684" y="158444"/>
                  <a:pt x="215010" y="162516"/>
                  <a:pt x="208055" y="165642"/>
                </a:cubicBezTo>
                <a:cubicBezTo>
                  <a:pt x="201100" y="168769"/>
                  <a:pt x="193621" y="171009"/>
                  <a:pt x="185619" y="172364"/>
                </a:cubicBezTo>
                <a:cubicBezTo>
                  <a:pt x="177618" y="173720"/>
                  <a:pt x="170576" y="173049"/>
                  <a:pt x="164496" y="170353"/>
                </a:cubicBezTo>
                <a:lnTo>
                  <a:pt x="164496" y="185045"/>
                </a:lnTo>
                <a:cubicBezTo>
                  <a:pt x="172641" y="185131"/>
                  <a:pt x="181324" y="183578"/>
                  <a:pt x="190545" y="180388"/>
                </a:cubicBezTo>
                <a:cubicBezTo>
                  <a:pt x="199766" y="177197"/>
                  <a:pt x="207176" y="178097"/>
                  <a:pt x="212776" y="183087"/>
                </a:cubicBezTo>
                <a:cubicBezTo>
                  <a:pt x="218376" y="188078"/>
                  <a:pt x="217974" y="192143"/>
                  <a:pt x="211572" y="195284"/>
                </a:cubicBezTo>
                <a:cubicBezTo>
                  <a:pt x="205169" y="198424"/>
                  <a:pt x="197041" y="200453"/>
                  <a:pt x="187190" y="201371"/>
                </a:cubicBezTo>
                <a:cubicBezTo>
                  <a:pt x="177338" y="202289"/>
                  <a:pt x="169659" y="202296"/>
                  <a:pt x="164152" y="201393"/>
                </a:cubicBezTo>
                <a:cubicBezTo>
                  <a:pt x="163449" y="212262"/>
                  <a:pt x="163112" y="217160"/>
                  <a:pt x="163141" y="216084"/>
                </a:cubicBezTo>
                <a:cubicBezTo>
                  <a:pt x="187849" y="213431"/>
                  <a:pt x="207617" y="210943"/>
                  <a:pt x="222445" y="208620"/>
                </a:cubicBezTo>
                <a:cubicBezTo>
                  <a:pt x="223291" y="179452"/>
                  <a:pt x="223714" y="156773"/>
                  <a:pt x="223714" y="140583"/>
                </a:cubicBezTo>
                <a:cubicBezTo>
                  <a:pt x="223714" y="124809"/>
                  <a:pt x="223370" y="114580"/>
                  <a:pt x="222682" y="109898"/>
                </a:cubicBezTo>
                <a:cubicBezTo>
                  <a:pt x="221993" y="105216"/>
                  <a:pt x="217179" y="103546"/>
                  <a:pt x="208237" y="104886"/>
                </a:cubicBezTo>
                <a:close/>
                <a:moveTo>
                  <a:pt x="763413" y="18791"/>
                </a:moveTo>
                <a:cubicBezTo>
                  <a:pt x="765013" y="18551"/>
                  <a:pt x="767068" y="18666"/>
                  <a:pt x="769577" y="19136"/>
                </a:cubicBezTo>
                <a:cubicBezTo>
                  <a:pt x="779615" y="21014"/>
                  <a:pt x="788191" y="24065"/>
                  <a:pt x="795304" y="28288"/>
                </a:cubicBezTo>
                <a:cubicBezTo>
                  <a:pt x="802416" y="32511"/>
                  <a:pt x="804399" y="38043"/>
                  <a:pt x="801251" y="44883"/>
                </a:cubicBezTo>
                <a:cubicBezTo>
                  <a:pt x="798104" y="51724"/>
                  <a:pt x="796530" y="74596"/>
                  <a:pt x="796530" y="113501"/>
                </a:cubicBezTo>
                <a:cubicBezTo>
                  <a:pt x="798222" y="113630"/>
                  <a:pt x="803137" y="112315"/>
                  <a:pt x="811275" y="109554"/>
                </a:cubicBezTo>
                <a:cubicBezTo>
                  <a:pt x="819413" y="106794"/>
                  <a:pt x="825963" y="108500"/>
                  <a:pt x="830925" y="114674"/>
                </a:cubicBezTo>
                <a:cubicBezTo>
                  <a:pt x="835886" y="120847"/>
                  <a:pt x="834040" y="125350"/>
                  <a:pt x="825386" y="128182"/>
                </a:cubicBezTo>
                <a:cubicBezTo>
                  <a:pt x="816731" y="131014"/>
                  <a:pt x="807048" y="133578"/>
                  <a:pt x="796336" y="135872"/>
                </a:cubicBezTo>
                <a:cubicBezTo>
                  <a:pt x="795562" y="155905"/>
                  <a:pt x="795175" y="173193"/>
                  <a:pt x="795175" y="187733"/>
                </a:cubicBezTo>
                <a:cubicBezTo>
                  <a:pt x="807020" y="181438"/>
                  <a:pt x="818531" y="175817"/>
                  <a:pt x="829709" y="170869"/>
                </a:cubicBezTo>
                <a:cubicBezTo>
                  <a:pt x="840888" y="165922"/>
                  <a:pt x="845433" y="166868"/>
                  <a:pt x="843347" y="173709"/>
                </a:cubicBezTo>
                <a:cubicBezTo>
                  <a:pt x="841260" y="180549"/>
                  <a:pt x="826390" y="192129"/>
                  <a:pt x="798735" y="208448"/>
                </a:cubicBezTo>
                <a:cubicBezTo>
                  <a:pt x="771079" y="224767"/>
                  <a:pt x="754366" y="235770"/>
                  <a:pt x="748594" y="241455"/>
                </a:cubicBezTo>
                <a:cubicBezTo>
                  <a:pt x="742822" y="247141"/>
                  <a:pt x="734946" y="245094"/>
                  <a:pt x="724965" y="235314"/>
                </a:cubicBezTo>
                <a:cubicBezTo>
                  <a:pt x="714984" y="225534"/>
                  <a:pt x="712059" y="219909"/>
                  <a:pt x="716189" y="218439"/>
                </a:cubicBezTo>
                <a:cubicBezTo>
                  <a:pt x="720319" y="216970"/>
                  <a:pt x="724137" y="216020"/>
                  <a:pt x="727643" y="215589"/>
                </a:cubicBezTo>
                <a:cubicBezTo>
                  <a:pt x="731149" y="215159"/>
                  <a:pt x="737860" y="212786"/>
                  <a:pt x="747777" y="208469"/>
                </a:cubicBezTo>
                <a:cubicBezTo>
                  <a:pt x="757693" y="204153"/>
                  <a:pt x="765340" y="200073"/>
                  <a:pt x="770717" y="196230"/>
                </a:cubicBezTo>
                <a:lnTo>
                  <a:pt x="770717" y="142003"/>
                </a:lnTo>
                <a:cubicBezTo>
                  <a:pt x="768724" y="142863"/>
                  <a:pt x="764938" y="143978"/>
                  <a:pt x="759360" y="145347"/>
                </a:cubicBezTo>
                <a:cubicBezTo>
                  <a:pt x="753782" y="146717"/>
                  <a:pt x="748153" y="147158"/>
                  <a:pt x="742474" y="146670"/>
                </a:cubicBezTo>
                <a:cubicBezTo>
                  <a:pt x="736796" y="146183"/>
                  <a:pt x="731310" y="142877"/>
                  <a:pt x="726019" y="136754"/>
                </a:cubicBezTo>
                <a:cubicBezTo>
                  <a:pt x="720727" y="130631"/>
                  <a:pt x="722434" y="127268"/>
                  <a:pt x="731138" y="126666"/>
                </a:cubicBezTo>
                <a:cubicBezTo>
                  <a:pt x="739843" y="126063"/>
                  <a:pt x="753036" y="123747"/>
                  <a:pt x="770717" y="119718"/>
                </a:cubicBezTo>
                <a:cubicBezTo>
                  <a:pt x="770717" y="109465"/>
                  <a:pt x="770276" y="94404"/>
                  <a:pt x="769394" y="74535"/>
                </a:cubicBezTo>
                <a:cubicBezTo>
                  <a:pt x="768513" y="54667"/>
                  <a:pt x="765813" y="39997"/>
                  <a:pt x="761296" y="30525"/>
                </a:cubicBezTo>
                <a:cubicBezTo>
                  <a:pt x="757908" y="23422"/>
                  <a:pt x="758614" y="19510"/>
                  <a:pt x="763413" y="18791"/>
                </a:cubicBezTo>
                <a:close/>
                <a:moveTo>
                  <a:pt x="49038" y="18791"/>
                </a:moveTo>
                <a:cubicBezTo>
                  <a:pt x="50638" y="18551"/>
                  <a:pt x="52693" y="18666"/>
                  <a:pt x="55202" y="19136"/>
                </a:cubicBezTo>
                <a:cubicBezTo>
                  <a:pt x="65240" y="21014"/>
                  <a:pt x="73816" y="24065"/>
                  <a:pt x="80929" y="28288"/>
                </a:cubicBezTo>
                <a:cubicBezTo>
                  <a:pt x="88041" y="32511"/>
                  <a:pt x="90024" y="38043"/>
                  <a:pt x="86876" y="44883"/>
                </a:cubicBezTo>
                <a:cubicBezTo>
                  <a:pt x="83729" y="51724"/>
                  <a:pt x="82155" y="74596"/>
                  <a:pt x="82155" y="113501"/>
                </a:cubicBezTo>
                <a:cubicBezTo>
                  <a:pt x="83847" y="113630"/>
                  <a:pt x="88762" y="112315"/>
                  <a:pt x="96900" y="109554"/>
                </a:cubicBezTo>
                <a:cubicBezTo>
                  <a:pt x="105038" y="106794"/>
                  <a:pt x="111588" y="108500"/>
                  <a:pt x="116550" y="114674"/>
                </a:cubicBezTo>
                <a:cubicBezTo>
                  <a:pt x="121511" y="120847"/>
                  <a:pt x="119665" y="125350"/>
                  <a:pt x="111011" y="128182"/>
                </a:cubicBezTo>
                <a:cubicBezTo>
                  <a:pt x="102356" y="131014"/>
                  <a:pt x="92673" y="133578"/>
                  <a:pt x="81961" y="135872"/>
                </a:cubicBezTo>
                <a:cubicBezTo>
                  <a:pt x="81187" y="155905"/>
                  <a:pt x="80800" y="173193"/>
                  <a:pt x="80800" y="187733"/>
                </a:cubicBezTo>
                <a:cubicBezTo>
                  <a:pt x="92645" y="181438"/>
                  <a:pt x="104156" y="175817"/>
                  <a:pt x="115334" y="170869"/>
                </a:cubicBezTo>
                <a:cubicBezTo>
                  <a:pt x="126513" y="165922"/>
                  <a:pt x="131058" y="166868"/>
                  <a:pt x="128972" y="173709"/>
                </a:cubicBezTo>
                <a:cubicBezTo>
                  <a:pt x="126885" y="180549"/>
                  <a:pt x="112015" y="192129"/>
                  <a:pt x="84360" y="208448"/>
                </a:cubicBezTo>
                <a:cubicBezTo>
                  <a:pt x="56704" y="224767"/>
                  <a:pt x="39991" y="235770"/>
                  <a:pt x="34219" y="241455"/>
                </a:cubicBezTo>
                <a:cubicBezTo>
                  <a:pt x="28447" y="247141"/>
                  <a:pt x="20571" y="245094"/>
                  <a:pt x="10590" y="235314"/>
                </a:cubicBezTo>
                <a:cubicBezTo>
                  <a:pt x="609" y="225534"/>
                  <a:pt x="-2316" y="219909"/>
                  <a:pt x="1814" y="218439"/>
                </a:cubicBezTo>
                <a:cubicBezTo>
                  <a:pt x="5944" y="216970"/>
                  <a:pt x="9762" y="216020"/>
                  <a:pt x="13268" y="215589"/>
                </a:cubicBezTo>
                <a:cubicBezTo>
                  <a:pt x="16774" y="215159"/>
                  <a:pt x="23485" y="212786"/>
                  <a:pt x="33402" y="208469"/>
                </a:cubicBezTo>
                <a:cubicBezTo>
                  <a:pt x="43318" y="204153"/>
                  <a:pt x="50965" y="200073"/>
                  <a:pt x="56342" y="196230"/>
                </a:cubicBezTo>
                <a:lnTo>
                  <a:pt x="56342" y="142003"/>
                </a:lnTo>
                <a:cubicBezTo>
                  <a:pt x="54349" y="142863"/>
                  <a:pt x="50563" y="143978"/>
                  <a:pt x="44985" y="145347"/>
                </a:cubicBezTo>
                <a:cubicBezTo>
                  <a:pt x="39407" y="146717"/>
                  <a:pt x="33778" y="147158"/>
                  <a:pt x="28099" y="146670"/>
                </a:cubicBezTo>
                <a:cubicBezTo>
                  <a:pt x="22421" y="146183"/>
                  <a:pt x="16935" y="142877"/>
                  <a:pt x="11644" y="136754"/>
                </a:cubicBezTo>
                <a:cubicBezTo>
                  <a:pt x="6352" y="130631"/>
                  <a:pt x="8059" y="127268"/>
                  <a:pt x="16763" y="126666"/>
                </a:cubicBezTo>
                <a:cubicBezTo>
                  <a:pt x="25468" y="126063"/>
                  <a:pt x="38661" y="123747"/>
                  <a:pt x="56342" y="119718"/>
                </a:cubicBezTo>
                <a:cubicBezTo>
                  <a:pt x="56342" y="109465"/>
                  <a:pt x="55901" y="94404"/>
                  <a:pt x="55019" y="74535"/>
                </a:cubicBezTo>
                <a:cubicBezTo>
                  <a:pt x="54138" y="54667"/>
                  <a:pt x="51438" y="39997"/>
                  <a:pt x="46921" y="30525"/>
                </a:cubicBezTo>
                <a:cubicBezTo>
                  <a:pt x="43533" y="23422"/>
                  <a:pt x="44239" y="19510"/>
                  <a:pt x="49038" y="18791"/>
                </a:cubicBezTo>
                <a:close/>
                <a:moveTo>
                  <a:pt x="903049" y="207"/>
                </a:moveTo>
                <a:cubicBezTo>
                  <a:pt x="909373" y="1167"/>
                  <a:pt x="917048" y="3770"/>
                  <a:pt x="926076" y="8015"/>
                </a:cubicBezTo>
                <a:cubicBezTo>
                  <a:pt x="935103" y="12259"/>
                  <a:pt x="937949" y="16870"/>
                  <a:pt x="934615" y="21846"/>
                </a:cubicBezTo>
                <a:cubicBezTo>
                  <a:pt x="931281" y="26822"/>
                  <a:pt x="926646" y="35326"/>
                  <a:pt x="920709" y="47357"/>
                </a:cubicBezTo>
                <a:cubicBezTo>
                  <a:pt x="930331" y="45751"/>
                  <a:pt x="939197" y="43550"/>
                  <a:pt x="947306" y="40753"/>
                </a:cubicBezTo>
                <a:cubicBezTo>
                  <a:pt x="955416" y="37957"/>
                  <a:pt x="962460" y="39542"/>
                  <a:pt x="968440" y="45507"/>
                </a:cubicBezTo>
                <a:cubicBezTo>
                  <a:pt x="974420" y="51473"/>
                  <a:pt x="974671" y="55750"/>
                  <a:pt x="969193" y="58338"/>
                </a:cubicBezTo>
                <a:cubicBezTo>
                  <a:pt x="963715" y="60927"/>
                  <a:pt x="956337" y="63153"/>
                  <a:pt x="947059" y="65017"/>
                </a:cubicBezTo>
                <a:lnTo>
                  <a:pt x="915611" y="71277"/>
                </a:lnTo>
                <a:cubicBezTo>
                  <a:pt x="912384" y="80168"/>
                  <a:pt x="909588" y="86592"/>
                  <a:pt x="907222" y="90550"/>
                </a:cubicBezTo>
                <a:cubicBezTo>
                  <a:pt x="919124" y="88141"/>
                  <a:pt x="927108" y="85291"/>
                  <a:pt x="931174" y="82000"/>
                </a:cubicBezTo>
                <a:cubicBezTo>
                  <a:pt x="935239" y="78708"/>
                  <a:pt x="941495" y="78766"/>
                  <a:pt x="949941" y="82172"/>
                </a:cubicBezTo>
                <a:cubicBezTo>
                  <a:pt x="958388" y="85577"/>
                  <a:pt x="965300" y="90152"/>
                  <a:pt x="970677" y="95895"/>
                </a:cubicBezTo>
                <a:cubicBezTo>
                  <a:pt x="976055" y="101638"/>
                  <a:pt x="976697" y="106984"/>
                  <a:pt x="972602" y="111931"/>
                </a:cubicBezTo>
                <a:cubicBezTo>
                  <a:pt x="968508" y="116878"/>
                  <a:pt x="966024" y="126737"/>
                  <a:pt x="965149" y="141508"/>
                </a:cubicBezTo>
                <a:cubicBezTo>
                  <a:pt x="964274" y="156278"/>
                  <a:pt x="963407" y="177538"/>
                  <a:pt x="962546" y="205286"/>
                </a:cubicBezTo>
                <a:cubicBezTo>
                  <a:pt x="976270" y="202662"/>
                  <a:pt x="987624" y="200658"/>
                  <a:pt x="996608" y="199274"/>
                </a:cubicBezTo>
                <a:cubicBezTo>
                  <a:pt x="1005592" y="197890"/>
                  <a:pt x="1013859" y="201550"/>
                  <a:pt x="1021409" y="210255"/>
                </a:cubicBezTo>
                <a:cubicBezTo>
                  <a:pt x="1028959" y="218959"/>
                  <a:pt x="1028726" y="223935"/>
                  <a:pt x="1020710" y="225183"/>
                </a:cubicBezTo>
                <a:cubicBezTo>
                  <a:pt x="1012694" y="226431"/>
                  <a:pt x="1002147" y="226828"/>
                  <a:pt x="989069" y="226377"/>
                </a:cubicBezTo>
                <a:cubicBezTo>
                  <a:pt x="975990" y="225925"/>
                  <a:pt x="958796" y="226814"/>
                  <a:pt x="937487" y="229044"/>
                </a:cubicBezTo>
                <a:cubicBezTo>
                  <a:pt x="916177" y="231274"/>
                  <a:pt x="896280" y="233737"/>
                  <a:pt x="877796" y="236433"/>
                </a:cubicBezTo>
                <a:lnTo>
                  <a:pt x="876334" y="236662"/>
                </a:lnTo>
                <a:lnTo>
                  <a:pt x="876752" y="236799"/>
                </a:lnTo>
                <a:cubicBezTo>
                  <a:pt x="884604" y="240713"/>
                  <a:pt x="890903" y="245037"/>
                  <a:pt x="895649" y="249769"/>
                </a:cubicBezTo>
                <a:cubicBezTo>
                  <a:pt x="900654" y="254975"/>
                  <a:pt x="899987" y="259761"/>
                  <a:pt x="893649" y="264127"/>
                </a:cubicBezTo>
                <a:cubicBezTo>
                  <a:pt x="887310" y="268494"/>
                  <a:pt x="878441" y="275463"/>
                  <a:pt x="867041" y="285035"/>
                </a:cubicBezTo>
                <a:cubicBezTo>
                  <a:pt x="855640" y="294607"/>
                  <a:pt x="841913" y="302183"/>
                  <a:pt x="825859" y="307761"/>
                </a:cubicBezTo>
                <a:cubicBezTo>
                  <a:pt x="809805" y="313339"/>
                  <a:pt x="807088" y="311346"/>
                  <a:pt x="817707" y="301781"/>
                </a:cubicBezTo>
                <a:cubicBezTo>
                  <a:pt x="828326" y="292216"/>
                  <a:pt x="837790" y="282404"/>
                  <a:pt x="846100" y="272344"/>
                </a:cubicBezTo>
                <a:cubicBezTo>
                  <a:pt x="854410" y="262285"/>
                  <a:pt x="859634" y="252867"/>
                  <a:pt x="861770" y="244090"/>
                </a:cubicBezTo>
                <a:cubicBezTo>
                  <a:pt x="862305" y="241896"/>
                  <a:pt x="863017" y="240099"/>
                  <a:pt x="863909" y="238698"/>
                </a:cubicBezTo>
                <a:lnTo>
                  <a:pt x="864023" y="238591"/>
                </a:lnTo>
                <a:lnTo>
                  <a:pt x="854081" y="240149"/>
                </a:lnTo>
                <a:cubicBezTo>
                  <a:pt x="847513" y="241278"/>
                  <a:pt x="842282" y="242298"/>
                  <a:pt x="838389" y="243209"/>
                </a:cubicBezTo>
                <a:cubicBezTo>
                  <a:pt x="830602" y="245030"/>
                  <a:pt x="822102" y="242094"/>
                  <a:pt x="812888" y="234400"/>
                </a:cubicBezTo>
                <a:cubicBezTo>
                  <a:pt x="803675" y="226707"/>
                  <a:pt x="806295" y="222860"/>
                  <a:pt x="820750" y="222860"/>
                </a:cubicBezTo>
                <a:cubicBezTo>
                  <a:pt x="832337" y="222860"/>
                  <a:pt x="844046" y="222121"/>
                  <a:pt x="855877" y="220644"/>
                </a:cubicBezTo>
                <a:cubicBezTo>
                  <a:pt x="856694" y="205960"/>
                  <a:pt x="857103" y="185124"/>
                  <a:pt x="857103" y="158135"/>
                </a:cubicBezTo>
                <a:cubicBezTo>
                  <a:pt x="857103" y="132108"/>
                  <a:pt x="854855" y="115014"/>
                  <a:pt x="850359" y="106855"/>
                </a:cubicBezTo>
                <a:cubicBezTo>
                  <a:pt x="845864" y="98695"/>
                  <a:pt x="847427" y="95318"/>
                  <a:pt x="855049" y="96723"/>
                </a:cubicBezTo>
                <a:cubicBezTo>
                  <a:pt x="862670" y="98129"/>
                  <a:pt x="867202" y="98803"/>
                  <a:pt x="868643" y="98745"/>
                </a:cubicBezTo>
                <a:cubicBezTo>
                  <a:pt x="870084" y="98688"/>
                  <a:pt x="875888" y="97985"/>
                  <a:pt x="886056" y="96637"/>
                </a:cubicBezTo>
                <a:cubicBezTo>
                  <a:pt x="887490" y="92393"/>
                  <a:pt x="889540" y="85022"/>
                  <a:pt x="892208" y="74525"/>
                </a:cubicBezTo>
                <a:cubicBezTo>
                  <a:pt x="883862" y="76317"/>
                  <a:pt x="877391" y="77665"/>
                  <a:pt x="872795" y="78569"/>
                </a:cubicBezTo>
                <a:cubicBezTo>
                  <a:pt x="868199" y="79472"/>
                  <a:pt x="861735" y="77016"/>
                  <a:pt x="853403" y="71201"/>
                </a:cubicBezTo>
                <a:cubicBezTo>
                  <a:pt x="845071" y="65386"/>
                  <a:pt x="845853" y="61310"/>
                  <a:pt x="855748" y="58973"/>
                </a:cubicBezTo>
                <a:cubicBezTo>
                  <a:pt x="865642" y="56635"/>
                  <a:pt x="878871" y="54334"/>
                  <a:pt x="895434" y="52068"/>
                </a:cubicBezTo>
                <a:cubicBezTo>
                  <a:pt x="896883" y="46977"/>
                  <a:pt x="898055" y="39689"/>
                  <a:pt x="898951" y="30203"/>
                </a:cubicBezTo>
                <a:cubicBezTo>
                  <a:pt x="899847" y="20717"/>
                  <a:pt x="899173" y="13106"/>
                  <a:pt x="896929" y="7369"/>
                </a:cubicBezTo>
                <a:cubicBezTo>
                  <a:pt x="894685" y="1633"/>
                  <a:pt x="896725" y="-754"/>
                  <a:pt x="903049" y="207"/>
                </a:cubicBezTo>
                <a:close/>
                <a:moveTo>
                  <a:pt x="188674" y="207"/>
                </a:moveTo>
                <a:cubicBezTo>
                  <a:pt x="194998" y="1167"/>
                  <a:pt x="202673" y="3770"/>
                  <a:pt x="211701" y="8015"/>
                </a:cubicBezTo>
                <a:cubicBezTo>
                  <a:pt x="220728" y="12259"/>
                  <a:pt x="223574" y="16870"/>
                  <a:pt x="220240" y="21846"/>
                </a:cubicBezTo>
                <a:cubicBezTo>
                  <a:pt x="216906" y="26822"/>
                  <a:pt x="212271" y="35326"/>
                  <a:pt x="206334" y="47357"/>
                </a:cubicBezTo>
                <a:cubicBezTo>
                  <a:pt x="215956" y="45751"/>
                  <a:pt x="224822" y="43550"/>
                  <a:pt x="232931" y="40753"/>
                </a:cubicBezTo>
                <a:cubicBezTo>
                  <a:pt x="241041" y="37957"/>
                  <a:pt x="248085" y="39542"/>
                  <a:pt x="254065" y="45507"/>
                </a:cubicBezTo>
                <a:cubicBezTo>
                  <a:pt x="260045" y="51473"/>
                  <a:pt x="260296" y="55750"/>
                  <a:pt x="254818" y="58338"/>
                </a:cubicBezTo>
                <a:cubicBezTo>
                  <a:pt x="249340" y="60927"/>
                  <a:pt x="241962" y="63153"/>
                  <a:pt x="232684" y="65017"/>
                </a:cubicBezTo>
                <a:lnTo>
                  <a:pt x="201236" y="71277"/>
                </a:lnTo>
                <a:cubicBezTo>
                  <a:pt x="198009" y="80168"/>
                  <a:pt x="195213" y="86592"/>
                  <a:pt x="192847" y="90550"/>
                </a:cubicBezTo>
                <a:cubicBezTo>
                  <a:pt x="204749" y="88141"/>
                  <a:pt x="212733" y="85291"/>
                  <a:pt x="216799" y="82000"/>
                </a:cubicBezTo>
                <a:cubicBezTo>
                  <a:pt x="220864" y="78708"/>
                  <a:pt x="227120" y="78766"/>
                  <a:pt x="235566" y="82172"/>
                </a:cubicBezTo>
                <a:cubicBezTo>
                  <a:pt x="244013" y="85577"/>
                  <a:pt x="250925" y="90152"/>
                  <a:pt x="256302" y="95895"/>
                </a:cubicBezTo>
                <a:cubicBezTo>
                  <a:pt x="261680" y="101638"/>
                  <a:pt x="262322" y="106984"/>
                  <a:pt x="258227" y="111931"/>
                </a:cubicBezTo>
                <a:cubicBezTo>
                  <a:pt x="254133" y="116878"/>
                  <a:pt x="251649" y="126737"/>
                  <a:pt x="250774" y="141508"/>
                </a:cubicBezTo>
                <a:cubicBezTo>
                  <a:pt x="249899" y="156278"/>
                  <a:pt x="249032" y="177538"/>
                  <a:pt x="248171" y="205286"/>
                </a:cubicBezTo>
                <a:cubicBezTo>
                  <a:pt x="261895" y="202662"/>
                  <a:pt x="273249" y="200658"/>
                  <a:pt x="282233" y="199274"/>
                </a:cubicBezTo>
                <a:cubicBezTo>
                  <a:pt x="291217" y="197890"/>
                  <a:pt x="299484" y="201550"/>
                  <a:pt x="307034" y="210255"/>
                </a:cubicBezTo>
                <a:cubicBezTo>
                  <a:pt x="314584" y="218959"/>
                  <a:pt x="314351" y="223935"/>
                  <a:pt x="306335" y="225183"/>
                </a:cubicBezTo>
                <a:cubicBezTo>
                  <a:pt x="298319" y="226431"/>
                  <a:pt x="287772" y="226828"/>
                  <a:pt x="274694" y="226377"/>
                </a:cubicBezTo>
                <a:cubicBezTo>
                  <a:pt x="261615" y="225925"/>
                  <a:pt x="244421" y="226814"/>
                  <a:pt x="223112" y="229044"/>
                </a:cubicBezTo>
                <a:cubicBezTo>
                  <a:pt x="201802" y="231274"/>
                  <a:pt x="181905" y="233737"/>
                  <a:pt x="163421" y="236433"/>
                </a:cubicBezTo>
                <a:lnTo>
                  <a:pt x="161959" y="236662"/>
                </a:lnTo>
                <a:lnTo>
                  <a:pt x="162377" y="236799"/>
                </a:lnTo>
                <a:cubicBezTo>
                  <a:pt x="170229" y="240713"/>
                  <a:pt x="176528" y="245037"/>
                  <a:pt x="181274" y="249769"/>
                </a:cubicBezTo>
                <a:cubicBezTo>
                  <a:pt x="186279" y="254975"/>
                  <a:pt x="185612" y="259761"/>
                  <a:pt x="179274" y="264127"/>
                </a:cubicBezTo>
                <a:cubicBezTo>
                  <a:pt x="172935" y="268494"/>
                  <a:pt x="164066" y="275463"/>
                  <a:pt x="152666" y="285035"/>
                </a:cubicBezTo>
                <a:cubicBezTo>
                  <a:pt x="141265" y="294607"/>
                  <a:pt x="127538" y="302183"/>
                  <a:pt x="111484" y="307761"/>
                </a:cubicBezTo>
                <a:cubicBezTo>
                  <a:pt x="95430" y="313339"/>
                  <a:pt x="92713" y="311346"/>
                  <a:pt x="103332" y="301781"/>
                </a:cubicBezTo>
                <a:cubicBezTo>
                  <a:pt x="113951" y="292216"/>
                  <a:pt x="123415" y="282404"/>
                  <a:pt x="131725" y="272344"/>
                </a:cubicBezTo>
                <a:cubicBezTo>
                  <a:pt x="140035" y="262285"/>
                  <a:pt x="145259" y="252867"/>
                  <a:pt x="147396" y="244090"/>
                </a:cubicBezTo>
                <a:cubicBezTo>
                  <a:pt x="147930" y="241896"/>
                  <a:pt x="148642" y="240099"/>
                  <a:pt x="149534" y="238698"/>
                </a:cubicBezTo>
                <a:lnTo>
                  <a:pt x="149648" y="238591"/>
                </a:lnTo>
                <a:lnTo>
                  <a:pt x="139706" y="240149"/>
                </a:lnTo>
                <a:cubicBezTo>
                  <a:pt x="133138" y="241278"/>
                  <a:pt x="127907" y="242298"/>
                  <a:pt x="124014" y="243209"/>
                </a:cubicBezTo>
                <a:cubicBezTo>
                  <a:pt x="116227" y="245030"/>
                  <a:pt x="107727" y="242094"/>
                  <a:pt x="98513" y="234400"/>
                </a:cubicBezTo>
                <a:cubicBezTo>
                  <a:pt x="89300" y="226707"/>
                  <a:pt x="91920" y="222860"/>
                  <a:pt x="106375" y="222860"/>
                </a:cubicBezTo>
                <a:cubicBezTo>
                  <a:pt x="117962" y="222860"/>
                  <a:pt x="129671" y="222121"/>
                  <a:pt x="141502" y="220644"/>
                </a:cubicBezTo>
                <a:cubicBezTo>
                  <a:pt x="142319" y="205960"/>
                  <a:pt x="142728" y="185124"/>
                  <a:pt x="142728" y="158135"/>
                </a:cubicBezTo>
                <a:cubicBezTo>
                  <a:pt x="142728" y="132108"/>
                  <a:pt x="140480" y="115014"/>
                  <a:pt x="135984" y="106855"/>
                </a:cubicBezTo>
                <a:cubicBezTo>
                  <a:pt x="131489" y="98695"/>
                  <a:pt x="133052" y="95318"/>
                  <a:pt x="140674" y="96723"/>
                </a:cubicBezTo>
                <a:cubicBezTo>
                  <a:pt x="148295" y="98129"/>
                  <a:pt x="152827" y="98803"/>
                  <a:pt x="154268" y="98745"/>
                </a:cubicBezTo>
                <a:cubicBezTo>
                  <a:pt x="155709" y="98688"/>
                  <a:pt x="161513" y="97985"/>
                  <a:pt x="171681" y="96637"/>
                </a:cubicBezTo>
                <a:cubicBezTo>
                  <a:pt x="173115" y="92393"/>
                  <a:pt x="175165" y="85022"/>
                  <a:pt x="177833" y="74525"/>
                </a:cubicBezTo>
                <a:cubicBezTo>
                  <a:pt x="169487" y="76317"/>
                  <a:pt x="163016" y="77665"/>
                  <a:pt x="158420" y="78569"/>
                </a:cubicBezTo>
                <a:cubicBezTo>
                  <a:pt x="153823" y="79472"/>
                  <a:pt x="147360" y="77016"/>
                  <a:pt x="139028" y="71201"/>
                </a:cubicBezTo>
                <a:cubicBezTo>
                  <a:pt x="130696" y="65386"/>
                  <a:pt x="131478" y="61310"/>
                  <a:pt x="141373" y="58973"/>
                </a:cubicBezTo>
                <a:cubicBezTo>
                  <a:pt x="151267" y="56635"/>
                  <a:pt x="164496" y="54334"/>
                  <a:pt x="181059" y="52068"/>
                </a:cubicBezTo>
                <a:cubicBezTo>
                  <a:pt x="182508" y="46977"/>
                  <a:pt x="183680" y="39689"/>
                  <a:pt x="184576" y="30203"/>
                </a:cubicBezTo>
                <a:cubicBezTo>
                  <a:pt x="185472" y="20717"/>
                  <a:pt x="184798" y="13106"/>
                  <a:pt x="182554" y="7369"/>
                </a:cubicBezTo>
                <a:cubicBezTo>
                  <a:pt x="180310" y="1633"/>
                  <a:pt x="182350" y="-754"/>
                  <a:pt x="188674" y="2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4" y="4075082"/>
            <a:ext cx="2743457" cy="2743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804188" y="1595582"/>
            <a:ext cx="1350000" cy="317527"/>
          </a:xfrm>
          <a:custGeom>
            <a:avLst/>
            <a:gdLst/>
            <a:ahLst/>
            <a:cxnLst/>
            <a:rect l="l" t="t" r="r" b="b"/>
            <a:pathLst>
              <a:path w="1350000" h="317527">
                <a:moveTo>
                  <a:pt x="1216496" y="181814"/>
                </a:moveTo>
                <a:lnTo>
                  <a:pt x="1157890" y="188437"/>
                </a:lnTo>
                <a:cubicBezTo>
                  <a:pt x="1156557" y="190506"/>
                  <a:pt x="1155276" y="192146"/>
                  <a:pt x="1154047" y="193358"/>
                </a:cubicBezTo>
                <a:lnTo>
                  <a:pt x="1152617" y="194311"/>
                </a:lnTo>
                <a:lnTo>
                  <a:pt x="1159805" y="196149"/>
                </a:lnTo>
                <a:cubicBezTo>
                  <a:pt x="1165727" y="198436"/>
                  <a:pt x="1168215" y="200885"/>
                  <a:pt x="1167269" y="203494"/>
                </a:cubicBezTo>
                <a:cubicBezTo>
                  <a:pt x="1166322" y="206104"/>
                  <a:pt x="1165448" y="208764"/>
                  <a:pt x="1164644" y="211475"/>
                </a:cubicBezTo>
                <a:cubicBezTo>
                  <a:pt x="1178182" y="210686"/>
                  <a:pt x="1196573" y="208628"/>
                  <a:pt x="1219818" y="205301"/>
                </a:cubicBezTo>
                <a:cubicBezTo>
                  <a:pt x="1219818" y="198619"/>
                  <a:pt x="1218696" y="192578"/>
                  <a:pt x="1216452" y="187179"/>
                </a:cubicBezTo>
                <a:close/>
                <a:moveTo>
                  <a:pt x="1227175" y="180607"/>
                </a:moveTo>
                <a:lnTo>
                  <a:pt x="1219491" y="181476"/>
                </a:lnTo>
                <a:lnTo>
                  <a:pt x="1223368" y="181253"/>
                </a:lnTo>
                <a:lnTo>
                  <a:pt x="1229957" y="183232"/>
                </a:lnTo>
                <a:close/>
                <a:moveTo>
                  <a:pt x="127490" y="165077"/>
                </a:moveTo>
                <a:cubicBezTo>
                  <a:pt x="121338" y="166425"/>
                  <a:pt x="109184" y="167895"/>
                  <a:pt x="91030" y="169487"/>
                </a:cubicBezTo>
                <a:lnTo>
                  <a:pt x="91030" y="185834"/>
                </a:lnTo>
                <a:cubicBezTo>
                  <a:pt x="96665" y="185906"/>
                  <a:pt x="103990" y="184798"/>
                  <a:pt x="113002" y="182511"/>
                </a:cubicBezTo>
                <a:cubicBezTo>
                  <a:pt x="122015" y="180224"/>
                  <a:pt x="128479" y="182034"/>
                  <a:pt x="132394" y="187942"/>
                </a:cubicBezTo>
                <a:cubicBezTo>
                  <a:pt x="136309" y="193851"/>
                  <a:pt x="133118" y="197927"/>
                  <a:pt x="122822" y="200171"/>
                </a:cubicBezTo>
                <a:cubicBezTo>
                  <a:pt x="112526" y="202415"/>
                  <a:pt x="101835" y="203093"/>
                  <a:pt x="90750" y="202204"/>
                </a:cubicBezTo>
                <a:lnTo>
                  <a:pt x="89674" y="220939"/>
                </a:lnTo>
                <a:cubicBezTo>
                  <a:pt x="101806" y="220093"/>
                  <a:pt x="111956" y="219204"/>
                  <a:pt x="120122" y="218272"/>
                </a:cubicBezTo>
                <a:cubicBezTo>
                  <a:pt x="128289" y="217340"/>
                  <a:pt x="133957" y="218229"/>
                  <a:pt x="137126" y="220939"/>
                </a:cubicBezTo>
                <a:cubicBezTo>
                  <a:pt x="139578" y="190782"/>
                  <a:pt x="140123" y="173595"/>
                  <a:pt x="138761" y="169379"/>
                </a:cubicBezTo>
                <a:cubicBezTo>
                  <a:pt x="137399" y="165163"/>
                  <a:pt x="133642" y="163729"/>
                  <a:pt x="127490" y="165077"/>
                </a:cubicBezTo>
                <a:close/>
                <a:moveTo>
                  <a:pt x="137989" y="142427"/>
                </a:moveTo>
                <a:cubicBezTo>
                  <a:pt x="140723" y="142233"/>
                  <a:pt x="143579" y="142864"/>
                  <a:pt x="146559" y="144320"/>
                </a:cubicBezTo>
                <a:cubicBezTo>
                  <a:pt x="152517" y="147231"/>
                  <a:pt x="158249" y="150816"/>
                  <a:pt x="163756" y="155075"/>
                </a:cubicBezTo>
                <a:cubicBezTo>
                  <a:pt x="169263" y="159334"/>
                  <a:pt x="170890" y="163292"/>
                  <a:pt x="168639" y="166948"/>
                </a:cubicBezTo>
                <a:cubicBezTo>
                  <a:pt x="166387" y="170605"/>
                  <a:pt x="165262" y="174678"/>
                  <a:pt x="165262" y="179166"/>
                </a:cubicBezTo>
                <a:cubicBezTo>
                  <a:pt x="165262" y="183325"/>
                  <a:pt x="165022" y="193058"/>
                  <a:pt x="164541" y="208367"/>
                </a:cubicBezTo>
                <a:cubicBezTo>
                  <a:pt x="164061" y="223675"/>
                  <a:pt x="161537" y="236595"/>
                  <a:pt x="156970" y="247128"/>
                </a:cubicBezTo>
                <a:cubicBezTo>
                  <a:pt x="152402" y="257661"/>
                  <a:pt x="147950" y="260766"/>
                  <a:pt x="143612" y="256442"/>
                </a:cubicBezTo>
                <a:cubicBezTo>
                  <a:pt x="139274" y="252118"/>
                  <a:pt x="135563" y="244837"/>
                  <a:pt x="132480" y="234598"/>
                </a:cubicBezTo>
                <a:cubicBezTo>
                  <a:pt x="122872" y="235487"/>
                  <a:pt x="108396" y="236334"/>
                  <a:pt x="89051" y="237137"/>
                </a:cubicBezTo>
                <a:cubicBezTo>
                  <a:pt x="85466" y="252538"/>
                  <a:pt x="80823" y="256786"/>
                  <a:pt x="75123" y="249881"/>
                </a:cubicBezTo>
                <a:cubicBezTo>
                  <a:pt x="69423" y="242977"/>
                  <a:pt x="67246" y="233906"/>
                  <a:pt x="68594" y="222671"/>
                </a:cubicBezTo>
                <a:cubicBezTo>
                  <a:pt x="69942" y="211435"/>
                  <a:pt x="70616" y="200081"/>
                  <a:pt x="70616" y="188609"/>
                </a:cubicBezTo>
                <a:cubicBezTo>
                  <a:pt x="70616" y="177051"/>
                  <a:pt x="68591" y="167852"/>
                  <a:pt x="64540" y="161012"/>
                </a:cubicBezTo>
                <a:cubicBezTo>
                  <a:pt x="60489" y="154171"/>
                  <a:pt x="61790" y="151221"/>
                  <a:pt x="68444" y="152160"/>
                </a:cubicBezTo>
                <a:cubicBezTo>
                  <a:pt x="75098" y="153099"/>
                  <a:pt x="79887" y="153773"/>
                  <a:pt x="82813" y="154182"/>
                </a:cubicBezTo>
                <a:cubicBezTo>
                  <a:pt x="85738" y="154591"/>
                  <a:pt x="93116" y="154164"/>
                  <a:pt x="104947" y="152902"/>
                </a:cubicBezTo>
                <a:cubicBezTo>
                  <a:pt x="116778" y="151640"/>
                  <a:pt x="125181" y="149167"/>
                  <a:pt x="130157" y="145481"/>
                </a:cubicBezTo>
                <a:cubicBezTo>
                  <a:pt x="132645" y="143638"/>
                  <a:pt x="135256" y="142620"/>
                  <a:pt x="137989" y="142427"/>
                </a:cubicBezTo>
                <a:close/>
                <a:moveTo>
                  <a:pt x="15275" y="117510"/>
                </a:moveTo>
                <a:cubicBezTo>
                  <a:pt x="17000" y="117510"/>
                  <a:pt x="19200" y="117867"/>
                  <a:pt x="21874" y="118582"/>
                </a:cubicBezTo>
                <a:cubicBezTo>
                  <a:pt x="32572" y="121443"/>
                  <a:pt x="39900" y="124365"/>
                  <a:pt x="43858" y="127348"/>
                </a:cubicBezTo>
                <a:cubicBezTo>
                  <a:pt x="49206" y="130876"/>
                  <a:pt x="50737" y="135192"/>
                  <a:pt x="48450" y="140297"/>
                </a:cubicBezTo>
                <a:cubicBezTo>
                  <a:pt x="46163" y="145402"/>
                  <a:pt x="44582" y="157950"/>
                  <a:pt x="43707" y="177940"/>
                </a:cubicBezTo>
                <a:lnTo>
                  <a:pt x="42438" y="234426"/>
                </a:lnTo>
                <a:cubicBezTo>
                  <a:pt x="42438" y="257514"/>
                  <a:pt x="39215" y="275235"/>
                  <a:pt x="32769" y="287589"/>
                </a:cubicBezTo>
                <a:cubicBezTo>
                  <a:pt x="26323" y="299943"/>
                  <a:pt x="20447" y="300072"/>
                  <a:pt x="15141" y="287976"/>
                </a:cubicBezTo>
                <a:cubicBezTo>
                  <a:pt x="9835" y="275880"/>
                  <a:pt x="8305" y="266821"/>
                  <a:pt x="10549" y="260798"/>
                </a:cubicBezTo>
                <a:cubicBezTo>
                  <a:pt x="12793" y="254775"/>
                  <a:pt x="14815" y="244558"/>
                  <a:pt x="16615" y="230146"/>
                </a:cubicBezTo>
                <a:cubicBezTo>
                  <a:pt x="18414" y="215734"/>
                  <a:pt x="19314" y="196941"/>
                  <a:pt x="19314" y="173767"/>
                </a:cubicBezTo>
                <a:cubicBezTo>
                  <a:pt x="19314" y="151282"/>
                  <a:pt x="17066" y="135748"/>
                  <a:pt x="12571" y="127165"/>
                </a:cubicBezTo>
                <a:cubicBezTo>
                  <a:pt x="9199" y="120728"/>
                  <a:pt x="10100" y="117510"/>
                  <a:pt x="15275" y="117510"/>
                </a:cubicBezTo>
                <a:close/>
                <a:moveTo>
                  <a:pt x="502754" y="105020"/>
                </a:moveTo>
                <a:cubicBezTo>
                  <a:pt x="489476" y="108620"/>
                  <a:pt x="476031" y="111531"/>
                  <a:pt x="462423" y="113753"/>
                </a:cubicBezTo>
                <a:cubicBezTo>
                  <a:pt x="466725" y="131291"/>
                  <a:pt x="470962" y="148120"/>
                  <a:pt x="475135" y="164238"/>
                </a:cubicBezTo>
                <a:cubicBezTo>
                  <a:pt x="479007" y="164381"/>
                  <a:pt x="487805" y="163241"/>
                  <a:pt x="501528" y="160818"/>
                </a:cubicBezTo>
                <a:lnTo>
                  <a:pt x="502754" y="145503"/>
                </a:lnTo>
                <a:cubicBezTo>
                  <a:pt x="500575" y="147309"/>
                  <a:pt x="496552" y="148213"/>
                  <a:pt x="490687" y="148213"/>
                </a:cubicBezTo>
                <a:cubicBezTo>
                  <a:pt x="485209" y="148213"/>
                  <a:pt x="479778" y="145470"/>
                  <a:pt x="474393" y="139985"/>
                </a:cubicBezTo>
                <a:cubicBezTo>
                  <a:pt x="469008" y="134500"/>
                  <a:pt x="471400" y="130883"/>
                  <a:pt x="481567" y="129133"/>
                </a:cubicBezTo>
                <a:cubicBezTo>
                  <a:pt x="491734" y="127384"/>
                  <a:pt x="498797" y="126229"/>
                  <a:pt x="502754" y="125670"/>
                </a:cubicBezTo>
                <a:close/>
                <a:moveTo>
                  <a:pt x="758757" y="102829"/>
                </a:moveTo>
                <a:cubicBezTo>
                  <a:pt x="762157" y="102469"/>
                  <a:pt x="766492" y="103235"/>
                  <a:pt x="771762" y="105128"/>
                </a:cubicBezTo>
                <a:cubicBezTo>
                  <a:pt x="786088" y="109788"/>
                  <a:pt x="790692" y="114911"/>
                  <a:pt x="785572" y="120497"/>
                </a:cubicBezTo>
                <a:cubicBezTo>
                  <a:pt x="780453" y="126082"/>
                  <a:pt x="776832" y="132478"/>
                  <a:pt x="774709" y="139684"/>
                </a:cubicBezTo>
                <a:cubicBezTo>
                  <a:pt x="772587" y="146890"/>
                  <a:pt x="769318" y="170820"/>
                  <a:pt x="764901" y="211475"/>
                </a:cubicBezTo>
                <a:cubicBezTo>
                  <a:pt x="776502" y="204821"/>
                  <a:pt x="788175" y="198884"/>
                  <a:pt x="799919" y="193664"/>
                </a:cubicBezTo>
                <a:cubicBezTo>
                  <a:pt x="811664" y="188444"/>
                  <a:pt x="815063" y="188333"/>
                  <a:pt x="810115" y="193331"/>
                </a:cubicBezTo>
                <a:cubicBezTo>
                  <a:pt x="805168" y="198328"/>
                  <a:pt x="795790" y="207789"/>
                  <a:pt x="781980" y="221714"/>
                </a:cubicBezTo>
                <a:cubicBezTo>
                  <a:pt x="768170" y="235638"/>
                  <a:pt x="757752" y="247565"/>
                  <a:pt x="750725" y="257496"/>
                </a:cubicBezTo>
                <a:cubicBezTo>
                  <a:pt x="743699" y="267427"/>
                  <a:pt x="736855" y="266487"/>
                  <a:pt x="730194" y="254678"/>
                </a:cubicBezTo>
                <a:cubicBezTo>
                  <a:pt x="723533" y="242869"/>
                  <a:pt x="722723" y="234570"/>
                  <a:pt x="727763" y="229780"/>
                </a:cubicBezTo>
                <a:cubicBezTo>
                  <a:pt x="732804" y="224990"/>
                  <a:pt x="736851" y="217795"/>
                  <a:pt x="739906" y="208194"/>
                </a:cubicBezTo>
                <a:cubicBezTo>
                  <a:pt x="742960" y="198594"/>
                  <a:pt x="745165" y="186379"/>
                  <a:pt x="746520" y="171552"/>
                </a:cubicBezTo>
                <a:cubicBezTo>
                  <a:pt x="747875" y="156724"/>
                  <a:pt x="748775" y="146650"/>
                  <a:pt x="749220" y="141330"/>
                </a:cubicBezTo>
                <a:cubicBezTo>
                  <a:pt x="749664" y="136009"/>
                  <a:pt x="746323" y="134665"/>
                  <a:pt x="739196" y="137296"/>
                </a:cubicBezTo>
                <a:cubicBezTo>
                  <a:pt x="732069" y="139928"/>
                  <a:pt x="725103" y="142853"/>
                  <a:pt x="718299" y="146073"/>
                </a:cubicBezTo>
                <a:cubicBezTo>
                  <a:pt x="711494" y="149292"/>
                  <a:pt x="703137" y="147758"/>
                  <a:pt x="693228" y="141469"/>
                </a:cubicBezTo>
                <a:cubicBezTo>
                  <a:pt x="683319" y="135181"/>
                  <a:pt x="683803" y="131130"/>
                  <a:pt x="694680" y="129316"/>
                </a:cubicBezTo>
                <a:cubicBezTo>
                  <a:pt x="705557" y="127502"/>
                  <a:pt x="716958" y="124684"/>
                  <a:pt x="728882" y="120863"/>
                </a:cubicBezTo>
                <a:cubicBezTo>
                  <a:pt x="740806" y="117041"/>
                  <a:pt x="748298" y="112517"/>
                  <a:pt x="751360" y="107290"/>
                </a:cubicBezTo>
                <a:cubicBezTo>
                  <a:pt x="752891" y="104676"/>
                  <a:pt x="755356" y="103189"/>
                  <a:pt x="758757" y="102829"/>
                </a:cubicBezTo>
                <a:close/>
                <a:moveTo>
                  <a:pt x="557014" y="96900"/>
                </a:moveTo>
                <a:cubicBezTo>
                  <a:pt x="549995" y="97796"/>
                  <a:pt x="540433" y="99377"/>
                  <a:pt x="528330" y="101643"/>
                </a:cubicBezTo>
                <a:lnTo>
                  <a:pt x="527212" y="121045"/>
                </a:lnTo>
                <a:cubicBezTo>
                  <a:pt x="529951" y="120257"/>
                  <a:pt x="533952" y="118934"/>
                  <a:pt x="539214" y="117077"/>
                </a:cubicBezTo>
                <a:cubicBezTo>
                  <a:pt x="544477" y="115220"/>
                  <a:pt x="549866" y="117073"/>
                  <a:pt x="555379" y="122637"/>
                </a:cubicBezTo>
                <a:cubicBezTo>
                  <a:pt x="560893" y="128201"/>
                  <a:pt x="559983" y="132492"/>
                  <a:pt x="552648" y="135511"/>
                </a:cubicBezTo>
                <a:cubicBezTo>
                  <a:pt x="545313" y="138530"/>
                  <a:pt x="536748" y="140792"/>
                  <a:pt x="526954" y="142298"/>
                </a:cubicBezTo>
                <a:lnTo>
                  <a:pt x="525857" y="157484"/>
                </a:lnTo>
                <a:cubicBezTo>
                  <a:pt x="538074" y="155706"/>
                  <a:pt x="546148" y="154817"/>
                  <a:pt x="550077" y="154817"/>
                </a:cubicBezTo>
                <a:cubicBezTo>
                  <a:pt x="551411" y="154817"/>
                  <a:pt x="553756" y="149382"/>
                  <a:pt x="557111" y="138512"/>
                </a:cubicBezTo>
                <a:cubicBezTo>
                  <a:pt x="560467" y="127642"/>
                  <a:pt x="563044" y="117765"/>
                  <a:pt x="564844" y="108881"/>
                </a:cubicBezTo>
                <a:cubicBezTo>
                  <a:pt x="566644" y="99998"/>
                  <a:pt x="564034" y="96004"/>
                  <a:pt x="557014" y="96900"/>
                </a:cubicBezTo>
                <a:close/>
                <a:moveTo>
                  <a:pt x="46417" y="95491"/>
                </a:moveTo>
                <a:cubicBezTo>
                  <a:pt x="53688" y="96452"/>
                  <a:pt x="60170" y="98352"/>
                  <a:pt x="65863" y="101191"/>
                </a:cubicBezTo>
                <a:cubicBezTo>
                  <a:pt x="73348" y="103342"/>
                  <a:pt x="77837" y="107562"/>
                  <a:pt x="79328" y="113850"/>
                </a:cubicBezTo>
                <a:cubicBezTo>
                  <a:pt x="80819" y="120138"/>
                  <a:pt x="79894" y="125638"/>
                  <a:pt x="76553" y="130349"/>
                </a:cubicBezTo>
                <a:cubicBezTo>
                  <a:pt x="73212" y="135059"/>
                  <a:pt x="67716" y="134249"/>
                  <a:pt x="60066" y="127918"/>
                </a:cubicBezTo>
                <a:cubicBezTo>
                  <a:pt x="52415" y="121587"/>
                  <a:pt x="46410" y="114359"/>
                  <a:pt x="42051" y="106236"/>
                </a:cubicBezTo>
                <a:cubicBezTo>
                  <a:pt x="37691" y="98112"/>
                  <a:pt x="39147" y="94530"/>
                  <a:pt x="46417" y="95491"/>
                </a:cubicBezTo>
                <a:close/>
                <a:moveTo>
                  <a:pt x="1217425" y="94203"/>
                </a:moveTo>
                <a:cubicBezTo>
                  <a:pt x="1213191" y="94438"/>
                  <a:pt x="1207464" y="95118"/>
                  <a:pt x="1200244" y="96244"/>
                </a:cubicBezTo>
                <a:cubicBezTo>
                  <a:pt x="1185803" y="98495"/>
                  <a:pt x="1169886" y="100804"/>
                  <a:pt x="1152491" y="103170"/>
                </a:cubicBezTo>
                <a:cubicBezTo>
                  <a:pt x="1152491" y="109652"/>
                  <a:pt x="1152678" y="113359"/>
                  <a:pt x="1153050" y="114291"/>
                </a:cubicBezTo>
                <a:cubicBezTo>
                  <a:pt x="1162558" y="113502"/>
                  <a:pt x="1172897" y="111057"/>
                  <a:pt x="1184068" y="106956"/>
                </a:cubicBezTo>
                <a:cubicBezTo>
                  <a:pt x="1195239" y="102855"/>
                  <a:pt x="1203793" y="104181"/>
                  <a:pt x="1209730" y="110936"/>
                </a:cubicBezTo>
                <a:cubicBezTo>
                  <a:pt x="1215667" y="117690"/>
                  <a:pt x="1211282" y="122662"/>
                  <a:pt x="1196576" y="125853"/>
                </a:cubicBezTo>
                <a:cubicBezTo>
                  <a:pt x="1181871" y="129044"/>
                  <a:pt x="1168079" y="131005"/>
                  <a:pt x="1155201" y="131736"/>
                </a:cubicBezTo>
                <a:cubicBezTo>
                  <a:pt x="1156105" y="135464"/>
                  <a:pt x="1156557" y="138648"/>
                  <a:pt x="1156557" y="141287"/>
                </a:cubicBezTo>
                <a:cubicBezTo>
                  <a:pt x="1167340" y="138920"/>
                  <a:pt x="1177870" y="136307"/>
                  <a:pt x="1188144" y="133446"/>
                </a:cubicBezTo>
                <a:cubicBezTo>
                  <a:pt x="1198419" y="130585"/>
                  <a:pt x="1206521" y="132267"/>
                  <a:pt x="1212451" y="138490"/>
                </a:cubicBezTo>
                <a:cubicBezTo>
                  <a:pt x="1218381" y="144714"/>
                  <a:pt x="1214936" y="149461"/>
                  <a:pt x="1202115" y="152730"/>
                </a:cubicBezTo>
                <a:cubicBezTo>
                  <a:pt x="1189295" y="156000"/>
                  <a:pt x="1174554" y="158022"/>
                  <a:pt x="1157890" y="158796"/>
                </a:cubicBezTo>
                <a:lnTo>
                  <a:pt x="1158901" y="172347"/>
                </a:lnTo>
                <a:cubicBezTo>
                  <a:pt x="1159919" y="171573"/>
                  <a:pt x="1168703" y="169809"/>
                  <a:pt x="1185251" y="167056"/>
                </a:cubicBezTo>
                <a:cubicBezTo>
                  <a:pt x="1201800" y="164303"/>
                  <a:pt x="1212003" y="162926"/>
                  <a:pt x="1215860" y="162926"/>
                </a:cubicBezTo>
                <a:cubicBezTo>
                  <a:pt x="1220621" y="162926"/>
                  <a:pt x="1224300" y="162912"/>
                  <a:pt x="1226895" y="162883"/>
                </a:cubicBezTo>
                <a:cubicBezTo>
                  <a:pt x="1229376" y="138576"/>
                  <a:pt x="1230412" y="121486"/>
                  <a:pt x="1230004" y="111613"/>
                </a:cubicBezTo>
                <a:cubicBezTo>
                  <a:pt x="1229595" y="101740"/>
                  <a:pt x="1228143" y="96147"/>
                  <a:pt x="1225648" y="94835"/>
                </a:cubicBezTo>
                <a:cubicBezTo>
                  <a:pt x="1224400" y="94179"/>
                  <a:pt x="1221659" y="93968"/>
                  <a:pt x="1217425" y="94203"/>
                </a:cubicBezTo>
                <a:close/>
                <a:moveTo>
                  <a:pt x="192429" y="90955"/>
                </a:moveTo>
                <a:cubicBezTo>
                  <a:pt x="195606" y="90874"/>
                  <a:pt x="199026" y="91562"/>
                  <a:pt x="202690" y="93017"/>
                </a:cubicBezTo>
                <a:cubicBezTo>
                  <a:pt x="210018" y="95928"/>
                  <a:pt x="216377" y="99650"/>
                  <a:pt x="221769" y="104181"/>
                </a:cubicBezTo>
                <a:cubicBezTo>
                  <a:pt x="228194" y="110061"/>
                  <a:pt x="229603" y="115700"/>
                  <a:pt x="225996" y="121099"/>
                </a:cubicBezTo>
                <a:cubicBezTo>
                  <a:pt x="222390" y="126498"/>
                  <a:pt x="221027" y="140871"/>
                  <a:pt x="221909" y="164217"/>
                </a:cubicBezTo>
                <a:cubicBezTo>
                  <a:pt x="222791" y="187562"/>
                  <a:pt x="224143" y="211077"/>
                  <a:pt x="225964" y="234760"/>
                </a:cubicBezTo>
                <a:cubicBezTo>
                  <a:pt x="227785" y="258443"/>
                  <a:pt x="227265" y="274819"/>
                  <a:pt x="224404" y="283889"/>
                </a:cubicBezTo>
                <a:cubicBezTo>
                  <a:pt x="221543" y="292959"/>
                  <a:pt x="215564" y="301409"/>
                  <a:pt x="206465" y="309239"/>
                </a:cubicBezTo>
                <a:cubicBezTo>
                  <a:pt x="197366" y="317069"/>
                  <a:pt x="191200" y="315968"/>
                  <a:pt x="187966" y="305937"/>
                </a:cubicBezTo>
                <a:cubicBezTo>
                  <a:pt x="184732" y="295906"/>
                  <a:pt x="177863" y="285531"/>
                  <a:pt x="167359" y="274812"/>
                </a:cubicBezTo>
                <a:cubicBezTo>
                  <a:pt x="156855" y="264093"/>
                  <a:pt x="158117" y="260533"/>
                  <a:pt x="171145" y="264132"/>
                </a:cubicBezTo>
                <a:cubicBezTo>
                  <a:pt x="184173" y="267731"/>
                  <a:pt x="191820" y="268513"/>
                  <a:pt x="194086" y="266477"/>
                </a:cubicBezTo>
                <a:cubicBezTo>
                  <a:pt x="196351" y="264440"/>
                  <a:pt x="197484" y="249283"/>
                  <a:pt x="197484" y="221004"/>
                </a:cubicBezTo>
                <a:cubicBezTo>
                  <a:pt x="197484" y="191535"/>
                  <a:pt x="196839" y="167497"/>
                  <a:pt x="195548" y="148890"/>
                </a:cubicBezTo>
                <a:cubicBezTo>
                  <a:pt x="194258" y="130284"/>
                  <a:pt x="192128" y="120120"/>
                  <a:pt x="189160" y="118400"/>
                </a:cubicBezTo>
                <a:cubicBezTo>
                  <a:pt x="186191" y="116679"/>
                  <a:pt x="175830" y="117374"/>
                  <a:pt x="158077" y="120486"/>
                </a:cubicBezTo>
                <a:cubicBezTo>
                  <a:pt x="140324" y="123598"/>
                  <a:pt x="126264" y="125846"/>
                  <a:pt x="115896" y="127230"/>
                </a:cubicBezTo>
                <a:cubicBezTo>
                  <a:pt x="105528" y="128613"/>
                  <a:pt x="96963" y="125229"/>
                  <a:pt x="90201" y="117077"/>
                </a:cubicBezTo>
                <a:cubicBezTo>
                  <a:pt x="83440" y="108924"/>
                  <a:pt x="85856" y="105300"/>
                  <a:pt x="97450" y="106203"/>
                </a:cubicBezTo>
                <a:cubicBezTo>
                  <a:pt x="109045" y="107107"/>
                  <a:pt x="124962" y="106024"/>
                  <a:pt x="145203" y="102955"/>
                </a:cubicBezTo>
                <a:cubicBezTo>
                  <a:pt x="165445" y="99886"/>
                  <a:pt x="178254" y="96735"/>
                  <a:pt x="183632" y="93501"/>
                </a:cubicBezTo>
                <a:cubicBezTo>
                  <a:pt x="186320" y="91885"/>
                  <a:pt x="189253" y="91036"/>
                  <a:pt x="192429" y="90955"/>
                </a:cubicBezTo>
                <a:close/>
                <a:moveTo>
                  <a:pt x="1151131" y="60142"/>
                </a:moveTo>
                <a:cubicBezTo>
                  <a:pt x="1154518" y="60251"/>
                  <a:pt x="1158650" y="61204"/>
                  <a:pt x="1163526" y="63000"/>
                </a:cubicBezTo>
                <a:cubicBezTo>
                  <a:pt x="1173277" y="66592"/>
                  <a:pt x="1176687" y="73142"/>
                  <a:pt x="1173754" y="82649"/>
                </a:cubicBezTo>
                <a:lnTo>
                  <a:pt x="1172504" y="84844"/>
                </a:lnTo>
                <a:lnTo>
                  <a:pt x="1182606" y="83392"/>
                </a:lnTo>
                <a:lnTo>
                  <a:pt x="1204394" y="78377"/>
                </a:lnTo>
                <a:lnTo>
                  <a:pt x="1204377" y="78433"/>
                </a:lnTo>
                <a:lnTo>
                  <a:pt x="1204732" y="78299"/>
                </a:lnTo>
                <a:lnTo>
                  <a:pt x="1223636" y="73949"/>
                </a:lnTo>
                <a:cubicBezTo>
                  <a:pt x="1229079" y="71159"/>
                  <a:pt x="1235170" y="71217"/>
                  <a:pt x="1241909" y="74121"/>
                </a:cubicBezTo>
                <a:cubicBezTo>
                  <a:pt x="1248649" y="77025"/>
                  <a:pt x="1255228" y="80567"/>
                  <a:pt x="1261645" y="84747"/>
                </a:cubicBezTo>
                <a:cubicBezTo>
                  <a:pt x="1268062" y="88927"/>
                  <a:pt x="1269439" y="94043"/>
                  <a:pt x="1265775" y="100094"/>
                </a:cubicBezTo>
                <a:cubicBezTo>
                  <a:pt x="1262111" y="106146"/>
                  <a:pt x="1258942" y="118310"/>
                  <a:pt x="1256268" y="136587"/>
                </a:cubicBezTo>
                <a:cubicBezTo>
                  <a:pt x="1253593" y="154863"/>
                  <a:pt x="1249911" y="169017"/>
                  <a:pt x="1245222" y="179048"/>
                </a:cubicBezTo>
                <a:cubicBezTo>
                  <a:pt x="1244050" y="181556"/>
                  <a:pt x="1242795" y="183469"/>
                  <a:pt x="1241456" y="184788"/>
                </a:cubicBezTo>
                <a:lnTo>
                  <a:pt x="1239113" y="185983"/>
                </a:lnTo>
                <a:lnTo>
                  <a:pt x="1241662" y="186749"/>
                </a:lnTo>
                <a:cubicBezTo>
                  <a:pt x="1247004" y="188964"/>
                  <a:pt x="1249420" y="191147"/>
                  <a:pt x="1248911" y="193299"/>
                </a:cubicBezTo>
                <a:cubicBezTo>
                  <a:pt x="1248402" y="195450"/>
                  <a:pt x="1247309" y="197909"/>
                  <a:pt x="1245631" y="200677"/>
                </a:cubicBezTo>
                <a:cubicBezTo>
                  <a:pt x="1273436" y="198095"/>
                  <a:pt x="1294058" y="195650"/>
                  <a:pt x="1307494" y="193342"/>
                </a:cubicBezTo>
                <a:cubicBezTo>
                  <a:pt x="1320931" y="191033"/>
                  <a:pt x="1331751" y="192703"/>
                  <a:pt x="1339953" y="198353"/>
                </a:cubicBezTo>
                <a:cubicBezTo>
                  <a:pt x="1348156" y="204004"/>
                  <a:pt x="1351336" y="209205"/>
                  <a:pt x="1349493" y="213959"/>
                </a:cubicBezTo>
                <a:cubicBezTo>
                  <a:pt x="1347651" y="218713"/>
                  <a:pt x="1340663" y="220864"/>
                  <a:pt x="1328532" y="220412"/>
                </a:cubicBezTo>
                <a:cubicBezTo>
                  <a:pt x="1316400" y="219961"/>
                  <a:pt x="1305838" y="219735"/>
                  <a:pt x="1296847" y="219735"/>
                </a:cubicBezTo>
                <a:cubicBezTo>
                  <a:pt x="1288917" y="219735"/>
                  <a:pt x="1271845" y="220559"/>
                  <a:pt x="1245631" y="222208"/>
                </a:cubicBezTo>
                <a:cubicBezTo>
                  <a:pt x="1245631" y="261902"/>
                  <a:pt x="1245387" y="283696"/>
                  <a:pt x="1244899" y="287589"/>
                </a:cubicBezTo>
                <a:cubicBezTo>
                  <a:pt x="1244412" y="291482"/>
                  <a:pt x="1242677" y="298021"/>
                  <a:pt x="1239694" y="307206"/>
                </a:cubicBezTo>
                <a:cubicBezTo>
                  <a:pt x="1236711" y="316391"/>
                  <a:pt x="1233356" y="319446"/>
                  <a:pt x="1229627" y="316370"/>
                </a:cubicBezTo>
                <a:cubicBezTo>
                  <a:pt x="1225899" y="313294"/>
                  <a:pt x="1223561" y="308680"/>
                  <a:pt x="1222615" y="302528"/>
                </a:cubicBezTo>
                <a:cubicBezTo>
                  <a:pt x="1221668" y="296376"/>
                  <a:pt x="1220966" y="287327"/>
                  <a:pt x="1220507" y="275382"/>
                </a:cubicBezTo>
                <a:cubicBezTo>
                  <a:pt x="1220048" y="263437"/>
                  <a:pt x="1219818" y="246243"/>
                  <a:pt x="1219818" y="223800"/>
                </a:cubicBezTo>
                <a:lnTo>
                  <a:pt x="1162579" y="231501"/>
                </a:lnTo>
                <a:cubicBezTo>
                  <a:pt x="1159209" y="248322"/>
                  <a:pt x="1151172" y="263558"/>
                  <a:pt x="1138466" y="277210"/>
                </a:cubicBezTo>
                <a:cubicBezTo>
                  <a:pt x="1125761" y="290862"/>
                  <a:pt x="1110048" y="299771"/>
                  <a:pt x="1091327" y="303937"/>
                </a:cubicBezTo>
                <a:cubicBezTo>
                  <a:pt x="1072605" y="308103"/>
                  <a:pt x="1069920" y="305611"/>
                  <a:pt x="1083271" y="296462"/>
                </a:cubicBezTo>
                <a:cubicBezTo>
                  <a:pt x="1096622" y="287313"/>
                  <a:pt x="1107893" y="277486"/>
                  <a:pt x="1117085" y="266982"/>
                </a:cubicBezTo>
                <a:cubicBezTo>
                  <a:pt x="1126277" y="256478"/>
                  <a:pt x="1132630" y="245232"/>
                  <a:pt x="1136143" y="233243"/>
                </a:cubicBezTo>
                <a:cubicBezTo>
                  <a:pt x="1105369" y="238635"/>
                  <a:pt x="1085357" y="242231"/>
                  <a:pt x="1076108" y="244031"/>
                </a:cubicBezTo>
                <a:cubicBezTo>
                  <a:pt x="1066858" y="245830"/>
                  <a:pt x="1057681" y="242206"/>
                  <a:pt x="1048575" y="233157"/>
                </a:cubicBezTo>
                <a:cubicBezTo>
                  <a:pt x="1039469" y="224108"/>
                  <a:pt x="1042308" y="220262"/>
                  <a:pt x="1057093" y="221617"/>
                </a:cubicBezTo>
                <a:cubicBezTo>
                  <a:pt x="1071877" y="222972"/>
                  <a:pt x="1098679" y="221119"/>
                  <a:pt x="1137498" y="216056"/>
                </a:cubicBezTo>
                <a:cubicBezTo>
                  <a:pt x="1137498" y="209403"/>
                  <a:pt x="1136373" y="203376"/>
                  <a:pt x="1134121" y="197977"/>
                </a:cubicBezTo>
                <a:cubicBezTo>
                  <a:pt x="1131870" y="192578"/>
                  <a:pt x="1134107" y="190352"/>
                  <a:pt x="1140833" y="191298"/>
                </a:cubicBezTo>
                <a:lnTo>
                  <a:pt x="1144143" y="192144"/>
                </a:lnTo>
                <a:lnTo>
                  <a:pt x="1139789" y="183283"/>
                </a:lnTo>
                <a:cubicBezTo>
                  <a:pt x="1138531" y="179725"/>
                  <a:pt x="1137556" y="175746"/>
                  <a:pt x="1136864" y="171347"/>
                </a:cubicBezTo>
                <a:cubicBezTo>
                  <a:pt x="1135480" y="162550"/>
                  <a:pt x="1133684" y="149988"/>
                  <a:pt x="1131476" y="133661"/>
                </a:cubicBezTo>
                <a:cubicBezTo>
                  <a:pt x="1129267" y="117335"/>
                  <a:pt x="1126119" y="105533"/>
                  <a:pt x="1122032" y="98255"/>
                </a:cubicBezTo>
                <a:cubicBezTo>
                  <a:pt x="1117946" y="90978"/>
                  <a:pt x="1119975" y="87339"/>
                  <a:pt x="1128120" y="87339"/>
                </a:cubicBezTo>
                <a:cubicBezTo>
                  <a:pt x="1133756" y="87339"/>
                  <a:pt x="1138768" y="87557"/>
                  <a:pt x="1143156" y="87995"/>
                </a:cubicBezTo>
                <a:cubicBezTo>
                  <a:pt x="1145350" y="88213"/>
                  <a:pt x="1149734" y="87939"/>
                  <a:pt x="1156309" y="87172"/>
                </a:cubicBezTo>
                <a:lnTo>
                  <a:pt x="1156781" y="87104"/>
                </a:lnTo>
                <a:lnTo>
                  <a:pt x="1150856" y="83617"/>
                </a:lnTo>
                <a:cubicBezTo>
                  <a:pt x="1141951" y="72590"/>
                  <a:pt x="1139398" y="65499"/>
                  <a:pt x="1143199" y="62344"/>
                </a:cubicBezTo>
                <a:cubicBezTo>
                  <a:pt x="1145099" y="60766"/>
                  <a:pt x="1147743" y="60032"/>
                  <a:pt x="1151131" y="60142"/>
                </a:cubicBezTo>
                <a:close/>
                <a:moveTo>
                  <a:pt x="165176" y="57633"/>
                </a:moveTo>
                <a:cubicBezTo>
                  <a:pt x="172145" y="57633"/>
                  <a:pt x="179301" y="59235"/>
                  <a:pt x="186643" y="62441"/>
                </a:cubicBezTo>
                <a:cubicBezTo>
                  <a:pt x="193985" y="65646"/>
                  <a:pt x="196502" y="71966"/>
                  <a:pt x="194193" y="81402"/>
                </a:cubicBezTo>
                <a:cubicBezTo>
                  <a:pt x="191884" y="90838"/>
                  <a:pt x="186905" y="93369"/>
                  <a:pt x="179254" y="88995"/>
                </a:cubicBezTo>
                <a:cubicBezTo>
                  <a:pt x="171604" y="84621"/>
                  <a:pt x="164803" y="78950"/>
                  <a:pt x="158852" y="71980"/>
                </a:cubicBezTo>
                <a:cubicBezTo>
                  <a:pt x="154019" y="62415"/>
                  <a:pt x="156127" y="57633"/>
                  <a:pt x="165176" y="57633"/>
                </a:cubicBezTo>
                <a:close/>
                <a:moveTo>
                  <a:pt x="1245131" y="47867"/>
                </a:moveTo>
                <a:cubicBezTo>
                  <a:pt x="1247859" y="47157"/>
                  <a:pt x="1253174" y="48147"/>
                  <a:pt x="1261075" y="50836"/>
                </a:cubicBezTo>
                <a:cubicBezTo>
                  <a:pt x="1276878" y="56213"/>
                  <a:pt x="1283596" y="64111"/>
                  <a:pt x="1281230" y="74529"/>
                </a:cubicBezTo>
                <a:cubicBezTo>
                  <a:pt x="1278864" y="84947"/>
                  <a:pt x="1272218" y="86105"/>
                  <a:pt x="1261290" y="78003"/>
                </a:cubicBezTo>
                <a:cubicBezTo>
                  <a:pt x="1255124" y="70948"/>
                  <a:pt x="1249596" y="63312"/>
                  <a:pt x="1244706" y="55095"/>
                </a:cubicBezTo>
                <a:cubicBezTo>
                  <a:pt x="1242261" y="50986"/>
                  <a:pt x="1242402" y="48577"/>
                  <a:pt x="1245131" y="47867"/>
                </a:cubicBezTo>
                <a:close/>
                <a:moveTo>
                  <a:pt x="556232" y="25287"/>
                </a:moveTo>
                <a:cubicBezTo>
                  <a:pt x="561583" y="25710"/>
                  <a:pt x="566590" y="27504"/>
                  <a:pt x="571254" y="30670"/>
                </a:cubicBezTo>
                <a:cubicBezTo>
                  <a:pt x="580582" y="37001"/>
                  <a:pt x="579582" y="42400"/>
                  <a:pt x="568253" y="46867"/>
                </a:cubicBezTo>
                <a:cubicBezTo>
                  <a:pt x="556925" y="51334"/>
                  <a:pt x="540541" y="55102"/>
                  <a:pt x="519102" y="58171"/>
                </a:cubicBezTo>
                <a:cubicBezTo>
                  <a:pt x="528108" y="59777"/>
                  <a:pt x="531937" y="62473"/>
                  <a:pt x="530589" y="66259"/>
                </a:cubicBezTo>
                <a:cubicBezTo>
                  <a:pt x="529241" y="70044"/>
                  <a:pt x="528567" y="76161"/>
                  <a:pt x="528567" y="84607"/>
                </a:cubicBezTo>
                <a:cubicBezTo>
                  <a:pt x="543452" y="82126"/>
                  <a:pt x="553859" y="79254"/>
                  <a:pt x="559789" y="75992"/>
                </a:cubicBezTo>
                <a:cubicBezTo>
                  <a:pt x="565719" y="72730"/>
                  <a:pt x="573466" y="73257"/>
                  <a:pt x="583031" y="77573"/>
                </a:cubicBezTo>
                <a:cubicBezTo>
                  <a:pt x="592596" y="81889"/>
                  <a:pt x="599856" y="86475"/>
                  <a:pt x="604810" y="91329"/>
                </a:cubicBezTo>
                <a:cubicBezTo>
                  <a:pt x="609765" y="96183"/>
                  <a:pt x="609876" y="101202"/>
                  <a:pt x="605144" y="106386"/>
                </a:cubicBezTo>
                <a:cubicBezTo>
                  <a:pt x="600411" y="111570"/>
                  <a:pt x="593994" y="122924"/>
                  <a:pt x="585892" y="140448"/>
                </a:cubicBezTo>
                <a:cubicBezTo>
                  <a:pt x="577790" y="157971"/>
                  <a:pt x="570379" y="169720"/>
                  <a:pt x="563661" y="175692"/>
                </a:cubicBezTo>
                <a:cubicBezTo>
                  <a:pt x="556943" y="181665"/>
                  <a:pt x="551870" y="180149"/>
                  <a:pt x="548442" y="171143"/>
                </a:cubicBezTo>
                <a:cubicBezTo>
                  <a:pt x="538175" y="172950"/>
                  <a:pt x="530524" y="174169"/>
                  <a:pt x="525491" y="174800"/>
                </a:cubicBezTo>
                <a:cubicBezTo>
                  <a:pt x="523871" y="192782"/>
                  <a:pt x="520393" y="208872"/>
                  <a:pt x="515058" y="223069"/>
                </a:cubicBezTo>
                <a:cubicBezTo>
                  <a:pt x="534590" y="236434"/>
                  <a:pt x="553411" y="246874"/>
                  <a:pt x="571523" y="254388"/>
                </a:cubicBezTo>
                <a:cubicBezTo>
                  <a:pt x="589635" y="261902"/>
                  <a:pt x="609274" y="267086"/>
                  <a:pt x="630440" y="269940"/>
                </a:cubicBezTo>
                <a:cubicBezTo>
                  <a:pt x="651606" y="272793"/>
                  <a:pt x="654420" y="277060"/>
                  <a:pt x="638883" y="282738"/>
                </a:cubicBezTo>
                <a:cubicBezTo>
                  <a:pt x="623345" y="288417"/>
                  <a:pt x="609249" y="291934"/>
                  <a:pt x="596593" y="293289"/>
                </a:cubicBezTo>
                <a:cubicBezTo>
                  <a:pt x="583938" y="294644"/>
                  <a:pt x="572871" y="292977"/>
                  <a:pt x="563392" y="288288"/>
                </a:cubicBezTo>
                <a:cubicBezTo>
                  <a:pt x="553913" y="283599"/>
                  <a:pt x="534360" y="268398"/>
                  <a:pt x="504733" y="242686"/>
                </a:cubicBezTo>
                <a:cubicBezTo>
                  <a:pt x="486995" y="265846"/>
                  <a:pt x="466033" y="279960"/>
                  <a:pt x="441848" y="285029"/>
                </a:cubicBezTo>
                <a:cubicBezTo>
                  <a:pt x="417663" y="290099"/>
                  <a:pt x="415172" y="287148"/>
                  <a:pt x="434373" y="276178"/>
                </a:cubicBezTo>
                <a:cubicBezTo>
                  <a:pt x="453575" y="265208"/>
                  <a:pt x="470970" y="249347"/>
                  <a:pt x="486557" y="228597"/>
                </a:cubicBezTo>
                <a:cubicBezTo>
                  <a:pt x="479402" y="222086"/>
                  <a:pt x="469919" y="214895"/>
                  <a:pt x="458110" y="207022"/>
                </a:cubicBezTo>
                <a:cubicBezTo>
                  <a:pt x="446301" y="199149"/>
                  <a:pt x="435718" y="193904"/>
                  <a:pt x="426361" y="191287"/>
                </a:cubicBezTo>
                <a:cubicBezTo>
                  <a:pt x="417004" y="188670"/>
                  <a:pt x="417187" y="185082"/>
                  <a:pt x="426909" y="180521"/>
                </a:cubicBezTo>
                <a:cubicBezTo>
                  <a:pt x="436632" y="175961"/>
                  <a:pt x="446480" y="177148"/>
                  <a:pt x="456454" y="184081"/>
                </a:cubicBezTo>
                <a:cubicBezTo>
                  <a:pt x="466427" y="191015"/>
                  <a:pt x="478943" y="200146"/>
                  <a:pt x="494000" y="211475"/>
                </a:cubicBezTo>
                <a:cubicBezTo>
                  <a:pt x="497155" y="203114"/>
                  <a:pt x="499170" y="191470"/>
                  <a:pt x="500044" y="176542"/>
                </a:cubicBezTo>
                <a:cubicBezTo>
                  <a:pt x="495097" y="178349"/>
                  <a:pt x="487059" y="180041"/>
                  <a:pt x="475931" y="181618"/>
                </a:cubicBezTo>
                <a:cubicBezTo>
                  <a:pt x="469263" y="191743"/>
                  <a:pt x="463107" y="190301"/>
                  <a:pt x="457465" y="177295"/>
                </a:cubicBezTo>
                <a:cubicBezTo>
                  <a:pt x="451822" y="164288"/>
                  <a:pt x="447218" y="151999"/>
                  <a:pt x="443655" y="140426"/>
                </a:cubicBezTo>
                <a:cubicBezTo>
                  <a:pt x="440091" y="128854"/>
                  <a:pt x="435553" y="118686"/>
                  <a:pt x="430039" y="109925"/>
                </a:cubicBezTo>
                <a:cubicBezTo>
                  <a:pt x="424525" y="101163"/>
                  <a:pt x="426293" y="96782"/>
                  <a:pt x="435341" y="96782"/>
                </a:cubicBezTo>
                <a:cubicBezTo>
                  <a:pt x="441536" y="96782"/>
                  <a:pt x="447071" y="96778"/>
                  <a:pt x="451947" y="96771"/>
                </a:cubicBezTo>
                <a:cubicBezTo>
                  <a:pt x="456823" y="96764"/>
                  <a:pt x="473759" y="94724"/>
                  <a:pt x="502754" y="90651"/>
                </a:cubicBezTo>
                <a:cubicBezTo>
                  <a:pt x="502754" y="80083"/>
                  <a:pt x="501442" y="71371"/>
                  <a:pt x="498818" y="64516"/>
                </a:cubicBezTo>
                <a:lnTo>
                  <a:pt x="481717" y="67227"/>
                </a:lnTo>
                <a:cubicBezTo>
                  <a:pt x="473687" y="68116"/>
                  <a:pt x="465735" y="66212"/>
                  <a:pt x="457862" y="61516"/>
                </a:cubicBezTo>
                <a:cubicBezTo>
                  <a:pt x="449990" y="56819"/>
                  <a:pt x="450922" y="53202"/>
                  <a:pt x="460659" y="50664"/>
                </a:cubicBezTo>
                <a:cubicBezTo>
                  <a:pt x="470396" y="48125"/>
                  <a:pt x="482893" y="44895"/>
                  <a:pt x="498151" y="40973"/>
                </a:cubicBezTo>
                <a:cubicBezTo>
                  <a:pt x="513409" y="37051"/>
                  <a:pt x="527076" y="32771"/>
                  <a:pt x="539150" y="28132"/>
                </a:cubicBezTo>
                <a:cubicBezTo>
                  <a:pt x="545187" y="25812"/>
                  <a:pt x="550881" y="24864"/>
                  <a:pt x="556232" y="25287"/>
                </a:cubicBezTo>
                <a:close/>
                <a:moveTo>
                  <a:pt x="753168" y="19076"/>
                </a:moveTo>
                <a:cubicBezTo>
                  <a:pt x="757039" y="18929"/>
                  <a:pt x="761932" y="19198"/>
                  <a:pt x="767848" y="19882"/>
                </a:cubicBezTo>
                <a:cubicBezTo>
                  <a:pt x="779893" y="20901"/>
                  <a:pt x="788713" y="23980"/>
                  <a:pt x="794305" y="29121"/>
                </a:cubicBezTo>
                <a:cubicBezTo>
                  <a:pt x="799898" y="34262"/>
                  <a:pt x="801572" y="41672"/>
                  <a:pt x="799328" y="51352"/>
                </a:cubicBezTo>
                <a:cubicBezTo>
                  <a:pt x="797084" y="61032"/>
                  <a:pt x="789885" y="62806"/>
                  <a:pt x="777732" y="56676"/>
                </a:cubicBezTo>
                <a:cubicBezTo>
                  <a:pt x="765578" y="50545"/>
                  <a:pt x="754977" y="42196"/>
                  <a:pt x="745929" y="31627"/>
                </a:cubicBezTo>
                <a:cubicBezTo>
                  <a:pt x="739142" y="23700"/>
                  <a:pt x="741555" y="19517"/>
                  <a:pt x="753168" y="19076"/>
                </a:cubicBezTo>
                <a:close/>
                <a:moveTo>
                  <a:pt x="407682" y="16852"/>
                </a:moveTo>
                <a:cubicBezTo>
                  <a:pt x="411788" y="16901"/>
                  <a:pt x="418398" y="19560"/>
                  <a:pt x="427511" y="24830"/>
                </a:cubicBezTo>
                <a:cubicBezTo>
                  <a:pt x="439084" y="34280"/>
                  <a:pt x="442479" y="41654"/>
                  <a:pt x="437697" y="46953"/>
                </a:cubicBezTo>
                <a:cubicBezTo>
                  <a:pt x="432914" y="52252"/>
                  <a:pt x="427407" y="60906"/>
                  <a:pt x="421177" y="72916"/>
                </a:cubicBezTo>
                <a:cubicBezTo>
                  <a:pt x="414946" y="84926"/>
                  <a:pt x="407098" y="98209"/>
                  <a:pt x="397634" y="112764"/>
                </a:cubicBezTo>
                <a:cubicBezTo>
                  <a:pt x="409335" y="121468"/>
                  <a:pt x="414050" y="130779"/>
                  <a:pt x="411777" y="140695"/>
                </a:cubicBezTo>
                <a:cubicBezTo>
                  <a:pt x="409504" y="150611"/>
                  <a:pt x="408597" y="173796"/>
                  <a:pt x="409056" y="210249"/>
                </a:cubicBezTo>
                <a:cubicBezTo>
                  <a:pt x="409515" y="246701"/>
                  <a:pt x="407310" y="270893"/>
                  <a:pt x="402441" y="282824"/>
                </a:cubicBezTo>
                <a:cubicBezTo>
                  <a:pt x="397573" y="294756"/>
                  <a:pt x="391926" y="293805"/>
                  <a:pt x="385502" y="279974"/>
                </a:cubicBezTo>
                <a:cubicBezTo>
                  <a:pt x="379077" y="266143"/>
                  <a:pt x="376991" y="255055"/>
                  <a:pt x="379242" y="246709"/>
                </a:cubicBezTo>
                <a:cubicBezTo>
                  <a:pt x="381494" y="238363"/>
                  <a:pt x="383293" y="226328"/>
                  <a:pt x="384641" y="210604"/>
                </a:cubicBezTo>
                <a:cubicBezTo>
                  <a:pt x="385989" y="194880"/>
                  <a:pt x="386663" y="176750"/>
                  <a:pt x="386663" y="156215"/>
                </a:cubicBezTo>
                <a:cubicBezTo>
                  <a:pt x="386663" y="137271"/>
                  <a:pt x="386699" y="127405"/>
                  <a:pt x="386771" y="126617"/>
                </a:cubicBezTo>
                <a:cubicBezTo>
                  <a:pt x="380762" y="136468"/>
                  <a:pt x="373169" y="145983"/>
                  <a:pt x="363991" y="155161"/>
                </a:cubicBezTo>
                <a:cubicBezTo>
                  <a:pt x="354814" y="164338"/>
                  <a:pt x="343926" y="172222"/>
                  <a:pt x="331328" y="178811"/>
                </a:cubicBezTo>
                <a:cubicBezTo>
                  <a:pt x="318730" y="185401"/>
                  <a:pt x="317701" y="182156"/>
                  <a:pt x="328241" y="169078"/>
                </a:cubicBezTo>
                <a:cubicBezTo>
                  <a:pt x="338781" y="156000"/>
                  <a:pt x="349397" y="141670"/>
                  <a:pt x="360087" y="126090"/>
                </a:cubicBezTo>
                <a:cubicBezTo>
                  <a:pt x="370778" y="110509"/>
                  <a:pt x="381031" y="92275"/>
                  <a:pt x="390847" y="71389"/>
                </a:cubicBezTo>
                <a:cubicBezTo>
                  <a:pt x="400663" y="50502"/>
                  <a:pt x="404671" y="34886"/>
                  <a:pt x="402871" y="24539"/>
                </a:cubicBezTo>
                <a:cubicBezTo>
                  <a:pt x="401972" y="19366"/>
                  <a:pt x="403575" y="16804"/>
                  <a:pt x="407682" y="16852"/>
                </a:cubicBezTo>
                <a:close/>
                <a:moveTo>
                  <a:pt x="52741" y="13246"/>
                </a:moveTo>
                <a:cubicBezTo>
                  <a:pt x="61517" y="15161"/>
                  <a:pt x="68741" y="18298"/>
                  <a:pt x="74413" y="22657"/>
                </a:cubicBezTo>
                <a:cubicBezTo>
                  <a:pt x="80084" y="27017"/>
                  <a:pt x="81160" y="30204"/>
                  <a:pt x="77639" y="32219"/>
                </a:cubicBezTo>
                <a:cubicBezTo>
                  <a:pt x="74119" y="34233"/>
                  <a:pt x="70932" y="36395"/>
                  <a:pt x="68078" y="38704"/>
                </a:cubicBezTo>
                <a:cubicBezTo>
                  <a:pt x="72796" y="38790"/>
                  <a:pt x="80762" y="37238"/>
                  <a:pt x="91976" y="34047"/>
                </a:cubicBezTo>
                <a:cubicBezTo>
                  <a:pt x="103190" y="30856"/>
                  <a:pt x="111683" y="33161"/>
                  <a:pt x="117455" y="40962"/>
                </a:cubicBezTo>
                <a:cubicBezTo>
                  <a:pt x="123227" y="48764"/>
                  <a:pt x="117993" y="53965"/>
                  <a:pt x="101753" y="56568"/>
                </a:cubicBezTo>
                <a:cubicBezTo>
                  <a:pt x="85512" y="59171"/>
                  <a:pt x="71247" y="59124"/>
                  <a:pt x="58958" y="56428"/>
                </a:cubicBezTo>
                <a:lnTo>
                  <a:pt x="51212" y="64715"/>
                </a:lnTo>
                <a:lnTo>
                  <a:pt x="53860" y="64452"/>
                </a:lnTo>
                <a:cubicBezTo>
                  <a:pt x="61589" y="65413"/>
                  <a:pt x="69039" y="67707"/>
                  <a:pt x="76209" y="71335"/>
                </a:cubicBezTo>
                <a:cubicBezTo>
                  <a:pt x="83379" y="74963"/>
                  <a:pt x="86075" y="81033"/>
                  <a:pt x="84297" y="89544"/>
                </a:cubicBezTo>
                <a:cubicBezTo>
                  <a:pt x="82519" y="98054"/>
                  <a:pt x="77776" y="100356"/>
                  <a:pt x="70068" y="96448"/>
                </a:cubicBezTo>
                <a:cubicBezTo>
                  <a:pt x="62360" y="92541"/>
                  <a:pt x="55595" y="87195"/>
                  <a:pt x="49773" y="80412"/>
                </a:cubicBezTo>
                <a:cubicBezTo>
                  <a:pt x="48522" y="77512"/>
                  <a:pt x="47668" y="75004"/>
                  <a:pt x="47213" y="72889"/>
                </a:cubicBezTo>
                <a:lnTo>
                  <a:pt x="47088" y="69127"/>
                </a:lnTo>
                <a:lnTo>
                  <a:pt x="39900" y="76817"/>
                </a:lnTo>
                <a:cubicBezTo>
                  <a:pt x="32737" y="82595"/>
                  <a:pt x="24764" y="87353"/>
                  <a:pt x="15980" y="91092"/>
                </a:cubicBezTo>
                <a:cubicBezTo>
                  <a:pt x="-1587" y="98571"/>
                  <a:pt x="-4670" y="96237"/>
                  <a:pt x="6731" y="84091"/>
                </a:cubicBezTo>
                <a:cubicBezTo>
                  <a:pt x="18131" y="71944"/>
                  <a:pt x="27578" y="60021"/>
                  <a:pt x="35071" y="48319"/>
                </a:cubicBezTo>
                <a:cubicBezTo>
                  <a:pt x="42563" y="36617"/>
                  <a:pt x="45188" y="27368"/>
                  <a:pt x="42943" y="20571"/>
                </a:cubicBezTo>
                <a:cubicBezTo>
                  <a:pt x="40699" y="13773"/>
                  <a:pt x="43965" y="11332"/>
                  <a:pt x="52741" y="13246"/>
                </a:cubicBezTo>
                <a:close/>
                <a:moveTo>
                  <a:pt x="1131449" y="11023"/>
                </a:moveTo>
                <a:cubicBezTo>
                  <a:pt x="1133273" y="10394"/>
                  <a:pt x="1136236" y="10432"/>
                  <a:pt x="1140338" y="11138"/>
                </a:cubicBezTo>
                <a:cubicBezTo>
                  <a:pt x="1148540" y="12551"/>
                  <a:pt x="1155316" y="14734"/>
                  <a:pt x="1160665" y="17688"/>
                </a:cubicBezTo>
                <a:cubicBezTo>
                  <a:pt x="1166014" y="20642"/>
                  <a:pt x="1167459" y="23926"/>
                  <a:pt x="1164999" y="27540"/>
                </a:cubicBezTo>
                <a:cubicBezTo>
                  <a:pt x="1162540" y="31154"/>
                  <a:pt x="1159726" y="34889"/>
                  <a:pt x="1156557" y="38747"/>
                </a:cubicBezTo>
                <a:cubicBezTo>
                  <a:pt x="1159482" y="38747"/>
                  <a:pt x="1166491" y="36718"/>
                  <a:pt x="1177583" y="32659"/>
                </a:cubicBezTo>
                <a:cubicBezTo>
                  <a:pt x="1188675" y="28601"/>
                  <a:pt x="1196942" y="29885"/>
                  <a:pt x="1202384" y="36510"/>
                </a:cubicBezTo>
                <a:cubicBezTo>
                  <a:pt x="1207826" y="43135"/>
                  <a:pt x="1206192" y="47874"/>
                  <a:pt x="1197480" y="50728"/>
                </a:cubicBezTo>
                <a:cubicBezTo>
                  <a:pt x="1188768" y="53582"/>
                  <a:pt x="1179684" y="55468"/>
                  <a:pt x="1170226" y="56385"/>
                </a:cubicBezTo>
                <a:cubicBezTo>
                  <a:pt x="1160769" y="57303"/>
                  <a:pt x="1153617" y="56866"/>
                  <a:pt x="1148770" y="55073"/>
                </a:cubicBezTo>
                <a:cubicBezTo>
                  <a:pt x="1138789" y="70503"/>
                  <a:pt x="1125191" y="83133"/>
                  <a:pt x="1107976" y="92964"/>
                </a:cubicBezTo>
                <a:cubicBezTo>
                  <a:pt x="1090760" y="102794"/>
                  <a:pt x="1086049" y="102783"/>
                  <a:pt x="1093843" y="92931"/>
                </a:cubicBezTo>
                <a:cubicBezTo>
                  <a:pt x="1101637" y="83080"/>
                  <a:pt x="1107976" y="74601"/>
                  <a:pt x="1112858" y="67495"/>
                </a:cubicBezTo>
                <a:cubicBezTo>
                  <a:pt x="1117741" y="60390"/>
                  <a:pt x="1121943" y="53101"/>
                  <a:pt x="1125463" y="45630"/>
                </a:cubicBezTo>
                <a:cubicBezTo>
                  <a:pt x="1128984" y="38159"/>
                  <a:pt x="1130744" y="32279"/>
                  <a:pt x="1130744" y="27992"/>
                </a:cubicBezTo>
                <a:cubicBezTo>
                  <a:pt x="1130744" y="23202"/>
                  <a:pt x="1130292" y="18843"/>
                  <a:pt x="1129389" y="14913"/>
                </a:cubicBezTo>
                <a:cubicBezTo>
                  <a:pt x="1128937" y="12949"/>
                  <a:pt x="1129624" y="11652"/>
                  <a:pt x="1131449" y="11023"/>
                </a:cubicBezTo>
                <a:close/>
                <a:moveTo>
                  <a:pt x="153904" y="10515"/>
                </a:moveTo>
                <a:cubicBezTo>
                  <a:pt x="161734" y="12415"/>
                  <a:pt x="168284" y="15164"/>
                  <a:pt x="173554" y="18764"/>
                </a:cubicBezTo>
                <a:lnTo>
                  <a:pt x="177256" y="27385"/>
                </a:lnTo>
                <a:lnTo>
                  <a:pt x="205368" y="24593"/>
                </a:lnTo>
                <a:cubicBezTo>
                  <a:pt x="215470" y="22313"/>
                  <a:pt x="224135" y="24844"/>
                  <a:pt x="231363" y="32186"/>
                </a:cubicBezTo>
                <a:cubicBezTo>
                  <a:pt x="238590" y="39528"/>
                  <a:pt x="232471" y="44505"/>
                  <a:pt x="213004" y="47114"/>
                </a:cubicBezTo>
                <a:cubicBezTo>
                  <a:pt x="193537" y="49724"/>
                  <a:pt x="177659" y="49230"/>
                  <a:pt x="165369" y="45630"/>
                </a:cubicBezTo>
                <a:cubicBezTo>
                  <a:pt x="154413" y="60343"/>
                  <a:pt x="141281" y="71668"/>
                  <a:pt x="125973" y="79606"/>
                </a:cubicBezTo>
                <a:cubicBezTo>
                  <a:pt x="110665" y="87543"/>
                  <a:pt x="107585" y="85675"/>
                  <a:pt x="116734" y="74002"/>
                </a:cubicBezTo>
                <a:cubicBezTo>
                  <a:pt x="125884" y="62329"/>
                  <a:pt x="133082" y="51951"/>
                  <a:pt x="138331" y="42866"/>
                </a:cubicBezTo>
                <a:cubicBezTo>
                  <a:pt x="143579" y="33782"/>
                  <a:pt x="145530" y="25644"/>
                  <a:pt x="144182" y="18452"/>
                </a:cubicBezTo>
                <a:cubicBezTo>
                  <a:pt x="142834" y="11260"/>
                  <a:pt x="146075" y="8615"/>
                  <a:pt x="153904" y="10515"/>
                </a:cubicBezTo>
                <a:close/>
                <a:moveTo>
                  <a:pt x="868244" y="7038"/>
                </a:moveTo>
                <a:cubicBezTo>
                  <a:pt x="869872" y="6900"/>
                  <a:pt x="871959" y="7188"/>
                  <a:pt x="874507" y="7901"/>
                </a:cubicBezTo>
                <a:cubicBezTo>
                  <a:pt x="884695" y="10755"/>
                  <a:pt x="893945" y="14731"/>
                  <a:pt x="902255" y="19829"/>
                </a:cubicBezTo>
                <a:cubicBezTo>
                  <a:pt x="910565" y="24927"/>
                  <a:pt x="912239" y="31591"/>
                  <a:pt x="907278" y="39822"/>
                </a:cubicBezTo>
                <a:cubicBezTo>
                  <a:pt x="902316" y="48054"/>
                  <a:pt x="900258" y="74232"/>
                  <a:pt x="901104" y="118357"/>
                </a:cubicBezTo>
                <a:cubicBezTo>
                  <a:pt x="921223" y="115732"/>
                  <a:pt x="935578" y="113277"/>
                  <a:pt x="944168" y="110989"/>
                </a:cubicBezTo>
                <a:cubicBezTo>
                  <a:pt x="952758" y="108702"/>
                  <a:pt x="962147" y="110520"/>
                  <a:pt x="972335" y="116442"/>
                </a:cubicBezTo>
                <a:cubicBezTo>
                  <a:pt x="982524" y="122365"/>
                  <a:pt x="982772" y="126882"/>
                  <a:pt x="973078" y="129994"/>
                </a:cubicBezTo>
                <a:cubicBezTo>
                  <a:pt x="963384" y="133105"/>
                  <a:pt x="939435" y="136361"/>
                  <a:pt x="901233" y="139759"/>
                </a:cubicBezTo>
                <a:cubicBezTo>
                  <a:pt x="901233" y="191642"/>
                  <a:pt x="900753" y="234089"/>
                  <a:pt x="899792" y="267100"/>
                </a:cubicBezTo>
                <a:cubicBezTo>
                  <a:pt x="898831" y="300112"/>
                  <a:pt x="894303" y="316893"/>
                  <a:pt x="886208" y="317445"/>
                </a:cubicBezTo>
                <a:cubicBezTo>
                  <a:pt x="878113" y="317997"/>
                  <a:pt x="874066" y="301603"/>
                  <a:pt x="874066" y="268262"/>
                </a:cubicBezTo>
                <a:lnTo>
                  <a:pt x="874066" y="142814"/>
                </a:lnTo>
                <a:cubicBezTo>
                  <a:pt x="854348" y="147188"/>
                  <a:pt x="839394" y="150529"/>
                  <a:pt x="829206" y="152838"/>
                </a:cubicBezTo>
                <a:cubicBezTo>
                  <a:pt x="819017" y="155146"/>
                  <a:pt x="809101" y="152321"/>
                  <a:pt x="799457" y="144363"/>
                </a:cubicBezTo>
                <a:cubicBezTo>
                  <a:pt x="789813" y="136404"/>
                  <a:pt x="790114" y="132116"/>
                  <a:pt x="800360" y="131499"/>
                </a:cubicBezTo>
                <a:cubicBezTo>
                  <a:pt x="810607" y="130883"/>
                  <a:pt x="820577" y="130130"/>
                  <a:pt x="830271" y="129241"/>
                </a:cubicBezTo>
                <a:cubicBezTo>
                  <a:pt x="839965" y="128352"/>
                  <a:pt x="854563" y="126280"/>
                  <a:pt x="874066" y="123024"/>
                </a:cubicBezTo>
                <a:cubicBezTo>
                  <a:pt x="874066" y="91289"/>
                  <a:pt x="873850" y="68840"/>
                  <a:pt x="873420" y="55676"/>
                </a:cubicBezTo>
                <a:cubicBezTo>
                  <a:pt x="872990" y="42511"/>
                  <a:pt x="870516" y="30544"/>
                  <a:pt x="865999" y="19775"/>
                </a:cubicBezTo>
                <a:cubicBezTo>
                  <a:pt x="862611" y="11698"/>
                  <a:pt x="863359" y="7452"/>
                  <a:pt x="868244" y="7038"/>
                </a:cubicBezTo>
                <a:close/>
                <a:moveTo>
                  <a:pt x="1230418" y="1"/>
                </a:moveTo>
                <a:cubicBezTo>
                  <a:pt x="1233805" y="-16"/>
                  <a:pt x="1238726" y="1011"/>
                  <a:pt x="1245179" y="3083"/>
                </a:cubicBezTo>
                <a:cubicBezTo>
                  <a:pt x="1258085" y="7227"/>
                  <a:pt x="1262739" y="12540"/>
                  <a:pt x="1259139" y="19022"/>
                </a:cubicBezTo>
                <a:lnTo>
                  <a:pt x="1251030" y="25217"/>
                </a:lnTo>
                <a:cubicBezTo>
                  <a:pt x="1257569" y="25289"/>
                  <a:pt x="1267335" y="23733"/>
                  <a:pt x="1280327" y="20549"/>
                </a:cubicBezTo>
                <a:cubicBezTo>
                  <a:pt x="1293319" y="17366"/>
                  <a:pt x="1302708" y="19434"/>
                  <a:pt x="1308495" y="26755"/>
                </a:cubicBezTo>
                <a:cubicBezTo>
                  <a:pt x="1314281" y="34076"/>
                  <a:pt x="1307932" y="39274"/>
                  <a:pt x="1289447" y="42350"/>
                </a:cubicBezTo>
                <a:cubicBezTo>
                  <a:pt x="1270963" y="45426"/>
                  <a:pt x="1256536" y="46068"/>
                  <a:pt x="1246169" y="44275"/>
                </a:cubicBezTo>
                <a:cubicBezTo>
                  <a:pt x="1238726" y="56106"/>
                  <a:pt x="1228652" y="66036"/>
                  <a:pt x="1215947" y="74067"/>
                </a:cubicBezTo>
                <a:lnTo>
                  <a:pt x="1204732" y="78299"/>
                </a:lnTo>
                <a:lnTo>
                  <a:pt x="1204394" y="78377"/>
                </a:lnTo>
                <a:lnTo>
                  <a:pt x="1207783" y="67442"/>
                </a:lnTo>
                <a:cubicBezTo>
                  <a:pt x="1215047" y="54994"/>
                  <a:pt x="1220220" y="44017"/>
                  <a:pt x="1223303" y="34509"/>
                </a:cubicBezTo>
                <a:cubicBezTo>
                  <a:pt x="1226386" y="25002"/>
                  <a:pt x="1227254" y="18459"/>
                  <a:pt x="1225906" y="14881"/>
                </a:cubicBezTo>
                <a:cubicBezTo>
                  <a:pt x="1224558" y="11303"/>
                  <a:pt x="1224206" y="7406"/>
                  <a:pt x="1224852" y="3190"/>
                </a:cubicBezTo>
                <a:cubicBezTo>
                  <a:pt x="1225174" y="1082"/>
                  <a:pt x="1227030" y="19"/>
                  <a:pt x="123041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29363" y="2276874"/>
            <a:ext cx="33200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273+352+648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979658" y="2296038"/>
            <a:ext cx="33200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64+36+81+19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37275" y="2826298"/>
            <a:ext cx="5112568" cy="1703017"/>
            <a:chOff x="755576" y="2092868"/>
            <a:chExt cx="5112568" cy="1703017"/>
          </a:xfrm>
        </p:grpSpPr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251918" y="2122991"/>
              <a:ext cx="4616226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=273+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（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352+648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=273+1000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=1273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KSO_Shape"/>
            <p:cNvSpPr/>
            <p:nvPr/>
          </p:nvSpPr>
          <p:spPr>
            <a:xfrm>
              <a:off x="755576" y="2092868"/>
              <a:ext cx="3312368" cy="1703017"/>
            </a:xfrm>
            <a:prstGeom prst="round2SameRect">
              <a:avLst>
                <a:gd name="adj1" fmla="val 25485"/>
                <a:gd name="adj2" fmla="val 0"/>
              </a:avLst>
            </a:prstGeom>
            <a:noFill/>
            <a:ln w="19050">
              <a:solidFill>
                <a:srgbClr val="2294E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69723" y="2847280"/>
            <a:ext cx="4824536" cy="1682035"/>
            <a:chOff x="4788024" y="2113849"/>
            <a:chExt cx="4824536" cy="1682035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5176862" y="2138673"/>
              <a:ext cx="4435698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=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（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64+36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+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（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81+19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=100+100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=200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KSO_Shape"/>
            <p:cNvSpPr/>
            <p:nvPr/>
          </p:nvSpPr>
          <p:spPr>
            <a:xfrm>
              <a:off x="4788024" y="2113849"/>
              <a:ext cx="3744416" cy="1682035"/>
            </a:xfrm>
            <a:prstGeom prst="round2SameRect">
              <a:avLst>
                <a:gd name="adj1" fmla="val 25485"/>
                <a:gd name="adj2" fmla="val 0"/>
              </a:avLst>
            </a:prstGeom>
            <a:noFill/>
            <a:ln w="19050">
              <a:solidFill>
                <a:srgbClr val="2294E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543" y="4114543"/>
            <a:ext cx="2743457" cy="2743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987756" y="2466784"/>
          <a:ext cx="6146935" cy="189021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02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25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产品名称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一月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二月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三月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合计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5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彩电</a:t>
                      </a:r>
                      <a:r>
                        <a:rPr lang="en-US" altLang="zh-CN" sz="20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lang="zh-CN" altLang="en-US" sz="20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385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415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537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5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冰箱</a:t>
                      </a:r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248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309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291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5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洗衣机</a:t>
                      </a:r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347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418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353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951206" y="2961887"/>
            <a:ext cx="9560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1337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03347" y="3450917"/>
            <a:ext cx="9560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848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951206" y="3910573"/>
            <a:ext cx="9560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1118</a:t>
            </a:r>
          </a:p>
        </p:txBody>
      </p:sp>
      <p:sp>
        <p:nvSpPr>
          <p:cNvPr id="47" name="任意多边形: 形状 46"/>
          <p:cNvSpPr>
            <a:spLocks noChangeArrowheads="1"/>
          </p:cNvSpPr>
          <p:nvPr/>
        </p:nvSpPr>
        <p:spPr bwMode="auto">
          <a:xfrm>
            <a:off x="4099046" y="1748196"/>
            <a:ext cx="5506260" cy="322155"/>
          </a:xfrm>
          <a:custGeom>
            <a:avLst/>
            <a:gdLst/>
            <a:ahLst/>
            <a:cxnLst/>
            <a:rect l="l" t="t" r="r" b="b"/>
            <a:pathLst>
              <a:path w="5506260" h="322155">
                <a:moveTo>
                  <a:pt x="3744809" y="250756"/>
                </a:moveTo>
                <a:cubicBezTo>
                  <a:pt x="3739529" y="251093"/>
                  <a:pt x="3732157" y="251939"/>
                  <a:pt x="3722694" y="253294"/>
                </a:cubicBezTo>
                <a:cubicBezTo>
                  <a:pt x="3703768" y="256003"/>
                  <a:pt x="3689790" y="257675"/>
                  <a:pt x="3680762" y="258307"/>
                </a:cubicBezTo>
                <a:cubicBezTo>
                  <a:pt x="3681506" y="270759"/>
                  <a:pt x="3682206" y="280923"/>
                  <a:pt x="3682864" y="288798"/>
                </a:cubicBezTo>
                <a:cubicBezTo>
                  <a:pt x="3683732" y="288798"/>
                  <a:pt x="3689546" y="288222"/>
                  <a:pt x="3700305" y="287068"/>
                </a:cubicBezTo>
                <a:cubicBezTo>
                  <a:pt x="3711063" y="285915"/>
                  <a:pt x="3728374" y="283893"/>
                  <a:pt x="3752236" y="281003"/>
                </a:cubicBezTo>
                <a:cubicBezTo>
                  <a:pt x="3754307" y="272136"/>
                  <a:pt x="3755730" y="265305"/>
                  <a:pt x="3756506" y="260512"/>
                </a:cubicBezTo>
                <a:cubicBezTo>
                  <a:pt x="3757281" y="255718"/>
                  <a:pt x="3756571" y="252639"/>
                  <a:pt x="3754376" y="251275"/>
                </a:cubicBezTo>
                <a:cubicBezTo>
                  <a:pt x="3753278" y="250593"/>
                  <a:pt x="3750089" y="250420"/>
                  <a:pt x="3744809" y="250756"/>
                </a:cubicBezTo>
                <a:close/>
                <a:moveTo>
                  <a:pt x="3067915" y="246801"/>
                </a:moveTo>
                <a:cubicBezTo>
                  <a:pt x="3067400" y="246088"/>
                  <a:pt x="3063593" y="246314"/>
                  <a:pt x="3056493" y="247480"/>
                </a:cubicBezTo>
                <a:cubicBezTo>
                  <a:pt x="3049392" y="248646"/>
                  <a:pt x="3041439" y="250171"/>
                  <a:pt x="3032634" y="252056"/>
                </a:cubicBezTo>
                <a:cubicBezTo>
                  <a:pt x="3032634" y="262859"/>
                  <a:pt x="3032919" y="271212"/>
                  <a:pt x="3033489" y="277115"/>
                </a:cubicBezTo>
                <a:cubicBezTo>
                  <a:pt x="3044106" y="275602"/>
                  <a:pt x="3054735" y="273854"/>
                  <a:pt x="3065376" y="271869"/>
                </a:cubicBezTo>
                <a:cubicBezTo>
                  <a:pt x="3066033" y="266660"/>
                  <a:pt x="3066749" y="261358"/>
                  <a:pt x="3067525" y="255963"/>
                </a:cubicBezTo>
                <a:cubicBezTo>
                  <a:pt x="3068300" y="250568"/>
                  <a:pt x="3068430" y="247514"/>
                  <a:pt x="3067915" y="246801"/>
                </a:cubicBezTo>
                <a:close/>
                <a:moveTo>
                  <a:pt x="3161900" y="242792"/>
                </a:moveTo>
                <a:cubicBezTo>
                  <a:pt x="3157888" y="243164"/>
                  <a:pt x="3147486" y="244745"/>
                  <a:pt x="3130693" y="247536"/>
                </a:cubicBezTo>
                <a:cubicBezTo>
                  <a:pt x="3131437" y="257086"/>
                  <a:pt x="3132138" y="266164"/>
                  <a:pt x="3132795" y="274771"/>
                </a:cubicBezTo>
                <a:cubicBezTo>
                  <a:pt x="3148732" y="273283"/>
                  <a:pt x="3159417" y="271931"/>
                  <a:pt x="3164849" y="270716"/>
                </a:cubicBezTo>
                <a:cubicBezTo>
                  <a:pt x="3166895" y="263212"/>
                  <a:pt x="3167918" y="256025"/>
                  <a:pt x="3167918" y="249154"/>
                </a:cubicBezTo>
                <a:cubicBezTo>
                  <a:pt x="3167918" y="244541"/>
                  <a:pt x="3165912" y="242420"/>
                  <a:pt x="3161900" y="242792"/>
                </a:cubicBezTo>
                <a:close/>
                <a:moveTo>
                  <a:pt x="5466808" y="234551"/>
                </a:moveTo>
                <a:cubicBezTo>
                  <a:pt x="5463892" y="234715"/>
                  <a:pt x="5461056" y="235822"/>
                  <a:pt x="5458299" y="237871"/>
                </a:cubicBezTo>
                <a:cubicBezTo>
                  <a:pt x="5452786" y="241970"/>
                  <a:pt x="5450030" y="247433"/>
                  <a:pt x="5450030" y="254261"/>
                </a:cubicBezTo>
                <a:cubicBezTo>
                  <a:pt x="5450030" y="261088"/>
                  <a:pt x="5453100" y="266214"/>
                  <a:pt x="5459238" y="269637"/>
                </a:cubicBezTo>
                <a:cubicBezTo>
                  <a:pt x="5465378" y="273060"/>
                  <a:pt x="5471386" y="272886"/>
                  <a:pt x="5477266" y="269116"/>
                </a:cubicBezTo>
                <a:cubicBezTo>
                  <a:pt x="5483144" y="265333"/>
                  <a:pt x="5485906" y="259876"/>
                  <a:pt x="5485554" y="252745"/>
                </a:cubicBezTo>
                <a:cubicBezTo>
                  <a:pt x="5485200" y="245613"/>
                  <a:pt x="5481948" y="240327"/>
                  <a:pt x="5475796" y="236885"/>
                </a:cubicBezTo>
                <a:cubicBezTo>
                  <a:pt x="5472720" y="235164"/>
                  <a:pt x="5469724" y="234386"/>
                  <a:pt x="5466808" y="234551"/>
                </a:cubicBezTo>
                <a:close/>
                <a:moveTo>
                  <a:pt x="3764156" y="228044"/>
                </a:moveTo>
                <a:cubicBezTo>
                  <a:pt x="3767192" y="228180"/>
                  <a:pt x="3770474" y="229081"/>
                  <a:pt x="3774002" y="230746"/>
                </a:cubicBezTo>
                <a:cubicBezTo>
                  <a:pt x="3781059" y="234076"/>
                  <a:pt x="3787322" y="238259"/>
                  <a:pt x="3792792" y="243294"/>
                </a:cubicBezTo>
                <a:cubicBezTo>
                  <a:pt x="3798261" y="248330"/>
                  <a:pt x="3797960" y="253467"/>
                  <a:pt x="3791890" y="258707"/>
                </a:cubicBezTo>
                <a:cubicBezTo>
                  <a:pt x="3785819" y="263947"/>
                  <a:pt x="3780296" y="271274"/>
                  <a:pt x="3775323" y="280687"/>
                </a:cubicBezTo>
                <a:cubicBezTo>
                  <a:pt x="3784662" y="293958"/>
                  <a:pt x="3783685" y="300398"/>
                  <a:pt x="3772393" y="300007"/>
                </a:cubicBezTo>
                <a:cubicBezTo>
                  <a:pt x="3761101" y="299616"/>
                  <a:pt x="3749833" y="299812"/>
                  <a:pt x="3738591" y="300593"/>
                </a:cubicBezTo>
                <a:cubicBezTo>
                  <a:pt x="3727348" y="301374"/>
                  <a:pt x="3708580" y="302491"/>
                  <a:pt x="3682287" y="303942"/>
                </a:cubicBezTo>
                <a:cubicBezTo>
                  <a:pt x="3677698" y="315724"/>
                  <a:pt x="3673559" y="318046"/>
                  <a:pt x="3669869" y="310909"/>
                </a:cubicBezTo>
                <a:cubicBezTo>
                  <a:pt x="3666180" y="303771"/>
                  <a:pt x="3663361" y="295917"/>
                  <a:pt x="3661414" y="287347"/>
                </a:cubicBezTo>
                <a:cubicBezTo>
                  <a:pt x="3659467" y="278777"/>
                  <a:pt x="3657929" y="271857"/>
                  <a:pt x="3656800" y="266586"/>
                </a:cubicBezTo>
                <a:cubicBezTo>
                  <a:pt x="3655671" y="261315"/>
                  <a:pt x="3653327" y="255135"/>
                  <a:pt x="3649768" y="248047"/>
                </a:cubicBezTo>
                <a:cubicBezTo>
                  <a:pt x="3646209" y="240959"/>
                  <a:pt x="3647889" y="237822"/>
                  <a:pt x="3654810" y="238634"/>
                </a:cubicBezTo>
                <a:cubicBezTo>
                  <a:pt x="3661730" y="239446"/>
                  <a:pt x="3667432" y="240225"/>
                  <a:pt x="3671916" y="240969"/>
                </a:cubicBezTo>
                <a:cubicBezTo>
                  <a:pt x="3676399" y="241713"/>
                  <a:pt x="3690228" y="240755"/>
                  <a:pt x="3713401" y="238094"/>
                </a:cubicBezTo>
                <a:cubicBezTo>
                  <a:pt x="3736575" y="235434"/>
                  <a:pt x="3750705" y="232712"/>
                  <a:pt x="3755789" y="229928"/>
                </a:cubicBezTo>
                <a:cubicBezTo>
                  <a:pt x="3758332" y="228535"/>
                  <a:pt x="3761121" y="227908"/>
                  <a:pt x="3764156" y="228044"/>
                </a:cubicBezTo>
                <a:close/>
                <a:moveTo>
                  <a:pt x="3071429" y="225709"/>
                </a:moveTo>
                <a:cubicBezTo>
                  <a:pt x="3074019" y="225629"/>
                  <a:pt x="3077028" y="226315"/>
                  <a:pt x="3080454" y="227770"/>
                </a:cubicBezTo>
                <a:cubicBezTo>
                  <a:pt x="3087306" y="230678"/>
                  <a:pt x="3093114" y="234058"/>
                  <a:pt x="3097876" y="237908"/>
                </a:cubicBezTo>
                <a:cubicBezTo>
                  <a:pt x="3102639" y="241759"/>
                  <a:pt x="3102595" y="245923"/>
                  <a:pt x="3097746" y="250401"/>
                </a:cubicBezTo>
                <a:cubicBezTo>
                  <a:pt x="3092897" y="254878"/>
                  <a:pt x="3088705" y="261749"/>
                  <a:pt x="3085170" y="271013"/>
                </a:cubicBezTo>
                <a:cubicBezTo>
                  <a:pt x="3092959" y="280278"/>
                  <a:pt x="3093461" y="285183"/>
                  <a:pt x="3086677" y="285729"/>
                </a:cubicBezTo>
                <a:cubicBezTo>
                  <a:pt x="3079893" y="286274"/>
                  <a:pt x="3062133" y="288389"/>
                  <a:pt x="3033396" y="292073"/>
                </a:cubicBezTo>
                <a:cubicBezTo>
                  <a:pt x="3030965" y="303979"/>
                  <a:pt x="3027493" y="306379"/>
                  <a:pt x="3022978" y="299272"/>
                </a:cubicBezTo>
                <a:cubicBezTo>
                  <a:pt x="3018464" y="292166"/>
                  <a:pt x="3015441" y="283236"/>
                  <a:pt x="3013909" y="272483"/>
                </a:cubicBezTo>
                <a:cubicBezTo>
                  <a:pt x="3012378" y="261730"/>
                  <a:pt x="3009841" y="253002"/>
                  <a:pt x="3006300" y="246299"/>
                </a:cubicBezTo>
                <a:cubicBezTo>
                  <a:pt x="3002760" y="239595"/>
                  <a:pt x="3004263" y="236637"/>
                  <a:pt x="3010812" y="237425"/>
                </a:cubicBezTo>
                <a:cubicBezTo>
                  <a:pt x="3017360" y="238212"/>
                  <a:pt x="3022278" y="238606"/>
                  <a:pt x="3025564" y="238606"/>
                </a:cubicBezTo>
                <a:cubicBezTo>
                  <a:pt x="3028504" y="238606"/>
                  <a:pt x="3034919" y="237688"/>
                  <a:pt x="3044810" y="235853"/>
                </a:cubicBezTo>
                <a:cubicBezTo>
                  <a:pt x="3054701" y="234017"/>
                  <a:pt x="3061401" y="231484"/>
                  <a:pt x="3064911" y="228253"/>
                </a:cubicBezTo>
                <a:cubicBezTo>
                  <a:pt x="3066666" y="226638"/>
                  <a:pt x="3068838" y="225790"/>
                  <a:pt x="3071429" y="225709"/>
                </a:cubicBezTo>
                <a:close/>
                <a:moveTo>
                  <a:pt x="746299" y="215900"/>
                </a:moveTo>
                <a:cubicBezTo>
                  <a:pt x="740147" y="217023"/>
                  <a:pt x="731205" y="218620"/>
                  <a:pt x="719472" y="220691"/>
                </a:cubicBezTo>
                <a:cubicBezTo>
                  <a:pt x="719472" y="229000"/>
                  <a:pt x="719758" y="235741"/>
                  <a:pt x="720328" y="240913"/>
                </a:cubicBezTo>
                <a:cubicBezTo>
                  <a:pt x="729940" y="240231"/>
                  <a:pt x="740569" y="238519"/>
                  <a:pt x="752215" y="235778"/>
                </a:cubicBezTo>
                <a:cubicBezTo>
                  <a:pt x="752946" y="230607"/>
                  <a:pt x="753681" y="225720"/>
                  <a:pt x="754419" y="221119"/>
                </a:cubicBezTo>
                <a:cubicBezTo>
                  <a:pt x="755157" y="216518"/>
                  <a:pt x="752450" y="214778"/>
                  <a:pt x="746299" y="215900"/>
                </a:cubicBezTo>
                <a:close/>
                <a:moveTo>
                  <a:pt x="5468954" y="214728"/>
                </a:moveTo>
                <a:cubicBezTo>
                  <a:pt x="5473730" y="214834"/>
                  <a:pt x="5478611" y="215935"/>
                  <a:pt x="5483600" y="218031"/>
                </a:cubicBezTo>
                <a:cubicBezTo>
                  <a:pt x="5493578" y="222223"/>
                  <a:pt x="5500204" y="228864"/>
                  <a:pt x="5503478" y="237955"/>
                </a:cubicBezTo>
                <a:cubicBezTo>
                  <a:pt x="5506752" y="247046"/>
                  <a:pt x="5507137" y="256038"/>
                  <a:pt x="5504631" y="264930"/>
                </a:cubicBezTo>
                <a:cubicBezTo>
                  <a:pt x="5502126" y="273823"/>
                  <a:pt x="5497438" y="280628"/>
                  <a:pt x="5490567" y="285347"/>
                </a:cubicBezTo>
                <a:cubicBezTo>
                  <a:pt x="5483696" y="290067"/>
                  <a:pt x="5475532" y="292426"/>
                  <a:pt x="5466076" y="292426"/>
                </a:cubicBezTo>
                <a:cubicBezTo>
                  <a:pt x="5456619" y="292426"/>
                  <a:pt x="5448055" y="288588"/>
                  <a:pt x="5440384" y="280910"/>
                </a:cubicBezTo>
                <a:cubicBezTo>
                  <a:pt x="5432714" y="273233"/>
                  <a:pt x="5428878" y="264980"/>
                  <a:pt x="5428878" y="256149"/>
                </a:cubicBezTo>
                <a:cubicBezTo>
                  <a:pt x="5428878" y="247319"/>
                  <a:pt x="5430942" y="239595"/>
                  <a:pt x="5435072" y="232979"/>
                </a:cubicBezTo>
                <a:cubicBezTo>
                  <a:pt x="5439202" y="226362"/>
                  <a:pt x="5445829" y="221168"/>
                  <a:pt x="5454950" y="217398"/>
                </a:cubicBezTo>
                <a:cubicBezTo>
                  <a:pt x="5459512" y="215513"/>
                  <a:pt x="5464180" y="214623"/>
                  <a:pt x="5468954" y="214728"/>
                </a:cubicBezTo>
                <a:close/>
                <a:moveTo>
                  <a:pt x="4601431" y="214152"/>
                </a:moveTo>
                <a:cubicBezTo>
                  <a:pt x="4606590" y="213315"/>
                  <a:pt x="4605331" y="216567"/>
                  <a:pt x="4597655" y="223909"/>
                </a:cubicBezTo>
                <a:cubicBezTo>
                  <a:pt x="4589977" y="231252"/>
                  <a:pt x="4578304" y="240274"/>
                  <a:pt x="4562633" y="250977"/>
                </a:cubicBezTo>
                <a:cubicBezTo>
                  <a:pt x="4546963" y="261681"/>
                  <a:pt x="4537149" y="268347"/>
                  <a:pt x="4533193" y="270976"/>
                </a:cubicBezTo>
                <a:cubicBezTo>
                  <a:pt x="4529237" y="273606"/>
                  <a:pt x="4523181" y="271212"/>
                  <a:pt x="4515027" y="263795"/>
                </a:cubicBezTo>
                <a:cubicBezTo>
                  <a:pt x="4506872" y="256379"/>
                  <a:pt x="4505316" y="252109"/>
                  <a:pt x="4510358" y="250987"/>
                </a:cubicBezTo>
                <a:cubicBezTo>
                  <a:pt x="4515399" y="249864"/>
                  <a:pt x="4520754" y="248357"/>
                  <a:pt x="4526422" y="246466"/>
                </a:cubicBezTo>
                <a:cubicBezTo>
                  <a:pt x="4532089" y="244575"/>
                  <a:pt x="4539928" y="241319"/>
                  <a:pt x="4549936" y="236699"/>
                </a:cubicBezTo>
                <a:cubicBezTo>
                  <a:pt x="4559945" y="232079"/>
                  <a:pt x="4569786" y="227357"/>
                  <a:pt x="4579460" y="222533"/>
                </a:cubicBezTo>
                <a:cubicBezTo>
                  <a:pt x="4588948" y="217783"/>
                  <a:pt x="4596271" y="214989"/>
                  <a:pt x="4601431" y="214152"/>
                </a:cubicBezTo>
                <a:close/>
                <a:moveTo>
                  <a:pt x="759568" y="195781"/>
                </a:moveTo>
                <a:cubicBezTo>
                  <a:pt x="761834" y="195784"/>
                  <a:pt x="764443" y="196308"/>
                  <a:pt x="767395" y="197353"/>
                </a:cubicBezTo>
                <a:cubicBezTo>
                  <a:pt x="773299" y="199443"/>
                  <a:pt x="778461" y="202435"/>
                  <a:pt x="782883" y="206329"/>
                </a:cubicBezTo>
                <a:cubicBezTo>
                  <a:pt x="787304" y="210223"/>
                  <a:pt x="787481" y="214198"/>
                  <a:pt x="783413" y="218254"/>
                </a:cubicBezTo>
                <a:cubicBezTo>
                  <a:pt x="779345" y="222309"/>
                  <a:pt x="775928" y="227884"/>
                  <a:pt x="773162" y="234978"/>
                </a:cubicBezTo>
                <a:cubicBezTo>
                  <a:pt x="779388" y="243834"/>
                  <a:pt x="779233" y="248962"/>
                  <a:pt x="772697" y="250363"/>
                </a:cubicBezTo>
                <a:lnTo>
                  <a:pt x="753535" y="251573"/>
                </a:lnTo>
                <a:cubicBezTo>
                  <a:pt x="745350" y="252317"/>
                  <a:pt x="734510" y="253756"/>
                  <a:pt x="721017" y="255889"/>
                </a:cubicBezTo>
                <a:cubicBezTo>
                  <a:pt x="717221" y="264682"/>
                  <a:pt x="713473" y="265721"/>
                  <a:pt x="709771" y="259005"/>
                </a:cubicBezTo>
                <a:cubicBezTo>
                  <a:pt x="706069" y="252289"/>
                  <a:pt x="703455" y="244172"/>
                  <a:pt x="701929" y="234653"/>
                </a:cubicBezTo>
                <a:cubicBezTo>
                  <a:pt x="700404" y="225134"/>
                  <a:pt x="697865" y="217770"/>
                  <a:pt x="694311" y="212561"/>
                </a:cubicBezTo>
                <a:cubicBezTo>
                  <a:pt x="690758" y="207352"/>
                  <a:pt x="692504" y="204748"/>
                  <a:pt x="699548" y="204748"/>
                </a:cubicBezTo>
                <a:cubicBezTo>
                  <a:pt x="704807" y="204748"/>
                  <a:pt x="708738" y="205135"/>
                  <a:pt x="711343" y="205910"/>
                </a:cubicBezTo>
                <a:cubicBezTo>
                  <a:pt x="713947" y="206686"/>
                  <a:pt x="718682" y="206704"/>
                  <a:pt x="725547" y="205966"/>
                </a:cubicBezTo>
                <a:cubicBezTo>
                  <a:pt x="732411" y="205228"/>
                  <a:pt x="738045" y="204124"/>
                  <a:pt x="742448" y="202655"/>
                </a:cubicBezTo>
                <a:cubicBezTo>
                  <a:pt x="746851" y="201185"/>
                  <a:pt x="750633" y="199412"/>
                  <a:pt x="753796" y="197334"/>
                </a:cubicBezTo>
                <a:cubicBezTo>
                  <a:pt x="755377" y="196296"/>
                  <a:pt x="757301" y="195778"/>
                  <a:pt x="759568" y="195781"/>
                </a:cubicBezTo>
                <a:close/>
                <a:moveTo>
                  <a:pt x="2499193" y="167420"/>
                </a:moveTo>
                <a:cubicBezTo>
                  <a:pt x="2501951" y="166862"/>
                  <a:pt x="2504856" y="167191"/>
                  <a:pt x="2507907" y="168407"/>
                </a:cubicBezTo>
                <a:cubicBezTo>
                  <a:pt x="2514009" y="170837"/>
                  <a:pt x="2520286" y="174490"/>
                  <a:pt x="2526740" y="179366"/>
                </a:cubicBezTo>
                <a:cubicBezTo>
                  <a:pt x="2533193" y="184242"/>
                  <a:pt x="2534257" y="188866"/>
                  <a:pt x="2529934" y="193240"/>
                </a:cubicBezTo>
                <a:cubicBezTo>
                  <a:pt x="2525610" y="197614"/>
                  <a:pt x="2521021" y="204881"/>
                  <a:pt x="2516167" y="215041"/>
                </a:cubicBezTo>
                <a:cubicBezTo>
                  <a:pt x="2511313" y="225201"/>
                  <a:pt x="2505014" y="235788"/>
                  <a:pt x="2497270" y="246801"/>
                </a:cubicBezTo>
                <a:cubicBezTo>
                  <a:pt x="2518422" y="259894"/>
                  <a:pt x="2538506" y="269315"/>
                  <a:pt x="2557521" y="275065"/>
                </a:cubicBezTo>
                <a:cubicBezTo>
                  <a:pt x="2576536" y="280816"/>
                  <a:pt x="2594644" y="285516"/>
                  <a:pt x="2611845" y="289165"/>
                </a:cubicBezTo>
                <a:cubicBezTo>
                  <a:pt x="2629046" y="292815"/>
                  <a:pt x="2628964" y="297088"/>
                  <a:pt x="2611598" y="301986"/>
                </a:cubicBezTo>
                <a:cubicBezTo>
                  <a:pt x="2594232" y="306883"/>
                  <a:pt x="2577798" y="309561"/>
                  <a:pt x="2562296" y="310020"/>
                </a:cubicBezTo>
                <a:cubicBezTo>
                  <a:pt x="2546794" y="310479"/>
                  <a:pt x="2534057" y="306915"/>
                  <a:pt x="2524083" y="299329"/>
                </a:cubicBezTo>
                <a:cubicBezTo>
                  <a:pt x="2514109" y="291743"/>
                  <a:pt x="2500597" y="280235"/>
                  <a:pt x="2483547" y="264805"/>
                </a:cubicBezTo>
                <a:cubicBezTo>
                  <a:pt x="2471472" y="275288"/>
                  <a:pt x="2456903" y="283759"/>
                  <a:pt x="2439838" y="290219"/>
                </a:cubicBezTo>
                <a:cubicBezTo>
                  <a:pt x="2422773" y="296680"/>
                  <a:pt x="2406346" y="299910"/>
                  <a:pt x="2390558" y="299910"/>
                </a:cubicBezTo>
                <a:cubicBezTo>
                  <a:pt x="2372518" y="299910"/>
                  <a:pt x="2369958" y="297239"/>
                  <a:pt x="2382879" y="291897"/>
                </a:cubicBezTo>
                <a:cubicBezTo>
                  <a:pt x="2395799" y="286556"/>
                  <a:pt x="2409938" y="280594"/>
                  <a:pt x="2425297" y="274011"/>
                </a:cubicBezTo>
                <a:cubicBezTo>
                  <a:pt x="2440655" y="267429"/>
                  <a:pt x="2453798" y="259055"/>
                  <a:pt x="2464725" y="248887"/>
                </a:cubicBezTo>
                <a:cubicBezTo>
                  <a:pt x="2457555" y="241775"/>
                  <a:pt x="2450493" y="235827"/>
                  <a:pt x="2443538" y="231045"/>
                </a:cubicBezTo>
                <a:cubicBezTo>
                  <a:pt x="2436583" y="226262"/>
                  <a:pt x="2430277" y="221648"/>
                  <a:pt x="2424619" y="217203"/>
                </a:cubicBezTo>
                <a:cubicBezTo>
                  <a:pt x="2418962" y="212757"/>
                  <a:pt x="2421411" y="209656"/>
                  <a:pt x="2431965" y="207900"/>
                </a:cubicBezTo>
                <a:cubicBezTo>
                  <a:pt x="2442519" y="206143"/>
                  <a:pt x="2450324" y="207986"/>
                  <a:pt x="2455379" y="213428"/>
                </a:cubicBezTo>
                <a:cubicBezTo>
                  <a:pt x="2460434" y="218870"/>
                  <a:pt x="2467823" y="226043"/>
                  <a:pt x="2477545" y="234949"/>
                </a:cubicBezTo>
                <a:cubicBezTo>
                  <a:pt x="2484371" y="225513"/>
                  <a:pt x="2489340" y="216350"/>
                  <a:pt x="2492452" y="207459"/>
                </a:cubicBezTo>
                <a:cubicBezTo>
                  <a:pt x="2495564" y="198568"/>
                  <a:pt x="2495657" y="193979"/>
                  <a:pt x="2492732" y="193692"/>
                </a:cubicBezTo>
                <a:cubicBezTo>
                  <a:pt x="2489806" y="193405"/>
                  <a:pt x="2482313" y="195513"/>
                  <a:pt x="2470253" y="200016"/>
                </a:cubicBezTo>
                <a:cubicBezTo>
                  <a:pt x="2458193" y="204519"/>
                  <a:pt x="2448729" y="206770"/>
                  <a:pt x="2441860" y="206770"/>
                </a:cubicBezTo>
                <a:cubicBezTo>
                  <a:pt x="2435823" y="206770"/>
                  <a:pt x="2428674" y="204239"/>
                  <a:pt x="2420414" y="199177"/>
                </a:cubicBezTo>
                <a:cubicBezTo>
                  <a:pt x="2412154" y="194115"/>
                  <a:pt x="2414176" y="190957"/>
                  <a:pt x="2426480" y="189702"/>
                </a:cubicBezTo>
                <a:cubicBezTo>
                  <a:pt x="2438784" y="188447"/>
                  <a:pt x="2451439" y="186307"/>
                  <a:pt x="2464446" y="183281"/>
                </a:cubicBezTo>
                <a:cubicBezTo>
                  <a:pt x="2477452" y="180255"/>
                  <a:pt x="2486422" y="176412"/>
                  <a:pt x="2491355" y="171751"/>
                </a:cubicBezTo>
                <a:cubicBezTo>
                  <a:pt x="2493821" y="169421"/>
                  <a:pt x="2496434" y="167977"/>
                  <a:pt x="2499193" y="167420"/>
                </a:cubicBezTo>
                <a:close/>
                <a:moveTo>
                  <a:pt x="4074068" y="159011"/>
                </a:moveTo>
                <a:cubicBezTo>
                  <a:pt x="4076526" y="158819"/>
                  <a:pt x="4079125" y="159343"/>
                  <a:pt x="4081863" y="160583"/>
                </a:cubicBezTo>
                <a:cubicBezTo>
                  <a:pt x="4087338" y="163063"/>
                  <a:pt x="4092891" y="165674"/>
                  <a:pt x="4098522" y="168415"/>
                </a:cubicBezTo>
                <a:cubicBezTo>
                  <a:pt x="4104153" y="171156"/>
                  <a:pt x="4105994" y="174548"/>
                  <a:pt x="4104047" y="178591"/>
                </a:cubicBezTo>
                <a:cubicBezTo>
                  <a:pt x="4102100" y="182634"/>
                  <a:pt x="4101127" y="188259"/>
                  <a:pt x="4101127" y="195465"/>
                </a:cubicBezTo>
                <a:cubicBezTo>
                  <a:pt x="4101127" y="202745"/>
                  <a:pt x="4101896" y="214657"/>
                  <a:pt x="4103434" y="231202"/>
                </a:cubicBezTo>
                <a:cubicBezTo>
                  <a:pt x="4104971" y="247747"/>
                  <a:pt x="4106140" y="262478"/>
                  <a:pt x="4106940" y="275395"/>
                </a:cubicBezTo>
                <a:cubicBezTo>
                  <a:pt x="4107740" y="288312"/>
                  <a:pt x="4104243" y="298854"/>
                  <a:pt x="4096448" y="307021"/>
                </a:cubicBezTo>
                <a:cubicBezTo>
                  <a:pt x="4088653" y="315187"/>
                  <a:pt x="4083264" y="316099"/>
                  <a:pt x="4080281" y="309755"/>
                </a:cubicBezTo>
                <a:cubicBezTo>
                  <a:pt x="4077298" y="303411"/>
                  <a:pt x="4071640" y="295021"/>
                  <a:pt x="4063306" y="284585"/>
                </a:cubicBezTo>
                <a:cubicBezTo>
                  <a:pt x="4054971" y="274148"/>
                  <a:pt x="4055411" y="270682"/>
                  <a:pt x="4064626" y="274185"/>
                </a:cubicBezTo>
                <a:cubicBezTo>
                  <a:pt x="4073841" y="277689"/>
                  <a:pt x="4079289" y="279518"/>
                  <a:pt x="4080970" y="279673"/>
                </a:cubicBezTo>
                <a:cubicBezTo>
                  <a:pt x="4082650" y="279828"/>
                  <a:pt x="4082904" y="269584"/>
                  <a:pt x="4081732" y="248940"/>
                </a:cubicBezTo>
                <a:cubicBezTo>
                  <a:pt x="4080560" y="228297"/>
                  <a:pt x="4079413" y="211975"/>
                  <a:pt x="4078291" y="199976"/>
                </a:cubicBezTo>
                <a:cubicBezTo>
                  <a:pt x="4077168" y="187977"/>
                  <a:pt x="4075801" y="181124"/>
                  <a:pt x="4074189" y="179419"/>
                </a:cubicBezTo>
                <a:cubicBezTo>
                  <a:pt x="4072576" y="177714"/>
                  <a:pt x="4070000" y="177230"/>
                  <a:pt x="4066459" y="177968"/>
                </a:cubicBezTo>
                <a:cubicBezTo>
                  <a:pt x="4062918" y="178706"/>
                  <a:pt x="4052683" y="181543"/>
                  <a:pt x="4035754" y="186479"/>
                </a:cubicBezTo>
                <a:lnTo>
                  <a:pt x="4035754" y="203557"/>
                </a:lnTo>
                <a:cubicBezTo>
                  <a:pt x="4040987" y="202949"/>
                  <a:pt x="4045772" y="201632"/>
                  <a:pt x="4050106" y="199604"/>
                </a:cubicBezTo>
                <a:cubicBezTo>
                  <a:pt x="4054441" y="197576"/>
                  <a:pt x="4059358" y="197976"/>
                  <a:pt x="4064859" y="200804"/>
                </a:cubicBezTo>
                <a:cubicBezTo>
                  <a:pt x="4070359" y="203631"/>
                  <a:pt x="4069752" y="206952"/>
                  <a:pt x="4063036" y="210766"/>
                </a:cubicBezTo>
                <a:cubicBezTo>
                  <a:pt x="4056320" y="214580"/>
                  <a:pt x="4047114" y="217175"/>
                  <a:pt x="4035419" y="218551"/>
                </a:cubicBezTo>
                <a:cubicBezTo>
                  <a:pt x="4034873" y="224046"/>
                  <a:pt x="4034600" y="228777"/>
                  <a:pt x="4034600" y="232746"/>
                </a:cubicBezTo>
                <a:lnTo>
                  <a:pt x="4053483" y="228170"/>
                </a:lnTo>
                <a:cubicBezTo>
                  <a:pt x="4061185" y="225776"/>
                  <a:pt x="4067159" y="227329"/>
                  <a:pt x="4071407" y="232830"/>
                </a:cubicBezTo>
                <a:cubicBezTo>
                  <a:pt x="4075655" y="238330"/>
                  <a:pt x="4072958" y="242051"/>
                  <a:pt x="4063315" y="243992"/>
                </a:cubicBezTo>
                <a:cubicBezTo>
                  <a:pt x="4053672" y="245933"/>
                  <a:pt x="4043927" y="246903"/>
                  <a:pt x="4034079" y="246903"/>
                </a:cubicBezTo>
                <a:cubicBezTo>
                  <a:pt x="4031252" y="264490"/>
                  <a:pt x="4027776" y="279004"/>
                  <a:pt x="4023652" y="290445"/>
                </a:cubicBezTo>
                <a:cubicBezTo>
                  <a:pt x="4019528" y="301886"/>
                  <a:pt x="4015045" y="302574"/>
                  <a:pt x="4010202" y="292510"/>
                </a:cubicBezTo>
                <a:cubicBezTo>
                  <a:pt x="4005359" y="282445"/>
                  <a:pt x="4003911" y="274821"/>
                  <a:pt x="4005858" y="269637"/>
                </a:cubicBezTo>
                <a:cubicBezTo>
                  <a:pt x="4007805" y="264453"/>
                  <a:pt x="4009948" y="255191"/>
                  <a:pt x="4012285" y="241852"/>
                </a:cubicBezTo>
                <a:cubicBezTo>
                  <a:pt x="4014623" y="228514"/>
                  <a:pt x="4015984" y="216207"/>
                  <a:pt x="4016369" y="204934"/>
                </a:cubicBezTo>
                <a:cubicBezTo>
                  <a:pt x="4016753" y="193660"/>
                  <a:pt x="4015777" y="184581"/>
                  <a:pt x="4013439" y="177698"/>
                </a:cubicBezTo>
                <a:cubicBezTo>
                  <a:pt x="4011101" y="170815"/>
                  <a:pt x="4013138" y="168542"/>
                  <a:pt x="4019550" y="170880"/>
                </a:cubicBezTo>
                <a:cubicBezTo>
                  <a:pt x="4025962" y="173218"/>
                  <a:pt x="4031391" y="174030"/>
                  <a:pt x="4035838" y="173317"/>
                </a:cubicBezTo>
                <a:cubicBezTo>
                  <a:pt x="4040284" y="172604"/>
                  <a:pt x="4045517" y="171308"/>
                  <a:pt x="4051539" y="169429"/>
                </a:cubicBezTo>
                <a:cubicBezTo>
                  <a:pt x="4057560" y="167550"/>
                  <a:pt x="4062750" y="164986"/>
                  <a:pt x="4067110" y="161736"/>
                </a:cubicBezTo>
                <a:cubicBezTo>
                  <a:pt x="4069290" y="160112"/>
                  <a:pt x="4071609" y="159203"/>
                  <a:pt x="4074068" y="159011"/>
                </a:cubicBezTo>
                <a:close/>
                <a:moveTo>
                  <a:pt x="1370848" y="158178"/>
                </a:moveTo>
                <a:cubicBezTo>
                  <a:pt x="1358788" y="159942"/>
                  <a:pt x="1341185" y="161656"/>
                  <a:pt x="1318040" y="163319"/>
                </a:cubicBezTo>
                <a:cubicBezTo>
                  <a:pt x="1317366" y="172913"/>
                  <a:pt x="1317029" y="180169"/>
                  <a:pt x="1317029" y="185088"/>
                </a:cubicBezTo>
                <a:cubicBezTo>
                  <a:pt x="1317029" y="186837"/>
                  <a:pt x="1319879" y="187300"/>
                  <a:pt x="1325579" y="186475"/>
                </a:cubicBezTo>
                <a:cubicBezTo>
                  <a:pt x="1331280" y="185651"/>
                  <a:pt x="1346369" y="183553"/>
                  <a:pt x="1370848" y="180183"/>
                </a:cubicBezTo>
                <a:close/>
                <a:moveTo>
                  <a:pt x="709234" y="154923"/>
                </a:moveTo>
                <a:lnTo>
                  <a:pt x="723528" y="159560"/>
                </a:lnTo>
                <a:cubicBezTo>
                  <a:pt x="734058" y="166679"/>
                  <a:pt x="736597" y="172170"/>
                  <a:pt x="731146" y="176033"/>
                </a:cubicBezTo>
                <a:cubicBezTo>
                  <a:pt x="725695" y="179897"/>
                  <a:pt x="720220" y="184969"/>
                  <a:pt x="714719" y="191251"/>
                </a:cubicBezTo>
                <a:cubicBezTo>
                  <a:pt x="709219" y="197533"/>
                  <a:pt x="702385" y="202345"/>
                  <a:pt x="694218" y="205687"/>
                </a:cubicBezTo>
                <a:cubicBezTo>
                  <a:pt x="686051" y="209030"/>
                  <a:pt x="684163" y="207610"/>
                  <a:pt x="688553" y="201427"/>
                </a:cubicBezTo>
                <a:cubicBezTo>
                  <a:pt x="692944" y="195244"/>
                  <a:pt x="696835" y="188578"/>
                  <a:pt x="700227" y="181428"/>
                </a:cubicBezTo>
                <a:cubicBezTo>
                  <a:pt x="703619" y="174278"/>
                  <a:pt x="705123" y="167231"/>
                  <a:pt x="704738" y="160285"/>
                </a:cubicBezTo>
                <a:lnTo>
                  <a:pt x="709113" y="154938"/>
                </a:lnTo>
                <a:close/>
                <a:moveTo>
                  <a:pt x="753271" y="153768"/>
                </a:moveTo>
                <a:cubicBezTo>
                  <a:pt x="755348" y="154088"/>
                  <a:pt x="757910" y="154865"/>
                  <a:pt x="760958" y="156099"/>
                </a:cubicBezTo>
                <a:cubicBezTo>
                  <a:pt x="773150" y="161036"/>
                  <a:pt x="781152" y="165866"/>
                  <a:pt x="784966" y="170592"/>
                </a:cubicBezTo>
                <a:cubicBezTo>
                  <a:pt x="788780" y="175317"/>
                  <a:pt x="789664" y="181239"/>
                  <a:pt x="787617" y="188358"/>
                </a:cubicBezTo>
                <a:cubicBezTo>
                  <a:pt x="785571" y="195477"/>
                  <a:pt x="782055" y="197737"/>
                  <a:pt x="777069" y="195139"/>
                </a:cubicBezTo>
                <a:cubicBezTo>
                  <a:pt x="772083" y="192541"/>
                  <a:pt x="766964" y="188212"/>
                  <a:pt x="761712" y="182154"/>
                </a:cubicBezTo>
                <a:cubicBezTo>
                  <a:pt x="756459" y="176095"/>
                  <a:pt x="751781" y="169785"/>
                  <a:pt x="747675" y="163225"/>
                </a:cubicBezTo>
                <a:cubicBezTo>
                  <a:pt x="745173" y="155960"/>
                  <a:pt x="747038" y="152808"/>
                  <a:pt x="753271" y="153768"/>
                </a:cubicBezTo>
                <a:close/>
                <a:moveTo>
                  <a:pt x="4270347" y="140759"/>
                </a:moveTo>
                <a:cubicBezTo>
                  <a:pt x="4272388" y="140974"/>
                  <a:pt x="4272037" y="144770"/>
                  <a:pt x="4269293" y="152146"/>
                </a:cubicBezTo>
                <a:cubicBezTo>
                  <a:pt x="4263805" y="166899"/>
                  <a:pt x="4257167" y="182451"/>
                  <a:pt x="4249378" y="198804"/>
                </a:cubicBezTo>
                <a:cubicBezTo>
                  <a:pt x="4241589" y="215156"/>
                  <a:pt x="4236737" y="228818"/>
                  <a:pt x="4234821" y="239787"/>
                </a:cubicBezTo>
                <a:cubicBezTo>
                  <a:pt x="4232905" y="250757"/>
                  <a:pt x="4227919" y="252463"/>
                  <a:pt x="4219864" y="244903"/>
                </a:cubicBezTo>
                <a:cubicBezTo>
                  <a:pt x="4211808" y="237344"/>
                  <a:pt x="4206150" y="229050"/>
                  <a:pt x="4202888" y="220021"/>
                </a:cubicBezTo>
                <a:cubicBezTo>
                  <a:pt x="4199626" y="210992"/>
                  <a:pt x="4201310" y="206041"/>
                  <a:pt x="4207939" y="205166"/>
                </a:cubicBezTo>
                <a:cubicBezTo>
                  <a:pt x="4214568" y="204292"/>
                  <a:pt x="4222211" y="197774"/>
                  <a:pt x="4230868" y="185614"/>
                </a:cubicBezTo>
                <a:cubicBezTo>
                  <a:pt x="4239524" y="173453"/>
                  <a:pt x="4248249" y="161867"/>
                  <a:pt x="4257043" y="150853"/>
                </a:cubicBezTo>
                <a:cubicBezTo>
                  <a:pt x="4263870" y="143908"/>
                  <a:pt x="4268305" y="140543"/>
                  <a:pt x="4270347" y="140759"/>
                </a:cubicBezTo>
                <a:close/>
                <a:moveTo>
                  <a:pt x="3377668" y="138389"/>
                </a:moveTo>
                <a:cubicBezTo>
                  <a:pt x="3381988" y="138277"/>
                  <a:pt x="3385573" y="139400"/>
                  <a:pt x="3388426" y="141756"/>
                </a:cubicBezTo>
                <a:cubicBezTo>
                  <a:pt x="3394131" y="146469"/>
                  <a:pt x="3393052" y="150559"/>
                  <a:pt x="3385189" y="154025"/>
                </a:cubicBezTo>
                <a:cubicBezTo>
                  <a:pt x="3377326" y="157492"/>
                  <a:pt x="3370362" y="159913"/>
                  <a:pt x="3364297" y="161290"/>
                </a:cubicBezTo>
                <a:cubicBezTo>
                  <a:pt x="3369742" y="166065"/>
                  <a:pt x="3370907" y="171206"/>
                  <a:pt x="3367795" y="176712"/>
                </a:cubicBezTo>
                <a:lnTo>
                  <a:pt x="3383887" y="173438"/>
                </a:lnTo>
                <a:cubicBezTo>
                  <a:pt x="3390113" y="170958"/>
                  <a:pt x="3395408" y="172151"/>
                  <a:pt x="3399774" y="177019"/>
                </a:cubicBezTo>
                <a:cubicBezTo>
                  <a:pt x="3404140" y="181887"/>
                  <a:pt x="3402090" y="185800"/>
                  <a:pt x="3393626" y="188758"/>
                </a:cubicBezTo>
                <a:cubicBezTo>
                  <a:pt x="3385161" y="191716"/>
                  <a:pt x="3376104" y="194863"/>
                  <a:pt x="3366455" y="198199"/>
                </a:cubicBezTo>
                <a:cubicBezTo>
                  <a:pt x="3365748" y="214409"/>
                  <a:pt x="3365029" y="227872"/>
                  <a:pt x="3364297" y="238587"/>
                </a:cubicBezTo>
                <a:cubicBezTo>
                  <a:pt x="3376154" y="232672"/>
                  <a:pt x="3387679" y="227106"/>
                  <a:pt x="3398872" y="221891"/>
                </a:cubicBezTo>
                <a:cubicBezTo>
                  <a:pt x="3410065" y="216676"/>
                  <a:pt x="3411314" y="218855"/>
                  <a:pt x="3402620" y="228430"/>
                </a:cubicBezTo>
                <a:cubicBezTo>
                  <a:pt x="3393926" y="238005"/>
                  <a:pt x="3384994" y="246423"/>
                  <a:pt x="3375822" y="253684"/>
                </a:cubicBezTo>
                <a:cubicBezTo>
                  <a:pt x="3366650" y="260946"/>
                  <a:pt x="3358815" y="268440"/>
                  <a:pt x="3352316" y="276167"/>
                </a:cubicBezTo>
                <a:cubicBezTo>
                  <a:pt x="3345818" y="283893"/>
                  <a:pt x="3340134" y="283261"/>
                  <a:pt x="3335266" y="274269"/>
                </a:cubicBezTo>
                <a:cubicBezTo>
                  <a:pt x="3330398" y="265277"/>
                  <a:pt x="3330501" y="257963"/>
                  <a:pt x="3335573" y="252326"/>
                </a:cubicBezTo>
                <a:cubicBezTo>
                  <a:pt x="3340646" y="246689"/>
                  <a:pt x="3343954" y="239248"/>
                  <a:pt x="3345498" y="230002"/>
                </a:cubicBezTo>
                <a:cubicBezTo>
                  <a:pt x="3347042" y="220756"/>
                  <a:pt x="3347814" y="211600"/>
                  <a:pt x="3347814" y="202534"/>
                </a:cubicBezTo>
                <a:cubicBezTo>
                  <a:pt x="3348323" y="202534"/>
                  <a:pt x="3345306" y="203507"/>
                  <a:pt x="3338764" y="205455"/>
                </a:cubicBezTo>
                <a:cubicBezTo>
                  <a:pt x="3332221" y="207402"/>
                  <a:pt x="3325090" y="206143"/>
                  <a:pt x="3317370" y="201678"/>
                </a:cubicBezTo>
                <a:cubicBezTo>
                  <a:pt x="3309649" y="197213"/>
                  <a:pt x="3309866" y="193917"/>
                  <a:pt x="3318021" y="191790"/>
                </a:cubicBezTo>
                <a:cubicBezTo>
                  <a:pt x="3326175" y="189663"/>
                  <a:pt x="3336107" y="186876"/>
                  <a:pt x="3347814" y="183428"/>
                </a:cubicBezTo>
                <a:cubicBezTo>
                  <a:pt x="3347814" y="177884"/>
                  <a:pt x="3346965" y="172582"/>
                  <a:pt x="3345266" y="167522"/>
                </a:cubicBezTo>
                <a:cubicBezTo>
                  <a:pt x="3339412" y="167522"/>
                  <a:pt x="3333896" y="165931"/>
                  <a:pt x="3328718" y="162750"/>
                </a:cubicBezTo>
                <a:cubicBezTo>
                  <a:pt x="3323540" y="159569"/>
                  <a:pt x="3324985" y="156676"/>
                  <a:pt x="3333053" y="154072"/>
                </a:cubicBezTo>
                <a:cubicBezTo>
                  <a:pt x="3341120" y="151467"/>
                  <a:pt x="3350940" y="147585"/>
                  <a:pt x="3362511" y="142426"/>
                </a:cubicBezTo>
                <a:cubicBezTo>
                  <a:pt x="3368297" y="139846"/>
                  <a:pt x="3373349" y="138501"/>
                  <a:pt x="3377668" y="138389"/>
                </a:cubicBezTo>
                <a:close/>
                <a:moveTo>
                  <a:pt x="1843094" y="128818"/>
                </a:moveTo>
                <a:cubicBezTo>
                  <a:pt x="1859274" y="127735"/>
                  <a:pt x="1872846" y="130107"/>
                  <a:pt x="1883811" y="135937"/>
                </a:cubicBezTo>
                <a:cubicBezTo>
                  <a:pt x="1898431" y="143709"/>
                  <a:pt x="1904870" y="150707"/>
                  <a:pt x="1903127" y="156931"/>
                </a:cubicBezTo>
                <a:cubicBezTo>
                  <a:pt x="1901385" y="163155"/>
                  <a:pt x="1894351" y="165818"/>
                  <a:pt x="1882026" y="164922"/>
                </a:cubicBezTo>
                <a:cubicBezTo>
                  <a:pt x="1869700" y="164026"/>
                  <a:pt x="1852381" y="163578"/>
                  <a:pt x="1830068" y="163578"/>
                </a:cubicBezTo>
                <a:cubicBezTo>
                  <a:pt x="1807783" y="163578"/>
                  <a:pt x="1783842" y="164700"/>
                  <a:pt x="1758245" y="166944"/>
                </a:cubicBezTo>
                <a:cubicBezTo>
                  <a:pt x="1732647" y="169188"/>
                  <a:pt x="1711223" y="171859"/>
                  <a:pt x="1693972" y="174956"/>
                </a:cubicBezTo>
                <a:cubicBezTo>
                  <a:pt x="1676721" y="178054"/>
                  <a:pt x="1661663" y="180979"/>
                  <a:pt x="1648800" y="183733"/>
                </a:cubicBezTo>
                <a:cubicBezTo>
                  <a:pt x="1635937" y="186486"/>
                  <a:pt x="1622550" y="183496"/>
                  <a:pt x="1608640" y="174763"/>
                </a:cubicBezTo>
                <a:cubicBezTo>
                  <a:pt x="1596035" y="160896"/>
                  <a:pt x="1595139" y="154647"/>
                  <a:pt x="1605952" y="156017"/>
                </a:cubicBezTo>
                <a:cubicBezTo>
                  <a:pt x="1616764" y="157386"/>
                  <a:pt x="1635288" y="156956"/>
                  <a:pt x="1661523" y="154726"/>
                </a:cubicBezTo>
                <a:cubicBezTo>
                  <a:pt x="1687759" y="152496"/>
                  <a:pt x="1715765" y="149123"/>
                  <a:pt x="1745543" y="144605"/>
                </a:cubicBezTo>
                <a:cubicBezTo>
                  <a:pt x="1775320" y="140088"/>
                  <a:pt x="1802154" y="135571"/>
                  <a:pt x="1826045" y="131054"/>
                </a:cubicBezTo>
                <a:cubicBezTo>
                  <a:pt x="1832018" y="129925"/>
                  <a:pt x="1837701" y="129179"/>
                  <a:pt x="1843094" y="128818"/>
                </a:cubicBezTo>
                <a:close/>
                <a:moveTo>
                  <a:pt x="4866631" y="128271"/>
                </a:moveTo>
                <a:cubicBezTo>
                  <a:pt x="4869572" y="127959"/>
                  <a:pt x="4873321" y="128622"/>
                  <a:pt x="4877879" y="130259"/>
                </a:cubicBezTo>
                <a:cubicBezTo>
                  <a:pt x="4890269" y="134290"/>
                  <a:pt x="4894250" y="138721"/>
                  <a:pt x="4889822" y="143551"/>
                </a:cubicBezTo>
                <a:cubicBezTo>
                  <a:pt x="4885395" y="148382"/>
                  <a:pt x="4882264" y="153914"/>
                  <a:pt x="4880428" y="160146"/>
                </a:cubicBezTo>
                <a:cubicBezTo>
                  <a:pt x="4878592" y="166378"/>
                  <a:pt x="4875765" y="187074"/>
                  <a:pt x="4871944" y="222235"/>
                </a:cubicBezTo>
                <a:cubicBezTo>
                  <a:pt x="4881978" y="216480"/>
                  <a:pt x="4892073" y="211346"/>
                  <a:pt x="4902231" y="206831"/>
                </a:cubicBezTo>
                <a:cubicBezTo>
                  <a:pt x="4912388" y="202317"/>
                  <a:pt x="4915328" y="202221"/>
                  <a:pt x="4911049" y="206543"/>
                </a:cubicBezTo>
                <a:cubicBezTo>
                  <a:pt x="4906770" y="210865"/>
                  <a:pt x="4898659" y="219048"/>
                  <a:pt x="4886716" y="231090"/>
                </a:cubicBezTo>
                <a:cubicBezTo>
                  <a:pt x="4874772" y="243133"/>
                  <a:pt x="4865762" y="253449"/>
                  <a:pt x="4859685" y="262037"/>
                </a:cubicBezTo>
                <a:cubicBezTo>
                  <a:pt x="4853608" y="270626"/>
                  <a:pt x="4847689" y="269813"/>
                  <a:pt x="4841928" y="259600"/>
                </a:cubicBezTo>
                <a:cubicBezTo>
                  <a:pt x="4836167" y="249387"/>
                  <a:pt x="4835466" y="242209"/>
                  <a:pt x="4839825" y="238067"/>
                </a:cubicBezTo>
                <a:cubicBezTo>
                  <a:pt x="4844185" y="233924"/>
                  <a:pt x="4847685" y="227701"/>
                  <a:pt x="4850327" y="219398"/>
                </a:cubicBezTo>
                <a:cubicBezTo>
                  <a:pt x="4852969" y="211095"/>
                  <a:pt x="4854876" y="200531"/>
                  <a:pt x="4856048" y="187707"/>
                </a:cubicBezTo>
                <a:cubicBezTo>
                  <a:pt x="4857220" y="174883"/>
                  <a:pt x="4857998" y="166170"/>
                  <a:pt x="4858382" y="161569"/>
                </a:cubicBezTo>
                <a:cubicBezTo>
                  <a:pt x="4858767" y="156968"/>
                  <a:pt x="4855877" y="155805"/>
                  <a:pt x="4849713" y="158081"/>
                </a:cubicBezTo>
                <a:cubicBezTo>
                  <a:pt x="4843550" y="160357"/>
                  <a:pt x="4837525" y="162887"/>
                  <a:pt x="4831640" y="165671"/>
                </a:cubicBezTo>
                <a:cubicBezTo>
                  <a:pt x="4825755" y="168455"/>
                  <a:pt x="4818528" y="167128"/>
                  <a:pt x="4809958" y="161690"/>
                </a:cubicBezTo>
                <a:cubicBezTo>
                  <a:pt x="4801388" y="156251"/>
                  <a:pt x="4801806" y="152748"/>
                  <a:pt x="4811213" y="151179"/>
                </a:cubicBezTo>
                <a:cubicBezTo>
                  <a:pt x="4820621" y="149610"/>
                  <a:pt x="4830481" y="147173"/>
                  <a:pt x="4840793" y="143868"/>
                </a:cubicBezTo>
                <a:cubicBezTo>
                  <a:pt x="4851106" y="140562"/>
                  <a:pt x="4857586" y="136650"/>
                  <a:pt x="4860234" y="132129"/>
                </a:cubicBezTo>
                <a:cubicBezTo>
                  <a:pt x="4861558" y="129869"/>
                  <a:pt x="4863690" y="128583"/>
                  <a:pt x="4866631" y="128271"/>
                </a:cubicBezTo>
                <a:close/>
                <a:moveTo>
                  <a:pt x="2766231" y="127822"/>
                </a:moveTo>
                <a:cubicBezTo>
                  <a:pt x="2752688" y="129372"/>
                  <a:pt x="2738332" y="131834"/>
                  <a:pt x="2723164" y="135208"/>
                </a:cubicBezTo>
                <a:cubicBezTo>
                  <a:pt x="2727803" y="162691"/>
                  <a:pt x="2731536" y="185090"/>
                  <a:pt x="2734363" y="202404"/>
                </a:cubicBezTo>
                <a:cubicBezTo>
                  <a:pt x="2740800" y="200841"/>
                  <a:pt x="2751063" y="199439"/>
                  <a:pt x="2765152" y="198199"/>
                </a:cubicBezTo>
                <a:cubicBezTo>
                  <a:pt x="2765872" y="184706"/>
                  <a:pt x="2766231" y="176036"/>
                  <a:pt x="2766231" y="172192"/>
                </a:cubicBezTo>
                <a:cubicBezTo>
                  <a:pt x="2753519" y="173742"/>
                  <a:pt x="2743724" y="173057"/>
                  <a:pt x="2736847" y="170136"/>
                </a:cubicBezTo>
                <a:cubicBezTo>
                  <a:pt x="2729970" y="167215"/>
                  <a:pt x="2730237" y="164105"/>
                  <a:pt x="2737647" y="160806"/>
                </a:cubicBezTo>
                <a:cubicBezTo>
                  <a:pt x="2745057" y="157507"/>
                  <a:pt x="2754585" y="154828"/>
                  <a:pt x="2766231" y="152769"/>
                </a:cubicBezTo>
                <a:close/>
                <a:moveTo>
                  <a:pt x="3915970" y="127302"/>
                </a:moveTo>
                <a:cubicBezTo>
                  <a:pt x="3918487" y="125289"/>
                  <a:pt x="3920975" y="130213"/>
                  <a:pt x="3923435" y="142072"/>
                </a:cubicBezTo>
                <a:cubicBezTo>
                  <a:pt x="3926715" y="157885"/>
                  <a:pt x="3923596" y="173472"/>
                  <a:pt x="3914078" y="188832"/>
                </a:cubicBezTo>
                <a:cubicBezTo>
                  <a:pt x="3904559" y="204193"/>
                  <a:pt x="3898506" y="206189"/>
                  <a:pt x="3895920" y="194823"/>
                </a:cubicBezTo>
                <a:cubicBezTo>
                  <a:pt x="3893335" y="183456"/>
                  <a:pt x="3893229" y="175559"/>
                  <a:pt x="3895604" y="171131"/>
                </a:cubicBezTo>
                <a:cubicBezTo>
                  <a:pt x="3897979" y="166703"/>
                  <a:pt x="3900723" y="161370"/>
                  <a:pt x="3903836" y="155132"/>
                </a:cubicBezTo>
                <a:cubicBezTo>
                  <a:pt x="3906862" y="148311"/>
                  <a:pt x="3910065" y="140476"/>
                  <a:pt x="3913445" y="131627"/>
                </a:cubicBezTo>
                <a:cubicBezTo>
                  <a:pt x="3914290" y="129414"/>
                  <a:pt x="3915132" y="127973"/>
                  <a:pt x="3915970" y="127302"/>
                </a:cubicBezTo>
                <a:close/>
                <a:moveTo>
                  <a:pt x="2493076" y="127139"/>
                </a:moveTo>
                <a:cubicBezTo>
                  <a:pt x="2479123" y="129835"/>
                  <a:pt x="2467479" y="132237"/>
                  <a:pt x="2458143" y="134345"/>
                </a:cubicBezTo>
                <a:lnTo>
                  <a:pt x="2460337" y="151274"/>
                </a:lnTo>
                <a:cubicBezTo>
                  <a:pt x="2468812" y="148678"/>
                  <a:pt x="2478901" y="146599"/>
                  <a:pt x="2490602" y="145036"/>
                </a:cubicBezTo>
                <a:cubicBezTo>
                  <a:pt x="2491348" y="139156"/>
                  <a:pt x="2492172" y="133191"/>
                  <a:pt x="2493076" y="127139"/>
                </a:cubicBezTo>
                <a:close/>
                <a:moveTo>
                  <a:pt x="3171137" y="120744"/>
                </a:moveTo>
                <a:cubicBezTo>
                  <a:pt x="3182621" y="121568"/>
                  <a:pt x="3191011" y="124207"/>
                  <a:pt x="3196307" y="128659"/>
                </a:cubicBezTo>
                <a:cubicBezTo>
                  <a:pt x="3201603" y="133112"/>
                  <a:pt x="3203736" y="138559"/>
                  <a:pt x="3202707" y="145003"/>
                </a:cubicBezTo>
                <a:cubicBezTo>
                  <a:pt x="3201678" y="151446"/>
                  <a:pt x="3196878" y="153235"/>
                  <a:pt x="3188308" y="150370"/>
                </a:cubicBezTo>
                <a:cubicBezTo>
                  <a:pt x="3179738" y="147505"/>
                  <a:pt x="3171732" y="142767"/>
                  <a:pt x="3164291" y="136157"/>
                </a:cubicBezTo>
                <a:cubicBezTo>
                  <a:pt x="3157370" y="125056"/>
                  <a:pt x="3159652" y="119919"/>
                  <a:pt x="3171137" y="120744"/>
                </a:cubicBezTo>
                <a:close/>
                <a:moveTo>
                  <a:pt x="2838562" y="120576"/>
                </a:moveTo>
                <a:cubicBezTo>
                  <a:pt x="2833861" y="119962"/>
                  <a:pt x="2827589" y="120037"/>
                  <a:pt x="2819744" y="120799"/>
                </a:cubicBezTo>
                <a:cubicBezTo>
                  <a:pt x="2811900" y="121562"/>
                  <a:pt x="2801752" y="122979"/>
                  <a:pt x="2789300" y="125050"/>
                </a:cubicBezTo>
                <a:cubicBezTo>
                  <a:pt x="2788022" y="134736"/>
                  <a:pt x="2787383" y="142618"/>
                  <a:pt x="2787383" y="148695"/>
                </a:cubicBezTo>
                <a:cubicBezTo>
                  <a:pt x="2797355" y="147939"/>
                  <a:pt x="2805113" y="147560"/>
                  <a:pt x="2810656" y="147560"/>
                </a:cubicBezTo>
                <a:cubicBezTo>
                  <a:pt x="2817056" y="147560"/>
                  <a:pt x="2821974" y="149086"/>
                  <a:pt x="2825409" y="152137"/>
                </a:cubicBezTo>
                <a:cubicBezTo>
                  <a:pt x="2828845" y="155188"/>
                  <a:pt x="2827418" y="158502"/>
                  <a:pt x="2821130" y="162081"/>
                </a:cubicBezTo>
                <a:cubicBezTo>
                  <a:pt x="2814842" y="165659"/>
                  <a:pt x="2803507" y="168514"/>
                  <a:pt x="2787123" y="170647"/>
                </a:cubicBezTo>
                <a:cubicBezTo>
                  <a:pt x="2786515" y="179056"/>
                  <a:pt x="2786211" y="186913"/>
                  <a:pt x="2786211" y="194218"/>
                </a:cubicBezTo>
                <a:cubicBezTo>
                  <a:pt x="2798056" y="193511"/>
                  <a:pt x="2806902" y="192752"/>
                  <a:pt x="2812749" y="191939"/>
                </a:cubicBezTo>
                <a:cubicBezTo>
                  <a:pt x="2818597" y="191127"/>
                  <a:pt x="2823995" y="191502"/>
                  <a:pt x="2828944" y="193065"/>
                </a:cubicBezTo>
                <a:cubicBezTo>
                  <a:pt x="2834599" y="175044"/>
                  <a:pt x="2838791" y="158611"/>
                  <a:pt x="2841520" y="143765"/>
                </a:cubicBezTo>
                <a:cubicBezTo>
                  <a:pt x="2844248" y="128920"/>
                  <a:pt x="2843262" y="121190"/>
                  <a:pt x="2838562" y="120576"/>
                </a:cubicBezTo>
                <a:close/>
                <a:moveTo>
                  <a:pt x="1415632" y="110931"/>
                </a:moveTo>
                <a:cubicBezTo>
                  <a:pt x="1407688" y="111827"/>
                  <a:pt x="1396416" y="112756"/>
                  <a:pt x="1381818" y="113717"/>
                </a:cubicBezTo>
                <a:cubicBezTo>
                  <a:pt x="1388085" y="114075"/>
                  <a:pt x="1392573" y="115387"/>
                  <a:pt x="1395284" y="117653"/>
                </a:cubicBezTo>
                <a:cubicBezTo>
                  <a:pt x="1397994" y="119919"/>
                  <a:pt x="1398883" y="122880"/>
                  <a:pt x="1397951" y="126537"/>
                </a:cubicBezTo>
                <a:cubicBezTo>
                  <a:pt x="1397019" y="130194"/>
                  <a:pt x="1396137" y="133936"/>
                  <a:pt x="1395305" y="137765"/>
                </a:cubicBezTo>
                <a:cubicBezTo>
                  <a:pt x="1400869" y="137851"/>
                  <a:pt x="1410771" y="136704"/>
                  <a:pt x="1425011" y="134323"/>
                </a:cubicBezTo>
                <a:cubicBezTo>
                  <a:pt x="1425800" y="124830"/>
                  <a:pt x="1426420" y="118334"/>
                  <a:pt x="1426872" y="114835"/>
                </a:cubicBezTo>
                <a:cubicBezTo>
                  <a:pt x="1427323" y="111336"/>
                  <a:pt x="1423577" y="110035"/>
                  <a:pt x="1415632" y="110931"/>
                </a:cubicBezTo>
                <a:close/>
                <a:moveTo>
                  <a:pt x="3410789" y="103060"/>
                </a:moveTo>
                <a:cubicBezTo>
                  <a:pt x="3412780" y="103157"/>
                  <a:pt x="3415269" y="103727"/>
                  <a:pt x="3418257" y="104772"/>
                </a:cubicBezTo>
                <a:cubicBezTo>
                  <a:pt x="3430206" y="108952"/>
                  <a:pt x="3437235" y="114307"/>
                  <a:pt x="3439344" y="120837"/>
                </a:cubicBezTo>
                <a:cubicBezTo>
                  <a:pt x="3441452" y="127366"/>
                  <a:pt x="3441083" y="132889"/>
                  <a:pt x="3438237" y="137403"/>
                </a:cubicBezTo>
                <a:cubicBezTo>
                  <a:pt x="3435390" y="141917"/>
                  <a:pt x="3430634" y="141434"/>
                  <a:pt x="3423968" y="135952"/>
                </a:cubicBezTo>
                <a:cubicBezTo>
                  <a:pt x="3417302" y="130470"/>
                  <a:pt x="3411420" y="123481"/>
                  <a:pt x="3406322" y="114986"/>
                </a:cubicBezTo>
                <a:cubicBezTo>
                  <a:pt x="3403327" y="106744"/>
                  <a:pt x="3404816" y="102769"/>
                  <a:pt x="3410789" y="103060"/>
                </a:cubicBezTo>
                <a:close/>
                <a:moveTo>
                  <a:pt x="4708494" y="101017"/>
                </a:moveTo>
                <a:cubicBezTo>
                  <a:pt x="4712426" y="101421"/>
                  <a:pt x="4716320" y="102664"/>
                  <a:pt x="4720177" y="104744"/>
                </a:cubicBezTo>
                <a:cubicBezTo>
                  <a:pt x="4727891" y="108905"/>
                  <a:pt x="4727649" y="112797"/>
                  <a:pt x="4719452" y="116418"/>
                </a:cubicBezTo>
                <a:cubicBezTo>
                  <a:pt x="4711254" y="120040"/>
                  <a:pt x="4693952" y="124709"/>
                  <a:pt x="4667548" y="130427"/>
                </a:cubicBezTo>
                <a:cubicBezTo>
                  <a:pt x="4675324" y="133081"/>
                  <a:pt x="4677671" y="136460"/>
                  <a:pt x="4674589" y="140566"/>
                </a:cubicBezTo>
                <a:cubicBezTo>
                  <a:pt x="4671507" y="144671"/>
                  <a:pt x="4668652" y="148416"/>
                  <a:pt x="4666022" y="151802"/>
                </a:cubicBezTo>
                <a:cubicBezTo>
                  <a:pt x="4663393" y="155188"/>
                  <a:pt x="4659682" y="159603"/>
                  <a:pt x="4654888" y="165048"/>
                </a:cubicBezTo>
                <a:cubicBezTo>
                  <a:pt x="4650095" y="170492"/>
                  <a:pt x="4650882" y="173035"/>
                  <a:pt x="4657251" y="172675"/>
                </a:cubicBezTo>
                <a:cubicBezTo>
                  <a:pt x="4663619" y="172316"/>
                  <a:pt x="4674394" y="170927"/>
                  <a:pt x="4689574" y="168508"/>
                </a:cubicBezTo>
                <a:cubicBezTo>
                  <a:pt x="4686251" y="167069"/>
                  <a:pt x="4682697" y="162434"/>
                  <a:pt x="4678915" y="154602"/>
                </a:cubicBezTo>
                <a:cubicBezTo>
                  <a:pt x="4675132" y="146770"/>
                  <a:pt x="4676226" y="143483"/>
                  <a:pt x="4682198" y="144742"/>
                </a:cubicBezTo>
                <a:cubicBezTo>
                  <a:pt x="4688170" y="146001"/>
                  <a:pt x="4694684" y="148497"/>
                  <a:pt x="4701741" y="152230"/>
                </a:cubicBezTo>
                <a:cubicBezTo>
                  <a:pt x="4708798" y="155963"/>
                  <a:pt x="4714202" y="160381"/>
                  <a:pt x="4717954" y="165485"/>
                </a:cubicBezTo>
                <a:cubicBezTo>
                  <a:pt x="4721706" y="170589"/>
                  <a:pt x="4722295" y="176678"/>
                  <a:pt x="4719721" y="183754"/>
                </a:cubicBezTo>
                <a:cubicBezTo>
                  <a:pt x="4717148" y="190829"/>
                  <a:pt x="4712559" y="192004"/>
                  <a:pt x="4705955" y="187279"/>
                </a:cubicBezTo>
                <a:cubicBezTo>
                  <a:pt x="4699351" y="182554"/>
                  <a:pt x="4695993" y="179856"/>
                  <a:pt x="4695881" y="179186"/>
                </a:cubicBezTo>
                <a:lnTo>
                  <a:pt x="4678040" y="183205"/>
                </a:lnTo>
                <a:cubicBezTo>
                  <a:pt x="4690492" y="189716"/>
                  <a:pt x="4695521" y="194612"/>
                  <a:pt x="4693128" y="197892"/>
                </a:cubicBezTo>
                <a:cubicBezTo>
                  <a:pt x="4690734" y="201173"/>
                  <a:pt x="4688595" y="210502"/>
                  <a:pt x="4686710" y="225881"/>
                </a:cubicBezTo>
                <a:cubicBezTo>
                  <a:pt x="4684824" y="241260"/>
                  <a:pt x="4685466" y="252109"/>
                  <a:pt x="4688635" y="258428"/>
                </a:cubicBezTo>
                <a:cubicBezTo>
                  <a:pt x="4691804" y="264747"/>
                  <a:pt x="4699884" y="268083"/>
                  <a:pt x="4712875" y="268437"/>
                </a:cubicBezTo>
                <a:cubicBezTo>
                  <a:pt x="4725867" y="268790"/>
                  <a:pt x="4734970" y="266704"/>
                  <a:pt x="4740185" y="262177"/>
                </a:cubicBezTo>
                <a:cubicBezTo>
                  <a:pt x="4745400" y="257650"/>
                  <a:pt x="4749636" y="247526"/>
                  <a:pt x="4752892" y="231806"/>
                </a:cubicBezTo>
                <a:cubicBezTo>
                  <a:pt x="4756147" y="216087"/>
                  <a:pt x="4759065" y="216316"/>
                  <a:pt x="4761644" y="232495"/>
                </a:cubicBezTo>
                <a:cubicBezTo>
                  <a:pt x="4764224" y="248674"/>
                  <a:pt x="4767278" y="259197"/>
                  <a:pt x="4770806" y="264065"/>
                </a:cubicBezTo>
                <a:cubicBezTo>
                  <a:pt x="4774335" y="268933"/>
                  <a:pt x="4772803" y="273481"/>
                  <a:pt x="4766211" y="277711"/>
                </a:cubicBezTo>
                <a:cubicBezTo>
                  <a:pt x="4759620" y="281940"/>
                  <a:pt x="4751295" y="285450"/>
                  <a:pt x="4741236" y="288240"/>
                </a:cubicBezTo>
                <a:cubicBezTo>
                  <a:pt x="4731178" y="291031"/>
                  <a:pt x="4719588" y="291821"/>
                  <a:pt x="4706466" y="290612"/>
                </a:cubicBezTo>
                <a:cubicBezTo>
                  <a:pt x="4693345" y="289403"/>
                  <a:pt x="4683553" y="285564"/>
                  <a:pt x="4677092" y="279097"/>
                </a:cubicBezTo>
                <a:cubicBezTo>
                  <a:pt x="4670630" y="272629"/>
                  <a:pt x="4667399" y="261873"/>
                  <a:pt x="4667399" y="246829"/>
                </a:cubicBezTo>
                <a:cubicBezTo>
                  <a:pt x="4667399" y="231896"/>
                  <a:pt x="4667790" y="220601"/>
                  <a:pt x="4668571" y="212943"/>
                </a:cubicBezTo>
                <a:cubicBezTo>
                  <a:pt x="4669352" y="205284"/>
                  <a:pt x="4669256" y="198912"/>
                  <a:pt x="4668283" y="193827"/>
                </a:cubicBezTo>
                <a:cubicBezTo>
                  <a:pt x="4667309" y="188742"/>
                  <a:pt x="4667635" y="186200"/>
                  <a:pt x="4669259" y="186200"/>
                </a:cubicBezTo>
                <a:lnTo>
                  <a:pt x="4653539" y="189288"/>
                </a:lnTo>
                <a:cubicBezTo>
                  <a:pt x="4662097" y="194820"/>
                  <a:pt x="4665523" y="199266"/>
                  <a:pt x="4663818" y="202627"/>
                </a:cubicBezTo>
                <a:cubicBezTo>
                  <a:pt x="4662112" y="205988"/>
                  <a:pt x="4658066" y="212654"/>
                  <a:pt x="4651679" y="222626"/>
                </a:cubicBezTo>
                <a:cubicBezTo>
                  <a:pt x="4645292" y="232597"/>
                  <a:pt x="4637131" y="242352"/>
                  <a:pt x="4627197" y="251889"/>
                </a:cubicBezTo>
                <a:cubicBezTo>
                  <a:pt x="4617263" y="261426"/>
                  <a:pt x="4603970" y="269593"/>
                  <a:pt x="4587320" y="276390"/>
                </a:cubicBezTo>
                <a:cubicBezTo>
                  <a:pt x="4570670" y="283186"/>
                  <a:pt x="4564894" y="283741"/>
                  <a:pt x="4569991" y="278055"/>
                </a:cubicBezTo>
                <a:cubicBezTo>
                  <a:pt x="4575088" y="272368"/>
                  <a:pt x="4583541" y="264763"/>
                  <a:pt x="4595348" y="255238"/>
                </a:cubicBezTo>
                <a:cubicBezTo>
                  <a:pt x="4607155" y="245713"/>
                  <a:pt x="4617641" y="234520"/>
                  <a:pt x="4626806" y="221658"/>
                </a:cubicBezTo>
                <a:cubicBezTo>
                  <a:pt x="4635971" y="208797"/>
                  <a:pt x="4639859" y="200091"/>
                  <a:pt x="4638471" y="195539"/>
                </a:cubicBezTo>
                <a:cubicBezTo>
                  <a:pt x="4632579" y="199111"/>
                  <a:pt x="4627677" y="201948"/>
                  <a:pt x="4623765" y="204050"/>
                </a:cubicBezTo>
                <a:cubicBezTo>
                  <a:pt x="4619851" y="206152"/>
                  <a:pt x="4616419" y="203340"/>
                  <a:pt x="4613467" y="195613"/>
                </a:cubicBezTo>
                <a:cubicBezTo>
                  <a:pt x="4610516" y="187887"/>
                  <a:pt x="4612119" y="182538"/>
                  <a:pt x="4618277" y="179568"/>
                </a:cubicBezTo>
                <a:cubicBezTo>
                  <a:pt x="4624434" y="176597"/>
                  <a:pt x="4629525" y="172731"/>
                  <a:pt x="4633550" y="167969"/>
                </a:cubicBezTo>
                <a:cubicBezTo>
                  <a:pt x="4637574" y="163206"/>
                  <a:pt x="4641500" y="156493"/>
                  <a:pt x="4645326" y="147830"/>
                </a:cubicBezTo>
                <a:cubicBezTo>
                  <a:pt x="4649152" y="139167"/>
                  <a:pt x="4651195" y="134836"/>
                  <a:pt x="4651456" y="134836"/>
                </a:cubicBezTo>
                <a:cubicBezTo>
                  <a:pt x="4643704" y="135605"/>
                  <a:pt x="4637757" y="135989"/>
                  <a:pt x="4633615" y="135989"/>
                </a:cubicBezTo>
                <a:cubicBezTo>
                  <a:pt x="4629051" y="135989"/>
                  <a:pt x="4623619" y="133642"/>
                  <a:pt x="4617318" y="128948"/>
                </a:cubicBezTo>
                <a:cubicBezTo>
                  <a:pt x="4611018" y="124253"/>
                  <a:pt x="4614174" y="120939"/>
                  <a:pt x="4626788" y="119004"/>
                </a:cubicBezTo>
                <a:cubicBezTo>
                  <a:pt x="4639401" y="117069"/>
                  <a:pt x="4652184" y="114440"/>
                  <a:pt x="4665139" y="111116"/>
                </a:cubicBezTo>
                <a:cubicBezTo>
                  <a:pt x="4678093" y="107792"/>
                  <a:pt x="4688576" y="104859"/>
                  <a:pt x="4696588" y="102317"/>
                </a:cubicBezTo>
                <a:cubicBezTo>
                  <a:pt x="4700594" y="101046"/>
                  <a:pt x="4704563" y="100612"/>
                  <a:pt x="4708494" y="101017"/>
                </a:cubicBezTo>
                <a:close/>
                <a:moveTo>
                  <a:pt x="442043" y="100689"/>
                </a:moveTo>
                <a:cubicBezTo>
                  <a:pt x="445010" y="100168"/>
                  <a:pt x="449753" y="101157"/>
                  <a:pt x="456270" y="103656"/>
                </a:cubicBezTo>
                <a:cubicBezTo>
                  <a:pt x="467444" y="110019"/>
                  <a:pt x="471993" y="115122"/>
                  <a:pt x="469916" y="118967"/>
                </a:cubicBezTo>
                <a:cubicBezTo>
                  <a:pt x="467838" y="122812"/>
                  <a:pt x="464502" y="130675"/>
                  <a:pt x="459907" y="142556"/>
                </a:cubicBezTo>
                <a:cubicBezTo>
                  <a:pt x="455312" y="154438"/>
                  <a:pt x="450348" y="166238"/>
                  <a:pt x="445015" y="177959"/>
                </a:cubicBezTo>
                <a:cubicBezTo>
                  <a:pt x="454937" y="190659"/>
                  <a:pt x="463256" y="202996"/>
                  <a:pt x="469971" y="214970"/>
                </a:cubicBezTo>
                <a:cubicBezTo>
                  <a:pt x="476687" y="226945"/>
                  <a:pt x="477980" y="237400"/>
                  <a:pt x="473850" y="246336"/>
                </a:cubicBezTo>
                <a:cubicBezTo>
                  <a:pt x="469720" y="255272"/>
                  <a:pt x="462806" y="251923"/>
                  <a:pt x="453107" y="236290"/>
                </a:cubicBezTo>
                <a:cubicBezTo>
                  <a:pt x="443409" y="220657"/>
                  <a:pt x="436395" y="208630"/>
                  <a:pt x="432067" y="200208"/>
                </a:cubicBezTo>
                <a:cubicBezTo>
                  <a:pt x="426176" y="210998"/>
                  <a:pt x="417441" y="221785"/>
                  <a:pt x="405864" y="232569"/>
                </a:cubicBezTo>
                <a:cubicBezTo>
                  <a:pt x="394286" y="243353"/>
                  <a:pt x="382526" y="250773"/>
                  <a:pt x="370582" y="254828"/>
                </a:cubicBezTo>
                <a:cubicBezTo>
                  <a:pt x="358639" y="258884"/>
                  <a:pt x="360127" y="254292"/>
                  <a:pt x="375047" y="241052"/>
                </a:cubicBezTo>
                <a:cubicBezTo>
                  <a:pt x="389967" y="227813"/>
                  <a:pt x="405073" y="208450"/>
                  <a:pt x="420365" y="182963"/>
                </a:cubicBezTo>
                <a:cubicBezTo>
                  <a:pt x="409984" y="166381"/>
                  <a:pt x="401554" y="152438"/>
                  <a:pt x="395074" y="141133"/>
                </a:cubicBezTo>
                <a:cubicBezTo>
                  <a:pt x="388593" y="129828"/>
                  <a:pt x="392299" y="129450"/>
                  <a:pt x="406189" y="139998"/>
                </a:cubicBezTo>
                <a:cubicBezTo>
                  <a:pt x="420080" y="150546"/>
                  <a:pt x="427738" y="158115"/>
                  <a:pt x="429165" y="162704"/>
                </a:cubicBezTo>
                <a:cubicBezTo>
                  <a:pt x="432662" y="152385"/>
                  <a:pt x="435378" y="142255"/>
                  <a:pt x="437313" y="132315"/>
                </a:cubicBezTo>
                <a:cubicBezTo>
                  <a:pt x="439248" y="122374"/>
                  <a:pt x="439632" y="113863"/>
                  <a:pt x="438466" y="106782"/>
                </a:cubicBezTo>
                <a:cubicBezTo>
                  <a:pt x="437883" y="103241"/>
                  <a:pt x="439076" y="101210"/>
                  <a:pt x="442043" y="100689"/>
                </a:cubicBezTo>
                <a:close/>
                <a:moveTo>
                  <a:pt x="4357520" y="90420"/>
                </a:moveTo>
                <a:cubicBezTo>
                  <a:pt x="4353105" y="91170"/>
                  <a:pt x="4338110" y="93728"/>
                  <a:pt x="4312537" y="98094"/>
                </a:cubicBezTo>
                <a:cubicBezTo>
                  <a:pt x="4314038" y="116685"/>
                  <a:pt x="4315842" y="133161"/>
                  <a:pt x="4317951" y="147523"/>
                </a:cubicBezTo>
                <a:cubicBezTo>
                  <a:pt x="4328840" y="145192"/>
                  <a:pt x="4343778" y="142308"/>
                  <a:pt x="4362767" y="138873"/>
                </a:cubicBezTo>
                <a:cubicBezTo>
                  <a:pt x="4364986" y="119029"/>
                  <a:pt x="4365771" y="105805"/>
                  <a:pt x="4365120" y="99201"/>
                </a:cubicBezTo>
                <a:cubicBezTo>
                  <a:pt x="4364469" y="92596"/>
                  <a:pt x="4361935" y="89669"/>
                  <a:pt x="4357520" y="90420"/>
                </a:cubicBezTo>
                <a:close/>
                <a:moveTo>
                  <a:pt x="1437422" y="84546"/>
                </a:moveTo>
                <a:cubicBezTo>
                  <a:pt x="1440018" y="84566"/>
                  <a:pt x="1442893" y="85294"/>
                  <a:pt x="1446048" y="86732"/>
                </a:cubicBezTo>
                <a:cubicBezTo>
                  <a:pt x="1452358" y="89607"/>
                  <a:pt x="1458750" y="93339"/>
                  <a:pt x="1465224" y="97928"/>
                </a:cubicBezTo>
                <a:cubicBezTo>
                  <a:pt x="1471699" y="102517"/>
                  <a:pt x="1472043" y="106783"/>
                  <a:pt x="1466257" y="110727"/>
                </a:cubicBezTo>
                <a:cubicBezTo>
                  <a:pt x="1460471" y="114670"/>
                  <a:pt x="1453921" y="122758"/>
                  <a:pt x="1446607" y="134990"/>
                </a:cubicBezTo>
                <a:cubicBezTo>
                  <a:pt x="1455599" y="145688"/>
                  <a:pt x="1454355" y="151320"/>
                  <a:pt x="1442875" y="151887"/>
                </a:cubicBezTo>
                <a:cubicBezTo>
                  <a:pt x="1431396" y="152453"/>
                  <a:pt x="1415539" y="153955"/>
                  <a:pt x="1395305" y="156393"/>
                </a:cubicBezTo>
                <a:lnTo>
                  <a:pt x="1395305" y="175559"/>
                </a:lnTo>
                <a:cubicBezTo>
                  <a:pt x="1435773" y="170282"/>
                  <a:pt x="1459140" y="166263"/>
                  <a:pt x="1465407" y="163502"/>
                </a:cubicBezTo>
                <a:cubicBezTo>
                  <a:pt x="1471674" y="160742"/>
                  <a:pt x="1478353" y="160803"/>
                  <a:pt x="1485444" y="163685"/>
                </a:cubicBezTo>
                <a:cubicBezTo>
                  <a:pt x="1492535" y="166567"/>
                  <a:pt x="1499308" y="170429"/>
                  <a:pt x="1505761" y="175268"/>
                </a:cubicBezTo>
                <a:cubicBezTo>
                  <a:pt x="1512214" y="180108"/>
                  <a:pt x="1513092" y="185142"/>
                  <a:pt x="1508396" y="190369"/>
                </a:cubicBezTo>
                <a:cubicBezTo>
                  <a:pt x="1503699" y="195596"/>
                  <a:pt x="1500741" y="200041"/>
                  <a:pt x="1499523" y="203705"/>
                </a:cubicBezTo>
                <a:cubicBezTo>
                  <a:pt x="1498304" y="207369"/>
                  <a:pt x="1495837" y="215926"/>
                  <a:pt x="1492123" y="229378"/>
                </a:cubicBezTo>
                <a:cubicBezTo>
                  <a:pt x="1488409" y="242829"/>
                  <a:pt x="1481325" y="253448"/>
                  <a:pt x="1470871" y="261234"/>
                </a:cubicBezTo>
                <a:cubicBezTo>
                  <a:pt x="1460417" y="269021"/>
                  <a:pt x="1453587" y="268365"/>
                  <a:pt x="1450382" y="259266"/>
                </a:cubicBezTo>
                <a:cubicBezTo>
                  <a:pt x="1447177" y="250167"/>
                  <a:pt x="1440545" y="240914"/>
                  <a:pt x="1430485" y="231507"/>
                </a:cubicBezTo>
                <a:cubicBezTo>
                  <a:pt x="1420426" y="222100"/>
                  <a:pt x="1420702" y="218977"/>
                  <a:pt x="1431313" y="222139"/>
                </a:cubicBezTo>
                <a:cubicBezTo>
                  <a:pt x="1441925" y="225301"/>
                  <a:pt x="1450142" y="226882"/>
                  <a:pt x="1455964" y="226882"/>
                </a:cubicBezTo>
                <a:cubicBezTo>
                  <a:pt x="1461041" y="226882"/>
                  <a:pt x="1464995" y="223236"/>
                  <a:pt x="1467827" y="215944"/>
                </a:cubicBezTo>
                <a:cubicBezTo>
                  <a:pt x="1470659" y="208652"/>
                  <a:pt x="1472075" y="201070"/>
                  <a:pt x="1472075" y="193197"/>
                </a:cubicBezTo>
                <a:cubicBezTo>
                  <a:pt x="1472075" y="187848"/>
                  <a:pt x="1467720" y="185396"/>
                  <a:pt x="1459008" y="185841"/>
                </a:cubicBezTo>
                <a:cubicBezTo>
                  <a:pt x="1450296" y="186285"/>
                  <a:pt x="1429062" y="189031"/>
                  <a:pt x="1395305" y="194079"/>
                </a:cubicBezTo>
                <a:cubicBezTo>
                  <a:pt x="1395305" y="215991"/>
                  <a:pt x="1395065" y="237419"/>
                  <a:pt x="1394585" y="258363"/>
                </a:cubicBezTo>
                <a:cubicBezTo>
                  <a:pt x="1394104" y="279307"/>
                  <a:pt x="1392132" y="296189"/>
                  <a:pt x="1388669" y="309009"/>
                </a:cubicBezTo>
                <a:cubicBezTo>
                  <a:pt x="1385206" y="321829"/>
                  <a:pt x="1379570" y="322947"/>
                  <a:pt x="1371762" y="312364"/>
                </a:cubicBezTo>
                <a:cubicBezTo>
                  <a:pt x="1363954" y="301781"/>
                  <a:pt x="1361849" y="290929"/>
                  <a:pt x="1365449" y="279809"/>
                </a:cubicBezTo>
                <a:cubicBezTo>
                  <a:pt x="1369048" y="268688"/>
                  <a:pt x="1370848" y="246141"/>
                  <a:pt x="1370848" y="212169"/>
                </a:cubicBezTo>
                <a:cubicBezTo>
                  <a:pt x="1358343" y="232217"/>
                  <a:pt x="1342931" y="248421"/>
                  <a:pt x="1324611" y="260783"/>
                </a:cubicBezTo>
                <a:cubicBezTo>
                  <a:pt x="1306292" y="273144"/>
                  <a:pt x="1287822" y="281630"/>
                  <a:pt x="1269201" y="286240"/>
                </a:cubicBezTo>
                <a:cubicBezTo>
                  <a:pt x="1250580" y="290850"/>
                  <a:pt x="1249548" y="287889"/>
                  <a:pt x="1266103" y="277356"/>
                </a:cubicBezTo>
                <a:cubicBezTo>
                  <a:pt x="1282659" y="266823"/>
                  <a:pt x="1299190" y="254645"/>
                  <a:pt x="1315695" y="240821"/>
                </a:cubicBezTo>
                <a:cubicBezTo>
                  <a:pt x="1332201" y="226997"/>
                  <a:pt x="1346534" y="212944"/>
                  <a:pt x="1358695" y="198661"/>
                </a:cubicBezTo>
                <a:cubicBezTo>
                  <a:pt x="1328422" y="203952"/>
                  <a:pt x="1309303" y="209552"/>
                  <a:pt x="1301337" y="215460"/>
                </a:cubicBezTo>
                <a:cubicBezTo>
                  <a:pt x="1293371" y="221369"/>
                  <a:pt x="1287893" y="220451"/>
                  <a:pt x="1284903" y="212707"/>
                </a:cubicBezTo>
                <a:cubicBezTo>
                  <a:pt x="1281914" y="204963"/>
                  <a:pt x="1282250" y="198955"/>
                  <a:pt x="1285914" y="194681"/>
                </a:cubicBezTo>
                <a:cubicBezTo>
                  <a:pt x="1289578" y="190408"/>
                  <a:pt x="1291826" y="187013"/>
                  <a:pt x="1292658" y="184496"/>
                </a:cubicBezTo>
                <a:cubicBezTo>
                  <a:pt x="1293490" y="181980"/>
                  <a:pt x="1294131" y="177362"/>
                  <a:pt x="1294583" y="170644"/>
                </a:cubicBezTo>
                <a:cubicBezTo>
                  <a:pt x="1295035" y="163925"/>
                  <a:pt x="1293687" y="157447"/>
                  <a:pt x="1290539" y="151209"/>
                </a:cubicBezTo>
                <a:cubicBezTo>
                  <a:pt x="1287391" y="144971"/>
                  <a:pt x="1288994" y="141852"/>
                  <a:pt x="1295347" y="141852"/>
                </a:cubicBezTo>
                <a:cubicBezTo>
                  <a:pt x="1299534" y="141852"/>
                  <a:pt x="1306561" y="143652"/>
                  <a:pt x="1316427" y="147251"/>
                </a:cubicBezTo>
                <a:cubicBezTo>
                  <a:pt x="1334180" y="146391"/>
                  <a:pt x="1352320" y="144354"/>
                  <a:pt x="1370848" y="141142"/>
                </a:cubicBezTo>
                <a:cubicBezTo>
                  <a:pt x="1370848" y="132352"/>
                  <a:pt x="1369543" y="124529"/>
                  <a:pt x="1366933" y="117675"/>
                </a:cubicBezTo>
                <a:cubicBezTo>
                  <a:pt x="1349796" y="120385"/>
                  <a:pt x="1338815" y="122188"/>
                  <a:pt x="1333990" y="123084"/>
                </a:cubicBezTo>
                <a:cubicBezTo>
                  <a:pt x="1329164" y="123981"/>
                  <a:pt x="1322855" y="120808"/>
                  <a:pt x="1315061" y="113566"/>
                </a:cubicBezTo>
                <a:cubicBezTo>
                  <a:pt x="1307267" y="106324"/>
                  <a:pt x="1309242" y="102703"/>
                  <a:pt x="1320987" y="102703"/>
                </a:cubicBezTo>
                <a:cubicBezTo>
                  <a:pt x="1329964" y="102703"/>
                  <a:pt x="1343064" y="101818"/>
                  <a:pt x="1360286" y="100047"/>
                </a:cubicBezTo>
                <a:cubicBezTo>
                  <a:pt x="1377509" y="98276"/>
                  <a:pt x="1392494" y="96293"/>
                  <a:pt x="1405243" y="94099"/>
                </a:cubicBezTo>
                <a:cubicBezTo>
                  <a:pt x="1417991" y="91905"/>
                  <a:pt x="1426402" y="89410"/>
                  <a:pt x="1430475" y="86614"/>
                </a:cubicBezTo>
                <a:cubicBezTo>
                  <a:pt x="1432511" y="85215"/>
                  <a:pt x="1434827" y="84526"/>
                  <a:pt x="1437422" y="84546"/>
                </a:cubicBezTo>
                <a:close/>
                <a:moveTo>
                  <a:pt x="3061264" y="83248"/>
                </a:moveTo>
                <a:cubicBezTo>
                  <a:pt x="3060979" y="82616"/>
                  <a:pt x="3058257" y="82687"/>
                  <a:pt x="3053097" y="83462"/>
                </a:cubicBezTo>
                <a:cubicBezTo>
                  <a:pt x="3047938" y="84237"/>
                  <a:pt x="3040342" y="85586"/>
                  <a:pt x="3030308" y="87508"/>
                </a:cubicBezTo>
                <a:cubicBezTo>
                  <a:pt x="3031028" y="96847"/>
                  <a:pt x="3032026" y="105182"/>
                  <a:pt x="3033303" y="112511"/>
                </a:cubicBezTo>
                <a:cubicBezTo>
                  <a:pt x="3041315" y="111098"/>
                  <a:pt x="3050059" y="109033"/>
                  <a:pt x="3059534" y="106316"/>
                </a:cubicBezTo>
                <a:cubicBezTo>
                  <a:pt x="3060204" y="101653"/>
                  <a:pt x="3060731" y="96801"/>
                  <a:pt x="3061116" y="91759"/>
                </a:cubicBezTo>
                <a:cubicBezTo>
                  <a:pt x="3061500" y="86718"/>
                  <a:pt x="3061550" y="83881"/>
                  <a:pt x="3061264" y="83248"/>
                </a:cubicBezTo>
                <a:close/>
                <a:moveTo>
                  <a:pt x="4224787" y="82584"/>
                </a:moveTo>
                <a:cubicBezTo>
                  <a:pt x="4226747" y="82103"/>
                  <a:pt x="4229475" y="82219"/>
                  <a:pt x="4232970" y="82932"/>
                </a:cubicBezTo>
                <a:cubicBezTo>
                  <a:pt x="4246947" y="85784"/>
                  <a:pt x="4256699" y="89992"/>
                  <a:pt x="4262224" y="95554"/>
                </a:cubicBezTo>
                <a:cubicBezTo>
                  <a:pt x="4267749" y="101117"/>
                  <a:pt x="4269789" y="108468"/>
                  <a:pt x="4268344" y="117609"/>
                </a:cubicBezTo>
                <a:cubicBezTo>
                  <a:pt x="4266899" y="126749"/>
                  <a:pt x="4262624" y="129642"/>
                  <a:pt x="4255517" y="126287"/>
                </a:cubicBezTo>
                <a:cubicBezTo>
                  <a:pt x="4248411" y="122933"/>
                  <a:pt x="4239183" y="115184"/>
                  <a:pt x="4227835" y="103042"/>
                </a:cubicBezTo>
                <a:cubicBezTo>
                  <a:pt x="4219919" y="90848"/>
                  <a:pt x="4218903" y="84028"/>
                  <a:pt x="4224787" y="82584"/>
                </a:cubicBezTo>
                <a:close/>
                <a:moveTo>
                  <a:pt x="119809" y="79386"/>
                </a:moveTo>
                <a:cubicBezTo>
                  <a:pt x="123014" y="79468"/>
                  <a:pt x="126479" y="80185"/>
                  <a:pt x="130206" y="81537"/>
                </a:cubicBezTo>
                <a:cubicBezTo>
                  <a:pt x="137660" y="84240"/>
                  <a:pt x="140854" y="87496"/>
                  <a:pt x="139787" y="91303"/>
                </a:cubicBezTo>
                <a:cubicBezTo>
                  <a:pt x="138721" y="95111"/>
                  <a:pt x="130463" y="98639"/>
                  <a:pt x="115017" y="101889"/>
                </a:cubicBezTo>
                <a:lnTo>
                  <a:pt x="110598" y="102830"/>
                </a:lnTo>
                <a:lnTo>
                  <a:pt x="113891" y="104465"/>
                </a:lnTo>
                <a:cubicBezTo>
                  <a:pt x="123664" y="110772"/>
                  <a:pt x="126271" y="116235"/>
                  <a:pt x="121714" y="120855"/>
                </a:cubicBezTo>
                <a:cubicBezTo>
                  <a:pt x="117156" y="125475"/>
                  <a:pt x="112043" y="131251"/>
                  <a:pt x="106375" y="138184"/>
                </a:cubicBezTo>
                <a:cubicBezTo>
                  <a:pt x="111287" y="138259"/>
                  <a:pt x="116967" y="137499"/>
                  <a:pt x="123416" y="135905"/>
                </a:cubicBezTo>
                <a:cubicBezTo>
                  <a:pt x="129865" y="134312"/>
                  <a:pt x="135446" y="136119"/>
                  <a:pt x="140159" y="141328"/>
                </a:cubicBezTo>
                <a:cubicBezTo>
                  <a:pt x="144872" y="146537"/>
                  <a:pt x="141660" y="149867"/>
                  <a:pt x="130523" y="151318"/>
                </a:cubicBezTo>
                <a:cubicBezTo>
                  <a:pt x="119385" y="152769"/>
                  <a:pt x="105494" y="154977"/>
                  <a:pt x="88850" y="157941"/>
                </a:cubicBezTo>
                <a:cubicBezTo>
                  <a:pt x="96639" y="162406"/>
                  <a:pt x="100143" y="165919"/>
                  <a:pt x="99361" y="168480"/>
                </a:cubicBezTo>
                <a:cubicBezTo>
                  <a:pt x="98580" y="171041"/>
                  <a:pt x="98673" y="173395"/>
                  <a:pt x="99641" y="175540"/>
                </a:cubicBezTo>
                <a:cubicBezTo>
                  <a:pt x="103374" y="175639"/>
                  <a:pt x="108886" y="174498"/>
                  <a:pt x="116179" y="172117"/>
                </a:cubicBezTo>
                <a:cubicBezTo>
                  <a:pt x="123472" y="169736"/>
                  <a:pt x="129691" y="171342"/>
                  <a:pt x="134838" y="176935"/>
                </a:cubicBezTo>
                <a:cubicBezTo>
                  <a:pt x="139985" y="182529"/>
                  <a:pt x="137238" y="186045"/>
                  <a:pt x="126597" y="187484"/>
                </a:cubicBezTo>
                <a:cubicBezTo>
                  <a:pt x="115956" y="188922"/>
                  <a:pt x="106877" y="190578"/>
                  <a:pt x="99361" y="192451"/>
                </a:cubicBezTo>
                <a:lnTo>
                  <a:pt x="99361" y="202404"/>
                </a:lnTo>
                <a:cubicBezTo>
                  <a:pt x="110586" y="201622"/>
                  <a:pt x="119230" y="204537"/>
                  <a:pt x="125295" y="211147"/>
                </a:cubicBezTo>
                <a:cubicBezTo>
                  <a:pt x="131360" y="217758"/>
                  <a:pt x="132780" y="223813"/>
                  <a:pt x="129555" y="229314"/>
                </a:cubicBezTo>
                <a:cubicBezTo>
                  <a:pt x="126330" y="234814"/>
                  <a:pt x="121106" y="234544"/>
                  <a:pt x="113882" y="228504"/>
                </a:cubicBezTo>
                <a:cubicBezTo>
                  <a:pt x="106657" y="222464"/>
                  <a:pt x="101817" y="217311"/>
                  <a:pt x="99361" y="213045"/>
                </a:cubicBezTo>
                <a:lnTo>
                  <a:pt x="99361" y="239815"/>
                </a:lnTo>
                <a:cubicBezTo>
                  <a:pt x="99361" y="249117"/>
                  <a:pt x="99141" y="255734"/>
                  <a:pt x="98701" y="259665"/>
                </a:cubicBezTo>
                <a:cubicBezTo>
                  <a:pt x="98261" y="263597"/>
                  <a:pt x="95873" y="268483"/>
                  <a:pt x="91539" y="274325"/>
                </a:cubicBezTo>
                <a:cubicBezTo>
                  <a:pt x="87204" y="280166"/>
                  <a:pt x="83245" y="280359"/>
                  <a:pt x="79660" y="274902"/>
                </a:cubicBezTo>
                <a:cubicBezTo>
                  <a:pt x="76076" y="269445"/>
                  <a:pt x="70464" y="263001"/>
                  <a:pt x="62824" y="255572"/>
                </a:cubicBezTo>
                <a:cubicBezTo>
                  <a:pt x="55184" y="248144"/>
                  <a:pt x="54741" y="244817"/>
                  <a:pt x="61494" y="245592"/>
                </a:cubicBezTo>
                <a:cubicBezTo>
                  <a:pt x="68247" y="246367"/>
                  <a:pt x="72349" y="246568"/>
                  <a:pt x="73800" y="246196"/>
                </a:cubicBezTo>
                <a:cubicBezTo>
                  <a:pt x="75251" y="245824"/>
                  <a:pt x="76349" y="241130"/>
                  <a:pt x="77093" y="232113"/>
                </a:cubicBezTo>
                <a:cubicBezTo>
                  <a:pt x="77837" y="223097"/>
                  <a:pt x="78209" y="210905"/>
                  <a:pt x="78209" y="195539"/>
                </a:cubicBezTo>
                <a:cubicBezTo>
                  <a:pt x="70061" y="197424"/>
                  <a:pt x="63243" y="199040"/>
                  <a:pt x="57755" y="200385"/>
                </a:cubicBezTo>
                <a:lnTo>
                  <a:pt x="45312" y="203605"/>
                </a:lnTo>
                <a:lnTo>
                  <a:pt x="47279" y="204848"/>
                </a:lnTo>
                <a:cubicBezTo>
                  <a:pt x="48629" y="206635"/>
                  <a:pt x="49547" y="210019"/>
                  <a:pt x="50034" y="214998"/>
                </a:cubicBezTo>
                <a:cubicBezTo>
                  <a:pt x="51008" y="224957"/>
                  <a:pt x="48655" y="236265"/>
                  <a:pt x="42974" y="248922"/>
                </a:cubicBezTo>
                <a:cubicBezTo>
                  <a:pt x="37294" y="261578"/>
                  <a:pt x="31629" y="263656"/>
                  <a:pt x="25980" y="255154"/>
                </a:cubicBezTo>
                <a:cubicBezTo>
                  <a:pt x="20331" y="246652"/>
                  <a:pt x="19289" y="239710"/>
                  <a:pt x="22855" y="234327"/>
                </a:cubicBezTo>
                <a:cubicBezTo>
                  <a:pt x="26420" y="228945"/>
                  <a:pt x="29381" y="223500"/>
                  <a:pt x="31738" y="217993"/>
                </a:cubicBezTo>
                <a:cubicBezTo>
                  <a:pt x="34107" y="211656"/>
                  <a:pt x="37505" y="207082"/>
                  <a:pt x="41932" y="204273"/>
                </a:cubicBezTo>
                <a:lnTo>
                  <a:pt x="44376" y="203531"/>
                </a:lnTo>
                <a:lnTo>
                  <a:pt x="36070" y="202783"/>
                </a:lnTo>
                <a:cubicBezTo>
                  <a:pt x="32757" y="201423"/>
                  <a:pt x="29201" y="198981"/>
                  <a:pt x="25403" y="195455"/>
                </a:cubicBezTo>
                <a:cubicBezTo>
                  <a:pt x="17807" y="188404"/>
                  <a:pt x="19400" y="185276"/>
                  <a:pt x="30184" y="186070"/>
                </a:cubicBezTo>
                <a:cubicBezTo>
                  <a:pt x="40968" y="186864"/>
                  <a:pt x="56977" y="185158"/>
                  <a:pt x="78209" y="180954"/>
                </a:cubicBezTo>
                <a:cubicBezTo>
                  <a:pt x="77465" y="175695"/>
                  <a:pt x="76405" y="171516"/>
                  <a:pt x="75028" y="168415"/>
                </a:cubicBezTo>
                <a:cubicBezTo>
                  <a:pt x="73651" y="165314"/>
                  <a:pt x="72399" y="163070"/>
                  <a:pt x="71270" y="161681"/>
                </a:cubicBezTo>
                <a:cubicBezTo>
                  <a:pt x="48413" y="167100"/>
                  <a:pt x="33626" y="170985"/>
                  <a:pt x="26910" y="173336"/>
                </a:cubicBezTo>
                <a:cubicBezTo>
                  <a:pt x="20194" y="175686"/>
                  <a:pt x="14030" y="174604"/>
                  <a:pt x="8418" y="170089"/>
                </a:cubicBezTo>
                <a:cubicBezTo>
                  <a:pt x="2806" y="165575"/>
                  <a:pt x="0" y="161972"/>
                  <a:pt x="0" y="159281"/>
                </a:cubicBezTo>
                <a:cubicBezTo>
                  <a:pt x="0" y="156131"/>
                  <a:pt x="3913" y="154555"/>
                  <a:pt x="11739" y="154555"/>
                </a:cubicBezTo>
                <a:cubicBezTo>
                  <a:pt x="17766" y="154555"/>
                  <a:pt x="27509" y="153594"/>
                  <a:pt x="40965" y="151672"/>
                </a:cubicBezTo>
                <a:lnTo>
                  <a:pt x="68832" y="146671"/>
                </a:lnTo>
                <a:lnTo>
                  <a:pt x="66128" y="145302"/>
                </a:lnTo>
                <a:cubicBezTo>
                  <a:pt x="64586" y="144070"/>
                  <a:pt x="62945" y="142336"/>
                  <a:pt x="61206" y="140100"/>
                </a:cubicBezTo>
                <a:cubicBezTo>
                  <a:pt x="56232" y="131853"/>
                  <a:pt x="53544" y="124415"/>
                  <a:pt x="53141" y="117786"/>
                </a:cubicBezTo>
                <a:cubicBezTo>
                  <a:pt x="52738" y="111157"/>
                  <a:pt x="57618" y="111898"/>
                  <a:pt x="67782" y="120009"/>
                </a:cubicBezTo>
                <a:cubicBezTo>
                  <a:pt x="77946" y="128120"/>
                  <a:pt x="81130" y="135732"/>
                  <a:pt x="77335" y="142845"/>
                </a:cubicBezTo>
                <a:lnTo>
                  <a:pt x="75121" y="145542"/>
                </a:lnTo>
                <a:lnTo>
                  <a:pt x="87195" y="143375"/>
                </a:lnTo>
                <a:cubicBezTo>
                  <a:pt x="95219" y="128802"/>
                  <a:pt x="99231" y="117758"/>
                  <a:pt x="99231" y="110242"/>
                </a:cubicBezTo>
                <a:lnTo>
                  <a:pt x="100009" y="105084"/>
                </a:lnTo>
                <a:lnTo>
                  <a:pt x="75568" y="110288"/>
                </a:lnTo>
                <a:cubicBezTo>
                  <a:pt x="64716" y="112639"/>
                  <a:pt x="54856" y="111491"/>
                  <a:pt x="45988" y="106847"/>
                </a:cubicBezTo>
                <a:cubicBezTo>
                  <a:pt x="37120" y="102202"/>
                  <a:pt x="38395" y="99083"/>
                  <a:pt x="49811" y="97489"/>
                </a:cubicBezTo>
                <a:cubicBezTo>
                  <a:pt x="61227" y="95895"/>
                  <a:pt x="72405" y="93641"/>
                  <a:pt x="83344" y="90727"/>
                </a:cubicBezTo>
                <a:cubicBezTo>
                  <a:pt x="96404" y="86646"/>
                  <a:pt x="105615" y="83419"/>
                  <a:pt x="110979" y="81044"/>
                </a:cubicBezTo>
                <a:cubicBezTo>
                  <a:pt x="113661" y="79856"/>
                  <a:pt x="116605" y="79303"/>
                  <a:pt x="119809" y="79386"/>
                </a:cubicBezTo>
                <a:close/>
                <a:moveTo>
                  <a:pt x="3155808" y="74709"/>
                </a:moveTo>
                <a:cubicBezTo>
                  <a:pt x="3152409" y="75094"/>
                  <a:pt x="3143263" y="76638"/>
                  <a:pt x="3128367" y="79341"/>
                </a:cubicBezTo>
                <a:cubicBezTo>
                  <a:pt x="3129111" y="87391"/>
                  <a:pt x="3129806" y="95725"/>
                  <a:pt x="3130451" y="104345"/>
                </a:cubicBezTo>
                <a:cubicBezTo>
                  <a:pt x="3138277" y="102782"/>
                  <a:pt x="3147343" y="101424"/>
                  <a:pt x="3157649" y="100270"/>
                </a:cubicBezTo>
                <a:cubicBezTo>
                  <a:pt x="3159063" y="91787"/>
                  <a:pt x="3159959" y="85310"/>
                  <a:pt x="3160337" y="80839"/>
                </a:cubicBezTo>
                <a:cubicBezTo>
                  <a:pt x="3160716" y="76368"/>
                  <a:pt x="3159206" y="74325"/>
                  <a:pt x="3155808" y="74709"/>
                </a:cubicBezTo>
                <a:close/>
                <a:moveTo>
                  <a:pt x="2494302" y="72837"/>
                </a:moveTo>
                <a:lnTo>
                  <a:pt x="2467834" y="76515"/>
                </a:lnTo>
                <a:cubicBezTo>
                  <a:pt x="2443649" y="79662"/>
                  <a:pt x="2423669" y="81236"/>
                  <a:pt x="2407895" y="81236"/>
                </a:cubicBezTo>
                <a:cubicBezTo>
                  <a:pt x="2407253" y="91715"/>
                  <a:pt x="2406465" y="101694"/>
                  <a:pt x="2405529" y="111174"/>
                </a:cubicBezTo>
                <a:lnTo>
                  <a:pt x="2403846" y="125133"/>
                </a:lnTo>
                <a:lnTo>
                  <a:pt x="2407013" y="123515"/>
                </a:lnTo>
                <a:cubicBezTo>
                  <a:pt x="2415330" y="122288"/>
                  <a:pt x="2423318" y="121009"/>
                  <a:pt x="2430976" y="119675"/>
                </a:cubicBezTo>
                <a:cubicBezTo>
                  <a:pt x="2429312" y="111415"/>
                  <a:pt x="2426649" y="104496"/>
                  <a:pt x="2422985" y="98918"/>
                </a:cubicBezTo>
                <a:cubicBezTo>
                  <a:pt x="2419320" y="93339"/>
                  <a:pt x="2421561" y="90550"/>
                  <a:pt x="2429706" y="90550"/>
                </a:cubicBezTo>
                <a:cubicBezTo>
                  <a:pt x="2436489" y="90550"/>
                  <a:pt x="2442699" y="91418"/>
                  <a:pt x="2448334" y="93153"/>
                </a:cubicBezTo>
                <a:cubicBezTo>
                  <a:pt x="2453970" y="94888"/>
                  <a:pt x="2456336" y="98075"/>
                  <a:pt x="2455433" y="102714"/>
                </a:cubicBezTo>
                <a:cubicBezTo>
                  <a:pt x="2454529" y="107353"/>
                  <a:pt x="2454336" y="110942"/>
                  <a:pt x="2454852" y="113480"/>
                </a:cubicBezTo>
                <a:cubicBezTo>
                  <a:pt x="2466611" y="111831"/>
                  <a:pt x="2480291" y="109780"/>
                  <a:pt x="2495894" y="107328"/>
                </a:cubicBezTo>
                <a:cubicBezTo>
                  <a:pt x="2496711" y="95827"/>
                  <a:pt x="2495994" y="86553"/>
                  <a:pt x="2493743" y="79504"/>
                </a:cubicBezTo>
                <a:close/>
                <a:moveTo>
                  <a:pt x="3513823" y="71751"/>
                </a:moveTo>
                <a:cubicBezTo>
                  <a:pt x="3519435" y="72595"/>
                  <a:pt x="3526272" y="75832"/>
                  <a:pt x="3534333" y="81462"/>
                </a:cubicBezTo>
                <a:cubicBezTo>
                  <a:pt x="3543151" y="89437"/>
                  <a:pt x="3544091" y="94454"/>
                  <a:pt x="3537152" y="96512"/>
                </a:cubicBezTo>
                <a:cubicBezTo>
                  <a:pt x="3530213" y="98571"/>
                  <a:pt x="3522715" y="102670"/>
                  <a:pt x="3514660" y="108809"/>
                </a:cubicBezTo>
                <a:cubicBezTo>
                  <a:pt x="3506605" y="114949"/>
                  <a:pt x="3497601" y="120043"/>
                  <a:pt x="3487648" y="124092"/>
                </a:cubicBezTo>
                <a:cubicBezTo>
                  <a:pt x="3477695" y="128142"/>
                  <a:pt x="3475124" y="127242"/>
                  <a:pt x="3479937" y="121395"/>
                </a:cubicBezTo>
                <a:cubicBezTo>
                  <a:pt x="3484749" y="115547"/>
                  <a:pt x="3490196" y="108062"/>
                  <a:pt x="3496280" y="98940"/>
                </a:cubicBezTo>
                <a:cubicBezTo>
                  <a:pt x="3502363" y="89818"/>
                  <a:pt x="3505405" y="83471"/>
                  <a:pt x="3505405" y="79900"/>
                </a:cubicBezTo>
                <a:cubicBezTo>
                  <a:pt x="3505405" y="73624"/>
                  <a:pt x="3508211" y="70908"/>
                  <a:pt x="3513823" y="71751"/>
                </a:cubicBezTo>
                <a:close/>
                <a:moveTo>
                  <a:pt x="4369668" y="65612"/>
                </a:moveTo>
                <a:cubicBezTo>
                  <a:pt x="4372614" y="65218"/>
                  <a:pt x="4375876" y="65538"/>
                  <a:pt x="4379454" y="66570"/>
                </a:cubicBezTo>
                <a:cubicBezTo>
                  <a:pt x="4386610" y="68635"/>
                  <a:pt x="4394175" y="72570"/>
                  <a:pt x="4402150" y="78374"/>
                </a:cubicBezTo>
                <a:cubicBezTo>
                  <a:pt x="4410125" y="84178"/>
                  <a:pt x="4409964" y="91062"/>
                  <a:pt x="4401666" y="99024"/>
                </a:cubicBezTo>
                <a:cubicBezTo>
                  <a:pt x="4393369" y="106986"/>
                  <a:pt x="4387007" y="119568"/>
                  <a:pt x="4382579" y="136770"/>
                </a:cubicBezTo>
                <a:cubicBezTo>
                  <a:pt x="4388036" y="144249"/>
                  <a:pt x="4388957" y="148900"/>
                  <a:pt x="4385342" y="150723"/>
                </a:cubicBezTo>
                <a:cubicBezTo>
                  <a:pt x="4381726" y="152546"/>
                  <a:pt x="4373414" y="154276"/>
                  <a:pt x="4360404" y="155913"/>
                </a:cubicBezTo>
                <a:cubicBezTo>
                  <a:pt x="4368961" y="161184"/>
                  <a:pt x="4371857" y="166180"/>
                  <a:pt x="4369092" y="170899"/>
                </a:cubicBezTo>
                <a:cubicBezTo>
                  <a:pt x="4366326" y="175618"/>
                  <a:pt x="4364183" y="186312"/>
                  <a:pt x="4362664" y="202980"/>
                </a:cubicBezTo>
                <a:cubicBezTo>
                  <a:pt x="4361145" y="219649"/>
                  <a:pt x="4361486" y="232377"/>
                  <a:pt x="4363687" y="241164"/>
                </a:cubicBezTo>
                <a:cubicBezTo>
                  <a:pt x="4365889" y="249951"/>
                  <a:pt x="4372270" y="255219"/>
                  <a:pt x="4382830" y="256968"/>
                </a:cubicBezTo>
                <a:cubicBezTo>
                  <a:pt x="4393391" y="258716"/>
                  <a:pt x="4403260" y="258540"/>
                  <a:pt x="4412438" y="256438"/>
                </a:cubicBezTo>
                <a:cubicBezTo>
                  <a:pt x="4421616" y="254335"/>
                  <a:pt x="4427472" y="250199"/>
                  <a:pt x="4430009" y="244029"/>
                </a:cubicBezTo>
                <a:cubicBezTo>
                  <a:pt x="4432545" y="237859"/>
                  <a:pt x="4435599" y="228210"/>
                  <a:pt x="4439171" y="215082"/>
                </a:cubicBezTo>
                <a:cubicBezTo>
                  <a:pt x="4442743" y="201954"/>
                  <a:pt x="4445478" y="203911"/>
                  <a:pt x="4447375" y="220951"/>
                </a:cubicBezTo>
                <a:cubicBezTo>
                  <a:pt x="4449273" y="237992"/>
                  <a:pt x="4451595" y="249967"/>
                  <a:pt x="4454342" y="256875"/>
                </a:cubicBezTo>
                <a:cubicBezTo>
                  <a:pt x="4457089" y="263783"/>
                  <a:pt x="4453536" y="269879"/>
                  <a:pt x="4443683" y="275162"/>
                </a:cubicBezTo>
                <a:cubicBezTo>
                  <a:pt x="4433829" y="280445"/>
                  <a:pt x="4418577" y="282886"/>
                  <a:pt x="4397927" y="282482"/>
                </a:cubicBezTo>
                <a:cubicBezTo>
                  <a:pt x="4377277" y="282079"/>
                  <a:pt x="4362531" y="277646"/>
                  <a:pt x="4353688" y="269181"/>
                </a:cubicBezTo>
                <a:cubicBezTo>
                  <a:pt x="4344845" y="260716"/>
                  <a:pt x="4341202" y="246869"/>
                  <a:pt x="4342758" y="227639"/>
                </a:cubicBezTo>
                <a:cubicBezTo>
                  <a:pt x="4344315" y="208409"/>
                  <a:pt x="4345481" y="193691"/>
                  <a:pt x="4346256" y="183484"/>
                </a:cubicBezTo>
                <a:cubicBezTo>
                  <a:pt x="4347031" y="173277"/>
                  <a:pt x="4345974" y="164843"/>
                  <a:pt x="4343084" y="158183"/>
                </a:cubicBezTo>
                <a:lnTo>
                  <a:pt x="4333559" y="160099"/>
                </a:lnTo>
                <a:cubicBezTo>
                  <a:pt x="4342117" y="165184"/>
                  <a:pt x="4344526" y="169606"/>
                  <a:pt x="4340786" y="173364"/>
                </a:cubicBezTo>
                <a:cubicBezTo>
                  <a:pt x="4337047" y="177121"/>
                  <a:pt x="4332275" y="185003"/>
                  <a:pt x="4326471" y="197009"/>
                </a:cubicBezTo>
                <a:cubicBezTo>
                  <a:pt x="4320667" y="209014"/>
                  <a:pt x="4311393" y="221785"/>
                  <a:pt x="4298650" y="235323"/>
                </a:cubicBezTo>
                <a:cubicBezTo>
                  <a:pt x="4285906" y="248860"/>
                  <a:pt x="4270422" y="259622"/>
                  <a:pt x="4252197" y="267609"/>
                </a:cubicBezTo>
                <a:cubicBezTo>
                  <a:pt x="4233971" y="275596"/>
                  <a:pt x="4232340" y="273150"/>
                  <a:pt x="4247304" y="260270"/>
                </a:cubicBezTo>
                <a:cubicBezTo>
                  <a:pt x="4262267" y="247390"/>
                  <a:pt x="4277057" y="230951"/>
                  <a:pt x="4291673" y="210952"/>
                </a:cubicBezTo>
                <a:cubicBezTo>
                  <a:pt x="4298981" y="200953"/>
                  <a:pt x="4304557" y="191945"/>
                  <a:pt x="4308400" y="183928"/>
                </a:cubicBezTo>
                <a:lnTo>
                  <a:pt x="4313113" y="168242"/>
                </a:lnTo>
                <a:lnTo>
                  <a:pt x="4312418" y="169031"/>
                </a:lnTo>
                <a:cubicBezTo>
                  <a:pt x="4310733" y="169876"/>
                  <a:pt x="4309033" y="169668"/>
                  <a:pt x="4307319" y="168406"/>
                </a:cubicBezTo>
                <a:cubicBezTo>
                  <a:pt x="4303889" y="165882"/>
                  <a:pt x="4301396" y="160927"/>
                  <a:pt x="4299840" y="153542"/>
                </a:cubicBezTo>
                <a:cubicBezTo>
                  <a:pt x="4298284" y="146156"/>
                  <a:pt x="4296135" y="135412"/>
                  <a:pt x="4293394" y="121311"/>
                </a:cubicBezTo>
                <a:cubicBezTo>
                  <a:pt x="4290653" y="107209"/>
                  <a:pt x="4287298" y="97142"/>
                  <a:pt x="4283330" y="91108"/>
                </a:cubicBezTo>
                <a:cubicBezTo>
                  <a:pt x="4279361" y="85074"/>
                  <a:pt x="4279959" y="81295"/>
                  <a:pt x="4285125" y="79769"/>
                </a:cubicBezTo>
                <a:cubicBezTo>
                  <a:pt x="4290290" y="78244"/>
                  <a:pt x="4295447" y="78259"/>
                  <a:pt x="4300594" y="79816"/>
                </a:cubicBezTo>
                <a:cubicBezTo>
                  <a:pt x="4305740" y="81372"/>
                  <a:pt x="4312332" y="81980"/>
                  <a:pt x="4320369" y="81639"/>
                </a:cubicBezTo>
                <a:cubicBezTo>
                  <a:pt x="4328406" y="81298"/>
                  <a:pt x="4336160" y="80005"/>
                  <a:pt x="4343633" y="77760"/>
                </a:cubicBezTo>
                <a:cubicBezTo>
                  <a:pt x="4351105" y="75515"/>
                  <a:pt x="4357154" y="72573"/>
                  <a:pt x="4361781" y="68933"/>
                </a:cubicBezTo>
                <a:cubicBezTo>
                  <a:pt x="4364093" y="67113"/>
                  <a:pt x="4366723" y="66006"/>
                  <a:pt x="4369668" y="65612"/>
                </a:cubicBezTo>
                <a:close/>
                <a:moveTo>
                  <a:pt x="4556773" y="64663"/>
                </a:moveTo>
                <a:cubicBezTo>
                  <a:pt x="4560066" y="63101"/>
                  <a:pt x="4565926" y="65249"/>
                  <a:pt x="4574354" y="71109"/>
                </a:cubicBezTo>
                <a:cubicBezTo>
                  <a:pt x="4582781" y="76969"/>
                  <a:pt x="4585147" y="81996"/>
                  <a:pt x="4581451" y="86187"/>
                </a:cubicBezTo>
                <a:cubicBezTo>
                  <a:pt x="4577755" y="90379"/>
                  <a:pt x="4574595" y="95291"/>
                  <a:pt x="4571972" y="100921"/>
                </a:cubicBezTo>
                <a:cubicBezTo>
                  <a:pt x="4569349" y="106552"/>
                  <a:pt x="4565393" y="113429"/>
                  <a:pt x="4560103" y="121553"/>
                </a:cubicBezTo>
                <a:cubicBezTo>
                  <a:pt x="4554814" y="129676"/>
                  <a:pt x="4550659" y="135465"/>
                  <a:pt x="4547639" y="138919"/>
                </a:cubicBezTo>
                <a:cubicBezTo>
                  <a:pt x="4544619" y="142373"/>
                  <a:pt x="4541863" y="144866"/>
                  <a:pt x="4539370" y="146398"/>
                </a:cubicBezTo>
                <a:cubicBezTo>
                  <a:pt x="4536877" y="147929"/>
                  <a:pt x="4538052" y="148515"/>
                  <a:pt x="4542895" y="148156"/>
                </a:cubicBezTo>
                <a:cubicBezTo>
                  <a:pt x="4547738" y="147796"/>
                  <a:pt x="4555815" y="147263"/>
                  <a:pt x="4567126" y="146556"/>
                </a:cubicBezTo>
                <a:cubicBezTo>
                  <a:pt x="4576391" y="133719"/>
                  <a:pt x="4581023" y="124337"/>
                  <a:pt x="4581023" y="118409"/>
                </a:cubicBezTo>
                <a:cubicBezTo>
                  <a:pt x="4581023" y="109802"/>
                  <a:pt x="4584713" y="106760"/>
                  <a:pt x="4592092" y="109284"/>
                </a:cubicBezTo>
                <a:cubicBezTo>
                  <a:pt x="4599471" y="111808"/>
                  <a:pt x="4605136" y="115007"/>
                  <a:pt x="4609086" y="118883"/>
                </a:cubicBezTo>
                <a:cubicBezTo>
                  <a:pt x="4613036" y="122759"/>
                  <a:pt x="4612807" y="126867"/>
                  <a:pt x="4608398" y="131208"/>
                </a:cubicBezTo>
                <a:cubicBezTo>
                  <a:pt x="4603989" y="135549"/>
                  <a:pt x="4600088" y="138851"/>
                  <a:pt x="4596696" y="141114"/>
                </a:cubicBezTo>
                <a:cubicBezTo>
                  <a:pt x="4593304" y="143378"/>
                  <a:pt x="4585392" y="152022"/>
                  <a:pt x="4572958" y="167048"/>
                </a:cubicBezTo>
                <a:cubicBezTo>
                  <a:pt x="4560525" y="182073"/>
                  <a:pt x="4554283" y="189586"/>
                  <a:pt x="4554234" y="189586"/>
                </a:cubicBezTo>
                <a:cubicBezTo>
                  <a:pt x="4556888" y="189586"/>
                  <a:pt x="4566124" y="187245"/>
                  <a:pt x="4581944" y="182563"/>
                </a:cubicBezTo>
                <a:cubicBezTo>
                  <a:pt x="4597763" y="177881"/>
                  <a:pt x="4604476" y="177788"/>
                  <a:pt x="4602082" y="182284"/>
                </a:cubicBezTo>
                <a:cubicBezTo>
                  <a:pt x="4599688" y="186780"/>
                  <a:pt x="4589909" y="193319"/>
                  <a:pt x="4572744" y="201901"/>
                </a:cubicBezTo>
                <a:cubicBezTo>
                  <a:pt x="4555579" y="210484"/>
                  <a:pt x="4544684" y="216821"/>
                  <a:pt x="4540058" y="220914"/>
                </a:cubicBezTo>
                <a:cubicBezTo>
                  <a:pt x="4535432" y="225007"/>
                  <a:pt x="4531178" y="222229"/>
                  <a:pt x="4527296" y="212580"/>
                </a:cubicBezTo>
                <a:cubicBezTo>
                  <a:pt x="4523414" y="202931"/>
                  <a:pt x="4524332" y="196630"/>
                  <a:pt x="4530049" y="193679"/>
                </a:cubicBezTo>
                <a:cubicBezTo>
                  <a:pt x="4535767" y="190727"/>
                  <a:pt x="4546532" y="179149"/>
                  <a:pt x="4562345" y="158946"/>
                </a:cubicBezTo>
                <a:cubicBezTo>
                  <a:pt x="4562283" y="159206"/>
                  <a:pt x="4558193" y="160474"/>
                  <a:pt x="4550076" y="162750"/>
                </a:cubicBezTo>
                <a:cubicBezTo>
                  <a:pt x="4541958" y="165026"/>
                  <a:pt x="4533767" y="167751"/>
                  <a:pt x="4525501" y="170927"/>
                </a:cubicBezTo>
                <a:cubicBezTo>
                  <a:pt x="4517234" y="174102"/>
                  <a:pt x="4512162" y="171240"/>
                  <a:pt x="4510283" y="162341"/>
                </a:cubicBezTo>
                <a:cubicBezTo>
                  <a:pt x="4508404" y="153442"/>
                  <a:pt x="4510503" y="147347"/>
                  <a:pt x="4516580" y="144054"/>
                </a:cubicBezTo>
                <a:cubicBezTo>
                  <a:pt x="4522657" y="140761"/>
                  <a:pt x="4528117" y="135574"/>
                  <a:pt x="4532961" y="128492"/>
                </a:cubicBezTo>
                <a:cubicBezTo>
                  <a:pt x="4537804" y="121410"/>
                  <a:pt x="4542548" y="112301"/>
                  <a:pt x="4547192" y="101163"/>
                </a:cubicBezTo>
                <a:cubicBezTo>
                  <a:pt x="4551837" y="90026"/>
                  <a:pt x="4553772" y="81549"/>
                  <a:pt x="4552997" y="75732"/>
                </a:cubicBezTo>
                <a:cubicBezTo>
                  <a:pt x="4552222" y="69916"/>
                  <a:pt x="4553480" y="66226"/>
                  <a:pt x="4556773" y="64663"/>
                </a:cubicBezTo>
                <a:close/>
                <a:moveTo>
                  <a:pt x="1110481" y="62873"/>
                </a:moveTo>
                <a:cubicBezTo>
                  <a:pt x="1113476" y="62401"/>
                  <a:pt x="1116701" y="62896"/>
                  <a:pt x="1120155" y="64356"/>
                </a:cubicBezTo>
                <a:cubicBezTo>
                  <a:pt x="1127063" y="67277"/>
                  <a:pt x="1133075" y="71258"/>
                  <a:pt x="1138191" y="76300"/>
                </a:cubicBezTo>
                <a:cubicBezTo>
                  <a:pt x="1143307" y="81341"/>
                  <a:pt x="1142113" y="85273"/>
                  <a:pt x="1134610" y="88094"/>
                </a:cubicBezTo>
                <a:cubicBezTo>
                  <a:pt x="1127107" y="90916"/>
                  <a:pt x="1116447" y="100190"/>
                  <a:pt x="1102630" y="115916"/>
                </a:cubicBezTo>
                <a:cubicBezTo>
                  <a:pt x="1088814" y="131642"/>
                  <a:pt x="1077541" y="142178"/>
                  <a:pt x="1068809" y="147523"/>
                </a:cubicBezTo>
                <a:cubicBezTo>
                  <a:pt x="1082985" y="146816"/>
                  <a:pt x="1097598" y="145306"/>
                  <a:pt x="1112649" y="142993"/>
                </a:cubicBezTo>
                <a:cubicBezTo>
                  <a:pt x="1127699" y="140680"/>
                  <a:pt x="1137583" y="138522"/>
                  <a:pt x="1142303" y="136519"/>
                </a:cubicBezTo>
                <a:cubicBezTo>
                  <a:pt x="1147022" y="134516"/>
                  <a:pt x="1152072" y="134780"/>
                  <a:pt x="1157455" y="137310"/>
                </a:cubicBezTo>
                <a:cubicBezTo>
                  <a:pt x="1162838" y="139840"/>
                  <a:pt x="1168865" y="143998"/>
                  <a:pt x="1175538" y="149784"/>
                </a:cubicBezTo>
                <a:cubicBezTo>
                  <a:pt x="1182210" y="155569"/>
                  <a:pt x="1183153" y="160865"/>
                  <a:pt x="1178366" y="165671"/>
                </a:cubicBezTo>
                <a:cubicBezTo>
                  <a:pt x="1173578" y="170477"/>
                  <a:pt x="1169864" y="178724"/>
                  <a:pt x="1167222" y="190414"/>
                </a:cubicBezTo>
                <a:cubicBezTo>
                  <a:pt x="1164580" y="202103"/>
                  <a:pt x="1161291" y="216812"/>
                  <a:pt x="1157353" y="234541"/>
                </a:cubicBezTo>
                <a:cubicBezTo>
                  <a:pt x="1153415" y="252270"/>
                  <a:pt x="1148175" y="265835"/>
                  <a:pt x="1141633" y="275236"/>
                </a:cubicBezTo>
                <a:cubicBezTo>
                  <a:pt x="1135091" y="284637"/>
                  <a:pt x="1127348" y="291214"/>
                  <a:pt x="1118406" y="294965"/>
                </a:cubicBezTo>
                <a:cubicBezTo>
                  <a:pt x="1109464" y="298717"/>
                  <a:pt x="1103669" y="296420"/>
                  <a:pt x="1101021" y="288073"/>
                </a:cubicBezTo>
                <a:cubicBezTo>
                  <a:pt x="1098373" y="279726"/>
                  <a:pt x="1093487" y="270948"/>
                  <a:pt x="1086362" y="261740"/>
                </a:cubicBezTo>
                <a:cubicBezTo>
                  <a:pt x="1079237" y="252531"/>
                  <a:pt x="1080582" y="249911"/>
                  <a:pt x="1090399" y="253880"/>
                </a:cubicBezTo>
                <a:cubicBezTo>
                  <a:pt x="1100215" y="257848"/>
                  <a:pt x="1106469" y="259988"/>
                  <a:pt x="1109160" y="260298"/>
                </a:cubicBezTo>
                <a:cubicBezTo>
                  <a:pt x="1111852" y="260608"/>
                  <a:pt x="1114413" y="259994"/>
                  <a:pt x="1116844" y="258456"/>
                </a:cubicBezTo>
                <a:cubicBezTo>
                  <a:pt x="1119274" y="256918"/>
                  <a:pt x="1122561" y="252565"/>
                  <a:pt x="1126704" y="245396"/>
                </a:cubicBezTo>
                <a:cubicBezTo>
                  <a:pt x="1130846" y="238228"/>
                  <a:pt x="1134470" y="228238"/>
                  <a:pt x="1137577" y="215426"/>
                </a:cubicBezTo>
                <a:cubicBezTo>
                  <a:pt x="1140684" y="202614"/>
                  <a:pt x="1143013" y="190243"/>
                  <a:pt x="1144563" y="178312"/>
                </a:cubicBezTo>
                <a:cubicBezTo>
                  <a:pt x="1146113" y="166381"/>
                  <a:pt x="1146197" y="159622"/>
                  <a:pt x="1144814" y="158034"/>
                </a:cubicBezTo>
                <a:cubicBezTo>
                  <a:pt x="1143431" y="156447"/>
                  <a:pt x="1141689" y="155489"/>
                  <a:pt x="1139586" y="155160"/>
                </a:cubicBezTo>
                <a:cubicBezTo>
                  <a:pt x="1137484" y="154831"/>
                  <a:pt x="1132185" y="155095"/>
                  <a:pt x="1123690" y="155951"/>
                </a:cubicBezTo>
                <a:cubicBezTo>
                  <a:pt x="1133798" y="162263"/>
                  <a:pt x="1136982" y="167296"/>
                  <a:pt x="1133243" y="171047"/>
                </a:cubicBezTo>
                <a:cubicBezTo>
                  <a:pt x="1129503" y="174799"/>
                  <a:pt x="1124136" y="183081"/>
                  <a:pt x="1117141" y="195892"/>
                </a:cubicBezTo>
                <a:cubicBezTo>
                  <a:pt x="1110146" y="208704"/>
                  <a:pt x="1098879" y="222685"/>
                  <a:pt x="1083339" y="237834"/>
                </a:cubicBezTo>
                <a:cubicBezTo>
                  <a:pt x="1067799" y="252984"/>
                  <a:pt x="1051158" y="262757"/>
                  <a:pt x="1033416" y="267153"/>
                </a:cubicBezTo>
                <a:cubicBezTo>
                  <a:pt x="1015675" y="271550"/>
                  <a:pt x="1013582" y="269190"/>
                  <a:pt x="1027137" y="260075"/>
                </a:cubicBezTo>
                <a:cubicBezTo>
                  <a:pt x="1040693" y="250959"/>
                  <a:pt x="1053976" y="239704"/>
                  <a:pt x="1066986" y="226309"/>
                </a:cubicBezTo>
                <a:cubicBezTo>
                  <a:pt x="1079996" y="212915"/>
                  <a:pt x="1090144" y="199117"/>
                  <a:pt x="1097431" y="184916"/>
                </a:cubicBezTo>
                <a:cubicBezTo>
                  <a:pt x="1104717" y="170716"/>
                  <a:pt x="1108360" y="161805"/>
                  <a:pt x="1108360" y="158183"/>
                </a:cubicBezTo>
                <a:cubicBezTo>
                  <a:pt x="1104578" y="158878"/>
                  <a:pt x="1097620" y="159715"/>
                  <a:pt x="1087487" y="160695"/>
                </a:cubicBezTo>
                <a:cubicBezTo>
                  <a:pt x="1094495" y="164341"/>
                  <a:pt x="1096501" y="168511"/>
                  <a:pt x="1093505" y="173205"/>
                </a:cubicBezTo>
                <a:cubicBezTo>
                  <a:pt x="1090510" y="177900"/>
                  <a:pt x="1081658" y="187400"/>
                  <a:pt x="1066949" y="201706"/>
                </a:cubicBezTo>
                <a:cubicBezTo>
                  <a:pt x="1052240" y="216012"/>
                  <a:pt x="1036204" y="225953"/>
                  <a:pt x="1018840" y="231527"/>
                </a:cubicBezTo>
                <a:cubicBezTo>
                  <a:pt x="1001477" y="237102"/>
                  <a:pt x="998972" y="235347"/>
                  <a:pt x="1011324" y="226263"/>
                </a:cubicBezTo>
                <a:cubicBezTo>
                  <a:pt x="1023677" y="217178"/>
                  <a:pt x="1035580" y="206524"/>
                  <a:pt x="1047034" y="194302"/>
                </a:cubicBezTo>
                <a:cubicBezTo>
                  <a:pt x="1058488" y="182079"/>
                  <a:pt x="1066478" y="171596"/>
                  <a:pt x="1071005" y="162853"/>
                </a:cubicBezTo>
                <a:cubicBezTo>
                  <a:pt x="1064233" y="165048"/>
                  <a:pt x="1056370" y="168514"/>
                  <a:pt x="1047415" y="173252"/>
                </a:cubicBezTo>
                <a:cubicBezTo>
                  <a:pt x="1038461" y="177990"/>
                  <a:pt x="1033736" y="176092"/>
                  <a:pt x="1033239" y="167559"/>
                </a:cubicBezTo>
                <a:cubicBezTo>
                  <a:pt x="1032743" y="159026"/>
                  <a:pt x="1036148" y="152723"/>
                  <a:pt x="1043453" y="148649"/>
                </a:cubicBezTo>
                <a:cubicBezTo>
                  <a:pt x="1050758" y="144575"/>
                  <a:pt x="1059371" y="137195"/>
                  <a:pt x="1069293" y="126511"/>
                </a:cubicBezTo>
                <a:cubicBezTo>
                  <a:pt x="1079215" y="115826"/>
                  <a:pt x="1086650" y="107147"/>
                  <a:pt x="1091599" y="100475"/>
                </a:cubicBezTo>
                <a:cubicBezTo>
                  <a:pt x="1096547" y="93803"/>
                  <a:pt x="1098271" y="90466"/>
                  <a:pt x="1096770" y="90466"/>
                </a:cubicBezTo>
                <a:cubicBezTo>
                  <a:pt x="1093298" y="90466"/>
                  <a:pt x="1087686" y="91629"/>
                  <a:pt x="1079934" y="93954"/>
                </a:cubicBezTo>
                <a:cubicBezTo>
                  <a:pt x="1072183" y="96280"/>
                  <a:pt x="1064996" y="98615"/>
                  <a:pt x="1058373" y="100959"/>
                </a:cubicBezTo>
                <a:cubicBezTo>
                  <a:pt x="1051750" y="103303"/>
                  <a:pt x="1044029" y="100952"/>
                  <a:pt x="1035211" y="93908"/>
                </a:cubicBezTo>
                <a:cubicBezTo>
                  <a:pt x="1026393" y="86863"/>
                  <a:pt x="1027844" y="83341"/>
                  <a:pt x="1039565" y="83341"/>
                </a:cubicBezTo>
                <a:cubicBezTo>
                  <a:pt x="1049387" y="83341"/>
                  <a:pt x="1061011" y="81850"/>
                  <a:pt x="1074437" y="78867"/>
                </a:cubicBezTo>
                <a:cubicBezTo>
                  <a:pt x="1087862" y="75884"/>
                  <a:pt x="1097111" y="71990"/>
                  <a:pt x="1102184" y="67184"/>
                </a:cubicBezTo>
                <a:cubicBezTo>
                  <a:pt x="1104720" y="64781"/>
                  <a:pt x="1107486" y="63344"/>
                  <a:pt x="1110481" y="62873"/>
                </a:cubicBezTo>
                <a:close/>
                <a:moveTo>
                  <a:pt x="848176" y="62763"/>
                </a:moveTo>
                <a:cubicBezTo>
                  <a:pt x="853339" y="63063"/>
                  <a:pt x="857585" y="64291"/>
                  <a:pt x="860915" y="66449"/>
                </a:cubicBezTo>
                <a:cubicBezTo>
                  <a:pt x="867575" y="70765"/>
                  <a:pt x="871348" y="75038"/>
                  <a:pt x="872235" y="79267"/>
                </a:cubicBezTo>
                <a:cubicBezTo>
                  <a:pt x="873122" y="83496"/>
                  <a:pt x="868161" y="85837"/>
                  <a:pt x="857353" y="86290"/>
                </a:cubicBezTo>
                <a:cubicBezTo>
                  <a:pt x="846544" y="86742"/>
                  <a:pt x="833357" y="87747"/>
                  <a:pt x="817792" y="89304"/>
                </a:cubicBezTo>
                <a:cubicBezTo>
                  <a:pt x="802227" y="90860"/>
                  <a:pt x="787351" y="92203"/>
                  <a:pt x="773162" y="93331"/>
                </a:cubicBezTo>
                <a:cubicBezTo>
                  <a:pt x="783283" y="102348"/>
                  <a:pt x="785775" y="108301"/>
                  <a:pt x="780641" y="111191"/>
                </a:cubicBezTo>
                <a:cubicBezTo>
                  <a:pt x="775506" y="114080"/>
                  <a:pt x="766012" y="121912"/>
                  <a:pt x="752159" y="134687"/>
                </a:cubicBezTo>
                <a:cubicBezTo>
                  <a:pt x="774421" y="132479"/>
                  <a:pt x="788271" y="129593"/>
                  <a:pt x="793710" y="126027"/>
                </a:cubicBezTo>
                <a:cubicBezTo>
                  <a:pt x="799148" y="122461"/>
                  <a:pt x="805616" y="122331"/>
                  <a:pt x="813113" y="125636"/>
                </a:cubicBezTo>
                <a:cubicBezTo>
                  <a:pt x="820610" y="128941"/>
                  <a:pt x="826722" y="132603"/>
                  <a:pt x="831447" y="136622"/>
                </a:cubicBezTo>
                <a:cubicBezTo>
                  <a:pt x="836172" y="140640"/>
                  <a:pt x="837168" y="145567"/>
                  <a:pt x="834433" y="151402"/>
                </a:cubicBezTo>
                <a:cubicBezTo>
                  <a:pt x="831698" y="157237"/>
                  <a:pt x="830523" y="167383"/>
                  <a:pt x="830908" y="181837"/>
                </a:cubicBezTo>
                <a:cubicBezTo>
                  <a:pt x="831292" y="196292"/>
                  <a:pt x="831872" y="211491"/>
                  <a:pt x="832647" y="227435"/>
                </a:cubicBezTo>
                <a:cubicBezTo>
                  <a:pt x="833422" y="243378"/>
                  <a:pt x="834210" y="257603"/>
                  <a:pt x="835010" y="270111"/>
                </a:cubicBezTo>
                <a:cubicBezTo>
                  <a:pt x="835810" y="282619"/>
                  <a:pt x="831320" y="294522"/>
                  <a:pt x="821541" y="305821"/>
                </a:cubicBezTo>
                <a:cubicBezTo>
                  <a:pt x="811761" y="317119"/>
                  <a:pt x="805015" y="318071"/>
                  <a:pt x="801300" y="308676"/>
                </a:cubicBezTo>
                <a:cubicBezTo>
                  <a:pt x="797585" y="299281"/>
                  <a:pt x="790972" y="290116"/>
                  <a:pt x="781459" y="281180"/>
                </a:cubicBezTo>
                <a:cubicBezTo>
                  <a:pt x="771947" y="272244"/>
                  <a:pt x="772877" y="269138"/>
                  <a:pt x="784250" y="271860"/>
                </a:cubicBezTo>
                <a:cubicBezTo>
                  <a:pt x="795623" y="274582"/>
                  <a:pt x="802252" y="275407"/>
                  <a:pt x="804137" y="274334"/>
                </a:cubicBezTo>
                <a:cubicBezTo>
                  <a:pt x="806022" y="273261"/>
                  <a:pt x="807340" y="269522"/>
                  <a:pt x="808090" y="263116"/>
                </a:cubicBezTo>
                <a:cubicBezTo>
                  <a:pt x="808841" y="256710"/>
                  <a:pt x="809216" y="248168"/>
                  <a:pt x="809216" y="237490"/>
                </a:cubicBezTo>
                <a:cubicBezTo>
                  <a:pt x="809216" y="226663"/>
                  <a:pt x="809024" y="212961"/>
                  <a:pt x="808639" y="196385"/>
                </a:cubicBezTo>
                <a:cubicBezTo>
                  <a:pt x="808255" y="179810"/>
                  <a:pt x="807002" y="167631"/>
                  <a:pt x="804881" y="159848"/>
                </a:cubicBezTo>
                <a:cubicBezTo>
                  <a:pt x="802760" y="152066"/>
                  <a:pt x="800159" y="147700"/>
                  <a:pt x="797077" y="146751"/>
                </a:cubicBezTo>
                <a:cubicBezTo>
                  <a:pt x="793995" y="145802"/>
                  <a:pt x="786272" y="145905"/>
                  <a:pt x="773906" y="147058"/>
                </a:cubicBezTo>
                <a:lnTo>
                  <a:pt x="709234" y="154923"/>
                </a:lnTo>
                <a:lnTo>
                  <a:pt x="709148" y="154895"/>
                </a:lnTo>
                <a:lnTo>
                  <a:pt x="709113" y="154938"/>
                </a:lnTo>
                <a:lnTo>
                  <a:pt x="685484" y="157811"/>
                </a:lnTo>
                <a:cubicBezTo>
                  <a:pt x="684752" y="186138"/>
                  <a:pt x="683996" y="210921"/>
                  <a:pt x="683214" y="232160"/>
                </a:cubicBezTo>
                <a:cubicBezTo>
                  <a:pt x="682433" y="253399"/>
                  <a:pt x="679627" y="270697"/>
                  <a:pt x="674796" y="284054"/>
                </a:cubicBezTo>
                <a:cubicBezTo>
                  <a:pt x="669965" y="297412"/>
                  <a:pt x="664701" y="299095"/>
                  <a:pt x="659002" y="289105"/>
                </a:cubicBezTo>
                <a:cubicBezTo>
                  <a:pt x="653303" y="279115"/>
                  <a:pt x="651502" y="270238"/>
                  <a:pt x="653597" y="262474"/>
                </a:cubicBezTo>
                <a:cubicBezTo>
                  <a:pt x="655693" y="254711"/>
                  <a:pt x="657644" y="247775"/>
                  <a:pt x="659448" y="241666"/>
                </a:cubicBezTo>
                <a:cubicBezTo>
                  <a:pt x="661253" y="235558"/>
                  <a:pt x="662930" y="221044"/>
                  <a:pt x="664480" y="198125"/>
                </a:cubicBezTo>
                <a:cubicBezTo>
                  <a:pt x="666031" y="175205"/>
                  <a:pt x="664663" y="159485"/>
                  <a:pt x="660379" y="150965"/>
                </a:cubicBezTo>
                <a:cubicBezTo>
                  <a:pt x="656093" y="142445"/>
                  <a:pt x="656850" y="138594"/>
                  <a:pt x="662648" y="139412"/>
                </a:cubicBezTo>
                <a:cubicBezTo>
                  <a:pt x="668446" y="140231"/>
                  <a:pt x="673013" y="141009"/>
                  <a:pt x="676350" y="141747"/>
                </a:cubicBezTo>
                <a:cubicBezTo>
                  <a:pt x="679686" y="142485"/>
                  <a:pt x="686445" y="142476"/>
                  <a:pt x="696628" y="141719"/>
                </a:cubicBezTo>
                <a:cubicBezTo>
                  <a:pt x="706810" y="140962"/>
                  <a:pt x="720130" y="139511"/>
                  <a:pt x="736588" y="137366"/>
                </a:cubicBezTo>
                <a:cubicBezTo>
                  <a:pt x="740780" y="129689"/>
                  <a:pt x="744984" y="121190"/>
                  <a:pt x="749201" y="111870"/>
                </a:cubicBezTo>
                <a:cubicBezTo>
                  <a:pt x="753418" y="102549"/>
                  <a:pt x="754912" y="96971"/>
                  <a:pt x="753684" y="95136"/>
                </a:cubicBezTo>
                <a:cubicBezTo>
                  <a:pt x="735850" y="97455"/>
                  <a:pt x="720552" y="99501"/>
                  <a:pt x="707789" y="101275"/>
                </a:cubicBezTo>
                <a:cubicBezTo>
                  <a:pt x="712589" y="101498"/>
                  <a:pt x="717488" y="104571"/>
                  <a:pt x="722486" y="110493"/>
                </a:cubicBezTo>
                <a:cubicBezTo>
                  <a:pt x="727484" y="116415"/>
                  <a:pt x="728734" y="122923"/>
                  <a:pt x="726235" y="130017"/>
                </a:cubicBezTo>
                <a:cubicBezTo>
                  <a:pt x="723736" y="137112"/>
                  <a:pt x="720152" y="139514"/>
                  <a:pt x="715482" y="137226"/>
                </a:cubicBezTo>
                <a:cubicBezTo>
                  <a:pt x="710813" y="134938"/>
                  <a:pt x="706813" y="130668"/>
                  <a:pt x="703483" y="124418"/>
                </a:cubicBezTo>
                <a:cubicBezTo>
                  <a:pt x="700153" y="118167"/>
                  <a:pt x="697868" y="111519"/>
                  <a:pt x="696628" y="104475"/>
                </a:cubicBezTo>
                <a:lnTo>
                  <a:pt x="653244" y="110316"/>
                </a:lnTo>
                <a:cubicBezTo>
                  <a:pt x="646199" y="111098"/>
                  <a:pt x="637943" y="107771"/>
                  <a:pt x="628473" y="100335"/>
                </a:cubicBezTo>
                <a:cubicBezTo>
                  <a:pt x="619004" y="92900"/>
                  <a:pt x="620905" y="89183"/>
                  <a:pt x="634175" y="89183"/>
                </a:cubicBezTo>
                <a:cubicBezTo>
                  <a:pt x="645896" y="89183"/>
                  <a:pt x="657793" y="88618"/>
                  <a:pt x="669866" y="87490"/>
                </a:cubicBezTo>
                <a:cubicBezTo>
                  <a:pt x="681940" y="86361"/>
                  <a:pt x="699046" y="84439"/>
                  <a:pt x="721184" y="81723"/>
                </a:cubicBezTo>
                <a:cubicBezTo>
                  <a:pt x="743322" y="79007"/>
                  <a:pt x="763485" y="76263"/>
                  <a:pt x="781673" y="73491"/>
                </a:cubicBezTo>
                <a:cubicBezTo>
                  <a:pt x="799862" y="70719"/>
                  <a:pt x="815950" y="67773"/>
                  <a:pt x="829940" y="64654"/>
                </a:cubicBezTo>
                <a:cubicBezTo>
                  <a:pt x="836935" y="63094"/>
                  <a:pt x="843014" y="62464"/>
                  <a:pt x="848176" y="62763"/>
                </a:cubicBezTo>
                <a:close/>
                <a:moveTo>
                  <a:pt x="4660130" y="61745"/>
                </a:moveTo>
                <a:cubicBezTo>
                  <a:pt x="4663789" y="61827"/>
                  <a:pt x="4668230" y="62499"/>
                  <a:pt x="4673455" y="63761"/>
                </a:cubicBezTo>
                <a:cubicBezTo>
                  <a:pt x="4683903" y="66285"/>
                  <a:pt x="4690393" y="71534"/>
                  <a:pt x="4692923" y="79509"/>
                </a:cubicBezTo>
                <a:cubicBezTo>
                  <a:pt x="4695453" y="87484"/>
                  <a:pt x="4693872" y="92472"/>
                  <a:pt x="4688179" y="94475"/>
                </a:cubicBezTo>
                <a:cubicBezTo>
                  <a:pt x="4682487" y="96478"/>
                  <a:pt x="4673600" y="92897"/>
                  <a:pt x="4661520" y="83732"/>
                </a:cubicBezTo>
                <a:cubicBezTo>
                  <a:pt x="4650656" y="72284"/>
                  <a:pt x="4647317" y="65463"/>
                  <a:pt x="4651502" y="63268"/>
                </a:cubicBezTo>
                <a:cubicBezTo>
                  <a:pt x="4653595" y="62170"/>
                  <a:pt x="4656471" y="61663"/>
                  <a:pt x="4660130" y="61745"/>
                </a:cubicBezTo>
                <a:close/>
                <a:moveTo>
                  <a:pt x="204130" y="60989"/>
                </a:moveTo>
                <a:cubicBezTo>
                  <a:pt x="206469" y="60440"/>
                  <a:pt x="209625" y="61005"/>
                  <a:pt x="213596" y="62682"/>
                </a:cubicBezTo>
                <a:cubicBezTo>
                  <a:pt x="221540" y="66037"/>
                  <a:pt x="228030" y="70499"/>
                  <a:pt x="233065" y="76067"/>
                </a:cubicBezTo>
                <a:cubicBezTo>
                  <a:pt x="238100" y="81636"/>
                  <a:pt x="234975" y="85791"/>
                  <a:pt x="223689" y="88532"/>
                </a:cubicBezTo>
                <a:cubicBezTo>
                  <a:pt x="212403" y="91272"/>
                  <a:pt x="195784" y="98131"/>
                  <a:pt x="173831" y="109107"/>
                </a:cubicBezTo>
                <a:cubicBezTo>
                  <a:pt x="173162" y="116424"/>
                  <a:pt x="172467" y="129230"/>
                  <a:pt x="171748" y="147523"/>
                </a:cubicBezTo>
                <a:cubicBezTo>
                  <a:pt x="191257" y="144510"/>
                  <a:pt x="208899" y="140643"/>
                  <a:pt x="224675" y="135924"/>
                </a:cubicBezTo>
                <a:cubicBezTo>
                  <a:pt x="240451" y="131205"/>
                  <a:pt x="252499" y="132448"/>
                  <a:pt x="260821" y="139654"/>
                </a:cubicBezTo>
                <a:cubicBezTo>
                  <a:pt x="269143" y="146860"/>
                  <a:pt x="267978" y="150962"/>
                  <a:pt x="257324" y="151960"/>
                </a:cubicBezTo>
                <a:cubicBezTo>
                  <a:pt x="246670" y="152959"/>
                  <a:pt x="230597" y="154667"/>
                  <a:pt x="209104" y="157085"/>
                </a:cubicBezTo>
                <a:cubicBezTo>
                  <a:pt x="213246" y="157606"/>
                  <a:pt x="217134" y="160130"/>
                  <a:pt x="220768" y="164657"/>
                </a:cubicBezTo>
                <a:cubicBezTo>
                  <a:pt x="219987" y="176266"/>
                  <a:pt x="219596" y="196649"/>
                  <a:pt x="219596" y="225807"/>
                </a:cubicBezTo>
                <a:cubicBezTo>
                  <a:pt x="219596" y="261154"/>
                  <a:pt x="216709" y="285958"/>
                  <a:pt x="210936" y="300221"/>
                </a:cubicBezTo>
                <a:cubicBezTo>
                  <a:pt x="205163" y="314484"/>
                  <a:pt x="201445" y="313470"/>
                  <a:pt x="199783" y="297179"/>
                </a:cubicBezTo>
                <a:cubicBezTo>
                  <a:pt x="198121" y="280889"/>
                  <a:pt x="197290" y="264105"/>
                  <a:pt x="197290" y="246829"/>
                </a:cubicBezTo>
                <a:lnTo>
                  <a:pt x="197290" y="200134"/>
                </a:lnTo>
                <a:cubicBezTo>
                  <a:pt x="197290" y="179757"/>
                  <a:pt x="195889" y="166548"/>
                  <a:pt x="193086" y="160509"/>
                </a:cubicBezTo>
                <a:cubicBezTo>
                  <a:pt x="185049" y="162840"/>
                  <a:pt x="177937" y="162840"/>
                  <a:pt x="171748" y="160509"/>
                </a:cubicBezTo>
                <a:cubicBezTo>
                  <a:pt x="171748" y="170703"/>
                  <a:pt x="170960" y="180932"/>
                  <a:pt x="169385" y="191195"/>
                </a:cubicBezTo>
                <a:cubicBezTo>
                  <a:pt x="167810" y="201458"/>
                  <a:pt x="165826" y="211572"/>
                  <a:pt x="163432" y="221537"/>
                </a:cubicBezTo>
                <a:cubicBezTo>
                  <a:pt x="161039" y="231503"/>
                  <a:pt x="156580" y="241586"/>
                  <a:pt x="150056" y="251787"/>
                </a:cubicBezTo>
                <a:cubicBezTo>
                  <a:pt x="143532" y="261988"/>
                  <a:pt x="135375" y="269364"/>
                  <a:pt x="125583" y="273916"/>
                </a:cubicBezTo>
                <a:cubicBezTo>
                  <a:pt x="115791" y="278467"/>
                  <a:pt x="113466" y="276514"/>
                  <a:pt x="118607" y="268055"/>
                </a:cubicBezTo>
                <a:cubicBezTo>
                  <a:pt x="123748" y="259597"/>
                  <a:pt x="128625" y="250950"/>
                  <a:pt x="133238" y="242113"/>
                </a:cubicBezTo>
                <a:cubicBezTo>
                  <a:pt x="137852" y="233276"/>
                  <a:pt x="141313" y="222514"/>
                  <a:pt x="143619" y="209826"/>
                </a:cubicBezTo>
                <a:cubicBezTo>
                  <a:pt x="145926" y="197139"/>
                  <a:pt x="147666" y="183406"/>
                  <a:pt x="148838" y="168629"/>
                </a:cubicBezTo>
                <a:cubicBezTo>
                  <a:pt x="150010" y="153852"/>
                  <a:pt x="150214" y="141579"/>
                  <a:pt x="149451" y="131813"/>
                </a:cubicBezTo>
                <a:cubicBezTo>
                  <a:pt x="148689" y="122046"/>
                  <a:pt x="147324" y="115215"/>
                  <a:pt x="145359" y="111321"/>
                </a:cubicBezTo>
                <a:cubicBezTo>
                  <a:pt x="143393" y="107427"/>
                  <a:pt x="143343" y="104317"/>
                  <a:pt x="145210" y="101991"/>
                </a:cubicBezTo>
                <a:cubicBezTo>
                  <a:pt x="147077" y="99666"/>
                  <a:pt x="152084" y="99278"/>
                  <a:pt x="160232" y="100828"/>
                </a:cubicBezTo>
                <a:cubicBezTo>
                  <a:pt x="167574" y="96798"/>
                  <a:pt x="175611" y="91369"/>
                  <a:pt x="184342" y="84541"/>
                </a:cubicBezTo>
                <a:cubicBezTo>
                  <a:pt x="193074" y="77714"/>
                  <a:pt x="198146" y="71525"/>
                  <a:pt x="199560" y="65975"/>
                </a:cubicBezTo>
                <a:cubicBezTo>
                  <a:pt x="200267" y="63200"/>
                  <a:pt x="201790" y="61538"/>
                  <a:pt x="204130" y="60989"/>
                </a:cubicBezTo>
                <a:close/>
                <a:moveTo>
                  <a:pt x="3065890" y="60094"/>
                </a:moveTo>
                <a:cubicBezTo>
                  <a:pt x="3068660" y="59720"/>
                  <a:pt x="3071441" y="60161"/>
                  <a:pt x="3074231" y="61417"/>
                </a:cubicBezTo>
                <a:cubicBezTo>
                  <a:pt x="3079812" y="63928"/>
                  <a:pt x="3085170" y="67342"/>
                  <a:pt x="3090305" y="71658"/>
                </a:cubicBezTo>
                <a:cubicBezTo>
                  <a:pt x="3095439" y="75974"/>
                  <a:pt x="3095194" y="80361"/>
                  <a:pt x="3089570" y="84820"/>
                </a:cubicBezTo>
                <a:cubicBezTo>
                  <a:pt x="3083945" y="89279"/>
                  <a:pt x="3079756" y="95675"/>
                  <a:pt x="3077003" y="104010"/>
                </a:cubicBezTo>
                <a:cubicBezTo>
                  <a:pt x="3080507" y="107978"/>
                  <a:pt x="3081945" y="111267"/>
                  <a:pt x="3081319" y="113874"/>
                </a:cubicBezTo>
                <a:lnTo>
                  <a:pt x="3077611" y="116529"/>
                </a:lnTo>
                <a:lnTo>
                  <a:pt x="3084500" y="115507"/>
                </a:lnTo>
                <a:cubicBezTo>
                  <a:pt x="3091929" y="116722"/>
                  <a:pt x="3098372" y="118524"/>
                  <a:pt x="3103829" y="120911"/>
                </a:cubicBezTo>
                <a:cubicBezTo>
                  <a:pt x="3109286" y="123298"/>
                  <a:pt x="3111004" y="127004"/>
                  <a:pt x="3108982" y="132027"/>
                </a:cubicBezTo>
                <a:cubicBezTo>
                  <a:pt x="3106961" y="137049"/>
                  <a:pt x="3104859" y="141831"/>
                  <a:pt x="3102676" y="146370"/>
                </a:cubicBezTo>
                <a:cubicBezTo>
                  <a:pt x="3122706" y="144051"/>
                  <a:pt x="3137198" y="141914"/>
                  <a:pt x="3146152" y="139961"/>
                </a:cubicBezTo>
                <a:cubicBezTo>
                  <a:pt x="3155107" y="138008"/>
                  <a:pt x="3162747" y="139418"/>
                  <a:pt x="3169072" y="144193"/>
                </a:cubicBezTo>
                <a:cubicBezTo>
                  <a:pt x="3175397" y="148968"/>
                  <a:pt x="3177202" y="152676"/>
                  <a:pt x="3174485" y="155318"/>
                </a:cubicBezTo>
                <a:cubicBezTo>
                  <a:pt x="3171769" y="157960"/>
                  <a:pt x="3165959" y="159485"/>
                  <a:pt x="3157054" y="159895"/>
                </a:cubicBezTo>
                <a:cubicBezTo>
                  <a:pt x="3148149" y="160304"/>
                  <a:pt x="3138723" y="160893"/>
                  <a:pt x="3128777" y="161662"/>
                </a:cubicBezTo>
                <a:cubicBezTo>
                  <a:pt x="3118830" y="162431"/>
                  <a:pt x="3109745" y="163212"/>
                  <a:pt x="3101522" y="164006"/>
                </a:cubicBezTo>
                <a:cubicBezTo>
                  <a:pt x="3113801" y="170530"/>
                  <a:pt x="3127446" y="177444"/>
                  <a:pt x="3142459" y="184749"/>
                </a:cubicBezTo>
                <a:cubicBezTo>
                  <a:pt x="3157473" y="192054"/>
                  <a:pt x="3170489" y="197229"/>
                  <a:pt x="3181508" y="200274"/>
                </a:cubicBezTo>
                <a:cubicBezTo>
                  <a:pt x="3192528" y="203318"/>
                  <a:pt x="3204908" y="205935"/>
                  <a:pt x="3218650" y="208124"/>
                </a:cubicBezTo>
                <a:cubicBezTo>
                  <a:pt x="3232392" y="210313"/>
                  <a:pt x="3233356" y="213423"/>
                  <a:pt x="3221543" y="217454"/>
                </a:cubicBezTo>
                <a:cubicBezTo>
                  <a:pt x="3209730" y="221485"/>
                  <a:pt x="3197492" y="224092"/>
                  <a:pt x="3184829" y="225277"/>
                </a:cubicBezTo>
                <a:lnTo>
                  <a:pt x="3182543" y="225174"/>
                </a:lnTo>
                <a:lnTo>
                  <a:pt x="3198270" y="235099"/>
                </a:lnTo>
                <a:cubicBezTo>
                  <a:pt x="3204589" y="240190"/>
                  <a:pt x="3205101" y="244786"/>
                  <a:pt x="3199805" y="248885"/>
                </a:cubicBezTo>
                <a:cubicBezTo>
                  <a:pt x="3194509" y="252984"/>
                  <a:pt x="3189374" y="260006"/>
                  <a:pt x="3184401" y="269953"/>
                </a:cubicBezTo>
                <a:cubicBezTo>
                  <a:pt x="3192959" y="279900"/>
                  <a:pt x="3193948" y="285158"/>
                  <a:pt x="3187368" y="285729"/>
                </a:cubicBezTo>
                <a:cubicBezTo>
                  <a:pt x="3180789" y="286299"/>
                  <a:pt x="3174082" y="286774"/>
                  <a:pt x="3167249" y="287152"/>
                </a:cubicBezTo>
                <a:cubicBezTo>
                  <a:pt x="3160415" y="287530"/>
                  <a:pt x="3148788" y="288792"/>
                  <a:pt x="3132367" y="290938"/>
                </a:cubicBezTo>
                <a:cubicBezTo>
                  <a:pt x="3129056" y="301269"/>
                  <a:pt x="3125217" y="303712"/>
                  <a:pt x="3120852" y="298268"/>
                </a:cubicBezTo>
                <a:cubicBezTo>
                  <a:pt x="3116486" y="292823"/>
                  <a:pt x="3113909" y="286749"/>
                  <a:pt x="3113122" y="280045"/>
                </a:cubicBezTo>
                <a:cubicBezTo>
                  <a:pt x="3112334" y="273342"/>
                  <a:pt x="3111370" y="266561"/>
                  <a:pt x="3110229" y="259702"/>
                </a:cubicBezTo>
                <a:cubicBezTo>
                  <a:pt x="3109088" y="252844"/>
                  <a:pt x="3106939" y="246944"/>
                  <a:pt x="3103783" y="242001"/>
                </a:cubicBezTo>
                <a:cubicBezTo>
                  <a:pt x="3100626" y="237059"/>
                  <a:pt x="3101402" y="234085"/>
                  <a:pt x="3106108" y="233081"/>
                </a:cubicBezTo>
                <a:cubicBezTo>
                  <a:pt x="3110815" y="232076"/>
                  <a:pt x="3115860" y="231965"/>
                  <a:pt x="3121242" y="232746"/>
                </a:cubicBezTo>
                <a:cubicBezTo>
                  <a:pt x="3126625" y="233527"/>
                  <a:pt x="3133697" y="233192"/>
                  <a:pt x="3142459" y="231741"/>
                </a:cubicBezTo>
                <a:cubicBezTo>
                  <a:pt x="3151222" y="230290"/>
                  <a:pt x="3157956" y="227760"/>
                  <a:pt x="3162663" y="224151"/>
                </a:cubicBezTo>
                <a:lnTo>
                  <a:pt x="3164670" y="223375"/>
                </a:lnTo>
                <a:lnTo>
                  <a:pt x="3153045" y="218589"/>
                </a:lnTo>
                <a:cubicBezTo>
                  <a:pt x="3144518" y="212946"/>
                  <a:pt x="3134767" y="205616"/>
                  <a:pt x="3123791" y="196599"/>
                </a:cubicBezTo>
                <a:cubicBezTo>
                  <a:pt x="3112815" y="187583"/>
                  <a:pt x="3103817" y="179447"/>
                  <a:pt x="3096797" y="172192"/>
                </a:cubicBezTo>
                <a:cubicBezTo>
                  <a:pt x="3087657" y="192581"/>
                  <a:pt x="3073074" y="207982"/>
                  <a:pt x="3053051" y="218393"/>
                </a:cubicBezTo>
                <a:cubicBezTo>
                  <a:pt x="3033028" y="228805"/>
                  <a:pt x="3014089" y="234408"/>
                  <a:pt x="2996236" y="235202"/>
                </a:cubicBezTo>
                <a:cubicBezTo>
                  <a:pt x="2978383" y="235995"/>
                  <a:pt x="2978104" y="232932"/>
                  <a:pt x="2995399" y="226011"/>
                </a:cubicBezTo>
                <a:cubicBezTo>
                  <a:pt x="3012694" y="219091"/>
                  <a:pt x="3028714" y="210902"/>
                  <a:pt x="3043461" y="201446"/>
                </a:cubicBezTo>
                <a:cubicBezTo>
                  <a:pt x="3058207" y="191989"/>
                  <a:pt x="3068954" y="180681"/>
                  <a:pt x="3075701" y="167522"/>
                </a:cubicBezTo>
                <a:cubicBezTo>
                  <a:pt x="3058871" y="170635"/>
                  <a:pt x="3047362" y="172970"/>
                  <a:pt x="3041173" y="174526"/>
                </a:cubicBezTo>
                <a:cubicBezTo>
                  <a:pt x="3034984" y="176083"/>
                  <a:pt x="3027905" y="173534"/>
                  <a:pt x="3019937" y="166880"/>
                </a:cubicBezTo>
                <a:cubicBezTo>
                  <a:pt x="3011968" y="160226"/>
                  <a:pt x="3013069" y="156899"/>
                  <a:pt x="3023239" y="156899"/>
                </a:cubicBezTo>
                <a:cubicBezTo>
                  <a:pt x="3031586" y="156899"/>
                  <a:pt x="3050326" y="154710"/>
                  <a:pt x="3079459" y="150332"/>
                </a:cubicBezTo>
                <a:cubicBezTo>
                  <a:pt x="3081617" y="138885"/>
                  <a:pt x="3081139" y="129915"/>
                  <a:pt x="3078026" y="123422"/>
                </a:cubicBezTo>
                <a:lnTo>
                  <a:pt x="3077327" y="116733"/>
                </a:lnTo>
                <a:lnTo>
                  <a:pt x="3073245" y="119655"/>
                </a:lnTo>
                <a:lnTo>
                  <a:pt x="3054716" y="123060"/>
                </a:lnTo>
                <a:cubicBezTo>
                  <a:pt x="3047920" y="123903"/>
                  <a:pt x="3041253" y="124920"/>
                  <a:pt x="3034717" y="126111"/>
                </a:cubicBezTo>
                <a:cubicBezTo>
                  <a:pt x="3033514" y="137372"/>
                  <a:pt x="3030339" y="139890"/>
                  <a:pt x="3025192" y="133664"/>
                </a:cubicBezTo>
                <a:cubicBezTo>
                  <a:pt x="3020045" y="127438"/>
                  <a:pt x="3015931" y="118170"/>
                  <a:pt x="3012849" y="105861"/>
                </a:cubicBezTo>
                <a:cubicBezTo>
                  <a:pt x="3009767" y="93551"/>
                  <a:pt x="3006629" y="84972"/>
                  <a:pt x="3003435" y="80123"/>
                </a:cubicBezTo>
                <a:cubicBezTo>
                  <a:pt x="3000242" y="75273"/>
                  <a:pt x="3002174" y="72849"/>
                  <a:pt x="3009230" y="72849"/>
                </a:cubicBezTo>
                <a:cubicBezTo>
                  <a:pt x="3014092" y="72849"/>
                  <a:pt x="3018389" y="73038"/>
                  <a:pt x="3022123" y="73416"/>
                </a:cubicBezTo>
                <a:cubicBezTo>
                  <a:pt x="3025856" y="73794"/>
                  <a:pt x="3031328" y="73264"/>
                  <a:pt x="3038540" y="71826"/>
                </a:cubicBezTo>
                <a:cubicBezTo>
                  <a:pt x="3045752" y="70387"/>
                  <a:pt x="3052108" y="67665"/>
                  <a:pt x="3057609" y="63659"/>
                </a:cubicBezTo>
                <a:cubicBezTo>
                  <a:pt x="3060359" y="61656"/>
                  <a:pt x="3063119" y="60467"/>
                  <a:pt x="3065890" y="60094"/>
                </a:cubicBezTo>
                <a:close/>
                <a:moveTo>
                  <a:pt x="490340" y="57454"/>
                </a:moveTo>
                <a:cubicBezTo>
                  <a:pt x="492899" y="57281"/>
                  <a:pt x="495561" y="57823"/>
                  <a:pt x="498323" y="59082"/>
                </a:cubicBezTo>
                <a:cubicBezTo>
                  <a:pt x="503848" y="61600"/>
                  <a:pt x="509383" y="65228"/>
                  <a:pt x="514927" y="69965"/>
                </a:cubicBezTo>
                <a:cubicBezTo>
                  <a:pt x="520471" y="74703"/>
                  <a:pt x="521354" y="78541"/>
                  <a:pt x="517578" y="81481"/>
                </a:cubicBezTo>
                <a:cubicBezTo>
                  <a:pt x="513801" y="84420"/>
                  <a:pt x="510859" y="87995"/>
                  <a:pt x="508750" y="92206"/>
                </a:cubicBezTo>
                <a:cubicBezTo>
                  <a:pt x="506642" y="96416"/>
                  <a:pt x="504639" y="104208"/>
                  <a:pt x="502742" y="115581"/>
                </a:cubicBezTo>
                <a:cubicBezTo>
                  <a:pt x="500844" y="126954"/>
                  <a:pt x="499895" y="141521"/>
                  <a:pt x="499895" y="159281"/>
                </a:cubicBezTo>
                <a:cubicBezTo>
                  <a:pt x="499895" y="176483"/>
                  <a:pt x="501610" y="193865"/>
                  <a:pt x="505039" y="211426"/>
                </a:cubicBezTo>
                <a:cubicBezTo>
                  <a:pt x="508469" y="228988"/>
                  <a:pt x="515491" y="242575"/>
                  <a:pt x="526108" y="252187"/>
                </a:cubicBezTo>
                <a:cubicBezTo>
                  <a:pt x="536724" y="261798"/>
                  <a:pt x="543363" y="264205"/>
                  <a:pt x="546023" y="259405"/>
                </a:cubicBezTo>
                <a:cubicBezTo>
                  <a:pt x="548683" y="254605"/>
                  <a:pt x="553138" y="245849"/>
                  <a:pt x="559389" y="233137"/>
                </a:cubicBezTo>
                <a:cubicBezTo>
                  <a:pt x="565640" y="220424"/>
                  <a:pt x="568176" y="223196"/>
                  <a:pt x="566998" y="241452"/>
                </a:cubicBezTo>
                <a:cubicBezTo>
                  <a:pt x="565820" y="259709"/>
                  <a:pt x="566598" y="274129"/>
                  <a:pt x="569333" y="284715"/>
                </a:cubicBezTo>
                <a:cubicBezTo>
                  <a:pt x="572068" y="295300"/>
                  <a:pt x="565501" y="298981"/>
                  <a:pt x="549632" y="295756"/>
                </a:cubicBezTo>
                <a:cubicBezTo>
                  <a:pt x="533763" y="292531"/>
                  <a:pt x="519165" y="282845"/>
                  <a:pt x="505839" y="266697"/>
                </a:cubicBezTo>
                <a:cubicBezTo>
                  <a:pt x="492513" y="250550"/>
                  <a:pt x="484275" y="228638"/>
                  <a:pt x="481124" y="200962"/>
                </a:cubicBezTo>
                <a:cubicBezTo>
                  <a:pt x="477974" y="173286"/>
                  <a:pt x="477568" y="146730"/>
                  <a:pt x="479906" y="121292"/>
                </a:cubicBezTo>
                <a:cubicBezTo>
                  <a:pt x="482244" y="95855"/>
                  <a:pt x="483115" y="82606"/>
                  <a:pt x="482520" y="81546"/>
                </a:cubicBezTo>
                <a:cubicBezTo>
                  <a:pt x="481924" y="80486"/>
                  <a:pt x="470995" y="81698"/>
                  <a:pt x="449731" y="85183"/>
                </a:cubicBezTo>
                <a:cubicBezTo>
                  <a:pt x="428467" y="88668"/>
                  <a:pt x="405885" y="91862"/>
                  <a:pt x="381986" y="94764"/>
                </a:cubicBezTo>
                <a:cubicBezTo>
                  <a:pt x="382743" y="127866"/>
                  <a:pt x="381738" y="155442"/>
                  <a:pt x="378972" y="177494"/>
                </a:cubicBezTo>
                <a:cubicBezTo>
                  <a:pt x="376207" y="199545"/>
                  <a:pt x="370812" y="218796"/>
                  <a:pt x="362787" y="235248"/>
                </a:cubicBezTo>
                <a:cubicBezTo>
                  <a:pt x="354763" y="251700"/>
                  <a:pt x="340953" y="264952"/>
                  <a:pt x="321357" y="275004"/>
                </a:cubicBezTo>
                <a:cubicBezTo>
                  <a:pt x="301762" y="285056"/>
                  <a:pt x="299207" y="283103"/>
                  <a:pt x="313693" y="269144"/>
                </a:cubicBezTo>
                <a:cubicBezTo>
                  <a:pt x="328179" y="255185"/>
                  <a:pt x="338683" y="239570"/>
                  <a:pt x="345207" y="222300"/>
                </a:cubicBezTo>
                <a:cubicBezTo>
                  <a:pt x="351731" y="205030"/>
                  <a:pt x="355771" y="187059"/>
                  <a:pt x="357327" y="168387"/>
                </a:cubicBezTo>
                <a:cubicBezTo>
                  <a:pt x="358884" y="149715"/>
                  <a:pt x="359662" y="134228"/>
                  <a:pt x="359662" y="121925"/>
                </a:cubicBezTo>
                <a:cubicBezTo>
                  <a:pt x="359662" y="109262"/>
                  <a:pt x="358744" y="100732"/>
                  <a:pt x="356909" y="96336"/>
                </a:cubicBezTo>
                <a:cubicBezTo>
                  <a:pt x="355073" y="91939"/>
                  <a:pt x="352739" y="86919"/>
                  <a:pt x="349904" y="81276"/>
                </a:cubicBezTo>
                <a:cubicBezTo>
                  <a:pt x="347070" y="75633"/>
                  <a:pt x="348956" y="73221"/>
                  <a:pt x="355560" y="74039"/>
                </a:cubicBezTo>
                <a:cubicBezTo>
                  <a:pt x="362164" y="74858"/>
                  <a:pt x="367373" y="76030"/>
                  <a:pt x="371187" y="77555"/>
                </a:cubicBezTo>
                <a:cubicBezTo>
                  <a:pt x="375000" y="79081"/>
                  <a:pt x="378575" y="79844"/>
                  <a:pt x="381912" y="79844"/>
                </a:cubicBezTo>
                <a:cubicBezTo>
                  <a:pt x="386389" y="79844"/>
                  <a:pt x="396587" y="78678"/>
                  <a:pt x="412505" y="76346"/>
                </a:cubicBezTo>
                <a:cubicBezTo>
                  <a:pt x="428424" y="74015"/>
                  <a:pt x="442969" y="71531"/>
                  <a:pt x="456140" y="68896"/>
                </a:cubicBezTo>
                <a:cubicBezTo>
                  <a:pt x="469311" y="66260"/>
                  <a:pt x="478253" y="63336"/>
                  <a:pt x="482966" y="60124"/>
                </a:cubicBezTo>
                <a:cubicBezTo>
                  <a:pt x="485323" y="58518"/>
                  <a:pt x="487781" y="57628"/>
                  <a:pt x="490340" y="57454"/>
                </a:cubicBezTo>
                <a:close/>
                <a:moveTo>
                  <a:pt x="4861797" y="55836"/>
                </a:moveTo>
                <a:cubicBezTo>
                  <a:pt x="4865145" y="55709"/>
                  <a:pt x="4869377" y="55941"/>
                  <a:pt x="4874493" y="56533"/>
                </a:cubicBezTo>
                <a:cubicBezTo>
                  <a:pt x="4884911" y="57414"/>
                  <a:pt x="4892539" y="60077"/>
                  <a:pt x="4897375" y="64524"/>
                </a:cubicBezTo>
                <a:cubicBezTo>
                  <a:pt x="4902212" y="68970"/>
                  <a:pt x="4903661" y="75379"/>
                  <a:pt x="4901719" y="83750"/>
                </a:cubicBezTo>
                <a:cubicBezTo>
                  <a:pt x="4899779" y="92122"/>
                  <a:pt x="4893552" y="93657"/>
                  <a:pt x="4883041" y="88355"/>
                </a:cubicBezTo>
                <a:cubicBezTo>
                  <a:pt x="4872530" y="83053"/>
                  <a:pt x="4863362" y="75832"/>
                  <a:pt x="4855536" y="66691"/>
                </a:cubicBezTo>
                <a:cubicBezTo>
                  <a:pt x="4849667" y="59836"/>
                  <a:pt x="4851754" y="56217"/>
                  <a:pt x="4861797" y="55836"/>
                </a:cubicBezTo>
                <a:close/>
                <a:moveTo>
                  <a:pt x="1436960" y="55499"/>
                </a:moveTo>
                <a:cubicBezTo>
                  <a:pt x="1445944" y="56438"/>
                  <a:pt x="1454297" y="58475"/>
                  <a:pt x="1462019" y="61608"/>
                </a:cubicBezTo>
                <a:cubicBezTo>
                  <a:pt x="1469742" y="64741"/>
                  <a:pt x="1472739" y="71047"/>
                  <a:pt x="1471011" y="80526"/>
                </a:cubicBezTo>
                <a:cubicBezTo>
                  <a:pt x="1469283" y="90005"/>
                  <a:pt x="1461923" y="91676"/>
                  <a:pt x="1448930" y="85538"/>
                </a:cubicBezTo>
                <a:cubicBezTo>
                  <a:pt x="1440857" y="80175"/>
                  <a:pt x="1434597" y="73593"/>
                  <a:pt x="1430152" y="65792"/>
                </a:cubicBezTo>
                <a:cubicBezTo>
                  <a:pt x="1425706" y="57991"/>
                  <a:pt x="1427976" y="54560"/>
                  <a:pt x="1436960" y="55499"/>
                </a:cubicBezTo>
                <a:close/>
                <a:moveTo>
                  <a:pt x="3351621" y="54001"/>
                </a:moveTo>
                <a:cubicBezTo>
                  <a:pt x="3354357" y="54071"/>
                  <a:pt x="3358753" y="55653"/>
                  <a:pt x="3364809" y="58747"/>
                </a:cubicBezTo>
                <a:cubicBezTo>
                  <a:pt x="3376920" y="64936"/>
                  <a:pt x="3381099" y="70188"/>
                  <a:pt x="3377347" y="74504"/>
                </a:cubicBezTo>
                <a:cubicBezTo>
                  <a:pt x="3373596" y="78820"/>
                  <a:pt x="3369602" y="85025"/>
                  <a:pt x="3365367" y="93117"/>
                </a:cubicBezTo>
                <a:cubicBezTo>
                  <a:pt x="3361131" y="101210"/>
                  <a:pt x="3357662" y="105727"/>
                  <a:pt x="3354958" y="106670"/>
                </a:cubicBezTo>
                <a:cubicBezTo>
                  <a:pt x="3361693" y="105281"/>
                  <a:pt x="3369050" y="102599"/>
                  <a:pt x="3377031" y="98624"/>
                </a:cubicBezTo>
                <a:cubicBezTo>
                  <a:pt x="3385012" y="94649"/>
                  <a:pt x="3392667" y="95486"/>
                  <a:pt x="3399997" y="101135"/>
                </a:cubicBezTo>
                <a:cubicBezTo>
                  <a:pt x="3407327" y="106785"/>
                  <a:pt x="3402806" y="111867"/>
                  <a:pt x="3386435" y="116381"/>
                </a:cubicBezTo>
                <a:cubicBezTo>
                  <a:pt x="3370064" y="120895"/>
                  <a:pt x="3357786" y="122378"/>
                  <a:pt x="3349600" y="120827"/>
                </a:cubicBezTo>
                <a:cubicBezTo>
                  <a:pt x="3332336" y="148844"/>
                  <a:pt x="3314297" y="169857"/>
                  <a:pt x="3295483" y="183865"/>
                </a:cubicBezTo>
                <a:cubicBezTo>
                  <a:pt x="3276668" y="197874"/>
                  <a:pt x="3271543" y="198937"/>
                  <a:pt x="3280107" y="187056"/>
                </a:cubicBezTo>
                <a:cubicBezTo>
                  <a:pt x="3288671" y="175174"/>
                  <a:pt x="3296521" y="164474"/>
                  <a:pt x="3303659" y="154955"/>
                </a:cubicBezTo>
                <a:cubicBezTo>
                  <a:pt x="3310797" y="145437"/>
                  <a:pt x="3318210" y="134529"/>
                  <a:pt x="3325899" y="122232"/>
                </a:cubicBezTo>
                <a:cubicBezTo>
                  <a:pt x="3333589" y="109935"/>
                  <a:pt x="3339551" y="97688"/>
                  <a:pt x="3343787" y="85490"/>
                </a:cubicBezTo>
                <a:cubicBezTo>
                  <a:pt x="3348022" y="73292"/>
                  <a:pt x="3349557" y="64238"/>
                  <a:pt x="3348391" y="58329"/>
                </a:cubicBezTo>
                <a:cubicBezTo>
                  <a:pt x="3347808" y="55374"/>
                  <a:pt x="3348885" y="53931"/>
                  <a:pt x="3351621" y="54001"/>
                </a:cubicBezTo>
                <a:close/>
                <a:moveTo>
                  <a:pt x="3165946" y="52955"/>
                </a:moveTo>
                <a:cubicBezTo>
                  <a:pt x="3169029" y="52885"/>
                  <a:pt x="3172371" y="53588"/>
                  <a:pt x="3175974" y="55064"/>
                </a:cubicBezTo>
                <a:cubicBezTo>
                  <a:pt x="3183179" y="58016"/>
                  <a:pt x="3189108" y="62071"/>
                  <a:pt x="3193759" y="67230"/>
                </a:cubicBezTo>
                <a:cubicBezTo>
                  <a:pt x="3198410" y="72390"/>
                  <a:pt x="3197665" y="77186"/>
                  <a:pt x="3191526" y="81620"/>
                </a:cubicBezTo>
                <a:cubicBezTo>
                  <a:pt x="3185387" y="86054"/>
                  <a:pt x="3179899" y="92035"/>
                  <a:pt x="3175062" y="99563"/>
                </a:cubicBezTo>
                <a:cubicBezTo>
                  <a:pt x="3183620" y="108729"/>
                  <a:pt x="3184221" y="113590"/>
                  <a:pt x="3176867" y="114149"/>
                </a:cubicBezTo>
                <a:cubicBezTo>
                  <a:pt x="3169512" y="114707"/>
                  <a:pt x="3162613" y="115175"/>
                  <a:pt x="3156170" y="115553"/>
                </a:cubicBezTo>
                <a:cubicBezTo>
                  <a:pt x="3149727" y="115931"/>
                  <a:pt x="3141359" y="116809"/>
                  <a:pt x="3131065" y="118186"/>
                </a:cubicBezTo>
                <a:cubicBezTo>
                  <a:pt x="3127468" y="126942"/>
                  <a:pt x="3123394" y="127608"/>
                  <a:pt x="3118842" y="120185"/>
                </a:cubicBezTo>
                <a:cubicBezTo>
                  <a:pt x="3114291" y="112763"/>
                  <a:pt x="3111051" y="104425"/>
                  <a:pt x="3109122" y="95173"/>
                </a:cubicBezTo>
                <a:cubicBezTo>
                  <a:pt x="3107193" y="85921"/>
                  <a:pt x="3104642" y="77937"/>
                  <a:pt x="3101467" y="71221"/>
                </a:cubicBezTo>
                <a:cubicBezTo>
                  <a:pt x="3098292" y="64505"/>
                  <a:pt x="3099764" y="61553"/>
                  <a:pt x="3105885" y="62366"/>
                </a:cubicBezTo>
                <a:cubicBezTo>
                  <a:pt x="3112006" y="63178"/>
                  <a:pt x="3117422" y="63956"/>
                  <a:pt x="3122135" y="64700"/>
                </a:cubicBezTo>
                <a:cubicBezTo>
                  <a:pt x="3126848" y="65445"/>
                  <a:pt x="3132637" y="64902"/>
                  <a:pt x="3139502" y="63073"/>
                </a:cubicBezTo>
                <a:cubicBezTo>
                  <a:pt x="3146366" y="61243"/>
                  <a:pt x="3152360" y="58713"/>
                  <a:pt x="3157482" y="55482"/>
                </a:cubicBezTo>
                <a:cubicBezTo>
                  <a:pt x="3160043" y="53867"/>
                  <a:pt x="3162864" y="53024"/>
                  <a:pt x="3165946" y="52955"/>
                </a:cubicBezTo>
                <a:close/>
                <a:moveTo>
                  <a:pt x="972883" y="51983"/>
                </a:moveTo>
                <a:cubicBezTo>
                  <a:pt x="974294" y="51825"/>
                  <a:pt x="976134" y="51999"/>
                  <a:pt x="978406" y="52506"/>
                </a:cubicBezTo>
                <a:cubicBezTo>
                  <a:pt x="987490" y="54534"/>
                  <a:pt x="995102" y="57166"/>
                  <a:pt x="1001241" y="60403"/>
                </a:cubicBezTo>
                <a:cubicBezTo>
                  <a:pt x="1007380" y="63640"/>
                  <a:pt x="1009077" y="67882"/>
                  <a:pt x="1006329" y="73128"/>
                </a:cubicBezTo>
                <a:cubicBezTo>
                  <a:pt x="1003582" y="78374"/>
                  <a:pt x="1001843" y="97337"/>
                  <a:pt x="1001111" y="130017"/>
                </a:cubicBezTo>
                <a:cubicBezTo>
                  <a:pt x="1008875" y="126991"/>
                  <a:pt x="1015200" y="125069"/>
                  <a:pt x="1020087" y="124250"/>
                </a:cubicBezTo>
                <a:cubicBezTo>
                  <a:pt x="1024973" y="123432"/>
                  <a:pt x="1028675" y="124917"/>
                  <a:pt x="1031193" y="128706"/>
                </a:cubicBezTo>
                <a:cubicBezTo>
                  <a:pt x="1033711" y="132495"/>
                  <a:pt x="1032684" y="136361"/>
                  <a:pt x="1028114" y="140305"/>
                </a:cubicBezTo>
                <a:cubicBezTo>
                  <a:pt x="1023544" y="144249"/>
                  <a:pt x="1014543" y="147988"/>
                  <a:pt x="1001111" y="151523"/>
                </a:cubicBezTo>
                <a:lnTo>
                  <a:pt x="1001111" y="191893"/>
                </a:lnTo>
                <a:cubicBezTo>
                  <a:pt x="1027565" y="177878"/>
                  <a:pt x="1039044" y="174061"/>
                  <a:pt x="1035546" y="180442"/>
                </a:cubicBezTo>
                <a:cubicBezTo>
                  <a:pt x="1032049" y="186823"/>
                  <a:pt x="1019566" y="197623"/>
                  <a:pt x="998097" y="212840"/>
                </a:cubicBezTo>
                <a:cubicBezTo>
                  <a:pt x="976629" y="228058"/>
                  <a:pt x="964084" y="237539"/>
                  <a:pt x="960462" y="241285"/>
                </a:cubicBezTo>
                <a:cubicBezTo>
                  <a:pt x="956841" y="245031"/>
                  <a:pt x="951548" y="244984"/>
                  <a:pt x="944584" y="241145"/>
                </a:cubicBezTo>
                <a:cubicBezTo>
                  <a:pt x="937621" y="237307"/>
                  <a:pt x="933019" y="232901"/>
                  <a:pt x="930780" y="227928"/>
                </a:cubicBezTo>
                <a:cubicBezTo>
                  <a:pt x="928542" y="222954"/>
                  <a:pt x="931472" y="220015"/>
                  <a:pt x="939571" y="219110"/>
                </a:cubicBezTo>
                <a:cubicBezTo>
                  <a:pt x="947669" y="218204"/>
                  <a:pt x="961523" y="212301"/>
                  <a:pt x="981131" y="201399"/>
                </a:cubicBezTo>
                <a:lnTo>
                  <a:pt x="981131" y="155839"/>
                </a:lnTo>
                <a:cubicBezTo>
                  <a:pt x="969956" y="158171"/>
                  <a:pt x="961324" y="157557"/>
                  <a:pt x="955235" y="153997"/>
                </a:cubicBezTo>
                <a:cubicBezTo>
                  <a:pt x="949145" y="150438"/>
                  <a:pt x="948525" y="147756"/>
                  <a:pt x="953374" y="145951"/>
                </a:cubicBezTo>
                <a:cubicBezTo>
                  <a:pt x="958224" y="144147"/>
                  <a:pt x="967476" y="140727"/>
                  <a:pt x="981131" y="135691"/>
                </a:cubicBezTo>
                <a:cubicBezTo>
                  <a:pt x="981131" y="128176"/>
                  <a:pt x="980750" y="116235"/>
                  <a:pt x="979987" y="99870"/>
                </a:cubicBezTo>
                <a:cubicBezTo>
                  <a:pt x="979224" y="83505"/>
                  <a:pt x="976499" y="71013"/>
                  <a:pt x="971811" y="62394"/>
                </a:cubicBezTo>
                <a:cubicBezTo>
                  <a:pt x="968295" y="55929"/>
                  <a:pt x="968652" y="52459"/>
                  <a:pt x="972883" y="51983"/>
                </a:cubicBezTo>
                <a:close/>
                <a:moveTo>
                  <a:pt x="3449464" y="51883"/>
                </a:moveTo>
                <a:cubicBezTo>
                  <a:pt x="3455752" y="52714"/>
                  <a:pt x="3462586" y="55154"/>
                  <a:pt x="3469965" y="59203"/>
                </a:cubicBezTo>
                <a:cubicBezTo>
                  <a:pt x="3477345" y="63252"/>
                  <a:pt x="3479847" y="67705"/>
                  <a:pt x="3477472" y="72560"/>
                </a:cubicBezTo>
                <a:cubicBezTo>
                  <a:pt x="3475096" y="77416"/>
                  <a:pt x="3473531" y="85912"/>
                  <a:pt x="3472774" y="98047"/>
                </a:cubicBezTo>
                <a:cubicBezTo>
                  <a:pt x="3472018" y="110183"/>
                  <a:pt x="3471267" y="124734"/>
                  <a:pt x="3470523" y="141700"/>
                </a:cubicBezTo>
                <a:cubicBezTo>
                  <a:pt x="3477183" y="140324"/>
                  <a:pt x="3482299" y="138615"/>
                  <a:pt x="3485871" y="136575"/>
                </a:cubicBezTo>
                <a:cubicBezTo>
                  <a:pt x="3489443" y="134535"/>
                  <a:pt x="3493567" y="134578"/>
                  <a:pt x="3498242" y="136705"/>
                </a:cubicBezTo>
                <a:cubicBezTo>
                  <a:pt x="3502918" y="138832"/>
                  <a:pt x="3507637" y="141728"/>
                  <a:pt x="3512400" y="145393"/>
                </a:cubicBezTo>
                <a:cubicBezTo>
                  <a:pt x="3517162" y="149058"/>
                  <a:pt x="3518182" y="153241"/>
                  <a:pt x="3515460" y="157941"/>
                </a:cubicBezTo>
                <a:cubicBezTo>
                  <a:pt x="3512738" y="162642"/>
                  <a:pt x="3511950" y="173556"/>
                  <a:pt x="3513097" y="190683"/>
                </a:cubicBezTo>
                <a:cubicBezTo>
                  <a:pt x="3514245" y="207811"/>
                  <a:pt x="3516579" y="225822"/>
                  <a:pt x="3520102" y="244717"/>
                </a:cubicBezTo>
                <a:cubicBezTo>
                  <a:pt x="3523624" y="263612"/>
                  <a:pt x="3522080" y="280179"/>
                  <a:pt x="3515469" y="294417"/>
                </a:cubicBezTo>
                <a:cubicBezTo>
                  <a:pt x="3508859" y="308655"/>
                  <a:pt x="3503095" y="311057"/>
                  <a:pt x="3498177" y="301625"/>
                </a:cubicBezTo>
                <a:cubicBezTo>
                  <a:pt x="3493260" y="292194"/>
                  <a:pt x="3487009" y="282638"/>
                  <a:pt x="3479425" y="272957"/>
                </a:cubicBezTo>
                <a:cubicBezTo>
                  <a:pt x="3471841" y="263277"/>
                  <a:pt x="3470573" y="259240"/>
                  <a:pt x="3475621" y="260847"/>
                </a:cubicBezTo>
                <a:cubicBezTo>
                  <a:pt x="3480668" y="262453"/>
                  <a:pt x="3485533" y="263814"/>
                  <a:pt x="3490215" y="264930"/>
                </a:cubicBezTo>
                <a:cubicBezTo>
                  <a:pt x="3494897" y="266046"/>
                  <a:pt x="3496847" y="260047"/>
                  <a:pt x="3496066" y="246931"/>
                </a:cubicBezTo>
                <a:cubicBezTo>
                  <a:pt x="3495284" y="233816"/>
                  <a:pt x="3494512" y="221503"/>
                  <a:pt x="3493750" y="209994"/>
                </a:cubicBezTo>
                <a:cubicBezTo>
                  <a:pt x="3492987" y="198485"/>
                  <a:pt x="3491669" y="186733"/>
                  <a:pt x="3489796" y="174740"/>
                </a:cubicBezTo>
                <a:cubicBezTo>
                  <a:pt x="3487924" y="162747"/>
                  <a:pt x="3486231" y="156211"/>
                  <a:pt x="3484718" y="155132"/>
                </a:cubicBezTo>
                <a:cubicBezTo>
                  <a:pt x="3483205" y="154053"/>
                  <a:pt x="3476662" y="154484"/>
                  <a:pt x="3465091" y="156425"/>
                </a:cubicBezTo>
                <a:cubicBezTo>
                  <a:pt x="3453520" y="158366"/>
                  <a:pt x="3445601" y="159870"/>
                  <a:pt x="3441334" y="160936"/>
                </a:cubicBezTo>
                <a:lnTo>
                  <a:pt x="3441334" y="179056"/>
                </a:lnTo>
                <a:cubicBezTo>
                  <a:pt x="3444472" y="179143"/>
                  <a:pt x="3449659" y="177996"/>
                  <a:pt x="3456896" y="175615"/>
                </a:cubicBezTo>
                <a:cubicBezTo>
                  <a:pt x="3464133" y="173233"/>
                  <a:pt x="3470353" y="174560"/>
                  <a:pt x="3475555" y="179596"/>
                </a:cubicBezTo>
                <a:cubicBezTo>
                  <a:pt x="3480758" y="184631"/>
                  <a:pt x="3477521" y="188352"/>
                  <a:pt x="3465844" y="190758"/>
                </a:cubicBezTo>
                <a:cubicBezTo>
                  <a:pt x="3454167" y="193164"/>
                  <a:pt x="3445998" y="193976"/>
                  <a:pt x="3441334" y="193195"/>
                </a:cubicBezTo>
                <a:lnTo>
                  <a:pt x="3441334" y="208227"/>
                </a:lnTo>
                <a:cubicBezTo>
                  <a:pt x="3445998" y="208326"/>
                  <a:pt x="3452382" y="206989"/>
                  <a:pt x="3460487" y="204217"/>
                </a:cubicBezTo>
                <a:cubicBezTo>
                  <a:pt x="3468592" y="201446"/>
                  <a:pt x="3475013" y="202782"/>
                  <a:pt x="3479751" y="208227"/>
                </a:cubicBezTo>
                <a:cubicBezTo>
                  <a:pt x="3484488" y="213671"/>
                  <a:pt x="3481667" y="217587"/>
                  <a:pt x="3471286" y="219975"/>
                </a:cubicBezTo>
                <a:cubicBezTo>
                  <a:pt x="3460905" y="222362"/>
                  <a:pt x="3450859" y="223556"/>
                  <a:pt x="3441148" y="223556"/>
                </a:cubicBezTo>
                <a:cubicBezTo>
                  <a:pt x="3440441" y="241824"/>
                  <a:pt x="3437660" y="259231"/>
                  <a:pt x="3432805" y="275776"/>
                </a:cubicBezTo>
                <a:cubicBezTo>
                  <a:pt x="3427949" y="292321"/>
                  <a:pt x="3423301" y="298928"/>
                  <a:pt x="3418861" y="295598"/>
                </a:cubicBezTo>
                <a:cubicBezTo>
                  <a:pt x="3414421" y="292268"/>
                  <a:pt x="3411587" y="287000"/>
                  <a:pt x="3410359" y="279794"/>
                </a:cubicBezTo>
                <a:cubicBezTo>
                  <a:pt x="3409132" y="272589"/>
                  <a:pt x="3410465" y="264071"/>
                  <a:pt x="3414359" y="254242"/>
                </a:cubicBezTo>
                <a:cubicBezTo>
                  <a:pt x="3418253" y="244413"/>
                  <a:pt x="3420976" y="227655"/>
                  <a:pt x="3422526" y="203966"/>
                </a:cubicBezTo>
                <a:cubicBezTo>
                  <a:pt x="3424076" y="180278"/>
                  <a:pt x="3423100" y="165225"/>
                  <a:pt x="3419596" y="158806"/>
                </a:cubicBezTo>
                <a:cubicBezTo>
                  <a:pt x="3416092" y="152388"/>
                  <a:pt x="3417345" y="148711"/>
                  <a:pt x="3423354" y="147774"/>
                </a:cubicBezTo>
                <a:cubicBezTo>
                  <a:pt x="3429363" y="146838"/>
                  <a:pt x="3433096" y="146562"/>
                  <a:pt x="3434553" y="146947"/>
                </a:cubicBezTo>
                <a:cubicBezTo>
                  <a:pt x="3436010" y="147331"/>
                  <a:pt x="3441340" y="146971"/>
                  <a:pt x="3450543" y="145868"/>
                </a:cubicBezTo>
                <a:cubicBezTo>
                  <a:pt x="3450543" y="133093"/>
                  <a:pt x="3450351" y="117903"/>
                  <a:pt x="3449966" y="100298"/>
                </a:cubicBezTo>
                <a:cubicBezTo>
                  <a:pt x="3449582" y="82693"/>
                  <a:pt x="3447830" y="70015"/>
                  <a:pt x="3444711" y="62263"/>
                </a:cubicBezTo>
                <a:cubicBezTo>
                  <a:pt x="3441592" y="54512"/>
                  <a:pt x="3443176" y="51052"/>
                  <a:pt x="3449464" y="51883"/>
                </a:cubicBezTo>
                <a:close/>
                <a:moveTo>
                  <a:pt x="2768166" y="50748"/>
                </a:moveTo>
                <a:cubicBezTo>
                  <a:pt x="2776463" y="52372"/>
                  <a:pt x="2783489" y="54794"/>
                  <a:pt x="2789244" y="58012"/>
                </a:cubicBezTo>
                <a:cubicBezTo>
                  <a:pt x="2794998" y="61231"/>
                  <a:pt x="2796890" y="65265"/>
                  <a:pt x="2794918" y="70114"/>
                </a:cubicBezTo>
                <a:cubicBezTo>
                  <a:pt x="2792946" y="74963"/>
                  <a:pt x="2791210" y="87930"/>
                  <a:pt x="2789709" y="109014"/>
                </a:cubicBezTo>
                <a:cubicBezTo>
                  <a:pt x="2815270" y="106013"/>
                  <a:pt x="2832013" y="102928"/>
                  <a:pt x="2839938" y="99759"/>
                </a:cubicBezTo>
                <a:cubicBezTo>
                  <a:pt x="2847864" y="96590"/>
                  <a:pt x="2855692" y="97275"/>
                  <a:pt x="2863425" y="101814"/>
                </a:cubicBezTo>
                <a:cubicBezTo>
                  <a:pt x="2871158" y="106354"/>
                  <a:pt x="2877539" y="110685"/>
                  <a:pt x="2882568" y="114809"/>
                </a:cubicBezTo>
                <a:cubicBezTo>
                  <a:pt x="2887597" y="118933"/>
                  <a:pt x="2887303" y="123819"/>
                  <a:pt x="2881685" y="129469"/>
                </a:cubicBezTo>
                <a:cubicBezTo>
                  <a:pt x="2876066" y="135118"/>
                  <a:pt x="2871533" y="143111"/>
                  <a:pt x="2868086" y="153448"/>
                </a:cubicBezTo>
                <a:cubicBezTo>
                  <a:pt x="2864638" y="163786"/>
                  <a:pt x="2857624" y="179025"/>
                  <a:pt x="2847045" y="199167"/>
                </a:cubicBezTo>
                <a:cubicBezTo>
                  <a:pt x="2836466" y="219308"/>
                  <a:pt x="2829539" y="222378"/>
                  <a:pt x="2826265" y="208375"/>
                </a:cubicBezTo>
                <a:cubicBezTo>
                  <a:pt x="2811630" y="209132"/>
                  <a:pt x="2798211" y="210186"/>
                  <a:pt x="2786007" y="211538"/>
                </a:cubicBezTo>
                <a:cubicBezTo>
                  <a:pt x="2784580" y="239791"/>
                  <a:pt x="2789672" y="256810"/>
                  <a:pt x="2801280" y="262595"/>
                </a:cubicBezTo>
                <a:cubicBezTo>
                  <a:pt x="2812889" y="268381"/>
                  <a:pt x="2828324" y="270911"/>
                  <a:pt x="2847584" y="270186"/>
                </a:cubicBezTo>
                <a:cubicBezTo>
                  <a:pt x="2866845" y="269460"/>
                  <a:pt x="2879319" y="266611"/>
                  <a:pt x="2885005" y="261637"/>
                </a:cubicBezTo>
                <a:cubicBezTo>
                  <a:pt x="2890692" y="256664"/>
                  <a:pt x="2895241" y="246909"/>
                  <a:pt x="2898651" y="232374"/>
                </a:cubicBezTo>
                <a:cubicBezTo>
                  <a:pt x="2902062" y="217838"/>
                  <a:pt x="2904781" y="218071"/>
                  <a:pt x="2906809" y="233072"/>
                </a:cubicBezTo>
                <a:cubicBezTo>
                  <a:pt x="2908837" y="248072"/>
                  <a:pt x="2912396" y="258875"/>
                  <a:pt x="2917487" y="265479"/>
                </a:cubicBezTo>
                <a:cubicBezTo>
                  <a:pt x="2922578" y="272083"/>
                  <a:pt x="2917047" y="278613"/>
                  <a:pt x="2900893" y="285068"/>
                </a:cubicBezTo>
                <a:cubicBezTo>
                  <a:pt x="2884739" y="291524"/>
                  <a:pt x="2863999" y="294751"/>
                  <a:pt x="2838673" y="294751"/>
                </a:cubicBezTo>
                <a:cubicBezTo>
                  <a:pt x="2813670" y="294751"/>
                  <a:pt x="2794760" y="289577"/>
                  <a:pt x="2781942" y="279227"/>
                </a:cubicBezTo>
                <a:cubicBezTo>
                  <a:pt x="2769124" y="268877"/>
                  <a:pt x="2763497" y="246816"/>
                  <a:pt x="2765059" y="213045"/>
                </a:cubicBezTo>
                <a:cubicBezTo>
                  <a:pt x="2755274" y="214595"/>
                  <a:pt x="2745234" y="216400"/>
                  <a:pt x="2734940" y="218458"/>
                </a:cubicBezTo>
                <a:cubicBezTo>
                  <a:pt x="2729545" y="227301"/>
                  <a:pt x="2724866" y="228793"/>
                  <a:pt x="2720904" y="222933"/>
                </a:cubicBezTo>
                <a:cubicBezTo>
                  <a:pt x="2716941" y="217073"/>
                  <a:pt x="2713971" y="208202"/>
                  <a:pt x="2711993" y="196320"/>
                </a:cubicBezTo>
                <a:cubicBezTo>
                  <a:pt x="2710015" y="184439"/>
                  <a:pt x="2707500" y="171826"/>
                  <a:pt x="2704449" y="158481"/>
                </a:cubicBezTo>
                <a:cubicBezTo>
                  <a:pt x="2701398" y="145136"/>
                  <a:pt x="2697702" y="134333"/>
                  <a:pt x="2693361" y="126073"/>
                </a:cubicBezTo>
                <a:cubicBezTo>
                  <a:pt x="2689021" y="117813"/>
                  <a:pt x="2690093" y="114087"/>
                  <a:pt x="2696580" y="114893"/>
                </a:cubicBezTo>
                <a:cubicBezTo>
                  <a:pt x="2703066" y="115699"/>
                  <a:pt x="2709701" y="116858"/>
                  <a:pt x="2716485" y="118372"/>
                </a:cubicBezTo>
                <a:cubicBezTo>
                  <a:pt x="2730500" y="117640"/>
                  <a:pt x="2747082" y="115854"/>
                  <a:pt x="2766231" y="113014"/>
                </a:cubicBezTo>
                <a:cubicBezTo>
                  <a:pt x="2766231" y="101269"/>
                  <a:pt x="2765850" y="90857"/>
                  <a:pt x="2765087" y="81778"/>
                </a:cubicBezTo>
                <a:cubicBezTo>
                  <a:pt x="2764324" y="72700"/>
                  <a:pt x="2762572" y="64852"/>
                  <a:pt x="2759832" y="58236"/>
                </a:cubicBezTo>
                <a:cubicBezTo>
                  <a:pt x="2757091" y="51619"/>
                  <a:pt x="2759869" y="49123"/>
                  <a:pt x="2768166" y="50748"/>
                </a:cubicBezTo>
                <a:close/>
                <a:moveTo>
                  <a:pt x="3938765" y="49568"/>
                </a:moveTo>
                <a:cubicBezTo>
                  <a:pt x="3941301" y="49944"/>
                  <a:pt x="3944423" y="50725"/>
                  <a:pt x="3948131" y="51911"/>
                </a:cubicBezTo>
                <a:cubicBezTo>
                  <a:pt x="3962964" y="56654"/>
                  <a:pt x="3968632" y="61910"/>
                  <a:pt x="3965135" y="67677"/>
                </a:cubicBezTo>
                <a:cubicBezTo>
                  <a:pt x="3961637" y="73444"/>
                  <a:pt x="3959889" y="86956"/>
                  <a:pt x="3959889" y="108214"/>
                </a:cubicBezTo>
                <a:cubicBezTo>
                  <a:pt x="3966090" y="108834"/>
                  <a:pt x="3972861" y="110874"/>
                  <a:pt x="3980204" y="114335"/>
                </a:cubicBezTo>
                <a:cubicBezTo>
                  <a:pt x="3987546" y="117795"/>
                  <a:pt x="3991831" y="124216"/>
                  <a:pt x="3993059" y="133599"/>
                </a:cubicBezTo>
                <a:cubicBezTo>
                  <a:pt x="3994287" y="142981"/>
                  <a:pt x="3990414" y="145207"/>
                  <a:pt x="3981441" y="140277"/>
                </a:cubicBezTo>
                <a:cubicBezTo>
                  <a:pt x="3972468" y="135347"/>
                  <a:pt x="3965284" y="127307"/>
                  <a:pt x="3959889" y="116158"/>
                </a:cubicBezTo>
                <a:lnTo>
                  <a:pt x="3959889" y="210645"/>
                </a:lnTo>
                <a:cubicBezTo>
                  <a:pt x="3959889" y="230997"/>
                  <a:pt x="3958047" y="252246"/>
                  <a:pt x="3954363" y="274390"/>
                </a:cubicBezTo>
                <a:cubicBezTo>
                  <a:pt x="3950680" y="296534"/>
                  <a:pt x="3944820" y="300853"/>
                  <a:pt x="3936783" y="287347"/>
                </a:cubicBezTo>
                <a:cubicBezTo>
                  <a:pt x="3928746" y="273841"/>
                  <a:pt x="3926477" y="262499"/>
                  <a:pt x="3929974" y="253321"/>
                </a:cubicBezTo>
                <a:cubicBezTo>
                  <a:pt x="3933472" y="244144"/>
                  <a:pt x="3936002" y="232535"/>
                  <a:pt x="3937564" y="218496"/>
                </a:cubicBezTo>
                <a:cubicBezTo>
                  <a:pt x="3939127" y="204456"/>
                  <a:pt x="3940491" y="184129"/>
                  <a:pt x="3941657" y="157513"/>
                </a:cubicBezTo>
                <a:cubicBezTo>
                  <a:pt x="3942823" y="130898"/>
                  <a:pt x="3942448" y="109569"/>
                  <a:pt x="3940532" y="93527"/>
                </a:cubicBezTo>
                <a:cubicBezTo>
                  <a:pt x="3938616" y="77484"/>
                  <a:pt x="3935695" y="65352"/>
                  <a:pt x="3931769" y="57129"/>
                </a:cubicBezTo>
                <a:cubicBezTo>
                  <a:pt x="3928825" y="50962"/>
                  <a:pt x="3931157" y="48442"/>
                  <a:pt x="3938765" y="49568"/>
                </a:cubicBezTo>
                <a:close/>
                <a:moveTo>
                  <a:pt x="4961322" y="45425"/>
                </a:moveTo>
                <a:cubicBezTo>
                  <a:pt x="4962730" y="45305"/>
                  <a:pt x="4964536" y="45554"/>
                  <a:pt x="4966739" y="46171"/>
                </a:cubicBezTo>
                <a:cubicBezTo>
                  <a:pt x="4975551" y="48639"/>
                  <a:pt x="4983550" y="52078"/>
                  <a:pt x="4990737" y="56487"/>
                </a:cubicBezTo>
                <a:cubicBezTo>
                  <a:pt x="4997925" y="60896"/>
                  <a:pt x="4999373" y="66660"/>
                  <a:pt x="4995081" y="73779"/>
                </a:cubicBezTo>
                <a:cubicBezTo>
                  <a:pt x="4990790" y="80898"/>
                  <a:pt x="4989011" y="103538"/>
                  <a:pt x="4989742" y="141700"/>
                </a:cubicBezTo>
                <a:cubicBezTo>
                  <a:pt x="5007143" y="139431"/>
                  <a:pt x="5019558" y="137307"/>
                  <a:pt x="5026986" y="135329"/>
                </a:cubicBezTo>
                <a:cubicBezTo>
                  <a:pt x="5034415" y="133351"/>
                  <a:pt x="5042536" y="134923"/>
                  <a:pt x="5051347" y="140045"/>
                </a:cubicBezTo>
                <a:cubicBezTo>
                  <a:pt x="5060160" y="145167"/>
                  <a:pt x="5060374" y="149074"/>
                  <a:pt x="5051989" y="151765"/>
                </a:cubicBezTo>
                <a:cubicBezTo>
                  <a:pt x="5043605" y="154456"/>
                  <a:pt x="5022893" y="157272"/>
                  <a:pt x="4989854" y="160211"/>
                </a:cubicBezTo>
                <a:cubicBezTo>
                  <a:pt x="4989854" y="205083"/>
                  <a:pt x="4989438" y="241793"/>
                  <a:pt x="4988607" y="270344"/>
                </a:cubicBezTo>
                <a:cubicBezTo>
                  <a:pt x="4987776" y="298894"/>
                  <a:pt x="4983860" y="313408"/>
                  <a:pt x="4976859" y="313885"/>
                </a:cubicBezTo>
                <a:cubicBezTo>
                  <a:pt x="4969858" y="314363"/>
                  <a:pt x="4966357" y="300184"/>
                  <a:pt x="4966357" y="271348"/>
                </a:cubicBezTo>
                <a:lnTo>
                  <a:pt x="4966357" y="162853"/>
                </a:lnTo>
                <a:cubicBezTo>
                  <a:pt x="4949304" y="166635"/>
                  <a:pt x="4936372" y="169525"/>
                  <a:pt x="4927560" y="171522"/>
                </a:cubicBezTo>
                <a:cubicBezTo>
                  <a:pt x="4918748" y="173519"/>
                  <a:pt x="4910172" y="171075"/>
                  <a:pt x="4901831" y="164192"/>
                </a:cubicBezTo>
                <a:cubicBezTo>
                  <a:pt x="4893491" y="157309"/>
                  <a:pt x="4893751" y="153600"/>
                  <a:pt x="4902612" y="153067"/>
                </a:cubicBezTo>
                <a:cubicBezTo>
                  <a:pt x="4911474" y="152534"/>
                  <a:pt x="4920097" y="151883"/>
                  <a:pt x="4928481" y="151114"/>
                </a:cubicBezTo>
                <a:cubicBezTo>
                  <a:pt x="4936865" y="150345"/>
                  <a:pt x="4949490" y="148553"/>
                  <a:pt x="4966357" y="145737"/>
                </a:cubicBezTo>
                <a:cubicBezTo>
                  <a:pt x="4966357" y="118291"/>
                  <a:pt x="4966171" y="98875"/>
                  <a:pt x="4965799" y="87490"/>
                </a:cubicBezTo>
                <a:cubicBezTo>
                  <a:pt x="4965427" y="76104"/>
                  <a:pt x="4963288" y="65755"/>
                  <a:pt x="4959381" y="56440"/>
                </a:cubicBezTo>
                <a:cubicBezTo>
                  <a:pt x="4956451" y="49455"/>
                  <a:pt x="4957098" y="45783"/>
                  <a:pt x="4961322" y="45425"/>
                </a:cubicBezTo>
                <a:close/>
                <a:moveTo>
                  <a:pt x="3659186" y="44832"/>
                </a:moveTo>
                <a:cubicBezTo>
                  <a:pt x="3662212" y="44835"/>
                  <a:pt x="3667045" y="46791"/>
                  <a:pt x="3673683" y="50701"/>
                </a:cubicBezTo>
                <a:cubicBezTo>
                  <a:pt x="3686960" y="58521"/>
                  <a:pt x="3691518" y="64561"/>
                  <a:pt x="3687356" y="68821"/>
                </a:cubicBezTo>
                <a:cubicBezTo>
                  <a:pt x="3683195" y="73081"/>
                  <a:pt x="3673215" y="87626"/>
                  <a:pt x="3657414" y="112456"/>
                </a:cubicBezTo>
                <a:cubicBezTo>
                  <a:pt x="3667534" y="120716"/>
                  <a:pt x="3671816" y="129469"/>
                  <a:pt x="3670260" y="138714"/>
                </a:cubicBezTo>
                <a:cubicBezTo>
                  <a:pt x="3668703" y="147960"/>
                  <a:pt x="3667925" y="157147"/>
                  <a:pt x="3667925" y="166276"/>
                </a:cubicBezTo>
                <a:cubicBezTo>
                  <a:pt x="3667925" y="174201"/>
                  <a:pt x="3667534" y="185859"/>
                  <a:pt x="3666753" y="201250"/>
                </a:cubicBezTo>
                <a:cubicBezTo>
                  <a:pt x="3673438" y="201250"/>
                  <a:pt x="3681397" y="201064"/>
                  <a:pt x="3690631" y="200692"/>
                </a:cubicBezTo>
                <a:cubicBezTo>
                  <a:pt x="3699864" y="200320"/>
                  <a:pt x="3710924" y="199123"/>
                  <a:pt x="3723810" y="197102"/>
                </a:cubicBezTo>
                <a:lnTo>
                  <a:pt x="3723810" y="179186"/>
                </a:lnTo>
                <a:cubicBezTo>
                  <a:pt x="3716220" y="180662"/>
                  <a:pt x="3708905" y="181810"/>
                  <a:pt x="3701867" y="182628"/>
                </a:cubicBezTo>
                <a:cubicBezTo>
                  <a:pt x="3694829" y="183447"/>
                  <a:pt x="3688166" y="180724"/>
                  <a:pt x="3681878" y="174461"/>
                </a:cubicBezTo>
                <a:cubicBezTo>
                  <a:pt x="3675590" y="168198"/>
                  <a:pt x="3676365" y="165066"/>
                  <a:pt x="3684203" y="165066"/>
                </a:cubicBezTo>
                <a:cubicBezTo>
                  <a:pt x="3690479" y="165066"/>
                  <a:pt x="3697737" y="164691"/>
                  <a:pt x="3705979" y="163941"/>
                </a:cubicBezTo>
                <a:cubicBezTo>
                  <a:pt x="3714220" y="163191"/>
                  <a:pt x="3720164" y="162555"/>
                  <a:pt x="3723810" y="162034"/>
                </a:cubicBezTo>
                <a:lnTo>
                  <a:pt x="3723810" y="144175"/>
                </a:lnTo>
                <a:cubicBezTo>
                  <a:pt x="3719779" y="144906"/>
                  <a:pt x="3713969" y="145868"/>
                  <a:pt x="3706379" y="147058"/>
                </a:cubicBezTo>
                <a:cubicBezTo>
                  <a:pt x="3698788" y="148249"/>
                  <a:pt x="3691626" y="145709"/>
                  <a:pt x="3684891" y="139440"/>
                </a:cubicBezTo>
                <a:cubicBezTo>
                  <a:pt x="3678157" y="133171"/>
                  <a:pt x="3679869" y="130036"/>
                  <a:pt x="3690026" y="130036"/>
                </a:cubicBezTo>
                <a:cubicBezTo>
                  <a:pt x="3698410" y="130036"/>
                  <a:pt x="3709671" y="128690"/>
                  <a:pt x="3723810" y="125999"/>
                </a:cubicBezTo>
                <a:cubicBezTo>
                  <a:pt x="3723810" y="118868"/>
                  <a:pt x="3723562" y="112859"/>
                  <a:pt x="3723066" y="107972"/>
                </a:cubicBezTo>
                <a:cubicBezTo>
                  <a:pt x="3713752" y="109535"/>
                  <a:pt x="3705349" y="110704"/>
                  <a:pt x="3697858" y="111479"/>
                </a:cubicBezTo>
                <a:cubicBezTo>
                  <a:pt x="3690367" y="112254"/>
                  <a:pt x="3683093" y="109315"/>
                  <a:pt x="3676036" y="102661"/>
                </a:cubicBezTo>
                <a:cubicBezTo>
                  <a:pt x="3668979" y="96007"/>
                  <a:pt x="3669754" y="92680"/>
                  <a:pt x="3678362" y="92680"/>
                </a:cubicBezTo>
                <a:cubicBezTo>
                  <a:pt x="3684575" y="92680"/>
                  <a:pt x="3691434" y="92305"/>
                  <a:pt x="3698937" y="91555"/>
                </a:cubicBezTo>
                <a:cubicBezTo>
                  <a:pt x="3706440" y="90804"/>
                  <a:pt x="3714884" y="89440"/>
                  <a:pt x="3724266" y="87462"/>
                </a:cubicBezTo>
                <a:cubicBezTo>
                  <a:pt x="3733648" y="85484"/>
                  <a:pt x="3742150" y="83946"/>
                  <a:pt x="3749771" y="82848"/>
                </a:cubicBezTo>
                <a:cubicBezTo>
                  <a:pt x="3757393" y="81751"/>
                  <a:pt x="3765268" y="79999"/>
                  <a:pt x="3773398" y="77593"/>
                </a:cubicBezTo>
                <a:cubicBezTo>
                  <a:pt x="3781527" y="75187"/>
                  <a:pt x="3788746" y="77072"/>
                  <a:pt x="3795052" y="83248"/>
                </a:cubicBezTo>
                <a:cubicBezTo>
                  <a:pt x="3801359" y="89425"/>
                  <a:pt x="3801219" y="93341"/>
                  <a:pt x="3794634" y="94996"/>
                </a:cubicBezTo>
                <a:cubicBezTo>
                  <a:pt x="3788048" y="96652"/>
                  <a:pt x="3781205" y="98063"/>
                  <a:pt x="3774105" y="99229"/>
                </a:cubicBezTo>
                <a:cubicBezTo>
                  <a:pt x="3767004" y="100394"/>
                  <a:pt x="3757290" y="101963"/>
                  <a:pt x="3744962" y="103935"/>
                </a:cubicBezTo>
                <a:cubicBezTo>
                  <a:pt x="3750419" y="105312"/>
                  <a:pt x="3752549" y="107997"/>
                  <a:pt x="3751353" y="111991"/>
                </a:cubicBezTo>
                <a:cubicBezTo>
                  <a:pt x="3750156" y="115984"/>
                  <a:pt x="3749198" y="118880"/>
                  <a:pt x="3748478" y="120678"/>
                </a:cubicBezTo>
                <a:cubicBezTo>
                  <a:pt x="3755486" y="120009"/>
                  <a:pt x="3762434" y="118675"/>
                  <a:pt x="3769324" y="116679"/>
                </a:cubicBezTo>
                <a:cubicBezTo>
                  <a:pt x="3776213" y="114682"/>
                  <a:pt x="3782827" y="116471"/>
                  <a:pt x="3789164" y="122046"/>
                </a:cubicBezTo>
                <a:cubicBezTo>
                  <a:pt x="3795502" y="127621"/>
                  <a:pt x="3795282" y="131723"/>
                  <a:pt x="3788504" y="134352"/>
                </a:cubicBezTo>
                <a:cubicBezTo>
                  <a:pt x="3781726" y="136981"/>
                  <a:pt x="3768310" y="139369"/>
                  <a:pt x="3748255" y="141514"/>
                </a:cubicBezTo>
                <a:lnTo>
                  <a:pt x="3747306" y="156862"/>
                </a:lnTo>
                <a:cubicBezTo>
                  <a:pt x="3758816" y="154531"/>
                  <a:pt x="3767758" y="152782"/>
                  <a:pt x="3774133" y="151616"/>
                </a:cubicBezTo>
                <a:cubicBezTo>
                  <a:pt x="3780507" y="150450"/>
                  <a:pt x="3786386" y="153262"/>
                  <a:pt x="3791769" y="160053"/>
                </a:cubicBezTo>
                <a:cubicBezTo>
                  <a:pt x="3797151" y="166843"/>
                  <a:pt x="3794438" y="170951"/>
                  <a:pt x="3783630" y="172378"/>
                </a:cubicBezTo>
                <a:cubicBezTo>
                  <a:pt x="3772821" y="173804"/>
                  <a:pt x="3760645" y="175199"/>
                  <a:pt x="3747102" y="176563"/>
                </a:cubicBezTo>
                <a:lnTo>
                  <a:pt x="3746134" y="194218"/>
                </a:lnTo>
                <a:cubicBezTo>
                  <a:pt x="3764130" y="192742"/>
                  <a:pt x="3779391" y="190817"/>
                  <a:pt x="3791918" y="188442"/>
                </a:cubicBezTo>
                <a:cubicBezTo>
                  <a:pt x="3804444" y="186067"/>
                  <a:pt x="3814149" y="189573"/>
                  <a:pt x="3821032" y="198962"/>
                </a:cubicBezTo>
                <a:cubicBezTo>
                  <a:pt x="3827915" y="208351"/>
                  <a:pt x="3824126" y="212462"/>
                  <a:pt x="3809665" y="211296"/>
                </a:cubicBezTo>
                <a:cubicBezTo>
                  <a:pt x="3795204" y="210130"/>
                  <a:pt x="3775475" y="210512"/>
                  <a:pt x="3750478" y="212440"/>
                </a:cubicBezTo>
                <a:cubicBezTo>
                  <a:pt x="3725481" y="214369"/>
                  <a:pt x="3706968" y="216313"/>
                  <a:pt x="3694937" y="218272"/>
                </a:cubicBezTo>
                <a:cubicBezTo>
                  <a:pt x="3682907" y="220232"/>
                  <a:pt x="3673122" y="219265"/>
                  <a:pt x="3665581" y="215370"/>
                </a:cubicBezTo>
                <a:cubicBezTo>
                  <a:pt x="3665581" y="219872"/>
                  <a:pt x="3663550" y="224889"/>
                  <a:pt x="3659488" y="230421"/>
                </a:cubicBezTo>
                <a:cubicBezTo>
                  <a:pt x="3655427" y="235952"/>
                  <a:pt x="3651123" y="234296"/>
                  <a:pt x="3646578" y="225453"/>
                </a:cubicBezTo>
                <a:cubicBezTo>
                  <a:pt x="3642032" y="216611"/>
                  <a:pt x="3640736" y="208949"/>
                  <a:pt x="3642689" y="202469"/>
                </a:cubicBezTo>
                <a:cubicBezTo>
                  <a:pt x="3644643" y="195989"/>
                  <a:pt x="3646007" y="186795"/>
                  <a:pt x="3646782" y="174889"/>
                </a:cubicBezTo>
                <a:cubicBezTo>
                  <a:pt x="3647557" y="162983"/>
                  <a:pt x="3647560" y="152478"/>
                  <a:pt x="3646791" y="143375"/>
                </a:cubicBezTo>
                <a:cubicBezTo>
                  <a:pt x="3646023" y="134271"/>
                  <a:pt x="3645601" y="128312"/>
                  <a:pt x="3645526" y="125497"/>
                </a:cubicBezTo>
                <a:cubicBezTo>
                  <a:pt x="3633186" y="143641"/>
                  <a:pt x="3618052" y="157321"/>
                  <a:pt x="3600125" y="166536"/>
                </a:cubicBezTo>
                <a:cubicBezTo>
                  <a:pt x="3582197" y="175751"/>
                  <a:pt x="3580501" y="172960"/>
                  <a:pt x="3595037" y="158164"/>
                </a:cubicBezTo>
                <a:cubicBezTo>
                  <a:pt x="3609572" y="143369"/>
                  <a:pt x="3621850" y="128461"/>
                  <a:pt x="3631871" y="113442"/>
                </a:cubicBezTo>
                <a:cubicBezTo>
                  <a:pt x="3641893" y="98422"/>
                  <a:pt x="3648633" y="86160"/>
                  <a:pt x="3652093" y="76653"/>
                </a:cubicBezTo>
                <a:cubicBezTo>
                  <a:pt x="3655554" y="67147"/>
                  <a:pt x="3656698" y="58490"/>
                  <a:pt x="3655526" y="50683"/>
                </a:cubicBezTo>
                <a:cubicBezTo>
                  <a:pt x="3654940" y="46779"/>
                  <a:pt x="3656160" y="44829"/>
                  <a:pt x="3659186" y="44832"/>
                </a:cubicBezTo>
                <a:close/>
                <a:moveTo>
                  <a:pt x="77470" y="44783"/>
                </a:moveTo>
                <a:cubicBezTo>
                  <a:pt x="80908" y="44347"/>
                  <a:pt x="86823" y="45074"/>
                  <a:pt x="95213" y="46962"/>
                </a:cubicBezTo>
                <a:cubicBezTo>
                  <a:pt x="111993" y="50738"/>
                  <a:pt x="118945" y="58350"/>
                  <a:pt x="116067" y="69798"/>
                </a:cubicBezTo>
                <a:cubicBezTo>
                  <a:pt x="113190" y="81245"/>
                  <a:pt x="105575" y="81964"/>
                  <a:pt x="93222" y="71956"/>
                </a:cubicBezTo>
                <a:cubicBezTo>
                  <a:pt x="83822" y="62555"/>
                  <a:pt x="77608" y="55095"/>
                  <a:pt x="74582" y="49576"/>
                </a:cubicBezTo>
                <a:cubicBezTo>
                  <a:pt x="73069" y="46816"/>
                  <a:pt x="74031" y="45219"/>
                  <a:pt x="77470" y="44783"/>
                </a:cubicBezTo>
                <a:close/>
                <a:moveTo>
                  <a:pt x="5219412" y="43744"/>
                </a:moveTo>
                <a:cubicBezTo>
                  <a:pt x="5227715" y="45374"/>
                  <a:pt x="5233966" y="47387"/>
                  <a:pt x="5238164" y="49780"/>
                </a:cubicBezTo>
                <a:cubicBezTo>
                  <a:pt x="5242363" y="52174"/>
                  <a:pt x="5243863" y="55758"/>
                  <a:pt x="5242666" y="60533"/>
                </a:cubicBezTo>
                <a:cubicBezTo>
                  <a:pt x="5241470" y="65308"/>
                  <a:pt x="5240511" y="72905"/>
                  <a:pt x="5239792" y="83323"/>
                </a:cubicBezTo>
                <a:cubicBezTo>
                  <a:pt x="5253521" y="80371"/>
                  <a:pt x="5263229" y="77493"/>
                  <a:pt x="5268916" y="74691"/>
                </a:cubicBezTo>
                <a:cubicBezTo>
                  <a:pt x="5274602" y="71888"/>
                  <a:pt x="5281479" y="73801"/>
                  <a:pt x="5289547" y="80430"/>
                </a:cubicBezTo>
                <a:cubicBezTo>
                  <a:pt x="5297615" y="87059"/>
                  <a:pt x="5295106" y="91558"/>
                  <a:pt x="5282022" y="93927"/>
                </a:cubicBezTo>
                <a:cubicBezTo>
                  <a:pt x="5268938" y="96295"/>
                  <a:pt x="5254861" y="99191"/>
                  <a:pt x="5239792" y="102614"/>
                </a:cubicBezTo>
                <a:lnTo>
                  <a:pt x="5239792" y="118353"/>
                </a:lnTo>
                <a:cubicBezTo>
                  <a:pt x="5247630" y="116108"/>
                  <a:pt x="5255391" y="113795"/>
                  <a:pt x="5263074" y="111414"/>
                </a:cubicBezTo>
                <a:cubicBezTo>
                  <a:pt x="5270757" y="109033"/>
                  <a:pt x="5277359" y="110722"/>
                  <a:pt x="5282878" y="116483"/>
                </a:cubicBezTo>
                <a:cubicBezTo>
                  <a:pt x="5288397" y="122244"/>
                  <a:pt x="5285923" y="126517"/>
                  <a:pt x="5275455" y="129301"/>
                </a:cubicBezTo>
                <a:cubicBezTo>
                  <a:pt x="5264987" y="132085"/>
                  <a:pt x="5253037" y="134885"/>
                  <a:pt x="5239606" y="137701"/>
                </a:cubicBezTo>
                <a:lnTo>
                  <a:pt x="5238620" y="155709"/>
                </a:lnTo>
                <a:cubicBezTo>
                  <a:pt x="5262842" y="151120"/>
                  <a:pt x="5279709" y="147443"/>
                  <a:pt x="5289221" y="144677"/>
                </a:cubicBezTo>
                <a:cubicBezTo>
                  <a:pt x="5298734" y="141911"/>
                  <a:pt x="5307270" y="143443"/>
                  <a:pt x="5314829" y="149272"/>
                </a:cubicBezTo>
                <a:cubicBezTo>
                  <a:pt x="5322388" y="155101"/>
                  <a:pt x="5324354" y="159005"/>
                  <a:pt x="5320726" y="160983"/>
                </a:cubicBezTo>
                <a:cubicBezTo>
                  <a:pt x="5317099" y="162961"/>
                  <a:pt x="5311713" y="164350"/>
                  <a:pt x="5304569" y="165150"/>
                </a:cubicBezTo>
                <a:cubicBezTo>
                  <a:pt x="5297425" y="165950"/>
                  <a:pt x="5286356" y="167311"/>
                  <a:pt x="5271362" y="169234"/>
                </a:cubicBezTo>
                <a:cubicBezTo>
                  <a:pt x="5256367" y="171156"/>
                  <a:pt x="5238837" y="173723"/>
                  <a:pt x="5218770" y="176935"/>
                </a:cubicBezTo>
                <a:cubicBezTo>
                  <a:pt x="5221957" y="178052"/>
                  <a:pt x="5224525" y="179590"/>
                  <a:pt x="5226472" y="181549"/>
                </a:cubicBezTo>
                <a:cubicBezTo>
                  <a:pt x="5228345" y="185419"/>
                  <a:pt x="5228112" y="188079"/>
                  <a:pt x="5225774" y="189530"/>
                </a:cubicBezTo>
                <a:cubicBezTo>
                  <a:pt x="5223436" y="190981"/>
                  <a:pt x="5223501" y="192680"/>
                  <a:pt x="5225969" y="194627"/>
                </a:cubicBezTo>
                <a:cubicBezTo>
                  <a:pt x="5228438" y="196575"/>
                  <a:pt x="5235904" y="201889"/>
                  <a:pt x="5248368" y="210571"/>
                </a:cubicBezTo>
                <a:cubicBezTo>
                  <a:pt x="5259046" y="198404"/>
                  <a:pt x="5265130" y="190829"/>
                  <a:pt x="5266618" y="187846"/>
                </a:cubicBezTo>
                <a:cubicBezTo>
                  <a:pt x="5268106" y="184864"/>
                  <a:pt x="5269117" y="181096"/>
                  <a:pt x="5269650" y="176545"/>
                </a:cubicBezTo>
                <a:cubicBezTo>
                  <a:pt x="5270184" y="171993"/>
                  <a:pt x="5276624" y="172759"/>
                  <a:pt x="5288970" y="178842"/>
                </a:cubicBezTo>
                <a:cubicBezTo>
                  <a:pt x="5301317" y="184926"/>
                  <a:pt x="5303115" y="190122"/>
                  <a:pt x="5294365" y="194432"/>
                </a:cubicBezTo>
                <a:cubicBezTo>
                  <a:pt x="5285616" y="198742"/>
                  <a:pt x="5273650" y="206608"/>
                  <a:pt x="5258470" y="218031"/>
                </a:cubicBezTo>
                <a:cubicBezTo>
                  <a:pt x="5265986" y="222706"/>
                  <a:pt x="5274057" y="227987"/>
                  <a:pt x="5282682" y="233871"/>
                </a:cubicBezTo>
                <a:cubicBezTo>
                  <a:pt x="5291308" y="239756"/>
                  <a:pt x="5301686" y="245545"/>
                  <a:pt x="5313815" y="251238"/>
                </a:cubicBezTo>
                <a:cubicBezTo>
                  <a:pt x="5325945" y="256931"/>
                  <a:pt x="5338515" y="260589"/>
                  <a:pt x="5351524" y="262214"/>
                </a:cubicBezTo>
                <a:cubicBezTo>
                  <a:pt x="5364535" y="263839"/>
                  <a:pt x="5371344" y="266059"/>
                  <a:pt x="5371951" y="268874"/>
                </a:cubicBezTo>
                <a:cubicBezTo>
                  <a:pt x="5372559" y="271689"/>
                  <a:pt x="5366370" y="274170"/>
                  <a:pt x="5353385" y="276315"/>
                </a:cubicBezTo>
                <a:cubicBezTo>
                  <a:pt x="5340400" y="278461"/>
                  <a:pt x="5329315" y="279931"/>
                  <a:pt x="5320131" y="280724"/>
                </a:cubicBezTo>
                <a:cubicBezTo>
                  <a:pt x="5310947" y="281518"/>
                  <a:pt x="5302827" y="279236"/>
                  <a:pt x="5295770" y="273878"/>
                </a:cubicBezTo>
                <a:cubicBezTo>
                  <a:pt x="5288713" y="268521"/>
                  <a:pt x="5278959" y="260202"/>
                  <a:pt x="5266506" y="248922"/>
                </a:cubicBezTo>
                <a:cubicBezTo>
                  <a:pt x="5254055" y="237642"/>
                  <a:pt x="5236623" y="221404"/>
                  <a:pt x="5214212" y="200208"/>
                </a:cubicBezTo>
                <a:lnTo>
                  <a:pt x="5202436" y="212636"/>
                </a:lnTo>
                <a:cubicBezTo>
                  <a:pt x="5213325" y="217894"/>
                  <a:pt x="5217772" y="222390"/>
                  <a:pt x="5215775" y="226123"/>
                </a:cubicBezTo>
                <a:cubicBezTo>
                  <a:pt x="5213778" y="229856"/>
                  <a:pt x="5212411" y="234876"/>
                  <a:pt x="5211673" y="241183"/>
                </a:cubicBezTo>
                <a:cubicBezTo>
                  <a:pt x="5210935" y="247489"/>
                  <a:pt x="5210718" y="253498"/>
                  <a:pt x="5211021" y="259209"/>
                </a:cubicBezTo>
                <a:cubicBezTo>
                  <a:pt x="5211325" y="264921"/>
                  <a:pt x="5216559" y="265166"/>
                  <a:pt x="5226723" y="259944"/>
                </a:cubicBezTo>
                <a:cubicBezTo>
                  <a:pt x="5236887" y="254723"/>
                  <a:pt x="5245497" y="250441"/>
                  <a:pt x="5252554" y="247099"/>
                </a:cubicBezTo>
                <a:cubicBezTo>
                  <a:pt x="5259611" y="243756"/>
                  <a:pt x="5260590" y="245480"/>
                  <a:pt x="5255493" y="252270"/>
                </a:cubicBezTo>
                <a:cubicBezTo>
                  <a:pt x="5250396" y="259061"/>
                  <a:pt x="5241900" y="267445"/>
                  <a:pt x="5230006" y="277422"/>
                </a:cubicBezTo>
                <a:cubicBezTo>
                  <a:pt x="5218113" y="287400"/>
                  <a:pt x="5210277" y="295703"/>
                  <a:pt x="5206501" y="302332"/>
                </a:cubicBezTo>
                <a:cubicBezTo>
                  <a:pt x="5202724" y="308961"/>
                  <a:pt x="5198337" y="309978"/>
                  <a:pt x="5193339" y="305383"/>
                </a:cubicBezTo>
                <a:cubicBezTo>
                  <a:pt x="5188341" y="300788"/>
                  <a:pt x="5184887" y="297179"/>
                  <a:pt x="5182977" y="294556"/>
                </a:cubicBezTo>
                <a:cubicBezTo>
                  <a:pt x="5181067" y="291933"/>
                  <a:pt x="5182255" y="286749"/>
                  <a:pt x="5186539" y="279004"/>
                </a:cubicBezTo>
                <a:cubicBezTo>
                  <a:pt x="5190824" y="271258"/>
                  <a:pt x="5193159" y="260350"/>
                  <a:pt x="5193543" y="246280"/>
                </a:cubicBezTo>
                <a:cubicBezTo>
                  <a:pt x="5193928" y="232210"/>
                  <a:pt x="5193922" y="223463"/>
                  <a:pt x="5193525" y="220040"/>
                </a:cubicBezTo>
                <a:cubicBezTo>
                  <a:pt x="5169477" y="245489"/>
                  <a:pt x="5146247" y="261386"/>
                  <a:pt x="5123836" y="267730"/>
                </a:cubicBezTo>
                <a:cubicBezTo>
                  <a:pt x="5101425" y="274074"/>
                  <a:pt x="5098731" y="271727"/>
                  <a:pt x="5115753" y="260688"/>
                </a:cubicBezTo>
                <a:cubicBezTo>
                  <a:pt x="5132775" y="249650"/>
                  <a:pt x="5151469" y="234340"/>
                  <a:pt x="5171833" y="214756"/>
                </a:cubicBezTo>
                <a:cubicBezTo>
                  <a:pt x="5185962" y="201194"/>
                  <a:pt x="5195205" y="191135"/>
                  <a:pt x="5199561" y="184577"/>
                </a:cubicBezTo>
                <a:lnTo>
                  <a:pt x="5201902" y="179948"/>
                </a:lnTo>
                <a:lnTo>
                  <a:pt x="5175975" y="185884"/>
                </a:lnTo>
                <a:cubicBezTo>
                  <a:pt x="5168504" y="187632"/>
                  <a:pt x="5163313" y="188897"/>
                  <a:pt x="5160401" y="189679"/>
                </a:cubicBezTo>
                <a:cubicBezTo>
                  <a:pt x="5154578" y="191242"/>
                  <a:pt x="5147264" y="188767"/>
                  <a:pt x="5138458" y="182256"/>
                </a:cubicBezTo>
                <a:cubicBezTo>
                  <a:pt x="5129653" y="175745"/>
                  <a:pt x="5130800" y="172235"/>
                  <a:pt x="5141900" y="171726"/>
                </a:cubicBezTo>
                <a:cubicBezTo>
                  <a:pt x="5153001" y="171218"/>
                  <a:pt x="5177799" y="167255"/>
                  <a:pt x="5216296" y="159839"/>
                </a:cubicBezTo>
                <a:lnTo>
                  <a:pt x="5216296" y="141831"/>
                </a:lnTo>
                <a:cubicBezTo>
                  <a:pt x="5208854" y="143393"/>
                  <a:pt x="5202045" y="144562"/>
                  <a:pt x="5195869" y="145337"/>
                </a:cubicBezTo>
                <a:cubicBezTo>
                  <a:pt x="5189692" y="146113"/>
                  <a:pt x="5183188" y="144426"/>
                  <a:pt x="5176354" y="140277"/>
                </a:cubicBezTo>
                <a:cubicBezTo>
                  <a:pt x="5169520" y="136129"/>
                  <a:pt x="5170984" y="133019"/>
                  <a:pt x="5180744" y="130948"/>
                </a:cubicBezTo>
                <a:cubicBezTo>
                  <a:pt x="5190505" y="128876"/>
                  <a:pt x="5202356" y="126098"/>
                  <a:pt x="5216296" y="122613"/>
                </a:cubicBezTo>
                <a:lnTo>
                  <a:pt x="5216296" y="105647"/>
                </a:lnTo>
                <a:cubicBezTo>
                  <a:pt x="5205928" y="107160"/>
                  <a:pt x="5197050" y="108899"/>
                  <a:pt x="5189665" y="110865"/>
                </a:cubicBezTo>
                <a:cubicBezTo>
                  <a:pt x="5182279" y="112831"/>
                  <a:pt x="5174754" y="111318"/>
                  <a:pt x="5167089" y="106326"/>
                </a:cubicBezTo>
                <a:cubicBezTo>
                  <a:pt x="5159425" y="101334"/>
                  <a:pt x="5162302" y="97421"/>
                  <a:pt x="5175721" y="94587"/>
                </a:cubicBezTo>
                <a:cubicBezTo>
                  <a:pt x="5189141" y="91753"/>
                  <a:pt x="5202666" y="89375"/>
                  <a:pt x="5216296" y="87453"/>
                </a:cubicBezTo>
                <a:cubicBezTo>
                  <a:pt x="5216296" y="78858"/>
                  <a:pt x="5215923" y="71754"/>
                  <a:pt x="5215179" y="66142"/>
                </a:cubicBezTo>
                <a:cubicBezTo>
                  <a:pt x="5214435" y="60530"/>
                  <a:pt x="5212879" y="54986"/>
                  <a:pt x="5210510" y="49511"/>
                </a:cubicBezTo>
                <a:cubicBezTo>
                  <a:pt x="5208141" y="44035"/>
                  <a:pt x="5211109" y="42113"/>
                  <a:pt x="5219412" y="43744"/>
                </a:cubicBezTo>
                <a:close/>
                <a:moveTo>
                  <a:pt x="4048577" y="42972"/>
                </a:moveTo>
                <a:cubicBezTo>
                  <a:pt x="4051066" y="43014"/>
                  <a:pt x="4054165" y="43358"/>
                  <a:pt x="4057873" y="44004"/>
                </a:cubicBezTo>
                <a:cubicBezTo>
                  <a:pt x="4072706" y="46590"/>
                  <a:pt x="4078935" y="50667"/>
                  <a:pt x="4076561" y="56236"/>
                </a:cubicBezTo>
                <a:cubicBezTo>
                  <a:pt x="4074185" y="61804"/>
                  <a:pt x="4072651" y="68886"/>
                  <a:pt x="4071956" y="77481"/>
                </a:cubicBezTo>
                <a:cubicBezTo>
                  <a:pt x="4076483" y="76849"/>
                  <a:pt x="4082036" y="75329"/>
                  <a:pt x="4088616" y="72923"/>
                </a:cubicBezTo>
                <a:cubicBezTo>
                  <a:pt x="4095195" y="70517"/>
                  <a:pt x="4101455" y="72436"/>
                  <a:pt x="4107396" y="78681"/>
                </a:cubicBezTo>
                <a:cubicBezTo>
                  <a:pt x="4113337" y="84926"/>
                  <a:pt x="4111535" y="89025"/>
                  <a:pt x="4101992" y="90978"/>
                </a:cubicBezTo>
                <a:cubicBezTo>
                  <a:pt x="4092448" y="92931"/>
                  <a:pt x="4082145" y="94950"/>
                  <a:pt x="4071082" y="97033"/>
                </a:cubicBezTo>
                <a:cubicBezTo>
                  <a:pt x="4070883" y="97616"/>
                  <a:pt x="4070784" y="100828"/>
                  <a:pt x="4070784" y="106670"/>
                </a:cubicBezTo>
                <a:cubicBezTo>
                  <a:pt x="4074926" y="105132"/>
                  <a:pt x="4079571" y="104363"/>
                  <a:pt x="4084718" y="104363"/>
                </a:cubicBezTo>
                <a:cubicBezTo>
                  <a:pt x="4090597" y="104363"/>
                  <a:pt x="4094801" y="105966"/>
                  <a:pt x="4097332" y="109172"/>
                </a:cubicBezTo>
                <a:cubicBezTo>
                  <a:pt x="4099862" y="112378"/>
                  <a:pt x="4098178" y="115494"/>
                  <a:pt x="4092281" y="118520"/>
                </a:cubicBezTo>
                <a:cubicBezTo>
                  <a:pt x="4086383" y="121547"/>
                  <a:pt x="4079106" y="123729"/>
                  <a:pt x="4070449" y="125069"/>
                </a:cubicBezTo>
                <a:cubicBezTo>
                  <a:pt x="4069891" y="130625"/>
                  <a:pt x="4069612" y="134612"/>
                  <a:pt x="4069612" y="137031"/>
                </a:cubicBezTo>
                <a:cubicBezTo>
                  <a:pt x="4089295" y="133968"/>
                  <a:pt x="4103564" y="131059"/>
                  <a:pt x="4112419" y="128306"/>
                </a:cubicBezTo>
                <a:cubicBezTo>
                  <a:pt x="4121274" y="125553"/>
                  <a:pt x="4129674" y="125670"/>
                  <a:pt x="4137617" y="128659"/>
                </a:cubicBezTo>
                <a:cubicBezTo>
                  <a:pt x="4145561" y="131648"/>
                  <a:pt x="4150612" y="136147"/>
                  <a:pt x="4152770" y="142156"/>
                </a:cubicBezTo>
                <a:cubicBezTo>
                  <a:pt x="4154928" y="148165"/>
                  <a:pt x="4149775" y="150974"/>
                  <a:pt x="4137311" y="150584"/>
                </a:cubicBezTo>
                <a:cubicBezTo>
                  <a:pt x="4124846" y="150193"/>
                  <a:pt x="4112707" y="150382"/>
                  <a:pt x="4100894" y="151151"/>
                </a:cubicBezTo>
                <a:cubicBezTo>
                  <a:pt x="4089081" y="151920"/>
                  <a:pt x="4076523" y="153476"/>
                  <a:pt x="4063222" y="155820"/>
                </a:cubicBezTo>
                <a:cubicBezTo>
                  <a:pt x="4049920" y="158164"/>
                  <a:pt x="4037087" y="160884"/>
                  <a:pt x="4024722" y="163978"/>
                </a:cubicBezTo>
                <a:cubicBezTo>
                  <a:pt x="4012357" y="167072"/>
                  <a:pt x="4003821" y="169407"/>
                  <a:pt x="3999114" y="170982"/>
                </a:cubicBezTo>
                <a:cubicBezTo>
                  <a:pt x="3994407" y="172557"/>
                  <a:pt x="3987642" y="169826"/>
                  <a:pt x="3978818" y="162787"/>
                </a:cubicBezTo>
                <a:cubicBezTo>
                  <a:pt x="3969993" y="155749"/>
                  <a:pt x="3971051" y="152230"/>
                  <a:pt x="3981990" y="152230"/>
                </a:cubicBezTo>
                <a:cubicBezTo>
                  <a:pt x="3990312" y="152230"/>
                  <a:pt x="4012859" y="148553"/>
                  <a:pt x="4049632" y="141198"/>
                </a:cubicBezTo>
                <a:lnTo>
                  <a:pt x="4049632" y="127822"/>
                </a:lnTo>
                <a:cubicBezTo>
                  <a:pt x="4044634" y="130154"/>
                  <a:pt x="4039989" y="131320"/>
                  <a:pt x="4035698" y="131320"/>
                </a:cubicBezTo>
                <a:cubicBezTo>
                  <a:pt x="4032052" y="131320"/>
                  <a:pt x="4027041" y="129447"/>
                  <a:pt x="4020666" y="125701"/>
                </a:cubicBezTo>
                <a:cubicBezTo>
                  <a:pt x="4014291" y="121956"/>
                  <a:pt x="4015076" y="119224"/>
                  <a:pt x="4023020" y="117506"/>
                </a:cubicBezTo>
                <a:cubicBezTo>
                  <a:pt x="4030963" y="115789"/>
                  <a:pt x="4039834" y="113628"/>
                  <a:pt x="4049632" y="111023"/>
                </a:cubicBezTo>
                <a:lnTo>
                  <a:pt x="4049632" y="98633"/>
                </a:lnTo>
                <a:cubicBezTo>
                  <a:pt x="4043257" y="100940"/>
                  <a:pt x="4037251" y="102490"/>
                  <a:pt x="4031615" y="103284"/>
                </a:cubicBezTo>
                <a:cubicBezTo>
                  <a:pt x="4025978" y="104078"/>
                  <a:pt x="4019789" y="101656"/>
                  <a:pt x="4013048" y="96019"/>
                </a:cubicBezTo>
                <a:cubicBezTo>
                  <a:pt x="4006307" y="90383"/>
                  <a:pt x="4008459" y="87068"/>
                  <a:pt x="4019504" y="86076"/>
                </a:cubicBezTo>
                <a:cubicBezTo>
                  <a:pt x="4030548" y="85084"/>
                  <a:pt x="4040591" y="83620"/>
                  <a:pt x="4049632" y="81685"/>
                </a:cubicBezTo>
                <a:cubicBezTo>
                  <a:pt x="4049632" y="68167"/>
                  <a:pt x="4047297" y="57861"/>
                  <a:pt x="4042628" y="50766"/>
                </a:cubicBezTo>
                <a:cubicBezTo>
                  <a:pt x="4039126" y="45446"/>
                  <a:pt x="4041109" y="42848"/>
                  <a:pt x="4048577" y="42972"/>
                </a:cubicBezTo>
                <a:close/>
                <a:moveTo>
                  <a:pt x="2530878" y="41149"/>
                </a:moveTo>
                <a:cubicBezTo>
                  <a:pt x="2536085" y="41247"/>
                  <a:pt x="2540685" y="42431"/>
                  <a:pt x="2544679" y="44701"/>
                </a:cubicBezTo>
                <a:cubicBezTo>
                  <a:pt x="2552666" y="49239"/>
                  <a:pt x="2553993" y="53724"/>
                  <a:pt x="2548659" y="58155"/>
                </a:cubicBezTo>
                <a:cubicBezTo>
                  <a:pt x="2543324" y="62587"/>
                  <a:pt x="2534565" y="65967"/>
                  <a:pt x="2522384" y="68298"/>
                </a:cubicBezTo>
                <a:lnTo>
                  <a:pt x="2500506" y="71950"/>
                </a:lnTo>
                <a:lnTo>
                  <a:pt x="2502917" y="71815"/>
                </a:lnTo>
                <a:cubicBezTo>
                  <a:pt x="2511284" y="73736"/>
                  <a:pt x="2517834" y="76428"/>
                  <a:pt x="2522567" y="79892"/>
                </a:cubicBezTo>
                <a:cubicBezTo>
                  <a:pt x="2527299" y="83355"/>
                  <a:pt x="2528485" y="86771"/>
                  <a:pt x="2526126" y="90141"/>
                </a:cubicBezTo>
                <a:cubicBezTo>
                  <a:pt x="2523767" y="93511"/>
                  <a:pt x="2521799" y="97691"/>
                  <a:pt x="2520222" y="102682"/>
                </a:cubicBezTo>
                <a:cubicBezTo>
                  <a:pt x="2526374" y="101936"/>
                  <a:pt x="2533397" y="99950"/>
                  <a:pt x="2541291" y="96723"/>
                </a:cubicBezTo>
                <a:cubicBezTo>
                  <a:pt x="2549186" y="93497"/>
                  <a:pt x="2557546" y="95411"/>
                  <a:pt x="2566372" y="102467"/>
                </a:cubicBezTo>
                <a:cubicBezTo>
                  <a:pt x="2575198" y="109522"/>
                  <a:pt x="2574119" y="114491"/>
                  <a:pt x="2563135" y="117373"/>
                </a:cubicBezTo>
                <a:cubicBezTo>
                  <a:pt x="2552150" y="120256"/>
                  <a:pt x="2536699" y="122937"/>
                  <a:pt x="2516780" y="125418"/>
                </a:cubicBezTo>
                <a:lnTo>
                  <a:pt x="2512134" y="145337"/>
                </a:lnTo>
                <a:cubicBezTo>
                  <a:pt x="2518429" y="153037"/>
                  <a:pt x="2516694" y="157777"/>
                  <a:pt x="2506929" y="159555"/>
                </a:cubicBezTo>
                <a:cubicBezTo>
                  <a:pt x="2497163" y="161333"/>
                  <a:pt x="2481553" y="164373"/>
                  <a:pt x="2460101" y="168675"/>
                </a:cubicBezTo>
                <a:cubicBezTo>
                  <a:pt x="2452027" y="174268"/>
                  <a:pt x="2446538" y="173028"/>
                  <a:pt x="2443634" y="164954"/>
                </a:cubicBezTo>
                <a:cubicBezTo>
                  <a:pt x="2440731" y="156881"/>
                  <a:pt x="2438153" y="147875"/>
                  <a:pt x="2435901" y="137937"/>
                </a:cubicBezTo>
                <a:cubicBezTo>
                  <a:pt x="2429635" y="138798"/>
                  <a:pt x="2424186" y="139913"/>
                  <a:pt x="2419554" y="141282"/>
                </a:cubicBezTo>
                <a:cubicBezTo>
                  <a:pt x="2414922" y="142652"/>
                  <a:pt x="2409594" y="140339"/>
                  <a:pt x="2403571" y="134345"/>
                </a:cubicBezTo>
                <a:lnTo>
                  <a:pt x="2402896" y="133014"/>
                </a:lnTo>
                <a:lnTo>
                  <a:pt x="2402281" y="138112"/>
                </a:lnTo>
                <a:cubicBezTo>
                  <a:pt x="2399821" y="155071"/>
                  <a:pt x="2396774" y="170031"/>
                  <a:pt x="2393139" y="182991"/>
                </a:cubicBezTo>
                <a:cubicBezTo>
                  <a:pt x="2385868" y="208911"/>
                  <a:pt x="2376712" y="230840"/>
                  <a:pt x="2365670" y="248780"/>
                </a:cubicBezTo>
                <a:cubicBezTo>
                  <a:pt x="2354628" y="266719"/>
                  <a:pt x="2340708" y="281074"/>
                  <a:pt x="2323908" y="291844"/>
                </a:cubicBezTo>
                <a:cubicBezTo>
                  <a:pt x="2307108" y="302613"/>
                  <a:pt x="2303491" y="301494"/>
                  <a:pt x="2313056" y="288488"/>
                </a:cubicBezTo>
                <a:cubicBezTo>
                  <a:pt x="2322621" y="275481"/>
                  <a:pt x="2333207" y="258943"/>
                  <a:pt x="2344816" y="238874"/>
                </a:cubicBezTo>
                <a:cubicBezTo>
                  <a:pt x="2356424" y="218805"/>
                  <a:pt x="2364914" y="195341"/>
                  <a:pt x="2370284" y="168482"/>
                </a:cubicBezTo>
                <a:cubicBezTo>
                  <a:pt x="2375655" y="141623"/>
                  <a:pt x="2379014" y="120672"/>
                  <a:pt x="2380362" y="105629"/>
                </a:cubicBezTo>
                <a:cubicBezTo>
                  <a:pt x="2381710" y="90586"/>
                  <a:pt x="2381258" y="78458"/>
                  <a:pt x="2379007" y="69244"/>
                </a:cubicBezTo>
                <a:cubicBezTo>
                  <a:pt x="2376755" y="60030"/>
                  <a:pt x="2378888" y="56392"/>
                  <a:pt x="2385406" y="58328"/>
                </a:cubicBezTo>
                <a:cubicBezTo>
                  <a:pt x="2391924" y="60263"/>
                  <a:pt x="2396376" y="61615"/>
                  <a:pt x="2398764" y="62382"/>
                </a:cubicBezTo>
                <a:cubicBezTo>
                  <a:pt x="2401152" y="63149"/>
                  <a:pt x="2408791" y="63103"/>
                  <a:pt x="2421683" y="62242"/>
                </a:cubicBezTo>
                <a:cubicBezTo>
                  <a:pt x="2434575" y="61382"/>
                  <a:pt x="2449880" y="59181"/>
                  <a:pt x="2467597" y="55639"/>
                </a:cubicBezTo>
                <a:cubicBezTo>
                  <a:pt x="2485314" y="52097"/>
                  <a:pt x="2500594" y="48254"/>
                  <a:pt x="2513435" y="44109"/>
                </a:cubicBezTo>
                <a:cubicBezTo>
                  <a:pt x="2519856" y="42037"/>
                  <a:pt x="2525670" y="41050"/>
                  <a:pt x="2530878" y="41149"/>
                </a:cubicBezTo>
                <a:close/>
                <a:moveTo>
                  <a:pt x="3725363" y="41139"/>
                </a:moveTo>
                <a:cubicBezTo>
                  <a:pt x="3729363" y="41809"/>
                  <a:pt x="3734172" y="43201"/>
                  <a:pt x="3739790" y="45316"/>
                </a:cubicBezTo>
                <a:cubicBezTo>
                  <a:pt x="3751027" y="49545"/>
                  <a:pt x="3756645" y="56013"/>
                  <a:pt x="3756645" y="64719"/>
                </a:cubicBezTo>
                <a:cubicBezTo>
                  <a:pt x="3756645" y="74480"/>
                  <a:pt x="3753675" y="79850"/>
                  <a:pt x="3747734" y="80830"/>
                </a:cubicBezTo>
                <a:cubicBezTo>
                  <a:pt x="3741794" y="81809"/>
                  <a:pt x="3733868" y="76625"/>
                  <a:pt x="3723959" y="65277"/>
                </a:cubicBezTo>
                <a:cubicBezTo>
                  <a:pt x="3713752" y="50841"/>
                  <a:pt x="3711029" y="42847"/>
                  <a:pt x="3715792" y="41297"/>
                </a:cubicBezTo>
                <a:cubicBezTo>
                  <a:pt x="3718173" y="40522"/>
                  <a:pt x="3721364" y="40469"/>
                  <a:pt x="3725363" y="41139"/>
                </a:cubicBezTo>
                <a:close/>
                <a:moveTo>
                  <a:pt x="718410" y="38916"/>
                </a:moveTo>
                <a:cubicBezTo>
                  <a:pt x="720889" y="38776"/>
                  <a:pt x="723996" y="39068"/>
                  <a:pt x="727732" y="39790"/>
                </a:cubicBezTo>
                <a:cubicBezTo>
                  <a:pt x="742677" y="42680"/>
                  <a:pt x="751458" y="46754"/>
                  <a:pt x="754075" y="52013"/>
                </a:cubicBezTo>
                <a:cubicBezTo>
                  <a:pt x="756692" y="57271"/>
                  <a:pt x="757498" y="63051"/>
                  <a:pt x="756493" y="69351"/>
                </a:cubicBezTo>
                <a:cubicBezTo>
                  <a:pt x="755489" y="75652"/>
                  <a:pt x="752683" y="78374"/>
                  <a:pt x="748076" y="77518"/>
                </a:cubicBezTo>
                <a:cubicBezTo>
                  <a:pt x="743468" y="76662"/>
                  <a:pt x="737890" y="73779"/>
                  <a:pt x="731342" y="68868"/>
                </a:cubicBezTo>
                <a:cubicBezTo>
                  <a:pt x="724793" y="63956"/>
                  <a:pt x="718704" y="58270"/>
                  <a:pt x="713073" y="51808"/>
                </a:cubicBezTo>
                <a:cubicBezTo>
                  <a:pt x="709194" y="43632"/>
                  <a:pt x="710973" y="39335"/>
                  <a:pt x="718410" y="38916"/>
                </a:cubicBezTo>
                <a:close/>
                <a:moveTo>
                  <a:pt x="1320922" y="12871"/>
                </a:moveTo>
                <a:cubicBezTo>
                  <a:pt x="1324084" y="12602"/>
                  <a:pt x="1329053" y="13894"/>
                  <a:pt x="1335829" y="16748"/>
                </a:cubicBezTo>
                <a:cubicBezTo>
                  <a:pt x="1349381" y="22456"/>
                  <a:pt x="1354421" y="27421"/>
                  <a:pt x="1350951" y="31644"/>
                </a:cubicBezTo>
                <a:cubicBezTo>
                  <a:pt x="1347480" y="35867"/>
                  <a:pt x="1343817" y="39090"/>
                  <a:pt x="1339959" y="41313"/>
                </a:cubicBezTo>
                <a:cubicBezTo>
                  <a:pt x="1345767" y="40825"/>
                  <a:pt x="1354407" y="38782"/>
                  <a:pt x="1365879" y="35182"/>
                </a:cubicBezTo>
                <a:cubicBezTo>
                  <a:pt x="1377351" y="31583"/>
                  <a:pt x="1386249" y="33655"/>
                  <a:pt x="1392573" y="41399"/>
                </a:cubicBezTo>
                <a:cubicBezTo>
                  <a:pt x="1398897" y="49143"/>
                  <a:pt x="1393502" y="54570"/>
                  <a:pt x="1376387" y="57682"/>
                </a:cubicBezTo>
                <a:cubicBezTo>
                  <a:pt x="1359272" y="60794"/>
                  <a:pt x="1344534" y="60995"/>
                  <a:pt x="1332172" y="58285"/>
                </a:cubicBezTo>
                <a:lnTo>
                  <a:pt x="1328994" y="62248"/>
                </a:lnTo>
                <a:lnTo>
                  <a:pt x="1336776" y="61640"/>
                </a:lnTo>
                <a:cubicBezTo>
                  <a:pt x="1345552" y="63074"/>
                  <a:pt x="1352776" y="65942"/>
                  <a:pt x="1358447" y="70244"/>
                </a:cubicBezTo>
                <a:cubicBezTo>
                  <a:pt x="1364119" y="74546"/>
                  <a:pt x="1364904" y="80605"/>
                  <a:pt x="1360803" y="88420"/>
                </a:cubicBezTo>
                <a:cubicBezTo>
                  <a:pt x="1356701" y="96236"/>
                  <a:pt x="1349631" y="96602"/>
                  <a:pt x="1339593" y="89518"/>
                </a:cubicBezTo>
                <a:cubicBezTo>
                  <a:pt x="1332925" y="81903"/>
                  <a:pt x="1328594" y="74994"/>
                  <a:pt x="1326601" y="68792"/>
                </a:cubicBezTo>
                <a:lnTo>
                  <a:pt x="1327329" y="64325"/>
                </a:lnTo>
                <a:lnTo>
                  <a:pt x="1320594" y="72723"/>
                </a:lnTo>
                <a:cubicBezTo>
                  <a:pt x="1309074" y="85855"/>
                  <a:pt x="1297729" y="95067"/>
                  <a:pt x="1286560" y="100359"/>
                </a:cubicBezTo>
                <a:cubicBezTo>
                  <a:pt x="1271667" y="107414"/>
                  <a:pt x="1267917" y="105987"/>
                  <a:pt x="1275310" y="96078"/>
                </a:cubicBezTo>
                <a:cubicBezTo>
                  <a:pt x="1282702" y="86169"/>
                  <a:pt x="1289940" y="76565"/>
                  <a:pt x="1297025" y="67265"/>
                </a:cubicBezTo>
                <a:cubicBezTo>
                  <a:pt x="1304109" y="57965"/>
                  <a:pt x="1309411" y="49186"/>
                  <a:pt x="1312931" y="40926"/>
                </a:cubicBezTo>
                <a:cubicBezTo>
                  <a:pt x="1316452" y="32666"/>
                  <a:pt x="1317760" y="25144"/>
                  <a:pt x="1316857" y="18361"/>
                </a:cubicBezTo>
                <a:cubicBezTo>
                  <a:pt x="1316405" y="14970"/>
                  <a:pt x="1317760" y="13140"/>
                  <a:pt x="1320922" y="12871"/>
                </a:cubicBezTo>
                <a:close/>
                <a:moveTo>
                  <a:pt x="2459735" y="5627"/>
                </a:moveTo>
                <a:cubicBezTo>
                  <a:pt x="2471709" y="7520"/>
                  <a:pt x="2480958" y="11012"/>
                  <a:pt x="2487483" y="16103"/>
                </a:cubicBezTo>
                <a:cubicBezTo>
                  <a:pt x="2494008" y="21194"/>
                  <a:pt x="2496130" y="28597"/>
                  <a:pt x="2493850" y="38312"/>
                </a:cubicBezTo>
                <a:cubicBezTo>
                  <a:pt x="2491570" y="48028"/>
                  <a:pt x="2486157" y="50487"/>
                  <a:pt x="2477610" y="45690"/>
                </a:cubicBezTo>
                <a:cubicBezTo>
                  <a:pt x="2469063" y="40893"/>
                  <a:pt x="2460904" y="33634"/>
                  <a:pt x="2453131" y="23911"/>
                </a:cubicBezTo>
                <a:cubicBezTo>
                  <a:pt x="2445560" y="9829"/>
                  <a:pt x="2447761" y="3734"/>
                  <a:pt x="2459735" y="5627"/>
                </a:cubicBezTo>
                <a:close/>
                <a:moveTo>
                  <a:pt x="1423562" y="2849"/>
                </a:moveTo>
                <a:cubicBezTo>
                  <a:pt x="1425001" y="2828"/>
                  <a:pt x="1426717" y="3120"/>
                  <a:pt x="1428711" y="3724"/>
                </a:cubicBezTo>
                <a:cubicBezTo>
                  <a:pt x="1436684" y="6140"/>
                  <a:pt x="1443234" y="9327"/>
                  <a:pt x="1448360" y="13285"/>
                </a:cubicBezTo>
                <a:cubicBezTo>
                  <a:pt x="1453487" y="17243"/>
                  <a:pt x="1454527" y="21007"/>
                  <a:pt x="1451479" y="24578"/>
                </a:cubicBezTo>
                <a:cubicBezTo>
                  <a:pt x="1448432" y="28149"/>
                  <a:pt x="1444556" y="31232"/>
                  <a:pt x="1439853" y="33827"/>
                </a:cubicBezTo>
                <a:cubicBezTo>
                  <a:pt x="1456072" y="32135"/>
                  <a:pt x="1468372" y="29912"/>
                  <a:pt x="1476754" y="27159"/>
                </a:cubicBezTo>
                <a:cubicBezTo>
                  <a:pt x="1485136" y="24406"/>
                  <a:pt x="1493005" y="26395"/>
                  <a:pt x="1500362" y="33128"/>
                </a:cubicBezTo>
                <a:cubicBezTo>
                  <a:pt x="1507718" y="39861"/>
                  <a:pt x="1501864" y="45063"/>
                  <a:pt x="1482798" y="48734"/>
                </a:cubicBezTo>
                <a:cubicBezTo>
                  <a:pt x="1463733" y="52405"/>
                  <a:pt x="1447611" y="51989"/>
                  <a:pt x="1434432" y="47486"/>
                </a:cubicBezTo>
                <a:cubicBezTo>
                  <a:pt x="1421856" y="63935"/>
                  <a:pt x="1408566" y="75923"/>
                  <a:pt x="1394563" y="83452"/>
                </a:cubicBezTo>
                <a:cubicBezTo>
                  <a:pt x="1380560" y="90980"/>
                  <a:pt x="1377649" y="89173"/>
                  <a:pt x="1385830" y="78031"/>
                </a:cubicBezTo>
                <a:cubicBezTo>
                  <a:pt x="1394011" y="66889"/>
                  <a:pt x="1401658" y="54907"/>
                  <a:pt x="1408771" y="42087"/>
                </a:cubicBezTo>
                <a:cubicBezTo>
                  <a:pt x="1415883" y="29267"/>
                  <a:pt x="1418991" y="19064"/>
                  <a:pt x="1418095" y="11478"/>
                </a:cubicBezTo>
                <a:cubicBezTo>
                  <a:pt x="1417423" y="5789"/>
                  <a:pt x="1419245" y="2912"/>
                  <a:pt x="1423562" y="2849"/>
                </a:cubicBezTo>
                <a:close/>
                <a:moveTo>
                  <a:pt x="2121683" y="29"/>
                </a:moveTo>
                <a:cubicBezTo>
                  <a:pt x="2124382" y="-197"/>
                  <a:pt x="2127742" y="909"/>
                  <a:pt x="2131760" y="3347"/>
                </a:cubicBezTo>
                <a:cubicBezTo>
                  <a:pt x="2139798" y="8223"/>
                  <a:pt x="2146678" y="14023"/>
                  <a:pt x="2152400" y="20749"/>
                </a:cubicBezTo>
                <a:cubicBezTo>
                  <a:pt x="2158121" y="27475"/>
                  <a:pt x="2155906" y="31135"/>
                  <a:pt x="2145753" y="31730"/>
                </a:cubicBezTo>
                <a:cubicBezTo>
                  <a:pt x="2135600" y="32325"/>
                  <a:pt x="2120428" y="35247"/>
                  <a:pt x="2100237" y="40496"/>
                </a:cubicBezTo>
                <a:cubicBezTo>
                  <a:pt x="2110132" y="43736"/>
                  <a:pt x="2113953" y="47278"/>
                  <a:pt x="2111702" y="51122"/>
                </a:cubicBezTo>
                <a:cubicBezTo>
                  <a:pt x="2109451" y="54965"/>
                  <a:pt x="2108325" y="59554"/>
                  <a:pt x="2108325" y="64888"/>
                </a:cubicBezTo>
                <a:cubicBezTo>
                  <a:pt x="2126981" y="61475"/>
                  <a:pt x="2141863" y="57922"/>
                  <a:pt x="2152970" y="54230"/>
                </a:cubicBezTo>
                <a:cubicBezTo>
                  <a:pt x="2164076" y="50537"/>
                  <a:pt x="2175161" y="52792"/>
                  <a:pt x="2186225" y="60995"/>
                </a:cubicBezTo>
                <a:cubicBezTo>
                  <a:pt x="2197288" y="69197"/>
                  <a:pt x="2196144" y="74174"/>
                  <a:pt x="2182794" y="75923"/>
                </a:cubicBezTo>
                <a:cubicBezTo>
                  <a:pt x="2169443" y="77672"/>
                  <a:pt x="2144620" y="80748"/>
                  <a:pt x="2108325" y="85151"/>
                </a:cubicBezTo>
                <a:cubicBezTo>
                  <a:pt x="2134926" y="97168"/>
                  <a:pt x="2158616" y="106489"/>
                  <a:pt x="2179395" y="113114"/>
                </a:cubicBezTo>
                <a:cubicBezTo>
                  <a:pt x="2200174" y="119739"/>
                  <a:pt x="2216472" y="124343"/>
                  <a:pt x="2228288" y="126924"/>
                </a:cubicBezTo>
                <a:cubicBezTo>
                  <a:pt x="2240104" y="129505"/>
                  <a:pt x="2241890" y="132649"/>
                  <a:pt x="2233644" y="136356"/>
                </a:cubicBezTo>
                <a:cubicBezTo>
                  <a:pt x="2225398" y="140063"/>
                  <a:pt x="2213507" y="143053"/>
                  <a:pt x="2197969" y="145326"/>
                </a:cubicBezTo>
                <a:cubicBezTo>
                  <a:pt x="2182431" y="147599"/>
                  <a:pt x="2167604" y="143594"/>
                  <a:pt x="2153486" y="133313"/>
                </a:cubicBezTo>
                <a:cubicBezTo>
                  <a:pt x="2139368" y="123031"/>
                  <a:pt x="2123870" y="109723"/>
                  <a:pt x="2106991" y="93389"/>
                </a:cubicBezTo>
                <a:cubicBezTo>
                  <a:pt x="2107852" y="120966"/>
                  <a:pt x="2106683" y="137984"/>
                  <a:pt x="2103485" y="144444"/>
                </a:cubicBezTo>
                <a:lnTo>
                  <a:pt x="2102082" y="146631"/>
                </a:lnTo>
                <a:lnTo>
                  <a:pt x="2108427" y="145119"/>
                </a:lnTo>
                <a:cubicBezTo>
                  <a:pt x="2113869" y="143540"/>
                  <a:pt x="2117768" y="142046"/>
                  <a:pt x="2120123" y="140637"/>
                </a:cubicBezTo>
                <a:cubicBezTo>
                  <a:pt x="2124834" y="137819"/>
                  <a:pt x="2130376" y="138367"/>
                  <a:pt x="2136751" y="142282"/>
                </a:cubicBezTo>
                <a:cubicBezTo>
                  <a:pt x="2143125" y="146197"/>
                  <a:pt x="2149431" y="151564"/>
                  <a:pt x="2155669" y="158383"/>
                </a:cubicBezTo>
                <a:cubicBezTo>
                  <a:pt x="2161907" y="165202"/>
                  <a:pt x="2161886" y="169539"/>
                  <a:pt x="2155605" y="171397"/>
                </a:cubicBezTo>
                <a:cubicBezTo>
                  <a:pt x="2149324" y="173254"/>
                  <a:pt x="2143261" y="176061"/>
                  <a:pt x="2137418" y="179818"/>
                </a:cubicBezTo>
                <a:cubicBezTo>
                  <a:pt x="2131574" y="183575"/>
                  <a:pt x="2123676" y="188673"/>
                  <a:pt x="2113724" y="195112"/>
                </a:cubicBezTo>
                <a:lnTo>
                  <a:pt x="2116563" y="194466"/>
                </a:lnTo>
                <a:cubicBezTo>
                  <a:pt x="2138662" y="193606"/>
                  <a:pt x="2157035" y="192509"/>
                  <a:pt x="2171684" y="191175"/>
                </a:cubicBezTo>
                <a:cubicBezTo>
                  <a:pt x="2186332" y="189842"/>
                  <a:pt x="2199866" y="188031"/>
                  <a:pt x="2212284" y="185744"/>
                </a:cubicBezTo>
                <a:cubicBezTo>
                  <a:pt x="2224703" y="183457"/>
                  <a:pt x="2235454" y="185945"/>
                  <a:pt x="2244539" y="193208"/>
                </a:cubicBezTo>
                <a:cubicBezTo>
                  <a:pt x="2253623" y="200471"/>
                  <a:pt x="2255785" y="205221"/>
                  <a:pt x="2251024" y="207459"/>
                </a:cubicBezTo>
                <a:cubicBezTo>
                  <a:pt x="2246263" y="209696"/>
                  <a:pt x="2238143" y="210588"/>
                  <a:pt x="2226664" y="210137"/>
                </a:cubicBezTo>
                <a:cubicBezTo>
                  <a:pt x="2215185" y="209685"/>
                  <a:pt x="2200497" y="209911"/>
                  <a:pt x="2182600" y="210814"/>
                </a:cubicBezTo>
                <a:cubicBezTo>
                  <a:pt x="2164703" y="211718"/>
                  <a:pt x="2145344" y="212951"/>
                  <a:pt x="2124522" y="214514"/>
                </a:cubicBezTo>
                <a:cubicBezTo>
                  <a:pt x="2128079" y="231722"/>
                  <a:pt x="2129631" y="247012"/>
                  <a:pt x="2129179" y="260385"/>
                </a:cubicBezTo>
                <a:cubicBezTo>
                  <a:pt x="2128727" y="273757"/>
                  <a:pt x="2126584" y="285480"/>
                  <a:pt x="2122748" y="295554"/>
                </a:cubicBezTo>
                <a:cubicBezTo>
                  <a:pt x="2118911" y="305628"/>
                  <a:pt x="2112301" y="313372"/>
                  <a:pt x="2102915" y="318785"/>
                </a:cubicBezTo>
                <a:cubicBezTo>
                  <a:pt x="2093529" y="324199"/>
                  <a:pt x="2087026" y="323091"/>
                  <a:pt x="2083405" y="315462"/>
                </a:cubicBezTo>
                <a:cubicBezTo>
                  <a:pt x="2079784" y="307833"/>
                  <a:pt x="2072209" y="299480"/>
                  <a:pt x="2060680" y="290402"/>
                </a:cubicBezTo>
                <a:cubicBezTo>
                  <a:pt x="2049150" y="281325"/>
                  <a:pt x="2050595" y="277912"/>
                  <a:pt x="2065014" y="280163"/>
                </a:cubicBezTo>
                <a:cubicBezTo>
                  <a:pt x="2079433" y="282415"/>
                  <a:pt x="2088675" y="283419"/>
                  <a:pt x="2092741" y="283175"/>
                </a:cubicBezTo>
                <a:cubicBezTo>
                  <a:pt x="2096806" y="282931"/>
                  <a:pt x="2099269" y="274689"/>
                  <a:pt x="2100130" y="258449"/>
                </a:cubicBezTo>
                <a:cubicBezTo>
                  <a:pt x="2100990" y="242208"/>
                  <a:pt x="2100352" y="229033"/>
                  <a:pt x="2098215" y="218924"/>
                </a:cubicBezTo>
                <a:cubicBezTo>
                  <a:pt x="2069262" y="222523"/>
                  <a:pt x="2044690" y="225667"/>
                  <a:pt x="2024499" y="228356"/>
                </a:cubicBezTo>
                <a:cubicBezTo>
                  <a:pt x="2004308" y="231045"/>
                  <a:pt x="1990154" y="233292"/>
                  <a:pt x="1982038" y="235099"/>
                </a:cubicBezTo>
                <a:cubicBezTo>
                  <a:pt x="1973921" y="236906"/>
                  <a:pt x="1964120" y="233515"/>
                  <a:pt x="1952633" y="224925"/>
                </a:cubicBezTo>
                <a:cubicBezTo>
                  <a:pt x="1941147" y="216335"/>
                  <a:pt x="1944431" y="212040"/>
                  <a:pt x="1962485" y="212040"/>
                </a:cubicBezTo>
                <a:cubicBezTo>
                  <a:pt x="1978560" y="212040"/>
                  <a:pt x="2021273" y="207824"/>
                  <a:pt x="2090622" y="199392"/>
                </a:cubicBezTo>
                <a:cubicBezTo>
                  <a:pt x="2086893" y="197270"/>
                  <a:pt x="2082588" y="193670"/>
                  <a:pt x="2077705" y="188594"/>
                </a:cubicBezTo>
                <a:cubicBezTo>
                  <a:pt x="2072822" y="183518"/>
                  <a:pt x="2074453" y="180979"/>
                  <a:pt x="2082599" y="180979"/>
                </a:cubicBezTo>
                <a:cubicBezTo>
                  <a:pt x="2088808" y="180979"/>
                  <a:pt x="2095476" y="182772"/>
                  <a:pt x="2102603" y="186357"/>
                </a:cubicBezTo>
                <a:cubicBezTo>
                  <a:pt x="2115309" y="170368"/>
                  <a:pt x="2120120" y="162122"/>
                  <a:pt x="2117037" y="161620"/>
                </a:cubicBezTo>
                <a:cubicBezTo>
                  <a:pt x="2113953" y="161118"/>
                  <a:pt x="2105891" y="162624"/>
                  <a:pt x="2092848" y="166137"/>
                </a:cubicBezTo>
                <a:cubicBezTo>
                  <a:pt x="2079806" y="169651"/>
                  <a:pt x="2069560" y="172802"/>
                  <a:pt x="2062110" y="175591"/>
                </a:cubicBezTo>
                <a:cubicBezTo>
                  <a:pt x="2054660" y="178380"/>
                  <a:pt x="2046078" y="175247"/>
                  <a:pt x="2036362" y="166191"/>
                </a:cubicBezTo>
                <a:cubicBezTo>
                  <a:pt x="2026647" y="157135"/>
                  <a:pt x="2028471" y="153066"/>
                  <a:pt x="2041837" y="153984"/>
                </a:cubicBezTo>
                <a:cubicBezTo>
                  <a:pt x="2055202" y="154902"/>
                  <a:pt x="2070413" y="153611"/>
                  <a:pt x="2087471" y="150112"/>
                </a:cubicBezTo>
                <a:lnTo>
                  <a:pt x="2092794" y="148844"/>
                </a:lnTo>
                <a:lnTo>
                  <a:pt x="2092321" y="148563"/>
                </a:lnTo>
                <a:cubicBezTo>
                  <a:pt x="2088076" y="144849"/>
                  <a:pt x="2084932" y="141132"/>
                  <a:pt x="2082889" y="137410"/>
                </a:cubicBezTo>
                <a:cubicBezTo>
                  <a:pt x="2080846" y="133689"/>
                  <a:pt x="2080498" y="128734"/>
                  <a:pt x="2081846" y="122547"/>
                </a:cubicBezTo>
                <a:cubicBezTo>
                  <a:pt x="2083194" y="116359"/>
                  <a:pt x="2083868" y="106188"/>
                  <a:pt x="2083868" y="92034"/>
                </a:cubicBezTo>
                <a:cubicBezTo>
                  <a:pt x="2075995" y="109257"/>
                  <a:pt x="2064455" y="123629"/>
                  <a:pt x="2049247" y="135152"/>
                </a:cubicBezTo>
                <a:cubicBezTo>
                  <a:pt x="2034039" y="146674"/>
                  <a:pt x="2019588" y="154292"/>
                  <a:pt x="2005893" y="158006"/>
                </a:cubicBezTo>
                <a:cubicBezTo>
                  <a:pt x="1992198" y="161720"/>
                  <a:pt x="1993786" y="157239"/>
                  <a:pt x="2010657" y="144562"/>
                </a:cubicBezTo>
                <a:cubicBezTo>
                  <a:pt x="2027529" y="131886"/>
                  <a:pt x="2045185" y="113925"/>
                  <a:pt x="2063626" y="90679"/>
                </a:cubicBezTo>
                <a:cubicBezTo>
                  <a:pt x="2045371" y="94264"/>
                  <a:pt x="2031486" y="97638"/>
                  <a:pt x="2021972" y="100800"/>
                </a:cubicBezTo>
                <a:cubicBezTo>
                  <a:pt x="2012457" y="103962"/>
                  <a:pt x="2003075" y="101470"/>
                  <a:pt x="1993826" y="93325"/>
                </a:cubicBezTo>
                <a:cubicBezTo>
                  <a:pt x="1984576" y="85180"/>
                  <a:pt x="1987623" y="81107"/>
                  <a:pt x="2002967" y="81107"/>
                </a:cubicBezTo>
                <a:cubicBezTo>
                  <a:pt x="2015343" y="81107"/>
                  <a:pt x="2042310" y="78139"/>
                  <a:pt x="2083868" y="72202"/>
                </a:cubicBezTo>
                <a:cubicBezTo>
                  <a:pt x="2083868" y="60701"/>
                  <a:pt x="2083036" y="52462"/>
                  <a:pt x="2081373" y="47486"/>
                </a:cubicBezTo>
                <a:cubicBezTo>
                  <a:pt x="2064408" y="51989"/>
                  <a:pt x="2050684" y="53488"/>
                  <a:pt x="2040202" y="51982"/>
                </a:cubicBezTo>
                <a:cubicBezTo>
                  <a:pt x="2029719" y="50476"/>
                  <a:pt x="2028970" y="47791"/>
                  <a:pt x="2037954" y="43926"/>
                </a:cubicBezTo>
                <a:cubicBezTo>
                  <a:pt x="2046938" y="40062"/>
                  <a:pt x="2056062" y="36362"/>
                  <a:pt x="2065326" y="32827"/>
                </a:cubicBezTo>
                <a:cubicBezTo>
                  <a:pt x="2074589" y="29292"/>
                  <a:pt x="2084588" y="25166"/>
                  <a:pt x="2095322" y="20448"/>
                </a:cubicBezTo>
                <a:cubicBezTo>
                  <a:pt x="2106056" y="15730"/>
                  <a:pt x="2112803" y="10481"/>
                  <a:pt x="2115563" y="4702"/>
                </a:cubicBezTo>
                <a:cubicBezTo>
                  <a:pt x="2116943" y="1813"/>
                  <a:pt x="2118983" y="255"/>
                  <a:pt x="2121683" y="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635826" y="4932879"/>
            <a:ext cx="6048672" cy="881812"/>
            <a:chOff x="2350096" y="3684712"/>
            <a:chExt cx="3676636" cy="881812"/>
          </a:xfrm>
        </p:grpSpPr>
        <p:sp>
          <p:nvSpPr>
            <p:cNvPr id="14" name="文本框 13"/>
            <p:cNvSpPr txBox="1"/>
            <p:nvPr/>
          </p:nvSpPr>
          <p:spPr>
            <a:xfrm>
              <a:off x="2555776" y="3735527"/>
              <a:ext cx="34709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根据题中数据的特点，把其凑成整百数，使计算简便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15" name="KSO_Shape"/>
            <p:cNvSpPr/>
            <p:nvPr/>
          </p:nvSpPr>
          <p:spPr>
            <a:xfrm>
              <a:off x="2350096" y="3684712"/>
              <a:ext cx="3518048" cy="862931"/>
            </a:xfrm>
            <a:prstGeom prst="snip2SameRect">
              <a:avLst/>
            </a:prstGeom>
            <a:noFill/>
            <a:ln w="19050">
              <a:solidFill>
                <a:srgbClr val="FF00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43955" y="4532769"/>
            <a:ext cx="2381630" cy="400110"/>
            <a:chOff x="2288622" y="3257894"/>
            <a:chExt cx="2381630" cy="400110"/>
          </a:xfrm>
        </p:grpSpPr>
        <p:grpSp>
          <p:nvGrpSpPr>
            <p:cNvPr id="16" name="组合 15"/>
            <p:cNvGrpSpPr/>
            <p:nvPr/>
          </p:nvGrpSpPr>
          <p:grpSpPr>
            <a:xfrm>
              <a:off x="2288622" y="3275379"/>
              <a:ext cx="2381630" cy="365141"/>
              <a:chOff x="3430847" y="1070048"/>
              <a:chExt cx="2381630" cy="276225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5" name="Freeform 1942"/>
              <p:cNvSpPr>
                <a:spLocks noEditPoints="1"/>
              </p:cNvSpPr>
              <p:nvPr/>
            </p:nvSpPr>
            <p:spPr bwMode="auto">
              <a:xfrm>
                <a:off x="3430847" y="1070048"/>
                <a:ext cx="1287463" cy="276225"/>
              </a:xfrm>
              <a:custGeom>
                <a:avLst/>
                <a:gdLst>
                  <a:gd name="T0" fmla="*/ 544 w 746"/>
                  <a:gd name="T1" fmla="*/ 22 h 161"/>
                  <a:gd name="T2" fmla="*/ 584 w 746"/>
                  <a:gd name="T3" fmla="*/ 26 h 161"/>
                  <a:gd name="T4" fmla="*/ 602 w 746"/>
                  <a:gd name="T5" fmla="*/ 30 h 161"/>
                  <a:gd name="T6" fmla="*/ 657 w 746"/>
                  <a:gd name="T7" fmla="*/ 56 h 161"/>
                  <a:gd name="T8" fmla="*/ 667 w 746"/>
                  <a:gd name="T9" fmla="*/ 34 h 161"/>
                  <a:gd name="T10" fmla="*/ 685 w 746"/>
                  <a:gd name="T11" fmla="*/ 50 h 161"/>
                  <a:gd name="T12" fmla="*/ 689 w 746"/>
                  <a:gd name="T13" fmla="*/ 40 h 161"/>
                  <a:gd name="T14" fmla="*/ 703 w 746"/>
                  <a:gd name="T15" fmla="*/ 62 h 161"/>
                  <a:gd name="T16" fmla="*/ 730 w 746"/>
                  <a:gd name="T17" fmla="*/ 85 h 161"/>
                  <a:gd name="T18" fmla="*/ 707 w 746"/>
                  <a:gd name="T19" fmla="*/ 81 h 161"/>
                  <a:gd name="T20" fmla="*/ 699 w 746"/>
                  <a:gd name="T21" fmla="*/ 101 h 161"/>
                  <a:gd name="T22" fmla="*/ 726 w 746"/>
                  <a:gd name="T23" fmla="*/ 91 h 161"/>
                  <a:gd name="T24" fmla="*/ 740 w 746"/>
                  <a:gd name="T25" fmla="*/ 121 h 161"/>
                  <a:gd name="T26" fmla="*/ 716 w 746"/>
                  <a:gd name="T27" fmla="*/ 121 h 161"/>
                  <a:gd name="T28" fmla="*/ 687 w 746"/>
                  <a:gd name="T29" fmla="*/ 133 h 161"/>
                  <a:gd name="T30" fmla="*/ 671 w 746"/>
                  <a:gd name="T31" fmla="*/ 151 h 161"/>
                  <a:gd name="T32" fmla="*/ 661 w 746"/>
                  <a:gd name="T33" fmla="*/ 151 h 161"/>
                  <a:gd name="T34" fmla="*/ 604 w 746"/>
                  <a:gd name="T35" fmla="*/ 149 h 161"/>
                  <a:gd name="T36" fmla="*/ 544 w 746"/>
                  <a:gd name="T37" fmla="*/ 153 h 161"/>
                  <a:gd name="T38" fmla="*/ 512 w 746"/>
                  <a:gd name="T39" fmla="*/ 147 h 161"/>
                  <a:gd name="T40" fmla="*/ 487 w 746"/>
                  <a:gd name="T41" fmla="*/ 155 h 161"/>
                  <a:gd name="T42" fmla="*/ 439 w 746"/>
                  <a:gd name="T43" fmla="*/ 153 h 161"/>
                  <a:gd name="T44" fmla="*/ 409 w 746"/>
                  <a:gd name="T45" fmla="*/ 153 h 161"/>
                  <a:gd name="T46" fmla="*/ 372 w 746"/>
                  <a:gd name="T47" fmla="*/ 143 h 161"/>
                  <a:gd name="T48" fmla="*/ 348 w 746"/>
                  <a:gd name="T49" fmla="*/ 143 h 161"/>
                  <a:gd name="T50" fmla="*/ 308 w 746"/>
                  <a:gd name="T51" fmla="*/ 149 h 161"/>
                  <a:gd name="T52" fmla="*/ 259 w 746"/>
                  <a:gd name="T53" fmla="*/ 149 h 161"/>
                  <a:gd name="T54" fmla="*/ 233 w 746"/>
                  <a:gd name="T55" fmla="*/ 141 h 161"/>
                  <a:gd name="T56" fmla="*/ 211 w 746"/>
                  <a:gd name="T57" fmla="*/ 137 h 161"/>
                  <a:gd name="T58" fmla="*/ 168 w 746"/>
                  <a:gd name="T59" fmla="*/ 147 h 161"/>
                  <a:gd name="T60" fmla="*/ 144 w 746"/>
                  <a:gd name="T61" fmla="*/ 143 h 161"/>
                  <a:gd name="T62" fmla="*/ 79 w 746"/>
                  <a:gd name="T63" fmla="*/ 113 h 161"/>
                  <a:gd name="T64" fmla="*/ 85 w 746"/>
                  <a:gd name="T65" fmla="*/ 139 h 161"/>
                  <a:gd name="T66" fmla="*/ 49 w 746"/>
                  <a:gd name="T67" fmla="*/ 111 h 161"/>
                  <a:gd name="T68" fmla="*/ 27 w 746"/>
                  <a:gd name="T69" fmla="*/ 111 h 161"/>
                  <a:gd name="T70" fmla="*/ 19 w 746"/>
                  <a:gd name="T71" fmla="*/ 91 h 161"/>
                  <a:gd name="T72" fmla="*/ 3 w 746"/>
                  <a:gd name="T73" fmla="*/ 81 h 161"/>
                  <a:gd name="T74" fmla="*/ 29 w 746"/>
                  <a:gd name="T75" fmla="*/ 60 h 161"/>
                  <a:gd name="T76" fmla="*/ 63 w 746"/>
                  <a:gd name="T77" fmla="*/ 38 h 161"/>
                  <a:gd name="T78" fmla="*/ 89 w 746"/>
                  <a:gd name="T79" fmla="*/ 32 h 161"/>
                  <a:gd name="T80" fmla="*/ 100 w 746"/>
                  <a:gd name="T81" fmla="*/ 50 h 161"/>
                  <a:gd name="T82" fmla="*/ 140 w 746"/>
                  <a:gd name="T83" fmla="*/ 40 h 161"/>
                  <a:gd name="T84" fmla="*/ 166 w 746"/>
                  <a:gd name="T85" fmla="*/ 34 h 161"/>
                  <a:gd name="T86" fmla="*/ 182 w 746"/>
                  <a:gd name="T87" fmla="*/ 26 h 161"/>
                  <a:gd name="T88" fmla="*/ 213 w 746"/>
                  <a:gd name="T89" fmla="*/ 22 h 161"/>
                  <a:gd name="T90" fmla="*/ 219 w 746"/>
                  <a:gd name="T91" fmla="*/ 28 h 161"/>
                  <a:gd name="T92" fmla="*/ 243 w 746"/>
                  <a:gd name="T93" fmla="*/ 36 h 161"/>
                  <a:gd name="T94" fmla="*/ 275 w 746"/>
                  <a:gd name="T95" fmla="*/ 26 h 161"/>
                  <a:gd name="T96" fmla="*/ 308 w 746"/>
                  <a:gd name="T97" fmla="*/ 28 h 161"/>
                  <a:gd name="T98" fmla="*/ 330 w 746"/>
                  <a:gd name="T99" fmla="*/ 42 h 161"/>
                  <a:gd name="T100" fmla="*/ 354 w 746"/>
                  <a:gd name="T101" fmla="*/ 38 h 161"/>
                  <a:gd name="T102" fmla="*/ 370 w 746"/>
                  <a:gd name="T103" fmla="*/ 12 h 161"/>
                  <a:gd name="T104" fmla="*/ 419 w 746"/>
                  <a:gd name="T105" fmla="*/ 36 h 161"/>
                  <a:gd name="T106" fmla="*/ 437 w 746"/>
                  <a:gd name="T107" fmla="*/ 26 h 161"/>
                  <a:gd name="T108" fmla="*/ 451 w 746"/>
                  <a:gd name="T109" fmla="*/ 20 h 161"/>
                  <a:gd name="T110" fmla="*/ 479 w 746"/>
                  <a:gd name="T111" fmla="*/ 28 h 161"/>
                  <a:gd name="T112" fmla="*/ 497 w 746"/>
                  <a:gd name="T113" fmla="*/ 26 h 161"/>
                  <a:gd name="T114" fmla="*/ 556 w 746"/>
                  <a:gd name="T115" fmla="*/ 38 h 161"/>
                  <a:gd name="T116" fmla="*/ 556 w 746"/>
                  <a:gd name="T117" fmla="*/ 38 h 161"/>
                  <a:gd name="T118" fmla="*/ 302 w 746"/>
                  <a:gd name="T119" fmla="*/ 38 h 161"/>
                  <a:gd name="T120" fmla="*/ 354 w 746"/>
                  <a:gd name="T121" fmla="*/ 50 h 161"/>
                  <a:gd name="T122" fmla="*/ 47 w 746"/>
                  <a:gd name="T123" fmla="*/ 6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46" h="161">
                    <a:moveTo>
                      <a:pt x="503" y="30"/>
                    </a:moveTo>
                    <a:cubicBezTo>
                      <a:pt x="502" y="22"/>
                      <a:pt x="509" y="24"/>
                      <a:pt x="510" y="18"/>
                    </a:cubicBezTo>
                    <a:cubicBezTo>
                      <a:pt x="524" y="14"/>
                      <a:pt x="523" y="26"/>
                      <a:pt x="534" y="26"/>
                    </a:cubicBezTo>
                    <a:cubicBezTo>
                      <a:pt x="536" y="31"/>
                      <a:pt x="526" y="32"/>
                      <a:pt x="532" y="34"/>
                    </a:cubicBezTo>
                    <a:cubicBezTo>
                      <a:pt x="536" y="32"/>
                      <a:pt x="553" y="31"/>
                      <a:pt x="544" y="22"/>
                    </a:cubicBezTo>
                    <a:cubicBezTo>
                      <a:pt x="552" y="19"/>
                      <a:pt x="550" y="26"/>
                      <a:pt x="556" y="26"/>
                    </a:cubicBezTo>
                    <a:cubicBezTo>
                      <a:pt x="552" y="21"/>
                      <a:pt x="563" y="17"/>
                      <a:pt x="572" y="18"/>
                    </a:cubicBezTo>
                    <a:cubicBezTo>
                      <a:pt x="571" y="32"/>
                      <a:pt x="586" y="23"/>
                      <a:pt x="582" y="32"/>
                    </a:cubicBezTo>
                    <a:cubicBezTo>
                      <a:pt x="584" y="32"/>
                      <a:pt x="585" y="32"/>
                      <a:pt x="586" y="32"/>
                    </a:cubicBezTo>
                    <a:cubicBezTo>
                      <a:pt x="586" y="30"/>
                      <a:pt x="584" y="29"/>
                      <a:pt x="584" y="26"/>
                    </a:cubicBezTo>
                    <a:cubicBezTo>
                      <a:pt x="588" y="26"/>
                      <a:pt x="591" y="26"/>
                      <a:pt x="594" y="26"/>
                    </a:cubicBezTo>
                    <a:cubicBezTo>
                      <a:pt x="594" y="29"/>
                      <a:pt x="602" y="34"/>
                      <a:pt x="596" y="36"/>
                    </a:cubicBezTo>
                    <a:cubicBezTo>
                      <a:pt x="599" y="31"/>
                      <a:pt x="589" y="30"/>
                      <a:pt x="590" y="34"/>
                    </a:cubicBezTo>
                    <a:cubicBezTo>
                      <a:pt x="597" y="33"/>
                      <a:pt x="593" y="41"/>
                      <a:pt x="600" y="38"/>
                    </a:cubicBezTo>
                    <a:cubicBezTo>
                      <a:pt x="600" y="34"/>
                      <a:pt x="603" y="34"/>
                      <a:pt x="602" y="30"/>
                    </a:cubicBezTo>
                    <a:cubicBezTo>
                      <a:pt x="611" y="32"/>
                      <a:pt x="617" y="36"/>
                      <a:pt x="623" y="30"/>
                    </a:cubicBezTo>
                    <a:cubicBezTo>
                      <a:pt x="628" y="35"/>
                      <a:pt x="620" y="35"/>
                      <a:pt x="619" y="38"/>
                    </a:cubicBezTo>
                    <a:cubicBezTo>
                      <a:pt x="624" y="40"/>
                      <a:pt x="627" y="40"/>
                      <a:pt x="633" y="38"/>
                    </a:cubicBezTo>
                    <a:cubicBezTo>
                      <a:pt x="635" y="48"/>
                      <a:pt x="645" y="48"/>
                      <a:pt x="651" y="44"/>
                    </a:cubicBezTo>
                    <a:cubicBezTo>
                      <a:pt x="649" y="52"/>
                      <a:pt x="654" y="53"/>
                      <a:pt x="657" y="56"/>
                    </a:cubicBezTo>
                    <a:cubicBezTo>
                      <a:pt x="655" y="50"/>
                      <a:pt x="655" y="52"/>
                      <a:pt x="659" y="48"/>
                    </a:cubicBezTo>
                    <a:cubicBezTo>
                      <a:pt x="659" y="45"/>
                      <a:pt x="654" y="47"/>
                      <a:pt x="655" y="42"/>
                    </a:cubicBezTo>
                    <a:cubicBezTo>
                      <a:pt x="659" y="40"/>
                      <a:pt x="662" y="48"/>
                      <a:pt x="663" y="42"/>
                    </a:cubicBezTo>
                    <a:cubicBezTo>
                      <a:pt x="664" y="37"/>
                      <a:pt x="659" y="38"/>
                      <a:pt x="659" y="34"/>
                    </a:cubicBezTo>
                    <a:cubicBezTo>
                      <a:pt x="663" y="36"/>
                      <a:pt x="666" y="28"/>
                      <a:pt x="667" y="34"/>
                    </a:cubicBezTo>
                    <a:cubicBezTo>
                      <a:pt x="658" y="35"/>
                      <a:pt x="670" y="43"/>
                      <a:pt x="675" y="42"/>
                    </a:cubicBezTo>
                    <a:cubicBezTo>
                      <a:pt x="677" y="48"/>
                      <a:pt x="671" y="46"/>
                      <a:pt x="671" y="50"/>
                    </a:cubicBezTo>
                    <a:cubicBezTo>
                      <a:pt x="666" y="53"/>
                      <a:pt x="663" y="44"/>
                      <a:pt x="661" y="50"/>
                    </a:cubicBezTo>
                    <a:cubicBezTo>
                      <a:pt x="668" y="52"/>
                      <a:pt x="674" y="56"/>
                      <a:pt x="673" y="60"/>
                    </a:cubicBezTo>
                    <a:cubicBezTo>
                      <a:pt x="680" y="57"/>
                      <a:pt x="677" y="54"/>
                      <a:pt x="685" y="50"/>
                    </a:cubicBezTo>
                    <a:cubicBezTo>
                      <a:pt x="686" y="45"/>
                      <a:pt x="684" y="42"/>
                      <a:pt x="679" y="42"/>
                    </a:cubicBezTo>
                    <a:cubicBezTo>
                      <a:pt x="682" y="36"/>
                      <a:pt x="676" y="33"/>
                      <a:pt x="685" y="32"/>
                    </a:cubicBezTo>
                    <a:cubicBezTo>
                      <a:pt x="685" y="35"/>
                      <a:pt x="686" y="37"/>
                      <a:pt x="687" y="38"/>
                    </a:cubicBezTo>
                    <a:cubicBezTo>
                      <a:pt x="685" y="38"/>
                      <a:pt x="682" y="39"/>
                      <a:pt x="683" y="42"/>
                    </a:cubicBezTo>
                    <a:cubicBezTo>
                      <a:pt x="686" y="42"/>
                      <a:pt x="688" y="41"/>
                      <a:pt x="689" y="40"/>
                    </a:cubicBezTo>
                    <a:cubicBezTo>
                      <a:pt x="687" y="47"/>
                      <a:pt x="692" y="45"/>
                      <a:pt x="693" y="48"/>
                    </a:cubicBezTo>
                    <a:cubicBezTo>
                      <a:pt x="680" y="52"/>
                      <a:pt x="697" y="62"/>
                      <a:pt x="687" y="69"/>
                    </a:cubicBezTo>
                    <a:cubicBezTo>
                      <a:pt x="690" y="63"/>
                      <a:pt x="697" y="70"/>
                      <a:pt x="697" y="66"/>
                    </a:cubicBezTo>
                    <a:cubicBezTo>
                      <a:pt x="695" y="66"/>
                      <a:pt x="694" y="64"/>
                      <a:pt x="693" y="62"/>
                    </a:cubicBezTo>
                    <a:cubicBezTo>
                      <a:pt x="698" y="65"/>
                      <a:pt x="702" y="57"/>
                      <a:pt x="703" y="62"/>
                    </a:cubicBezTo>
                    <a:cubicBezTo>
                      <a:pt x="700" y="62"/>
                      <a:pt x="698" y="65"/>
                      <a:pt x="701" y="66"/>
                    </a:cubicBezTo>
                    <a:cubicBezTo>
                      <a:pt x="707" y="67"/>
                      <a:pt x="703" y="59"/>
                      <a:pt x="709" y="60"/>
                    </a:cubicBezTo>
                    <a:cubicBezTo>
                      <a:pt x="705" y="69"/>
                      <a:pt x="713" y="74"/>
                      <a:pt x="716" y="81"/>
                    </a:cubicBezTo>
                    <a:cubicBezTo>
                      <a:pt x="723" y="80"/>
                      <a:pt x="714" y="74"/>
                      <a:pt x="720" y="73"/>
                    </a:cubicBezTo>
                    <a:cubicBezTo>
                      <a:pt x="720" y="79"/>
                      <a:pt x="730" y="77"/>
                      <a:pt x="730" y="85"/>
                    </a:cubicBezTo>
                    <a:cubicBezTo>
                      <a:pt x="720" y="83"/>
                      <a:pt x="732" y="90"/>
                      <a:pt x="726" y="91"/>
                    </a:cubicBezTo>
                    <a:cubicBezTo>
                      <a:pt x="725" y="86"/>
                      <a:pt x="715" y="89"/>
                      <a:pt x="713" y="91"/>
                    </a:cubicBezTo>
                    <a:cubicBezTo>
                      <a:pt x="717" y="82"/>
                      <a:pt x="705" y="83"/>
                      <a:pt x="711" y="77"/>
                    </a:cubicBezTo>
                    <a:cubicBezTo>
                      <a:pt x="708" y="77"/>
                      <a:pt x="705" y="76"/>
                      <a:pt x="703" y="75"/>
                    </a:cubicBezTo>
                    <a:cubicBezTo>
                      <a:pt x="704" y="77"/>
                      <a:pt x="707" y="78"/>
                      <a:pt x="707" y="81"/>
                    </a:cubicBezTo>
                    <a:cubicBezTo>
                      <a:pt x="703" y="81"/>
                      <a:pt x="701" y="79"/>
                      <a:pt x="701" y="75"/>
                    </a:cubicBezTo>
                    <a:cubicBezTo>
                      <a:pt x="702" y="71"/>
                      <a:pt x="708" y="73"/>
                      <a:pt x="707" y="69"/>
                    </a:cubicBezTo>
                    <a:cubicBezTo>
                      <a:pt x="696" y="68"/>
                      <a:pt x="701" y="84"/>
                      <a:pt x="691" y="75"/>
                    </a:cubicBezTo>
                    <a:cubicBezTo>
                      <a:pt x="690" y="82"/>
                      <a:pt x="694" y="92"/>
                      <a:pt x="689" y="99"/>
                    </a:cubicBezTo>
                    <a:cubicBezTo>
                      <a:pt x="694" y="98"/>
                      <a:pt x="694" y="102"/>
                      <a:pt x="699" y="101"/>
                    </a:cubicBezTo>
                    <a:cubicBezTo>
                      <a:pt x="700" y="96"/>
                      <a:pt x="701" y="91"/>
                      <a:pt x="703" y="89"/>
                    </a:cubicBezTo>
                    <a:cubicBezTo>
                      <a:pt x="701" y="95"/>
                      <a:pt x="710" y="92"/>
                      <a:pt x="713" y="93"/>
                    </a:cubicBezTo>
                    <a:cubicBezTo>
                      <a:pt x="714" y="97"/>
                      <a:pt x="716" y="101"/>
                      <a:pt x="720" y="103"/>
                    </a:cubicBezTo>
                    <a:cubicBezTo>
                      <a:pt x="720" y="98"/>
                      <a:pt x="716" y="97"/>
                      <a:pt x="716" y="93"/>
                    </a:cubicBezTo>
                    <a:cubicBezTo>
                      <a:pt x="720" y="93"/>
                      <a:pt x="723" y="92"/>
                      <a:pt x="726" y="91"/>
                    </a:cubicBezTo>
                    <a:cubicBezTo>
                      <a:pt x="731" y="93"/>
                      <a:pt x="722" y="97"/>
                      <a:pt x="728" y="99"/>
                    </a:cubicBezTo>
                    <a:cubicBezTo>
                      <a:pt x="731" y="95"/>
                      <a:pt x="742" y="96"/>
                      <a:pt x="744" y="101"/>
                    </a:cubicBezTo>
                    <a:cubicBezTo>
                      <a:pt x="735" y="103"/>
                      <a:pt x="745" y="107"/>
                      <a:pt x="746" y="111"/>
                    </a:cubicBezTo>
                    <a:cubicBezTo>
                      <a:pt x="742" y="113"/>
                      <a:pt x="739" y="105"/>
                      <a:pt x="738" y="111"/>
                    </a:cubicBezTo>
                    <a:cubicBezTo>
                      <a:pt x="742" y="114"/>
                      <a:pt x="746" y="117"/>
                      <a:pt x="740" y="121"/>
                    </a:cubicBezTo>
                    <a:cubicBezTo>
                      <a:pt x="739" y="119"/>
                      <a:pt x="736" y="116"/>
                      <a:pt x="736" y="119"/>
                    </a:cubicBezTo>
                    <a:cubicBezTo>
                      <a:pt x="736" y="120"/>
                      <a:pt x="741" y="127"/>
                      <a:pt x="736" y="127"/>
                    </a:cubicBezTo>
                    <a:cubicBezTo>
                      <a:pt x="731" y="121"/>
                      <a:pt x="726" y="131"/>
                      <a:pt x="722" y="131"/>
                    </a:cubicBezTo>
                    <a:cubicBezTo>
                      <a:pt x="725" y="125"/>
                      <a:pt x="720" y="122"/>
                      <a:pt x="718" y="117"/>
                    </a:cubicBezTo>
                    <a:cubicBezTo>
                      <a:pt x="718" y="119"/>
                      <a:pt x="716" y="119"/>
                      <a:pt x="716" y="121"/>
                    </a:cubicBezTo>
                    <a:cubicBezTo>
                      <a:pt x="724" y="123"/>
                      <a:pt x="716" y="130"/>
                      <a:pt x="718" y="137"/>
                    </a:cubicBezTo>
                    <a:cubicBezTo>
                      <a:pt x="709" y="131"/>
                      <a:pt x="714" y="138"/>
                      <a:pt x="705" y="139"/>
                    </a:cubicBezTo>
                    <a:cubicBezTo>
                      <a:pt x="699" y="135"/>
                      <a:pt x="712" y="128"/>
                      <a:pt x="705" y="125"/>
                    </a:cubicBezTo>
                    <a:cubicBezTo>
                      <a:pt x="699" y="127"/>
                      <a:pt x="706" y="133"/>
                      <a:pt x="697" y="135"/>
                    </a:cubicBezTo>
                    <a:cubicBezTo>
                      <a:pt x="696" y="128"/>
                      <a:pt x="688" y="140"/>
                      <a:pt x="687" y="133"/>
                    </a:cubicBezTo>
                    <a:cubicBezTo>
                      <a:pt x="690" y="133"/>
                      <a:pt x="690" y="131"/>
                      <a:pt x="691" y="129"/>
                    </a:cubicBezTo>
                    <a:cubicBezTo>
                      <a:pt x="688" y="126"/>
                      <a:pt x="678" y="129"/>
                      <a:pt x="677" y="123"/>
                    </a:cubicBezTo>
                    <a:cubicBezTo>
                      <a:pt x="679" y="129"/>
                      <a:pt x="677" y="131"/>
                      <a:pt x="679" y="133"/>
                    </a:cubicBezTo>
                    <a:cubicBezTo>
                      <a:pt x="680" y="131"/>
                      <a:pt x="682" y="131"/>
                      <a:pt x="685" y="131"/>
                    </a:cubicBezTo>
                    <a:cubicBezTo>
                      <a:pt x="678" y="136"/>
                      <a:pt x="680" y="149"/>
                      <a:pt x="671" y="151"/>
                    </a:cubicBezTo>
                    <a:cubicBezTo>
                      <a:pt x="670" y="148"/>
                      <a:pt x="673" y="141"/>
                      <a:pt x="669" y="141"/>
                    </a:cubicBezTo>
                    <a:cubicBezTo>
                      <a:pt x="669" y="144"/>
                      <a:pt x="666" y="143"/>
                      <a:pt x="665" y="145"/>
                    </a:cubicBezTo>
                    <a:cubicBezTo>
                      <a:pt x="665" y="148"/>
                      <a:pt x="669" y="150"/>
                      <a:pt x="665" y="151"/>
                    </a:cubicBezTo>
                    <a:cubicBezTo>
                      <a:pt x="664" y="149"/>
                      <a:pt x="662" y="147"/>
                      <a:pt x="659" y="147"/>
                    </a:cubicBezTo>
                    <a:cubicBezTo>
                      <a:pt x="659" y="149"/>
                      <a:pt x="661" y="150"/>
                      <a:pt x="661" y="151"/>
                    </a:cubicBezTo>
                    <a:cubicBezTo>
                      <a:pt x="655" y="151"/>
                      <a:pt x="655" y="156"/>
                      <a:pt x="649" y="155"/>
                    </a:cubicBezTo>
                    <a:cubicBezTo>
                      <a:pt x="640" y="149"/>
                      <a:pt x="638" y="138"/>
                      <a:pt x="631" y="133"/>
                    </a:cubicBezTo>
                    <a:cubicBezTo>
                      <a:pt x="628" y="144"/>
                      <a:pt x="616" y="145"/>
                      <a:pt x="613" y="155"/>
                    </a:cubicBezTo>
                    <a:cubicBezTo>
                      <a:pt x="606" y="152"/>
                      <a:pt x="618" y="149"/>
                      <a:pt x="613" y="147"/>
                    </a:cubicBezTo>
                    <a:cubicBezTo>
                      <a:pt x="609" y="148"/>
                      <a:pt x="605" y="147"/>
                      <a:pt x="604" y="149"/>
                    </a:cubicBezTo>
                    <a:cubicBezTo>
                      <a:pt x="604" y="152"/>
                      <a:pt x="604" y="155"/>
                      <a:pt x="604" y="157"/>
                    </a:cubicBezTo>
                    <a:cubicBezTo>
                      <a:pt x="602" y="157"/>
                      <a:pt x="600" y="157"/>
                      <a:pt x="598" y="157"/>
                    </a:cubicBezTo>
                    <a:cubicBezTo>
                      <a:pt x="592" y="153"/>
                      <a:pt x="606" y="150"/>
                      <a:pt x="600" y="147"/>
                    </a:cubicBezTo>
                    <a:cubicBezTo>
                      <a:pt x="598" y="150"/>
                      <a:pt x="595" y="153"/>
                      <a:pt x="592" y="155"/>
                    </a:cubicBezTo>
                    <a:cubicBezTo>
                      <a:pt x="570" y="156"/>
                      <a:pt x="561" y="146"/>
                      <a:pt x="544" y="153"/>
                    </a:cubicBezTo>
                    <a:cubicBezTo>
                      <a:pt x="544" y="151"/>
                      <a:pt x="544" y="148"/>
                      <a:pt x="542" y="147"/>
                    </a:cubicBezTo>
                    <a:cubicBezTo>
                      <a:pt x="541" y="155"/>
                      <a:pt x="530" y="153"/>
                      <a:pt x="524" y="155"/>
                    </a:cubicBezTo>
                    <a:cubicBezTo>
                      <a:pt x="523" y="153"/>
                      <a:pt x="521" y="151"/>
                      <a:pt x="520" y="149"/>
                    </a:cubicBezTo>
                    <a:cubicBezTo>
                      <a:pt x="517" y="151"/>
                      <a:pt x="516" y="155"/>
                      <a:pt x="512" y="155"/>
                    </a:cubicBezTo>
                    <a:cubicBezTo>
                      <a:pt x="508" y="151"/>
                      <a:pt x="512" y="153"/>
                      <a:pt x="512" y="147"/>
                    </a:cubicBezTo>
                    <a:cubicBezTo>
                      <a:pt x="507" y="152"/>
                      <a:pt x="508" y="144"/>
                      <a:pt x="501" y="145"/>
                    </a:cubicBezTo>
                    <a:cubicBezTo>
                      <a:pt x="501" y="147"/>
                      <a:pt x="500" y="148"/>
                      <a:pt x="499" y="149"/>
                    </a:cubicBezTo>
                    <a:cubicBezTo>
                      <a:pt x="512" y="148"/>
                      <a:pt x="500" y="160"/>
                      <a:pt x="495" y="159"/>
                    </a:cubicBezTo>
                    <a:cubicBezTo>
                      <a:pt x="490" y="155"/>
                      <a:pt x="499" y="148"/>
                      <a:pt x="491" y="147"/>
                    </a:cubicBezTo>
                    <a:cubicBezTo>
                      <a:pt x="485" y="150"/>
                      <a:pt x="492" y="152"/>
                      <a:pt x="487" y="155"/>
                    </a:cubicBezTo>
                    <a:cubicBezTo>
                      <a:pt x="487" y="152"/>
                      <a:pt x="483" y="154"/>
                      <a:pt x="481" y="155"/>
                    </a:cubicBezTo>
                    <a:cubicBezTo>
                      <a:pt x="479" y="149"/>
                      <a:pt x="488" y="154"/>
                      <a:pt x="485" y="147"/>
                    </a:cubicBezTo>
                    <a:cubicBezTo>
                      <a:pt x="472" y="145"/>
                      <a:pt x="485" y="157"/>
                      <a:pt x="471" y="155"/>
                    </a:cubicBezTo>
                    <a:cubicBezTo>
                      <a:pt x="470" y="152"/>
                      <a:pt x="474" y="150"/>
                      <a:pt x="471" y="149"/>
                    </a:cubicBezTo>
                    <a:cubicBezTo>
                      <a:pt x="460" y="161"/>
                      <a:pt x="452" y="146"/>
                      <a:pt x="439" y="153"/>
                    </a:cubicBezTo>
                    <a:cubicBezTo>
                      <a:pt x="436" y="152"/>
                      <a:pt x="439" y="146"/>
                      <a:pt x="435" y="145"/>
                    </a:cubicBezTo>
                    <a:cubicBezTo>
                      <a:pt x="433" y="148"/>
                      <a:pt x="432" y="152"/>
                      <a:pt x="427" y="151"/>
                    </a:cubicBezTo>
                    <a:cubicBezTo>
                      <a:pt x="427" y="147"/>
                      <a:pt x="425" y="145"/>
                      <a:pt x="421" y="145"/>
                    </a:cubicBezTo>
                    <a:cubicBezTo>
                      <a:pt x="425" y="152"/>
                      <a:pt x="419" y="149"/>
                      <a:pt x="417" y="145"/>
                    </a:cubicBezTo>
                    <a:cubicBezTo>
                      <a:pt x="416" y="150"/>
                      <a:pt x="413" y="152"/>
                      <a:pt x="409" y="153"/>
                    </a:cubicBezTo>
                    <a:cubicBezTo>
                      <a:pt x="403" y="148"/>
                      <a:pt x="412" y="142"/>
                      <a:pt x="404" y="139"/>
                    </a:cubicBezTo>
                    <a:cubicBezTo>
                      <a:pt x="402" y="145"/>
                      <a:pt x="393" y="144"/>
                      <a:pt x="396" y="155"/>
                    </a:cubicBezTo>
                    <a:cubicBezTo>
                      <a:pt x="389" y="154"/>
                      <a:pt x="389" y="145"/>
                      <a:pt x="382" y="143"/>
                    </a:cubicBezTo>
                    <a:cubicBezTo>
                      <a:pt x="378" y="146"/>
                      <a:pt x="385" y="148"/>
                      <a:pt x="380" y="149"/>
                    </a:cubicBezTo>
                    <a:cubicBezTo>
                      <a:pt x="378" y="147"/>
                      <a:pt x="373" y="147"/>
                      <a:pt x="372" y="143"/>
                    </a:cubicBezTo>
                    <a:cubicBezTo>
                      <a:pt x="372" y="146"/>
                      <a:pt x="373" y="149"/>
                      <a:pt x="370" y="149"/>
                    </a:cubicBezTo>
                    <a:cubicBezTo>
                      <a:pt x="370" y="146"/>
                      <a:pt x="367" y="150"/>
                      <a:pt x="366" y="147"/>
                    </a:cubicBezTo>
                    <a:cubicBezTo>
                      <a:pt x="369" y="148"/>
                      <a:pt x="366" y="140"/>
                      <a:pt x="364" y="139"/>
                    </a:cubicBezTo>
                    <a:cubicBezTo>
                      <a:pt x="365" y="147"/>
                      <a:pt x="352" y="152"/>
                      <a:pt x="348" y="149"/>
                    </a:cubicBezTo>
                    <a:cubicBezTo>
                      <a:pt x="351" y="149"/>
                      <a:pt x="351" y="144"/>
                      <a:pt x="348" y="143"/>
                    </a:cubicBezTo>
                    <a:cubicBezTo>
                      <a:pt x="347" y="146"/>
                      <a:pt x="346" y="148"/>
                      <a:pt x="344" y="149"/>
                    </a:cubicBezTo>
                    <a:cubicBezTo>
                      <a:pt x="340" y="148"/>
                      <a:pt x="341" y="143"/>
                      <a:pt x="338" y="141"/>
                    </a:cubicBezTo>
                    <a:cubicBezTo>
                      <a:pt x="340" y="153"/>
                      <a:pt x="324" y="146"/>
                      <a:pt x="324" y="141"/>
                    </a:cubicBezTo>
                    <a:cubicBezTo>
                      <a:pt x="319" y="148"/>
                      <a:pt x="319" y="146"/>
                      <a:pt x="312" y="143"/>
                    </a:cubicBezTo>
                    <a:cubicBezTo>
                      <a:pt x="312" y="147"/>
                      <a:pt x="310" y="148"/>
                      <a:pt x="308" y="149"/>
                    </a:cubicBezTo>
                    <a:cubicBezTo>
                      <a:pt x="305" y="141"/>
                      <a:pt x="284" y="148"/>
                      <a:pt x="283" y="137"/>
                    </a:cubicBezTo>
                    <a:cubicBezTo>
                      <a:pt x="278" y="137"/>
                      <a:pt x="280" y="145"/>
                      <a:pt x="275" y="145"/>
                    </a:cubicBezTo>
                    <a:cubicBezTo>
                      <a:pt x="273" y="140"/>
                      <a:pt x="271" y="139"/>
                      <a:pt x="265" y="141"/>
                    </a:cubicBezTo>
                    <a:cubicBezTo>
                      <a:pt x="265" y="144"/>
                      <a:pt x="265" y="147"/>
                      <a:pt x="265" y="149"/>
                    </a:cubicBezTo>
                    <a:cubicBezTo>
                      <a:pt x="263" y="149"/>
                      <a:pt x="261" y="149"/>
                      <a:pt x="259" y="149"/>
                    </a:cubicBezTo>
                    <a:cubicBezTo>
                      <a:pt x="256" y="143"/>
                      <a:pt x="270" y="139"/>
                      <a:pt x="259" y="137"/>
                    </a:cubicBezTo>
                    <a:cubicBezTo>
                      <a:pt x="264" y="142"/>
                      <a:pt x="256" y="142"/>
                      <a:pt x="253" y="145"/>
                    </a:cubicBezTo>
                    <a:cubicBezTo>
                      <a:pt x="255" y="139"/>
                      <a:pt x="246" y="142"/>
                      <a:pt x="245" y="139"/>
                    </a:cubicBezTo>
                    <a:cubicBezTo>
                      <a:pt x="245" y="144"/>
                      <a:pt x="242" y="147"/>
                      <a:pt x="237" y="147"/>
                    </a:cubicBezTo>
                    <a:cubicBezTo>
                      <a:pt x="236" y="144"/>
                      <a:pt x="234" y="144"/>
                      <a:pt x="233" y="141"/>
                    </a:cubicBezTo>
                    <a:cubicBezTo>
                      <a:pt x="236" y="141"/>
                      <a:pt x="240" y="141"/>
                      <a:pt x="239" y="137"/>
                    </a:cubicBezTo>
                    <a:cubicBezTo>
                      <a:pt x="232" y="140"/>
                      <a:pt x="226" y="140"/>
                      <a:pt x="227" y="135"/>
                    </a:cubicBezTo>
                    <a:cubicBezTo>
                      <a:pt x="223" y="141"/>
                      <a:pt x="213" y="140"/>
                      <a:pt x="209" y="145"/>
                    </a:cubicBezTo>
                    <a:cubicBezTo>
                      <a:pt x="208" y="141"/>
                      <a:pt x="219" y="134"/>
                      <a:pt x="209" y="133"/>
                    </a:cubicBezTo>
                    <a:cubicBezTo>
                      <a:pt x="209" y="135"/>
                      <a:pt x="210" y="136"/>
                      <a:pt x="211" y="137"/>
                    </a:cubicBezTo>
                    <a:cubicBezTo>
                      <a:pt x="204" y="138"/>
                      <a:pt x="203" y="134"/>
                      <a:pt x="199" y="133"/>
                    </a:cubicBezTo>
                    <a:cubicBezTo>
                      <a:pt x="202" y="137"/>
                      <a:pt x="197" y="137"/>
                      <a:pt x="199" y="143"/>
                    </a:cubicBezTo>
                    <a:cubicBezTo>
                      <a:pt x="190" y="142"/>
                      <a:pt x="183" y="138"/>
                      <a:pt x="178" y="133"/>
                    </a:cubicBezTo>
                    <a:cubicBezTo>
                      <a:pt x="175" y="136"/>
                      <a:pt x="170" y="138"/>
                      <a:pt x="166" y="141"/>
                    </a:cubicBezTo>
                    <a:cubicBezTo>
                      <a:pt x="170" y="142"/>
                      <a:pt x="170" y="144"/>
                      <a:pt x="168" y="147"/>
                    </a:cubicBezTo>
                    <a:cubicBezTo>
                      <a:pt x="164" y="147"/>
                      <a:pt x="160" y="147"/>
                      <a:pt x="156" y="147"/>
                    </a:cubicBezTo>
                    <a:cubicBezTo>
                      <a:pt x="154" y="139"/>
                      <a:pt x="164" y="141"/>
                      <a:pt x="164" y="135"/>
                    </a:cubicBezTo>
                    <a:cubicBezTo>
                      <a:pt x="162" y="135"/>
                      <a:pt x="162" y="134"/>
                      <a:pt x="160" y="133"/>
                    </a:cubicBezTo>
                    <a:cubicBezTo>
                      <a:pt x="159" y="145"/>
                      <a:pt x="148" y="141"/>
                      <a:pt x="144" y="135"/>
                    </a:cubicBezTo>
                    <a:cubicBezTo>
                      <a:pt x="144" y="138"/>
                      <a:pt x="144" y="141"/>
                      <a:pt x="144" y="143"/>
                    </a:cubicBezTo>
                    <a:cubicBezTo>
                      <a:pt x="140" y="143"/>
                      <a:pt x="138" y="144"/>
                      <a:pt x="136" y="145"/>
                    </a:cubicBezTo>
                    <a:cubicBezTo>
                      <a:pt x="136" y="124"/>
                      <a:pt x="111" y="121"/>
                      <a:pt x="98" y="119"/>
                    </a:cubicBezTo>
                    <a:cubicBezTo>
                      <a:pt x="98" y="121"/>
                      <a:pt x="106" y="127"/>
                      <a:pt x="100" y="129"/>
                    </a:cubicBezTo>
                    <a:cubicBezTo>
                      <a:pt x="100" y="120"/>
                      <a:pt x="89" y="119"/>
                      <a:pt x="83" y="121"/>
                    </a:cubicBezTo>
                    <a:cubicBezTo>
                      <a:pt x="84" y="116"/>
                      <a:pt x="83" y="113"/>
                      <a:pt x="79" y="113"/>
                    </a:cubicBezTo>
                    <a:cubicBezTo>
                      <a:pt x="81" y="118"/>
                      <a:pt x="81" y="118"/>
                      <a:pt x="81" y="127"/>
                    </a:cubicBezTo>
                    <a:cubicBezTo>
                      <a:pt x="73" y="127"/>
                      <a:pt x="73" y="135"/>
                      <a:pt x="71" y="141"/>
                    </a:cubicBezTo>
                    <a:cubicBezTo>
                      <a:pt x="75" y="141"/>
                      <a:pt x="78" y="141"/>
                      <a:pt x="81" y="141"/>
                    </a:cubicBezTo>
                    <a:cubicBezTo>
                      <a:pt x="81" y="139"/>
                      <a:pt x="79" y="138"/>
                      <a:pt x="79" y="135"/>
                    </a:cubicBezTo>
                    <a:cubicBezTo>
                      <a:pt x="83" y="133"/>
                      <a:pt x="90" y="138"/>
                      <a:pt x="85" y="139"/>
                    </a:cubicBezTo>
                    <a:cubicBezTo>
                      <a:pt x="82" y="134"/>
                      <a:pt x="87" y="141"/>
                      <a:pt x="85" y="145"/>
                    </a:cubicBezTo>
                    <a:cubicBezTo>
                      <a:pt x="77" y="146"/>
                      <a:pt x="78" y="143"/>
                      <a:pt x="71" y="145"/>
                    </a:cubicBezTo>
                    <a:cubicBezTo>
                      <a:pt x="65" y="137"/>
                      <a:pt x="71" y="129"/>
                      <a:pt x="69" y="123"/>
                    </a:cubicBezTo>
                    <a:cubicBezTo>
                      <a:pt x="66" y="125"/>
                      <a:pt x="67" y="131"/>
                      <a:pt x="59" y="129"/>
                    </a:cubicBezTo>
                    <a:cubicBezTo>
                      <a:pt x="58" y="121"/>
                      <a:pt x="53" y="116"/>
                      <a:pt x="49" y="111"/>
                    </a:cubicBezTo>
                    <a:cubicBezTo>
                      <a:pt x="47" y="118"/>
                      <a:pt x="51" y="121"/>
                      <a:pt x="53" y="129"/>
                    </a:cubicBezTo>
                    <a:cubicBezTo>
                      <a:pt x="47" y="127"/>
                      <a:pt x="48" y="132"/>
                      <a:pt x="43" y="131"/>
                    </a:cubicBezTo>
                    <a:cubicBezTo>
                      <a:pt x="42" y="126"/>
                      <a:pt x="47" y="127"/>
                      <a:pt x="47" y="123"/>
                    </a:cubicBezTo>
                    <a:cubicBezTo>
                      <a:pt x="39" y="122"/>
                      <a:pt x="33" y="120"/>
                      <a:pt x="25" y="119"/>
                    </a:cubicBezTo>
                    <a:cubicBezTo>
                      <a:pt x="25" y="116"/>
                      <a:pt x="24" y="112"/>
                      <a:pt x="27" y="111"/>
                    </a:cubicBezTo>
                    <a:cubicBezTo>
                      <a:pt x="29" y="114"/>
                      <a:pt x="35" y="114"/>
                      <a:pt x="37" y="117"/>
                    </a:cubicBezTo>
                    <a:cubicBezTo>
                      <a:pt x="31" y="110"/>
                      <a:pt x="36" y="113"/>
                      <a:pt x="39" y="111"/>
                    </a:cubicBezTo>
                    <a:cubicBezTo>
                      <a:pt x="35" y="106"/>
                      <a:pt x="33" y="98"/>
                      <a:pt x="25" y="97"/>
                    </a:cubicBezTo>
                    <a:cubicBezTo>
                      <a:pt x="25" y="99"/>
                      <a:pt x="26" y="99"/>
                      <a:pt x="27" y="101"/>
                    </a:cubicBezTo>
                    <a:cubicBezTo>
                      <a:pt x="18" y="100"/>
                      <a:pt x="22" y="94"/>
                      <a:pt x="19" y="91"/>
                    </a:cubicBezTo>
                    <a:cubicBezTo>
                      <a:pt x="14" y="91"/>
                      <a:pt x="18" y="99"/>
                      <a:pt x="17" y="103"/>
                    </a:cubicBezTo>
                    <a:cubicBezTo>
                      <a:pt x="7" y="101"/>
                      <a:pt x="8" y="98"/>
                      <a:pt x="3" y="95"/>
                    </a:cubicBezTo>
                    <a:cubicBezTo>
                      <a:pt x="5" y="94"/>
                      <a:pt x="7" y="93"/>
                      <a:pt x="9" y="91"/>
                    </a:cubicBezTo>
                    <a:cubicBezTo>
                      <a:pt x="5" y="91"/>
                      <a:pt x="2" y="90"/>
                      <a:pt x="1" y="89"/>
                    </a:cubicBezTo>
                    <a:cubicBezTo>
                      <a:pt x="0" y="85"/>
                      <a:pt x="3" y="84"/>
                      <a:pt x="3" y="81"/>
                    </a:cubicBezTo>
                    <a:cubicBezTo>
                      <a:pt x="11" y="85"/>
                      <a:pt x="16" y="76"/>
                      <a:pt x="19" y="69"/>
                    </a:cubicBezTo>
                    <a:cubicBezTo>
                      <a:pt x="21" y="75"/>
                      <a:pt x="18" y="74"/>
                      <a:pt x="19" y="83"/>
                    </a:cubicBezTo>
                    <a:cubicBezTo>
                      <a:pt x="14" y="81"/>
                      <a:pt x="10" y="89"/>
                      <a:pt x="15" y="91"/>
                    </a:cubicBezTo>
                    <a:cubicBezTo>
                      <a:pt x="14" y="83"/>
                      <a:pt x="21" y="84"/>
                      <a:pt x="23" y="89"/>
                    </a:cubicBezTo>
                    <a:cubicBezTo>
                      <a:pt x="24" y="77"/>
                      <a:pt x="20" y="65"/>
                      <a:pt x="29" y="60"/>
                    </a:cubicBezTo>
                    <a:cubicBezTo>
                      <a:pt x="26" y="63"/>
                      <a:pt x="22" y="62"/>
                      <a:pt x="23" y="56"/>
                    </a:cubicBezTo>
                    <a:cubicBezTo>
                      <a:pt x="36" y="61"/>
                      <a:pt x="20" y="53"/>
                      <a:pt x="27" y="48"/>
                    </a:cubicBezTo>
                    <a:cubicBezTo>
                      <a:pt x="29" y="55"/>
                      <a:pt x="37" y="56"/>
                      <a:pt x="43" y="58"/>
                    </a:cubicBezTo>
                    <a:cubicBezTo>
                      <a:pt x="48" y="46"/>
                      <a:pt x="52" y="41"/>
                      <a:pt x="53" y="30"/>
                    </a:cubicBezTo>
                    <a:cubicBezTo>
                      <a:pt x="55" y="34"/>
                      <a:pt x="55" y="40"/>
                      <a:pt x="63" y="38"/>
                    </a:cubicBezTo>
                    <a:cubicBezTo>
                      <a:pt x="59" y="28"/>
                      <a:pt x="67" y="34"/>
                      <a:pt x="69" y="26"/>
                    </a:cubicBezTo>
                    <a:cubicBezTo>
                      <a:pt x="70" y="28"/>
                      <a:pt x="71" y="28"/>
                      <a:pt x="73" y="28"/>
                    </a:cubicBezTo>
                    <a:cubicBezTo>
                      <a:pt x="68" y="36"/>
                      <a:pt x="66" y="37"/>
                      <a:pt x="63" y="44"/>
                    </a:cubicBezTo>
                    <a:cubicBezTo>
                      <a:pt x="68" y="43"/>
                      <a:pt x="71" y="40"/>
                      <a:pt x="73" y="36"/>
                    </a:cubicBezTo>
                    <a:cubicBezTo>
                      <a:pt x="79" y="45"/>
                      <a:pt x="86" y="37"/>
                      <a:pt x="89" y="32"/>
                    </a:cubicBezTo>
                    <a:cubicBezTo>
                      <a:pt x="90" y="35"/>
                      <a:pt x="93" y="34"/>
                      <a:pt x="96" y="34"/>
                    </a:cubicBezTo>
                    <a:cubicBezTo>
                      <a:pt x="97" y="43"/>
                      <a:pt x="89" y="42"/>
                      <a:pt x="87" y="48"/>
                    </a:cubicBezTo>
                    <a:cubicBezTo>
                      <a:pt x="97" y="51"/>
                      <a:pt x="94" y="41"/>
                      <a:pt x="100" y="40"/>
                    </a:cubicBezTo>
                    <a:cubicBezTo>
                      <a:pt x="100" y="43"/>
                      <a:pt x="103" y="42"/>
                      <a:pt x="104" y="44"/>
                    </a:cubicBezTo>
                    <a:cubicBezTo>
                      <a:pt x="98" y="41"/>
                      <a:pt x="95" y="50"/>
                      <a:pt x="100" y="50"/>
                    </a:cubicBezTo>
                    <a:cubicBezTo>
                      <a:pt x="100" y="40"/>
                      <a:pt x="104" y="51"/>
                      <a:pt x="106" y="52"/>
                    </a:cubicBezTo>
                    <a:cubicBezTo>
                      <a:pt x="106" y="44"/>
                      <a:pt x="119" y="20"/>
                      <a:pt x="122" y="36"/>
                    </a:cubicBezTo>
                    <a:cubicBezTo>
                      <a:pt x="121" y="34"/>
                      <a:pt x="120" y="33"/>
                      <a:pt x="118" y="32"/>
                    </a:cubicBezTo>
                    <a:cubicBezTo>
                      <a:pt x="121" y="39"/>
                      <a:pt x="108" y="40"/>
                      <a:pt x="116" y="44"/>
                    </a:cubicBezTo>
                    <a:cubicBezTo>
                      <a:pt x="124" y="41"/>
                      <a:pt x="132" y="32"/>
                      <a:pt x="140" y="40"/>
                    </a:cubicBezTo>
                    <a:cubicBezTo>
                      <a:pt x="140" y="38"/>
                      <a:pt x="142" y="38"/>
                      <a:pt x="142" y="36"/>
                    </a:cubicBezTo>
                    <a:cubicBezTo>
                      <a:pt x="133" y="37"/>
                      <a:pt x="142" y="29"/>
                      <a:pt x="142" y="26"/>
                    </a:cubicBezTo>
                    <a:cubicBezTo>
                      <a:pt x="146" y="26"/>
                      <a:pt x="146" y="28"/>
                      <a:pt x="150" y="28"/>
                    </a:cubicBezTo>
                    <a:cubicBezTo>
                      <a:pt x="151" y="32"/>
                      <a:pt x="144" y="37"/>
                      <a:pt x="150" y="38"/>
                    </a:cubicBezTo>
                    <a:cubicBezTo>
                      <a:pt x="154" y="34"/>
                      <a:pt x="161" y="26"/>
                      <a:pt x="166" y="34"/>
                    </a:cubicBezTo>
                    <a:cubicBezTo>
                      <a:pt x="163" y="40"/>
                      <a:pt x="158" y="44"/>
                      <a:pt x="156" y="50"/>
                    </a:cubicBezTo>
                    <a:cubicBezTo>
                      <a:pt x="170" y="45"/>
                      <a:pt x="165" y="23"/>
                      <a:pt x="182" y="28"/>
                    </a:cubicBezTo>
                    <a:cubicBezTo>
                      <a:pt x="184" y="36"/>
                      <a:pt x="176" y="32"/>
                      <a:pt x="174" y="36"/>
                    </a:cubicBezTo>
                    <a:cubicBezTo>
                      <a:pt x="177" y="38"/>
                      <a:pt x="182" y="46"/>
                      <a:pt x="184" y="40"/>
                    </a:cubicBezTo>
                    <a:cubicBezTo>
                      <a:pt x="173" y="38"/>
                      <a:pt x="195" y="30"/>
                      <a:pt x="182" y="26"/>
                    </a:cubicBezTo>
                    <a:cubicBezTo>
                      <a:pt x="189" y="26"/>
                      <a:pt x="184" y="13"/>
                      <a:pt x="192" y="14"/>
                    </a:cubicBezTo>
                    <a:cubicBezTo>
                      <a:pt x="191" y="22"/>
                      <a:pt x="197" y="23"/>
                      <a:pt x="199" y="28"/>
                    </a:cubicBezTo>
                    <a:cubicBezTo>
                      <a:pt x="200" y="18"/>
                      <a:pt x="203" y="20"/>
                      <a:pt x="209" y="4"/>
                    </a:cubicBezTo>
                    <a:cubicBezTo>
                      <a:pt x="209" y="6"/>
                      <a:pt x="211" y="5"/>
                      <a:pt x="213" y="4"/>
                    </a:cubicBezTo>
                    <a:cubicBezTo>
                      <a:pt x="215" y="11"/>
                      <a:pt x="220" y="22"/>
                      <a:pt x="213" y="22"/>
                    </a:cubicBezTo>
                    <a:cubicBezTo>
                      <a:pt x="206" y="23"/>
                      <a:pt x="218" y="16"/>
                      <a:pt x="211" y="16"/>
                    </a:cubicBezTo>
                    <a:cubicBezTo>
                      <a:pt x="209" y="16"/>
                      <a:pt x="208" y="16"/>
                      <a:pt x="207" y="16"/>
                    </a:cubicBezTo>
                    <a:cubicBezTo>
                      <a:pt x="210" y="24"/>
                      <a:pt x="205" y="19"/>
                      <a:pt x="205" y="26"/>
                    </a:cubicBezTo>
                    <a:cubicBezTo>
                      <a:pt x="213" y="19"/>
                      <a:pt x="209" y="32"/>
                      <a:pt x="211" y="32"/>
                    </a:cubicBezTo>
                    <a:cubicBezTo>
                      <a:pt x="216" y="34"/>
                      <a:pt x="215" y="28"/>
                      <a:pt x="219" y="28"/>
                    </a:cubicBezTo>
                    <a:cubicBezTo>
                      <a:pt x="224" y="32"/>
                      <a:pt x="219" y="35"/>
                      <a:pt x="223" y="38"/>
                    </a:cubicBezTo>
                    <a:cubicBezTo>
                      <a:pt x="230" y="34"/>
                      <a:pt x="223" y="27"/>
                      <a:pt x="227" y="20"/>
                    </a:cubicBezTo>
                    <a:cubicBezTo>
                      <a:pt x="227" y="27"/>
                      <a:pt x="233" y="16"/>
                      <a:pt x="233" y="22"/>
                    </a:cubicBezTo>
                    <a:cubicBezTo>
                      <a:pt x="225" y="24"/>
                      <a:pt x="231" y="37"/>
                      <a:pt x="231" y="38"/>
                    </a:cubicBezTo>
                    <a:cubicBezTo>
                      <a:pt x="233" y="36"/>
                      <a:pt x="238" y="36"/>
                      <a:pt x="243" y="36"/>
                    </a:cubicBezTo>
                    <a:cubicBezTo>
                      <a:pt x="245" y="31"/>
                      <a:pt x="246" y="25"/>
                      <a:pt x="249" y="20"/>
                    </a:cubicBezTo>
                    <a:cubicBezTo>
                      <a:pt x="248" y="30"/>
                      <a:pt x="260" y="28"/>
                      <a:pt x="263" y="34"/>
                    </a:cubicBezTo>
                    <a:cubicBezTo>
                      <a:pt x="273" y="28"/>
                      <a:pt x="275" y="21"/>
                      <a:pt x="279" y="14"/>
                    </a:cubicBezTo>
                    <a:cubicBezTo>
                      <a:pt x="280" y="17"/>
                      <a:pt x="286" y="16"/>
                      <a:pt x="283" y="22"/>
                    </a:cubicBezTo>
                    <a:cubicBezTo>
                      <a:pt x="279" y="22"/>
                      <a:pt x="276" y="23"/>
                      <a:pt x="275" y="26"/>
                    </a:cubicBezTo>
                    <a:cubicBezTo>
                      <a:pt x="282" y="25"/>
                      <a:pt x="270" y="32"/>
                      <a:pt x="277" y="32"/>
                    </a:cubicBezTo>
                    <a:cubicBezTo>
                      <a:pt x="283" y="26"/>
                      <a:pt x="285" y="13"/>
                      <a:pt x="291" y="18"/>
                    </a:cubicBezTo>
                    <a:cubicBezTo>
                      <a:pt x="292" y="15"/>
                      <a:pt x="291" y="12"/>
                      <a:pt x="289" y="10"/>
                    </a:cubicBezTo>
                    <a:cubicBezTo>
                      <a:pt x="292" y="10"/>
                      <a:pt x="295" y="10"/>
                      <a:pt x="297" y="10"/>
                    </a:cubicBezTo>
                    <a:cubicBezTo>
                      <a:pt x="291" y="20"/>
                      <a:pt x="304" y="21"/>
                      <a:pt x="308" y="28"/>
                    </a:cubicBezTo>
                    <a:cubicBezTo>
                      <a:pt x="310" y="27"/>
                      <a:pt x="312" y="26"/>
                      <a:pt x="314" y="24"/>
                    </a:cubicBezTo>
                    <a:cubicBezTo>
                      <a:pt x="311" y="24"/>
                      <a:pt x="309" y="23"/>
                      <a:pt x="310" y="20"/>
                    </a:cubicBezTo>
                    <a:cubicBezTo>
                      <a:pt x="314" y="21"/>
                      <a:pt x="317" y="20"/>
                      <a:pt x="320" y="18"/>
                    </a:cubicBezTo>
                    <a:cubicBezTo>
                      <a:pt x="319" y="27"/>
                      <a:pt x="319" y="38"/>
                      <a:pt x="328" y="32"/>
                    </a:cubicBezTo>
                    <a:cubicBezTo>
                      <a:pt x="327" y="37"/>
                      <a:pt x="325" y="39"/>
                      <a:pt x="330" y="42"/>
                    </a:cubicBezTo>
                    <a:cubicBezTo>
                      <a:pt x="331" y="38"/>
                      <a:pt x="324" y="36"/>
                      <a:pt x="332" y="36"/>
                    </a:cubicBezTo>
                    <a:cubicBezTo>
                      <a:pt x="339" y="37"/>
                      <a:pt x="327" y="44"/>
                      <a:pt x="334" y="44"/>
                    </a:cubicBezTo>
                    <a:cubicBezTo>
                      <a:pt x="334" y="42"/>
                      <a:pt x="337" y="42"/>
                      <a:pt x="338" y="40"/>
                    </a:cubicBezTo>
                    <a:cubicBezTo>
                      <a:pt x="334" y="37"/>
                      <a:pt x="336" y="28"/>
                      <a:pt x="340" y="26"/>
                    </a:cubicBezTo>
                    <a:cubicBezTo>
                      <a:pt x="339" y="31"/>
                      <a:pt x="348" y="42"/>
                      <a:pt x="354" y="38"/>
                    </a:cubicBezTo>
                    <a:cubicBezTo>
                      <a:pt x="353" y="34"/>
                      <a:pt x="346" y="37"/>
                      <a:pt x="348" y="30"/>
                    </a:cubicBezTo>
                    <a:cubicBezTo>
                      <a:pt x="353" y="33"/>
                      <a:pt x="356" y="25"/>
                      <a:pt x="356" y="30"/>
                    </a:cubicBezTo>
                    <a:cubicBezTo>
                      <a:pt x="354" y="30"/>
                      <a:pt x="353" y="34"/>
                      <a:pt x="356" y="34"/>
                    </a:cubicBezTo>
                    <a:cubicBezTo>
                      <a:pt x="366" y="34"/>
                      <a:pt x="365" y="21"/>
                      <a:pt x="370" y="22"/>
                    </a:cubicBezTo>
                    <a:cubicBezTo>
                      <a:pt x="366" y="20"/>
                      <a:pt x="364" y="13"/>
                      <a:pt x="370" y="12"/>
                    </a:cubicBezTo>
                    <a:cubicBezTo>
                      <a:pt x="373" y="18"/>
                      <a:pt x="376" y="23"/>
                      <a:pt x="380" y="26"/>
                    </a:cubicBezTo>
                    <a:cubicBezTo>
                      <a:pt x="375" y="25"/>
                      <a:pt x="372" y="35"/>
                      <a:pt x="376" y="36"/>
                    </a:cubicBezTo>
                    <a:cubicBezTo>
                      <a:pt x="378" y="30"/>
                      <a:pt x="387" y="21"/>
                      <a:pt x="390" y="24"/>
                    </a:cubicBezTo>
                    <a:cubicBezTo>
                      <a:pt x="394" y="42"/>
                      <a:pt x="412" y="18"/>
                      <a:pt x="425" y="24"/>
                    </a:cubicBezTo>
                    <a:cubicBezTo>
                      <a:pt x="416" y="20"/>
                      <a:pt x="418" y="37"/>
                      <a:pt x="419" y="36"/>
                    </a:cubicBezTo>
                    <a:cubicBezTo>
                      <a:pt x="424" y="25"/>
                      <a:pt x="423" y="31"/>
                      <a:pt x="431" y="24"/>
                    </a:cubicBezTo>
                    <a:cubicBezTo>
                      <a:pt x="430" y="29"/>
                      <a:pt x="430" y="34"/>
                      <a:pt x="435" y="34"/>
                    </a:cubicBezTo>
                    <a:cubicBezTo>
                      <a:pt x="437" y="27"/>
                      <a:pt x="437" y="29"/>
                      <a:pt x="445" y="30"/>
                    </a:cubicBezTo>
                    <a:cubicBezTo>
                      <a:pt x="445" y="27"/>
                      <a:pt x="446" y="23"/>
                      <a:pt x="443" y="22"/>
                    </a:cubicBezTo>
                    <a:cubicBezTo>
                      <a:pt x="442" y="25"/>
                      <a:pt x="440" y="26"/>
                      <a:pt x="437" y="26"/>
                    </a:cubicBezTo>
                    <a:cubicBezTo>
                      <a:pt x="441" y="22"/>
                      <a:pt x="440" y="13"/>
                      <a:pt x="447" y="12"/>
                    </a:cubicBezTo>
                    <a:cubicBezTo>
                      <a:pt x="447" y="24"/>
                      <a:pt x="453" y="20"/>
                      <a:pt x="455" y="28"/>
                    </a:cubicBezTo>
                    <a:cubicBezTo>
                      <a:pt x="451" y="34"/>
                      <a:pt x="449" y="23"/>
                      <a:pt x="447" y="28"/>
                    </a:cubicBezTo>
                    <a:cubicBezTo>
                      <a:pt x="445" y="36"/>
                      <a:pt x="453" y="36"/>
                      <a:pt x="455" y="40"/>
                    </a:cubicBezTo>
                    <a:cubicBezTo>
                      <a:pt x="465" y="36"/>
                      <a:pt x="461" y="12"/>
                      <a:pt x="451" y="20"/>
                    </a:cubicBezTo>
                    <a:cubicBezTo>
                      <a:pt x="451" y="13"/>
                      <a:pt x="455" y="0"/>
                      <a:pt x="461" y="6"/>
                    </a:cubicBezTo>
                    <a:cubicBezTo>
                      <a:pt x="456" y="19"/>
                      <a:pt x="492" y="34"/>
                      <a:pt x="467" y="38"/>
                    </a:cubicBezTo>
                    <a:cubicBezTo>
                      <a:pt x="465" y="46"/>
                      <a:pt x="470" y="47"/>
                      <a:pt x="473" y="50"/>
                    </a:cubicBezTo>
                    <a:cubicBezTo>
                      <a:pt x="482" y="42"/>
                      <a:pt x="483" y="37"/>
                      <a:pt x="487" y="28"/>
                    </a:cubicBezTo>
                    <a:cubicBezTo>
                      <a:pt x="485" y="28"/>
                      <a:pt x="482" y="28"/>
                      <a:pt x="479" y="28"/>
                    </a:cubicBezTo>
                    <a:cubicBezTo>
                      <a:pt x="479" y="25"/>
                      <a:pt x="479" y="23"/>
                      <a:pt x="479" y="20"/>
                    </a:cubicBezTo>
                    <a:cubicBezTo>
                      <a:pt x="485" y="19"/>
                      <a:pt x="487" y="22"/>
                      <a:pt x="491" y="22"/>
                    </a:cubicBezTo>
                    <a:cubicBezTo>
                      <a:pt x="491" y="28"/>
                      <a:pt x="495" y="26"/>
                      <a:pt x="491" y="30"/>
                    </a:cubicBezTo>
                    <a:cubicBezTo>
                      <a:pt x="496" y="27"/>
                      <a:pt x="498" y="38"/>
                      <a:pt x="499" y="32"/>
                    </a:cubicBezTo>
                    <a:cubicBezTo>
                      <a:pt x="500" y="29"/>
                      <a:pt x="492" y="27"/>
                      <a:pt x="497" y="26"/>
                    </a:cubicBezTo>
                    <a:cubicBezTo>
                      <a:pt x="498" y="29"/>
                      <a:pt x="502" y="28"/>
                      <a:pt x="503" y="30"/>
                    </a:cubicBezTo>
                    <a:close/>
                    <a:moveTo>
                      <a:pt x="287" y="28"/>
                    </a:moveTo>
                    <a:cubicBezTo>
                      <a:pt x="295" y="30"/>
                      <a:pt x="293" y="23"/>
                      <a:pt x="299" y="24"/>
                    </a:cubicBezTo>
                    <a:cubicBezTo>
                      <a:pt x="298" y="16"/>
                      <a:pt x="286" y="21"/>
                      <a:pt x="287" y="28"/>
                    </a:cubicBezTo>
                    <a:close/>
                    <a:moveTo>
                      <a:pt x="556" y="38"/>
                    </a:moveTo>
                    <a:cubicBezTo>
                      <a:pt x="550" y="36"/>
                      <a:pt x="559" y="31"/>
                      <a:pt x="554" y="28"/>
                    </a:cubicBezTo>
                    <a:cubicBezTo>
                      <a:pt x="548" y="32"/>
                      <a:pt x="540" y="33"/>
                      <a:pt x="538" y="40"/>
                    </a:cubicBezTo>
                    <a:cubicBezTo>
                      <a:pt x="544" y="40"/>
                      <a:pt x="551" y="30"/>
                      <a:pt x="550" y="44"/>
                    </a:cubicBezTo>
                    <a:cubicBezTo>
                      <a:pt x="557" y="43"/>
                      <a:pt x="559" y="37"/>
                      <a:pt x="560" y="30"/>
                    </a:cubicBezTo>
                    <a:cubicBezTo>
                      <a:pt x="556" y="31"/>
                      <a:pt x="555" y="34"/>
                      <a:pt x="556" y="38"/>
                    </a:cubicBezTo>
                    <a:close/>
                    <a:moveTo>
                      <a:pt x="526" y="32"/>
                    </a:moveTo>
                    <a:cubicBezTo>
                      <a:pt x="530" y="28"/>
                      <a:pt x="519" y="34"/>
                      <a:pt x="516" y="30"/>
                    </a:cubicBezTo>
                    <a:cubicBezTo>
                      <a:pt x="517" y="33"/>
                      <a:pt x="519" y="35"/>
                      <a:pt x="520" y="38"/>
                    </a:cubicBezTo>
                    <a:cubicBezTo>
                      <a:pt x="523" y="38"/>
                      <a:pt x="521" y="32"/>
                      <a:pt x="526" y="32"/>
                    </a:cubicBezTo>
                    <a:close/>
                    <a:moveTo>
                      <a:pt x="302" y="38"/>
                    </a:moveTo>
                    <a:cubicBezTo>
                      <a:pt x="298" y="40"/>
                      <a:pt x="296" y="44"/>
                      <a:pt x="289" y="42"/>
                    </a:cubicBezTo>
                    <a:cubicBezTo>
                      <a:pt x="289" y="44"/>
                      <a:pt x="289" y="46"/>
                      <a:pt x="289" y="48"/>
                    </a:cubicBezTo>
                    <a:cubicBezTo>
                      <a:pt x="298" y="48"/>
                      <a:pt x="300" y="39"/>
                      <a:pt x="306" y="46"/>
                    </a:cubicBezTo>
                    <a:cubicBezTo>
                      <a:pt x="312" y="44"/>
                      <a:pt x="298" y="45"/>
                      <a:pt x="302" y="38"/>
                    </a:cubicBezTo>
                    <a:close/>
                    <a:moveTo>
                      <a:pt x="354" y="50"/>
                    </a:moveTo>
                    <a:cubicBezTo>
                      <a:pt x="360" y="46"/>
                      <a:pt x="344" y="42"/>
                      <a:pt x="342" y="46"/>
                    </a:cubicBezTo>
                    <a:cubicBezTo>
                      <a:pt x="342" y="49"/>
                      <a:pt x="351" y="45"/>
                      <a:pt x="354" y="50"/>
                    </a:cubicBezTo>
                    <a:close/>
                    <a:moveTo>
                      <a:pt x="47" y="60"/>
                    </a:moveTo>
                    <a:cubicBezTo>
                      <a:pt x="41" y="63"/>
                      <a:pt x="40" y="61"/>
                      <a:pt x="33" y="64"/>
                    </a:cubicBezTo>
                    <a:cubicBezTo>
                      <a:pt x="35" y="68"/>
                      <a:pt x="48" y="66"/>
                      <a:pt x="47" y="60"/>
                    </a:cubicBezTo>
                    <a:close/>
                    <a:moveTo>
                      <a:pt x="687" y="109"/>
                    </a:moveTo>
                    <a:cubicBezTo>
                      <a:pt x="686" y="110"/>
                      <a:pt x="684" y="111"/>
                      <a:pt x="681" y="111"/>
                    </a:cubicBezTo>
                    <a:cubicBezTo>
                      <a:pt x="685" y="115"/>
                      <a:pt x="681" y="116"/>
                      <a:pt x="681" y="121"/>
                    </a:cubicBezTo>
                    <a:cubicBezTo>
                      <a:pt x="688" y="122"/>
                      <a:pt x="685" y="112"/>
                      <a:pt x="687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1922"/>
              <p:cNvSpPr/>
              <p:nvPr/>
            </p:nvSpPr>
            <p:spPr bwMode="auto">
              <a:xfrm>
                <a:off x="5096514" y="1072596"/>
                <a:ext cx="17463" cy="20638"/>
              </a:xfrm>
              <a:custGeom>
                <a:avLst/>
                <a:gdLst>
                  <a:gd name="T0" fmla="*/ 6 w 10"/>
                  <a:gd name="T1" fmla="*/ 0 h 12"/>
                  <a:gd name="T2" fmla="*/ 0 w 10"/>
                  <a:gd name="T3" fmla="*/ 12 h 12"/>
                  <a:gd name="T4" fmla="*/ 6 w 10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2">
                    <a:moveTo>
                      <a:pt x="6" y="0"/>
                    </a:moveTo>
                    <a:cubicBezTo>
                      <a:pt x="0" y="0"/>
                      <a:pt x="1" y="7"/>
                      <a:pt x="0" y="12"/>
                    </a:cubicBezTo>
                    <a:cubicBezTo>
                      <a:pt x="10" y="11"/>
                      <a:pt x="2" y="5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1923"/>
              <p:cNvSpPr/>
              <p:nvPr/>
            </p:nvSpPr>
            <p:spPr bwMode="auto">
              <a:xfrm>
                <a:off x="4913952" y="1072596"/>
                <a:ext cx="20638" cy="20638"/>
              </a:xfrm>
              <a:custGeom>
                <a:avLst/>
                <a:gdLst>
                  <a:gd name="T0" fmla="*/ 9 w 12"/>
                  <a:gd name="T1" fmla="*/ 0 h 12"/>
                  <a:gd name="T2" fmla="*/ 5 w 12"/>
                  <a:gd name="T3" fmla="*/ 10 h 12"/>
                  <a:gd name="T4" fmla="*/ 7 w 12"/>
                  <a:gd name="T5" fmla="*/ 12 h 12"/>
                  <a:gd name="T6" fmla="*/ 11 w 12"/>
                  <a:gd name="T7" fmla="*/ 12 h 12"/>
                  <a:gd name="T8" fmla="*/ 9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0"/>
                    </a:moveTo>
                    <a:cubicBezTo>
                      <a:pt x="0" y="2"/>
                      <a:pt x="7" y="8"/>
                      <a:pt x="5" y="10"/>
                    </a:cubicBezTo>
                    <a:cubicBezTo>
                      <a:pt x="4" y="12"/>
                      <a:pt x="6" y="12"/>
                      <a:pt x="7" y="12"/>
                    </a:cubicBezTo>
                    <a:cubicBezTo>
                      <a:pt x="8" y="12"/>
                      <a:pt x="10" y="12"/>
                      <a:pt x="11" y="12"/>
                    </a:cubicBezTo>
                    <a:cubicBezTo>
                      <a:pt x="7" y="7"/>
                      <a:pt x="12" y="6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1924"/>
              <p:cNvSpPr/>
              <p:nvPr/>
            </p:nvSpPr>
            <p:spPr bwMode="auto">
              <a:xfrm>
                <a:off x="5371152" y="1083709"/>
                <a:ext cx="17463" cy="26988"/>
              </a:xfrm>
              <a:custGeom>
                <a:avLst/>
                <a:gdLst>
                  <a:gd name="T0" fmla="*/ 8 w 10"/>
                  <a:gd name="T1" fmla="*/ 6 h 16"/>
                  <a:gd name="T2" fmla="*/ 8 w 10"/>
                  <a:gd name="T3" fmla="*/ 0 h 16"/>
                  <a:gd name="T4" fmla="*/ 0 w 10"/>
                  <a:gd name="T5" fmla="*/ 8 h 16"/>
                  <a:gd name="T6" fmla="*/ 10 w 10"/>
                  <a:gd name="T7" fmla="*/ 4 h 16"/>
                  <a:gd name="T8" fmla="*/ 8 w 10"/>
                  <a:gd name="T9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8" y="6"/>
                    </a:moveTo>
                    <a:cubicBezTo>
                      <a:pt x="5" y="5"/>
                      <a:pt x="9" y="3"/>
                      <a:pt x="8" y="0"/>
                    </a:cubicBezTo>
                    <a:cubicBezTo>
                      <a:pt x="3" y="0"/>
                      <a:pt x="1" y="3"/>
                      <a:pt x="0" y="8"/>
                    </a:cubicBezTo>
                    <a:cubicBezTo>
                      <a:pt x="4" y="3"/>
                      <a:pt x="10" y="16"/>
                      <a:pt x="10" y="4"/>
                    </a:cubicBezTo>
                    <a:cubicBezTo>
                      <a:pt x="9" y="4"/>
                      <a:pt x="9" y="5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1925"/>
              <p:cNvSpPr/>
              <p:nvPr/>
            </p:nvSpPr>
            <p:spPr bwMode="auto">
              <a:xfrm>
                <a:off x="5264789" y="1083709"/>
                <a:ext cx="17463" cy="15875"/>
              </a:xfrm>
              <a:custGeom>
                <a:avLst/>
                <a:gdLst>
                  <a:gd name="T0" fmla="*/ 7 w 10"/>
                  <a:gd name="T1" fmla="*/ 0 h 10"/>
                  <a:gd name="T2" fmla="*/ 1 w 10"/>
                  <a:gd name="T3" fmla="*/ 10 h 10"/>
                  <a:gd name="T4" fmla="*/ 7 w 10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7" y="0"/>
                    </a:moveTo>
                    <a:cubicBezTo>
                      <a:pt x="3" y="2"/>
                      <a:pt x="0" y="4"/>
                      <a:pt x="1" y="10"/>
                    </a:cubicBezTo>
                    <a:cubicBezTo>
                      <a:pt x="10" y="9"/>
                      <a:pt x="4" y="6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1926"/>
              <p:cNvSpPr/>
              <p:nvPr/>
            </p:nvSpPr>
            <p:spPr bwMode="auto">
              <a:xfrm>
                <a:off x="5113977" y="1086884"/>
                <a:ext cx="23813" cy="20638"/>
              </a:xfrm>
              <a:custGeom>
                <a:avLst/>
                <a:gdLst>
                  <a:gd name="T0" fmla="*/ 8 w 14"/>
                  <a:gd name="T1" fmla="*/ 0 h 12"/>
                  <a:gd name="T2" fmla="*/ 0 w 14"/>
                  <a:gd name="T3" fmla="*/ 0 h 12"/>
                  <a:gd name="T4" fmla="*/ 14 w 14"/>
                  <a:gd name="T5" fmla="*/ 10 h 12"/>
                  <a:gd name="T6" fmla="*/ 14 w 14"/>
                  <a:gd name="T7" fmla="*/ 4 h 12"/>
                  <a:gd name="T8" fmla="*/ 8 w 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8" y="0"/>
                    </a:moveTo>
                    <a:cubicBezTo>
                      <a:pt x="5" y="0"/>
                      <a:pt x="3" y="0"/>
                      <a:pt x="0" y="0"/>
                    </a:cubicBezTo>
                    <a:cubicBezTo>
                      <a:pt x="5" y="3"/>
                      <a:pt x="4" y="12"/>
                      <a:pt x="14" y="10"/>
                    </a:cubicBezTo>
                    <a:cubicBezTo>
                      <a:pt x="14" y="8"/>
                      <a:pt x="14" y="6"/>
                      <a:pt x="14" y="4"/>
                    </a:cubicBezTo>
                    <a:cubicBezTo>
                      <a:pt x="9" y="5"/>
                      <a:pt x="7" y="8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1927"/>
              <p:cNvSpPr/>
              <p:nvPr/>
            </p:nvSpPr>
            <p:spPr bwMode="auto">
              <a:xfrm>
                <a:off x="4806002" y="1086884"/>
                <a:ext cx="14288" cy="28575"/>
              </a:xfrm>
              <a:custGeom>
                <a:avLst/>
                <a:gdLst>
                  <a:gd name="T0" fmla="*/ 8 w 8"/>
                  <a:gd name="T1" fmla="*/ 6 h 17"/>
                  <a:gd name="T2" fmla="*/ 0 w 8"/>
                  <a:gd name="T3" fmla="*/ 8 h 17"/>
                  <a:gd name="T4" fmla="*/ 6 w 8"/>
                  <a:gd name="T5" fmla="*/ 16 h 17"/>
                  <a:gd name="T6" fmla="*/ 8 w 8"/>
                  <a:gd name="T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8" y="6"/>
                    </a:moveTo>
                    <a:cubicBezTo>
                      <a:pt x="6" y="0"/>
                      <a:pt x="3" y="8"/>
                      <a:pt x="0" y="8"/>
                    </a:cubicBezTo>
                    <a:cubicBezTo>
                      <a:pt x="1" y="12"/>
                      <a:pt x="1" y="17"/>
                      <a:pt x="6" y="16"/>
                    </a:cubicBezTo>
                    <a:cubicBezTo>
                      <a:pt x="5" y="11"/>
                      <a:pt x="4" y="9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1928"/>
              <p:cNvSpPr/>
              <p:nvPr/>
            </p:nvSpPr>
            <p:spPr bwMode="auto">
              <a:xfrm>
                <a:off x="5017139" y="1090059"/>
                <a:ext cx="22225" cy="23813"/>
              </a:xfrm>
              <a:custGeom>
                <a:avLst/>
                <a:gdLst>
                  <a:gd name="T0" fmla="*/ 1 w 13"/>
                  <a:gd name="T1" fmla="*/ 12 h 14"/>
                  <a:gd name="T2" fmla="*/ 13 w 13"/>
                  <a:gd name="T3" fmla="*/ 8 h 14"/>
                  <a:gd name="T4" fmla="*/ 1 w 13"/>
                  <a:gd name="T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4">
                    <a:moveTo>
                      <a:pt x="1" y="12"/>
                    </a:moveTo>
                    <a:cubicBezTo>
                      <a:pt x="9" y="14"/>
                      <a:pt x="7" y="7"/>
                      <a:pt x="13" y="8"/>
                    </a:cubicBezTo>
                    <a:cubicBezTo>
                      <a:pt x="12" y="0"/>
                      <a:pt x="0" y="5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Freeform 1929"/>
              <p:cNvSpPr/>
              <p:nvPr/>
            </p:nvSpPr>
            <p:spPr bwMode="auto">
              <a:xfrm>
                <a:off x="5452114" y="1110696"/>
                <a:ext cx="38100" cy="26988"/>
              </a:xfrm>
              <a:custGeom>
                <a:avLst/>
                <a:gdLst>
                  <a:gd name="T0" fmla="*/ 18 w 22"/>
                  <a:gd name="T1" fmla="*/ 10 h 16"/>
                  <a:gd name="T2" fmla="*/ 16 w 22"/>
                  <a:gd name="T3" fmla="*/ 0 h 16"/>
                  <a:gd name="T4" fmla="*/ 0 w 22"/>
                  <a:gd name="T5" fmla="*/ 12 h 16"/>
                  <a:gd name="T6" fmla="*/ 12 w 22"/>
                  <a:gd name="T7" fmla="*/ 16 h 16"/>
                  <a:gd name="T8" fmla="*/ 22 w 22"/>
                  <a:gd name="T9" fmla="*/ 2 h 16"/>
                  <a:gd name="T10" fmla="*/ 18 w 22"/>
                  <a:gd name="T1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8" y="10"/>
                    </a:moveTo>
                    <a:cubicBezTo>
                      <a:pt x="12" y="8"/>
                      <a:pt x="21" y="3"/>
                      <a:pt x="16" y="0"/>
                    </a:cubicBezTo>
                    <a:cubicBezTo>
                      <a:pt x="10" y="4"/>
                      <a:pt x="2" y="5"/>
                      <a:pt x="0" y="12"/>
                    </a:cubicBezTo>
                    <a:cubicBezTo>
                      <a:pt x="6" y="12"/>
                      <a:pt x="13" y="2"/>
                      <a:pt x="12" y="16"/>
                    </a:cubicBezTo>
                    <a:cubicBezTo>
                      <a:pt x="19" y="15"/>
                      <a:pt x="21" y="9"/>
                      <a:pt x="22" y="2"/>
                    </a:cubicBezTo>
                    <a:cubicBezTo>
                      <a:pt x="18" y="3"/>
                      <a:pt x="17" y="6"/>
                      <a:pt x="1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Freeform 1930"/>
              <p:cNvSpPr/>
              <p:nvPr/>
            </p:nvSpPr>
            <p:spPr bwMode="auto">
              <a:xfrm>
                <a:off x="4583752" y="1105934"/>
                <a:ext cx="20638" cy="33338"/>
              </a:xfrm>
              <a:custGeom>
                <a:avLst/>
                <a:gdLst>
                  <a:gd name="T0" fmla="*/ 10 w 12"/>
                  <a:gd name="T1" fmla="*/ 7 h 20"/>
                  <a:gd name="T2" fmla="*/ 0 w 12"/>
                  <a:gd name="T3" fmla="*/ 9 h 20"/>
                  <a:gd name="T4" fmla="*/ 4 w 12"/>
                  <a:gd name="T5" fmla="*/ 17 h 20"/>
                  <a:gd name="T6" fmla="*/ 10 w 12"/>
                  <a:gd name="T7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0">
                    <a:moveTo>
                      <a:pt x="10" y="7"/>
                    </a:moveTo>
                    <a:cubicBezTo>
                      <a:pt x="6" y="0"/>
                      <a:pt x="4" y="11"/>
                      <a:pt x="0" y="9"/>
                    </a:cubicBezTo>
                    <a:cubicBezTo>
                      <a:pt x="3" y="10"/>
                      <a:pt x="0" y="17"/>
                      <a:pt x="4" y="17"/>
                    </a:cubicBezTo>
                    <a:cubicBezTo>
                      <a:pt x="12" y="20"/>
                      <a:pt x="4" y="7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1932"/>
              <p:cNvSpPr/>
              <p:nvPr/>
            </p:nvSpPr>
            <p:spPr bwMode="auto">
              <a:xfrm>
                <a:off x="4536127" y="1163084"/>
                <a:ext cx="22225" cy="25400"/>
              </a:xfrm>
              <a:custGeom>
                <a:avLst/>
                <a:gdLst>
                  <a:gd name="T0" fmla="*/ 6 w 13"/>
                  <a:gd name="T1" fmla="*/ 0 h 15"/>
                  <a:gd name="T2" fmla="*/ 0 w 13"/>
                  <a:gd name="T3" fmla="*/ 13 h 15"/>
                  <a:gd name="T4" fmla="*/ 12 w 13"/>
                  <a:gd name="T5" fmla="*/ 8 h 15"/>
                  <a:gd name="T6" fmla="*/ 6 w 13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5">
                    <a:moveTo>
                      <a:pt x="6" y="0"/>
                    </a:moveTo>
                    <a:cubicBezTo>
                      <a:pt x="13" y="8"/>
                      <a:pt x="0" y="6"/>
                      <a:pt x="0" y="13"/>
                    </a:cubicBezTo>
                    <a:cubicBezTo>
                      <a:pt x="7" y="15"/>
                      <a:pt x="5" y="8"/>
                      <a:pt x="12" y="8"/>
                    </a:cubicBezTo>
                    <a:cubicBezTo>
                      <a:pt x="11" y="5"/>
                      <a:pt x="11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Freeform 1933"/>
              <p:cNvSpPr/>
              <p:nvPr/>
            </p:nvSpPr>
            <p:spPr bwMode="auto">
              <a:xfrm>
                <a:off x="4580577" y="1166259"/>
                <a:ext cx="25400" cy="12700"/>
              </a:xfrm>
              <a:custGeom>
                <a:avLst/>
                <a:gdLst>
                  <a:gd name="T0" fmla="*/ 14 w 15"/>
                  <a:gd name="T1" fmla="*/ 0 h 8"/>
                  <a:gd name="T2" fmla="*/ 0 w 15"/>
                  <a:gd name="T3" fmla="*/ 4 h 8"/>
                  <a:gd name="T4" fmla="*/ 14 w 1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14" y="0"/>
                    </a:moveTo>
                    <a:cubicBezTo>
                      <a:pt x="8" y="3"/>
                      <a:pt x="7" y="1"/>
                      <a:pt x="0" y="4"/>
                    </a:cubicBezTo>
                    <a:cubicBezTo>
                      <a:pt x="2" y="8"/>
                      <a:pt x="15" y="6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1934"/>
              <p:cNvSpPr/>
              <p:nvPr/>
            </p:nvSpPr>
            <p:spPr bwMode="auto">
              <a:xfrm>
                <a:off x="4550414" y="1239284"/>
                <a:ext cx="12700" cy="20638"/>
              </a:xfrm>
              <a:custGeom>
                <a:avLst/>
                <a:gdLst>
                  <a:gd name="T0" fmla="*/ 8 w 8"/>
                  <a:gd name="T1" fmla="*/ 2 h 12"/>
                  <a:gd name="T2" fmla="*/ 8 w 8"/>
                  <a:gd name="T3" fmla="*/ 10 h 12"/>
                  <a:gd name="T4" fmla="*/ 8 w 8"/>
                  <a:gd name="T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8" y="2"/>
                    </a:moveTo>
                    <a:cubicBezTo>
                      <a:pt x="0" y="0"/>
                      <a:pt x="0" y="12"/>
                      <a:pt x="8" y="10"/>
                    </a:cubicBezTo>
                    <a:cubicBezTo>
                      <a:pt x="8" y="7"/>
                      <a:pt x="8" y="5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1935"/>
              <p:cNvSpPr/>
              <p:nvPr/>
            </p:nvSpPr>
            <p:spPr bwMode="auto">
              <a:xfrm>
                <a:off x="5698177" y="1250396"/>
                <a:ext cx="12700" cy="22225"/>
              </a:xfrm>
              <a:custGeom>
                <a:avLst/>
                <a:gdLst>
                  <a:gd name="T0" fmla="*/ 6 w 7"/>
                  <a:gd name="T1" fmla="*/ 0 h 13"/>
                  <a:gd name="T2" fmla="*/ 0 w 7"/>
                  <a:gd name="T3" fmla="*/ 2 h 13"/>
                  <a:gd name="T4" fmla="*/ 0 w 7"/>
                  <a:gd name="T5" fmla="*/ 12 h 13"/>
                  <a:gd name="T6" fmla="*/ 6 w 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3">
                    <a:moveTo>
                      <a:pt x="6" y="0"/>
                    </a:moveTo>
                    <a:cubicBezTo>
                      <a:pt x="5" y="1"/>
                      <a:pt x="3" y="2"/>
                      <a:pt x="0" y="2"/>
                    </a:cubicBezTo>
                    <a:cubicBezTo>
                      <a:pt x="4" y="6"/>
                      <a:pt x="0" y="7"/>
                      <a:pt x="0" y="12"/>
                    </a:cubicBezTo>
                    <a:cubicBezTo>
                      <a:pt x="7" y="13"/>
                      <a:pt x="4" y="3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1937"/>
              <p:cNvSpPr/>
              <p:nvPr/>
            </p:nvSpPr>
            <p:spPr bwMode="auto">
              <a:xfrm>
                <a:off x="4717102" y="1288496"/>
                <a:ext cx="20638" cy="26988"/>
              </a:xfrm>
              <a:custGeom>
                <a:avLst/>
                <a:gdLst>
                  <a:gd name="T0" fmla="*/ 4 w 12"/>
                  <a:gd name="T1" fmla="*/ 0 h 16"/>
                  <a:gd name="T2" fmla="*/ 4 w 12"/>
                  <a:gd name="T3" fmla="*/ 16 h 16"/>
                  <a:gd name="T4" fmla="*/ 4 w 12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0" y="1"/>
                      <a:pt x="0" y="15"/>
                      <a:pt x="4" y="16"/>
                    </a:cubicBezTo>
                    <a:cubicBezTo>
                      <a:pt x="12" y="13"/>
                      <a:pt x="6" y="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1938"/>
              <p:cNvSpPr/>
              <p:nvPr/>
            </p:nvSpPr>
            <p:spPr bwMode="auto">
              <a:xfrm>
                <a:off x="4494852" y="1288496"/>
                <a:ext cx="28575" cy="17463"/>
              </a:xfrm>
              <a:custGeom>
                <a:avLst/>
                <a:gdLst>
                  <a:gd name="T0" fmla="*/ 5 w 17"/>
                  <a:gd name="T1" fmla="*/ 2 h 10"/>
                  <a:gd name="T2" fmla="*/ 14 w 17"/>
                  <a:gd name="T3" fmla="*/ 8 h 10"/>
                  <a:gd name="T4" fmla="*/ 5 w 17"/>
                  <a:gd name="T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0">
                    <a:moveTo>
                      <a:pt x="5" y="2"/>
                    </a:moveTo>
                    <a:cubicBezTo>
                      <a:pt x="0" y="5"/>
                      <a:pt x="8" y="10"/>
                      <a:pt x="14" y="8"/>
                    </a:cubicBezTo>
                    <a:cubicBezTo>
                      <a:pt x="17" y="0"/>
                      <a:pt x="5" y="7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1939"/>
              <p:cNvSpPr/>
              <p:nvPr/>
            </p:nvSpPr>
            <p:spPr bwMode="auto">
              <a:xfrm>
                <a:off x="4601214" y="1298021"/>
                <a:ext cx="31750" cy="20638"/>
              </a:xfrm>
              <a:custGeom>
                <a:avLst/>
                <a:gdLst>
                  <a:gd name="T0" fmla="*/ 6 w 18"/>
                  <a:gd name="T1" fmla="*/ 0 h 12"/>
                  <a:gd name="T2" fmla="*/ 12 w 18"/>
                  <a:gd name="T3" fmla="*/ 12 h 12"/>
                  <a:gd name="T4" fmla="*/ 12 w 18"/>
                  <a:gd name="T5" fmla="*/ 2 h 12"/>
                  <a:gd name="T6" fmla="*/ 6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cubicBezTo>
                      <a:pt x="0" y="5"/>
                      <a:pt x="11" y="8"/>
                      <a:pt x="12" y="12"/>
                    </a:cubicBezTo>
                    <a:cubicBezTo>
                      <a:pt x="18" y="11"/>
                      <a:pt x="10" y="7"/>
                      <a:pt x="12" y="2"/>
                    </a:cubicBezTo>
                    <a:cubicBezTo>
                      <a:pt x="9" y="4"/>
                      <a:pt x="7" y="4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1940"/>
              <p:cNvSpPr/>
              <p:nvPr/>
            </p:nvSpPr>
            <p:spPr bwMode="auto">
              <a:xfrm>
                <a:off x="5690239" y="1301196"/>
                <a:ext cx="25400" cy="28575"/>
              </a:xfrm>
              <a:custGeom>
                <a:avLst/>
                <a:gdLst>
                  <a:gd name="T0" fmla="*/ 9 w 15"/>
                  <a:gd name="T1" fmla="*/ 0 h 16"/>
                  <a:gd name="T2" fmla="*/ 7 w 15"/>
                  <a:gd name="T3" fmla="*/ 16 h 16"/>
                  <a:gd name="T4" fmla="*/ 15 w 15"/>
                  <a:gd name="T5" fmla="*/ 2 h 16"/>
                  <a:gd name="T6" fmla="*/ 9 w 15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6">
                    <a:moveTo>
                      <a:pt x="9" y="0"/>
                    </a:moveTo>
                    <a:cubicBezTo>
                      <a:pt x="0" y="1"/>
                      <a:pt x="10" y="9"/>
                      <a:pt x="7" y="16"/>
                    </a:cubicBezTo>
                    <a:cubicBezTo>
                      <a:pt x="11" y="12"/>
                      <a:pt x="15" y="9"/>
                      <a:pt x="15" y="2"/>
                    </a:cubicBezTo>
                    <a:cubicBezTo>
                      <a:pt x="13" y="3"/>
                      <a:pt x="8" y="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1941"/>
              <p:cNvSpPr/>
              <p:nvPr/>
            </p:nvSpPr>
            <p:spPr bwMode="auto">
              <a:xfrm>
                <a:off x="5609277" y="1312309"/>
                <a:ext cx="19050" cy="17463"/>
              </a:xfrm>
              <a:custGeom>
                <a:avLst/>
                <a:gdLst>
                  <a:gd name="T0" fmla="*/ 6 w 11"/>
                  <a:gd name="T1" fmla="*/ 0 h 10"/>
                  <a:gd name="T2" fmla="*/ 0 w 11"/>
                  <a:gd name="T3" fmla="*/ 4 h 10"/>
                  <a:gd name="T4" fmla="*/ 10 w 11"/>
                  <a:gd name="T5" fmla="*/ 2 h 10"/>
                  <a:gd name="T6" fmla="*/ 6 w 1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cubicBezTo>
                      <a:pt x="3" y="1"/>
                      <a:pt x="3" y="4"/>
                      <a:pt x="0" y="4"/>
                    </a:cubicBezTo>
                    <a:cubicBezTo>
                      <a:pt x="1" y="9"/>
                      <a:pt x="11" y="10"/>
                      <a:pt x="10" y="2"/>
                    </a:cubicBezTo>
                    <a:cubicBezTo>
                      <a:pt x="7" y="3"/>
                      <a:pt x="6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 1943"/>
              <p:cNvSpPr/>
              <p:nvPr/>
            </p:nvSpPr>
            <p:spPr bwMode="auto">
              <a:xfrm>
                <a:off x="5414014" y="1110696"/>
                <a:ext cx="23813" cy="17463"/>
              </a:xfrm>
              <a:custGeom>
                <a:avLst/>
                <a:gdLst>
                  <a:gd name="T0" fmla="*/ 10 w 14"/>
                  <a:gd name="T1" fmla="*/ 4 h 10"/>
                  <a:gd name="T2" fmla="*/ 0 w 14"/>
                  <a:gd name="T3" fmla="*/ 2 h 10"/>
                  <a:gd name="T4" fmla="*/ 4 w 14"/>
                  <a:gd name="T5" fmla="*/ 10 h 10"/>
                  <a:gd name="T6" fmla="*/ 10 w 14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10" y="4"/>
                    </a:moveTo>
                    <a:cubicBezTo>
                      <a:pt x="14" y="0"/>
                      <a:pt x="3" y="6"/>
                      <a:pt x="0" y="2"/>
                    </a:cubicBezTo>
                    <a:cubicBezTo>
                      <a:pt x="1" y="5"/>
                      <a:pt x="3" y="7"/>
                      <a:pt x="4" y="10"/>
                    </a:cubicBezTo>
                    <a:cubicBezTo>
                      <a:pt x="7" y="10"/>
                      <a:pt x="5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1944"/>
              <p:cNvSpPr/>
              <p:nvPr/>
            </p:nvSpPr>
            <p:spPr bwMode="auto">
              <a:xfrm>
                <a:off x="4525014" y="1120221"/>
                <a:ext cx="23813" cy="22225"/>
              </a:xfrm>
              <a:custGeom>
                <a:avLst/>
                <a:gdLst>
                  <a:gd name="T0" fmla="*/ 4 w 13"/>
                  <a:gd name="T1" fmla="*/ 4 h 12"/>
                  <a:gd name="T2" fmla="*/ 12 w 13"/>
                  <a:gd name="T3" fmla="*/ 12 h 12"/>
                  <a:gd name="T4" fmla="*/ 10 w 13"/>
                  <a:gd name="T5" fmla="*/ 0 h 12"/>
                  <a:gd name="T6" fmla="*/ 6 w 13"/>
                  <a:gd name="T7" fmla="*/ 0 h 12"/>
                  <a:gd name="T8" fmla="*/ 4 w 13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4" y="4"/>
                    </a:moveTo>
                    <a:cubicBezTo>
                      <a:pt x="0" y="6"/>
                      <a:pt x="8" y="11"/>
                      <a:pt x="12" y="12"/>
                    </a:cubicBezTo>
                    <a:cubicBezTo>
                      <a:pt x="13" y="6"/>
                      <a:pt x="10" y="5"/>
                      <a:pt x="10" y="0"/>
                    </a:cubicBezTo>
                    <a:cubicBezTo>
                      <a:pt x="8" y="1"/>
                      <a:pt x="6" y="3"/>
                      <a:pt x="6" y="0"/>
                    </a:cubicBezTo>
                    <a:cubicBezTo>
                      <a:pt x="0" y="0"/>
                      <a:pt x="9" y="1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1945"/>
              <p:cNvSpPr/>
              <p:nvPr/>
            </p:nvSpPr>
            <p:spPr bwMode="auto">
              <a:xfrm>
                <a:off x="4490089" y="1124984"/>
                <a:ext cx="26988" cy="39688"/>
              </a:xfrm>
              <a:custGeom>
                <a:avLst/>
                <a:gdLst>
                  <a:gd name="T0" fmla="*/ 4 w 16"/>
                  <a:gd name="T1" fmla="*/ 12 h 23"/>
                  <a:gd name="T2" fmla="*/ 13 w 16"/>
                  <a:gd name="T3" fmla="*/ 18 h 23"/>
                  <a:gd name="T4" fmla="*/ 8 w 16"/>
                  <a:gd name="T5" fmla="*/ 0 h 23"/>
                  <a:gd name="T6" fmla="*/ 0 w 16"/>
                  <a:gd name="T7" fmla="*/ 2 h 23"/>
                  <a:gd name="T8" fmla="*/ 2 w 16"/>
                  <a:gd name="T9" fmla="*/ 18 h 23"/>
                  <a:gd name="T10" fmla="*/ 4 w 16"/>
                  <a:gd name="T1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3">
                    <a:moveTo>
                      <a:pt x="4" y="12"/>
                    </a:moveTo>
                    <a:cubicBezTo>
                      <a:pt x="15" y="11"/>
                      <a:pt x="4" y="19"/>
                      <a:pt x="13" y="18"/>
                    </a:cubicBezTo>
                    <a:cubicBezTo>
                      <a:pt x="16" y="9"/>
                      <a:pt x="11" y="8"/>
                      <a:pt x="8" y="0"/>
                    </a:cubicBezTo>
                    <a:cubicBezTo>
                      <a:pt x="7" y="2"/>
                      <a:pt x="4" y="2"/>
                      <a:pt x="0" y="2"/>
                    </a:cubicBezTo>
                    <a:cubicBezTo>
                      <a:pt x="4" y="7"/>
                      <a:pt x="0" y="17"/>
                      <a:pt x="2" y="18"/>
                    </a:cubicBezTo>
                    <a:cubicBezTo>
                      <a:pt x="5" y="23"/>
                      <a:pt x="2" y="16"/>
                      <a:pt x="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1946"/>
              <p:cNvSpPr/>
              <p:nvPr/>
            </p:nvSpPr>
            <p:spPr bwMode="auto">
              <a:xfrm>
                <a:off x="5021902" y="1128159"/>
                <a:ext cx="39688" cy="17463"/>
              </a:xfrm>
              <a:custGeom>
                <a:avLst/>
                <a:gdLst>
                  <a:gd name="T0" fmla="*/ 13 w 23"/>
                  <a:gd name="T1" fmla="*/ 0 h 10"/>
                  <a:gd name="T2" fmla="*/ 0 w 23"/>
                  <a:gd name="T3" fmla="*/ 4 h 10"/>
                  <a:gd name="T4" fmla="*/ 0 w 23"/>
                  <a:gd name="T5" fmla="*/ 10 h 10"/>
                  <a:gd name="T6" fmla="*/ 17 w 23"/>
                  <a:gd name="T7" fmla="*/ 8 h 10"/>
                  <a:gd name="T8" fmla="*/ 13 w 2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13" y="0"/>
                    </a:moveTo>
                    <a:cubicBezTo>
                      <a:pt x="9" y="2"/>
                      <a:pt x="7" y="6"/>
                      <a:pt x="0" y="4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9" y="10"/>
                      <a:pt x="11" y="1"/>
                      <a:pt x="17" y="8"/>
                    </a:cubicBezTo>
                    <a:cubicBezTo>
                      <a:pt x="23" y="6"/>
                      <a:pt x="9" y="7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1947"/>
              <p:cNvSpPr/>
              <p:nvPr/>
            </p:nvSpPr>
            <p:spPr bwMode="auto">
              <a:xfrm>
                <a:off x="5113977" y="1134509"/>
                <a:ext cx="30163" cy="14288"/>
              </a:xfrm>
              <a:custGeom>
                <a:avLst/>
                <a:gdLst>
                  <a:gd name="T0" fmla="*/ 12 w 18"/>
                  <a:gd name="T1" fmla="*/ 8 h 8"/>
                  <a:gd name="T2" fmla="*/ 0 w 18"/>
                  <a:gd name="T3" fmla="*/ 4 h 8"/>
                  <a:gd name="T4" fmla="*/ 12 w 18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8">
                    <a:moveTo>
                      <a:pt x="12" y="8"/>
                    </a:moveTo>
                    <a:cubicBezTo>
                      <a:pt x="18" y="4"/>
                      <a:pt x="2" y="0"/>
                      <a:pt x="0" y="4"/>
                    </a:cubicBezTo>
                    <a:cubicBezTo>
                      <a:pt x="0" y="7"/>
                      <a:pt x="9" y="3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1948"/>
              <p:cNvSpPr/>
              <p:nvPr/>
            </p:nvSpPr>
            <p:spPr bwMode="auto">
              <a:xfrm>
                <a:off x="5785489" y="1194834"/>
                <a:ext cx="26988" cy="17463"/>
              </a:xfrm>
              <a:custGeom>
                <a:avLst/>
                <a:gdLst>
                  <a:gd name="T0" fmla="*/ 0 w 15"/>
                  <a:gd name="T1" fmla="*/ 0 h 10"/>
                  <a:gd name="T2" fmla="*/ 10 w 15"/>
                  <a:gd name="T3" fmla="*/ 10 h 10"/>
                  <a:gd name="T4" fmla="*/ 0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0"/>
                    </a:moveTo>
                    <a:cubicBezTo>
                      <a:pt x="1" y="8"/>
                      <a:pt x="7" y="1"/>
                      <a:pt x="10" y="10"/>
                    </a:cubicBezTo>
                    <a:cubicBezTo>
                      <a:pt x="15" y="5"/>
                      <a:pt x="4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1950"/>
              <p:cNvSpPr/>
              <p:nvPr/>
            </p:nvSpPr>
            <p:spPr bwMode="auto">
              <a:xfrm>
                <a:off x="4532952" y="1285321"/>
                <a:ext cx="33338" cy="15875"/>
              </a:xfrm>
              <a:custGeom>
                <a:avLst/>
                <a:gdLst>
                  <a:gd name="T0" fmla="*/ 20 w 20"/>
                  <a:gd name="T1" fmla="*/ 0 h 10"/>
                  <a:gd name="T2" fmla="*/ 2 w 20"/>
                  <a:gd name="T3" fmla="*/ 0 h 10"/>
                  <a:gd name="T4" fmla="*/ 10 w 20"/>
                  <a:gd name="T5" fmla="*/ 10 h 10"/>
                  <a:gd name="T6" fmla="*/ 20 w 2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0">
                    <a:moveTo>
                      <a:pt x="20" y="0"/>
                    </a:moveTo>
                    <a:cubicBezTo>
                      <a:pt x="14" y="2"/>
                      <a:pt x="11" y="5"/>
                      <a:pt x="2" y="0"/>
                    </a:cubicBezTo>
                    <a:cubicBezTo>
                      <a:pt x="0" y="8"/>
                      <a:pt x="11" y="2"/>
                      <a:pt x="10" y="10"/>
                    </a:cubicBezTo>
                    <a:cubicBezTo>
                      <a:pt x="11" y="5"/>
                      <a:pt x="19" y="6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1951"/>
              <p:cNvSpPr/>
              <p:nvPr/>
            </p:nvSpPr>
            <p:spPr bwMode="auto">
              <a:xfrm>
                <a:off x="5720402" y="1301196"/>
                <a:ext cx="41275" cy="26988"/>
              </a:xfrm>
              <a:custGeom>
                <a:avLst/>
                <a:gdLst>
                  <a:gd name="T0" fmla="*/ 5 w 24"/>
                  <a:gd name="T1" fmla="*/ 14 h 15"/>
                  <a:gd name="T2" fmla="*/ 24 w 24"/>
                  <a:gd name="T3" fmla="*/ 6 h 15"/>
                  <a:gd name="T4" fmla="*/ 13 w 24"/>
                  <a:gd name="T5" fmla="*/ 2 h 15"/>
                  <a:gd name="T6" fmla="*/ 7 w 24"/>
                  <a:gd name="T7" fmla="*/ 12 h 15"/>
                  <a:gd name="T8" fmla="*/ 7 w 24"/>
                  <a:gd name="T9" fmla="*/ 2 h 15"/>
                  <a:gd name="T10" fmla="*/ 5 w 24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5">
                    <a:moveTo>
                      <a:pt x="5" y="14"/>
                    </a:moveTo>
                    <a:cubicBezTo>
                      <a:pt x="19" y="13"/>
                      <a:pt x="16" y="15"/>
                      <a:pt x="24" y="6"/>
                    </a:cubicBezTo>
                    <a:cubicBezTo>
                      <a:pt x="22" y="3"/>
                      <a:pt x="17" y="3"/>
                      <a:pt x="13" y="2"/>
                    </a:cubicBezTo>
                    <a:cubicBezTo>
                      <a:pt x="12" y="6"/>
                      <a:pt x="9" y="8"/>
                      <a:pt x="7" y="12"/>
                    </a:cubicBezTo>
                    <a:cubicBezTo>
                      <a:pt x="1" y="11"/>
                      <a:pt x="10" y="7"/>
                      <a:pt x="7" y="2"/>
                    </a:cubicBezTo>
                    <a:cubicBezTo>
                      <a:pt x="0" y="0"/>
                      <a:pt x="4" y="13"/>
                      <a:pt x="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2374079" y="3257894"/>
              <a:ext cx="13110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温馨提示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任意多边形 43"/>
          <p:cNvSpPr/>
          <p:nvPr/>
        </p:nvSpPr>
        <p:spPr>
          <a:xfrm>
            <a:off x="6055299" y="2933424"/>
            <a:ext cx="894521" cy="139148"/>
          </a:xfrm>
          <a:custGeom>
            <a:avLst/>
            <a:gdLst>
              <a:gd name="connsiteX0" fmla="*/ 0 w 894521"/>
              <a:gd name="connsiteY0" fmla="*/ 139148 h 139148"/>
              <a:gd name="connsiteX1" fmla="*/ 89452 w 894521"/>
              <a:gd name="connsiteY1" fmla="*/ 109330 h 139148"/>
              <a:gd name="connsiteX2" fmla="*/ 159026 w 894521"/>
              <a:gd name="connsiteY2" fmla="*/ 79513 h 139148"/>
              <a:gd name="connsiteX3" fmla="*/ 178904 w 894521"/>
              <a:gd name="connsiteY3" fmla="*/ 49696 h 139148"/>
              <a:gd name="connsiteX4" fmla="*/ 208721 w 894521"/>
              <a:gd name="connsiteY4" fmla="*/ 39756 h 139148"/>
              <a:gd name="connsiteX5" fmla="*/ 288234 w 894521"/>
              <a:gd name="connsiteY5" fmla="*/ 9939 h 139148"/>
              <a:gd name="connsiteX6" fmla="*/ 367747 w 894521"/>
              <a:gd name="connsiteY6" fmla="*/ 0 h 139148"/>
              <a:gd name="connsiteX7" fmla="*/ 695739 w 894521"/>
              <a:gd name="connsiteY7" fmla="*/ 19878 h 139148"/>
              <a:gd name="connsiteX8" fmla="*/ 735495 w 894521"/>
              <a:gd name="connsiteY8" fmla="*/ 39756 h 139148"/>
              <a:gd name="connsiteX9" fmla="*/ 805069 w 894521"/>
              <a:gd name="connsiteY9" fmla="*/ 59635 h 139148"/>
              <a:gd name="connsiteX10" fmla="*/ 834887 w 894521"/>
              <a:gd name="connsiteY10" fmla="*/ 79513 h 139148"/>
              <a:gd name="connsiteX11" fmla="*/ 894521 w 894521"/>
              <a:gd name="connsiteY11" fmla="*/ 119269 h 13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4521" h="139148">
                <a:moveTo>
                  <a:pt x="0" y="139148"/>
                </a:moveTo>
                <a:cubicBezTo>
                  <a:pt x="29817" y="129209"/>
                  <a:pt x="63300" y="126764"/>
                  <a:pt x="89452" y="109330"/>
                </a:cubicBezTo>
                <a:cubicBezTo>
                  <a:pt x="130635" y="81875"/>
                  <a:pt x="107680" y="92349"/>
                  <a:pt x="159026" y="79513"/>
                </a:cubicBezTo>
                <a:cubicBezTo>
                  <a:pt x="165652" y="69574"/>
                  <a:pt x="169576" y="57158"/>
                  <a:pt x="178904" y="49696"/>
                </a:cubicBezTo>
                <a:cubicBezTo>
                  <a:pt x="187085" y="43151"/>
                  <a:pt x="198911" y="43435"/>
                  <a:pt x="208721" y="39756"/>
                </a:cubicBezTo>
                <a:cubicBezTo>
                  <a:pt x="213399" y="38002"/>
                  <a:pt x="273638" y="12593"/>
                  <a:pt x="288234" y="9939"/>
                </a:cubicBezTo>
                <a:cubicBezTo>
                  <a:pt x="314514" y="5161"/>
                  <a:pt x="341243" y="3313"/>
                  <a:pt x="367747" y="0"/>
                </a:cubicBezTo>
                <a:cubicBezTo>
                  <a:pt x="477078" y="6626"/>
                  <a:pt x="586842" y="8106"/>
                  <a:pt x="695739" y="19878"/>
                </a:cubicBezTo>
                <a:cubicBezTo>
                  <a:pt x="710469" y="21470"/>
                  <a:pt x="721622" y="34554"/>
                  <a:pt x="735495" y="39756"/>
                </a:cubicBezTo>
                <a:cubicBezTo>
                  <a:pt x="760966" y="49308"/>
                  <a:pt x="781044" y="47623"/>
                  <a:pt x="805069" y="59635"/>
                </a:cubicBezTo>
                <a:cubicBezTo>
                  <a:pt x="815753" y="64977"/>
                  <a:pt x="824515" y="73586"/>
                  <a:pt x="834887" y="79513"/>
                </a:cubicBezTo>
                <a:cubicBezTo>
                  <a:pt x="891046" y="111603"/>
                  <a:pt x="859093" y="83841"/>
                  <a:pt x="894521" y="11926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7232539" y="3342316"/>
            <a:ext cx="997708" cy="205052"/>
          </a:xfrm>
          <a:custGeom>
            <a:avLst/>
            <a:gdLst>
              <a:gd name="connsiteX0" fmla="*/ 0 w 894521"/>
              <a:gd name="connsiteY0" fmla="*/ 139148 h 139148"/>
              <a:gd name="connsiteX1" fmla="*/ 89452 w 894521"/>
              <a:gd name="connsiteY1" fmla="*/ 109330 h 139148"/>
              <a:gd name="connsiteX2" fmla="*/ 159026 w 894521"/>
              <a:gd name="connsiteY2" fmla="*/ 79513 h 139148"/>
              <a:gd name="connsiteX3" fmla="*/ 178904 w 894521"/>
              <a:gd name="connsiteY3" fmla="*/ 49696 h 139148"/>
              <a:gd name="connsiteX4" fmla="*/ 208721 w 894521"/>
              <a:gd name="connsiteY4" fmla="*/ 39756 h 139148"/>
              <a:gd name="connsiteX5" fmla="*/ 288234 w 894521"/>
              <a:gd name="connsiteY5" fmla="*/ 9939 h 139148"/>
              <a:gd name="connsiteX6" fmla="*/ 367747 w 894521"/>
              <a:gd name="connsiteY6" fmla="*/ 0 h 139148"/>
              <a:gd name="connsiteX7" fmla="*/ 695739 w 894521"/>
              <a:gd name="connsiteY7" fmla="*/ 19878 h 139148"/>
              <a:gd name="connsiteX8" fmla="*/ 735495 w 894521"/>
              <a:gd name="connsiteY8" fmla="*/ 39756 h 139148"/>
              <a:gd name="connsiteX9" fmla="*/ 805069 w 894521"/>
              <a:gd name="connsiteY9" fmla="*/ 59635 h 139148"/>
              <a:gd name="connsiteX10" fmla="*/ 834887 w 894521"/>
              <a:gd name="connsiteY10" fmla="*/ 79513 h 139148"/>
              <a:gd name="connsiteX11" fmla="*/ 894521 w 894521"/>
              <a:gd name="connsiteY11" fmla="*/ 119269 h 13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4521" h="139148">
                <a:moveTo>
                  <a:pt x="0" y="139148"/>
                </a:moveTo>
                <a:cubicBezTo>
                  <a:pt x="29817" y="129209"/>
                  <a:pt x="63300" y="126764"/>
                  <a:pt x="89452" y="109330"/>
                </a:cubicBezTo>
                <a:cubicBezTo>
                  <a:pt x="130635" y="81875"/>
                  <a:pt x="107680" y="92349"/>
                  <a:pt x="159026" y="79513"/>
                </a:cubicBezTo>
                <a:cubicBezTo>
                  <a:pt x="165652" y="69574"/>
                  <a:pt x="169576" y="57158"/>
                  <a:pt x="178904" y="49696"/>
                </a:cubicBezTo>
                <a:cubicBezTo>
                  <a:pt x="187085" y="43151"/>
                  <a:pt x="198911" y="43435"/>
                  <a:pt x="208721" y="39756"/>
                </a:cubicBezTo>
                <a:cubicBezTo>
                  <a:pt x="213399" y="38002"/>
                  <a:pt x="273638" y="12593"/>
                  <a:pt x="288234" y="9939"/>
                </a:cubicBezTo>
                <a:cubicBezTo>
                  <a:pt x="314514" y="5161"/>
                  <a:pt x="341243" y="3313"/>
                  <a:pt x="367747" y="0"/>
                </a:cubicBezTo>
                <a:cubicBezTo>
                  <a:pt x="477078" y="6626"/>
                  <a:pt x="586842" y="8106"/>
                  <a:pt x="695739" y="19878"/>
                </a:cubicBezTo>
                <a:cubicBezTo>
                  <a:pt x="710469" y="21470"/>
                  <a:pt x="721622" y="34554"/>
                  <a:pt x="735495" y="39756"/>
                </a:cubicBezTo>
                <a:cubicBezTo>
                  <a:pt x="760966" y="49308"/>
                  <a:pt x="781044" y="47623"/>
                  <a:pt x="805069" y="59635"/>
                </a:cubicBezTo>
                <a:cubicBezTo>
                  <a:pt x="815753" y="64977"/>
                  <a:pt x="824515" y="73586"/>
                  <a:pt x="834887" y="79513"/>
                </a:cubicBezTo>
                <a:cubicBezTo>
                  <a:pt x="891046" y="111603"/>
                  <a:pt x="859093" y="83841"/>
                  <a:pt x="894521" y="11926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任意多边形 45"/>
          <p:cNvSpPr/>
          <p:nvPr/>
        </p:nvSpPr>
        <p:spPr>
          <a:xfrm flipV="1">
            <a:off x="6070561" y="4230015"/>
            <a:ext cx="2159687" cy="226249"/>
          </a:xfrm>
          <a:custGeom>
            <a:avLst/>
            <a:gdLst>
              <a:gd name="connsiteX0" fmla="*/ 0 w 894521"/>
              <a:gd name="connsiteY0" fmla="*/ 139148 h 139148"/>
              <a:gd name="connsiteX1" fmla="*/ 89452 w 894521"/>
              <a:gd name="connsiteY1" fmla="*/ 109330 h 139148"/>
              <a:gd name="connsiteX2" fmla="*/ 159026 w 894521"/>
              <a:gd name="connsiteY2" fmla="*/ 79513 h 139148"/>
              <a:gd name="connsiteX3" fmla="*/ 178904 w 894521"/>
              <a:gd name="connsiteY3" fmla="*/ 49696 h 139148"/>
              <a:gd name="connsiteX4" fmla="*/ 208721 w 894521"/>
              <a:gd name="connsiteY4" fmla="*/ 39756 h 139148"/>
              <a:gd name="connsiteX5" fmla="*/ 288234 w 894521"/>
              <a:gd name="connsiteY5" fmla="*/ 9939 h 139148"/>
              <a:gd name="connsiteX6" fmla="*/ 367747 w 894521"/>
              <a:gd name="connsiteY6" fmla="*/ 0 h 139148"/>
              <a:gd name="connsiteX7" fmla="*/ 695739 w 894521"/>
              <a:gd name="connsiteY7" fmla="*/ 19878 h 139148"/>
              <a:gd name="connsiteX8" fmla="*/ 735495 w 894521"/>
              <a:gd name="connsiteY8" fmla="*/ 39756 h 139148"/>
              <a:gd name="connsiteX9" fmla="*/ 805069 w 894521"/>
              <a:gd name="connsiteY9" fmla="*/ 59635 h 139148"/>
              <a:gd name="connsiteX10" fmla="*/ 834887 w 894521"/>
              <a:gd name="connsiteY10" fmla="*/ 79513 h 139148"/>
              <a:gd name="connsiteX11" fmla="*/ 894521 w 894521"/>
              <a:gd name="connsiteY11" fmla="*/ 119269 h 13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4521" h="139148">
                <a:moveTo>
                  <a:pt x="0" y="139148"/>
                </a:moveTo>
                <a:cubicBezTo>
                  <a:pt x="29817" y="129209"/>
                  <a:pt x="63300" y="126764"/>
                  <a:pt x="89452" y="109330"/>
                </a:cubicBezTo>
                <a:cubicBezTo>
                  <a:pt x="130635" y="81875"/>
                  <a:pt x="107680" y="92349"/>
                  <a:pt x="159026" y="79513"/>
                </a:cubicBezTo>
                <a:cubicBezTo>
                  <a:pt x="165652" y="69574"/>
                  <a:pt x="169576" y="57158"/>
                  <a:pt x="178904" y="49696"/>
                </a:cubicBezTo>
                <a:cubicBezTo>
                  <a:pt x="187085" y="43151"/>
                  <a:pt x="198911" y="43435"/>
                  <a:pt x="208721" y="39756"/>
                </a:cubicBezTo>
                <a:cubicBezTo>
                  <a:pt x="213399" y="38002"/>
                  <a:pt x="273638" y="12593"/>
                  <a:pt x="288234" y="9939"/>
                </a:cubicBezTo>
                <a:cubicBezTo>
                  <a:pt x="314514" y="5161"/>
                  <a:pt x="341243" y="3313"/>
                  <a:pt x="367747" y="0"/>
                </a:cubicBezTo>
                <a:cubicBezTo>
                  <a:pt x="477078" y="6626"/>
                  <a:pt x="586842" y="8106"/>
                  <a:pt x="695739" y="19878"/>
                </a:cubicBezTo>
                <a:cubicBezTo>
                  <a:pt x="710469" y="21470"/>
                  <a:pt x="721622" y="34554"/>
                  <a:pt x="735495" y="39756"/>
                </a:cubicBezTo>
                <a:cubicBezTo>
                  <a:pt x="760966" y="49308"/>
                  <a:pt x="781044" y="47623"/>
                  <a:pt x="805069" y="59635"/>
                </a:cubicBezTo>
                <a:cubicBezTo>
                  <a:pt x="815753" y="64977"/>
                  <a:pt x="824515" y="73586"/>
                  <a:pt x="834887" y="79513"/>
                </a:cubicBezTo>
                <a:cubicBezTo>
                  <a:pt x="891046" y="111603"/>
                  <a:pt x="859093" y="83841"/>
                  <a:pt x="894521" y="11926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3" y="4105478"/>
            <a:ext cx="2743457" cy="2743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4" grpId="0" bldLvl="0" autoUpdateAnimBg="0"/>
      <p:bldP spid="5" grpId="0" bldLvl="0" autoUpdateAnimBg="0"/>
      <p:bldP spid="44" grpId="0" animBg="1"/>
      <p:bldP spid="45" grpId="0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ylc3ifr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宽屏</PresentationFormat>
  <Paragraphs>137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25</cp:revision>
  <dcterms:created xsi:type="dcterms:W3CDTF">2020-06-25T17:51:00Z</dcterms:created>
  <dcterms:modified xsi:type="dcterms:W3CDTF">2021-01-08T23:22:55Z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