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9.xml" ContentType="application/vnd.openxmlformats-officedocument.presentationml.tags+xml"/>
  <Override PartName="/ppt/notesSlides/notesSlide8.xml" ContentType="application/vnd.openxmlformats-officedocument.presentationml.notesSlide+xml"/>
  <Override PartName="/ppt/tags/tag20.xml" ContentType="application/vnd.openxmlformats-officedocument.presentationml.tags+xml"/>
  <Override PartName="/ppt/notesSlides/notesSlide9.xml" ContentType="application/vnd.openxmlformats-officedocument.presentationml.notesSlide+xml"/>
  <Override PartName="/ppt/tags/tag21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256" r:id="rId2"/>
    <p:sldId id="258" r:id="rId3"/>
    <p:sldId id="259" r:id="rId4"/>
    <p:sldId id="265" r:id="rId5"/>
    <p:sldId id="266" r:id="rId6"/>
    <p:sldId id="260" r:id="rId7"/>
    <p:sldId id="276" r:id="rId8"/>
    <p:sldId id="280" r:id="rId9"/>
    <p:sldId id="281" r:id="rId10"/>
    <p:sldId id="282" r:id="rId11"/>
    <p:sldId id="283" r:id="rId12"/>
    <p:sldId id="284" r:id="rId13"/>
    <p:sldId id="261" r:id="rId14"/>
    <p:sldId id="267" r:id="rId15"/>
    <p:sldId id="347" r:id="rId16"/>
    <p:sldId id="279" r:id="rId17"/>
    <p:sldId id="285" r:id="rId18"/>
    <p:sldId id="348" r:id="rId19"/>
    <p:sldId id="262" r:id="rId20"/>
    <p:sldId id="350" r:id="rId21"/>
    <p:sldId id="287" r:id="rId22"/>
    <p:sldId id="257" r:id="rId2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43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D8593BFC-8A37-4EC9-8811-7A467D62D16B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583BCB78-352D-48C9-8C87-9E115C466BF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3BCB78-352D-48C9-8C87-9E115C466BF4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3BCB78-352D-48C9-8C87-9E115C466BF4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3BCB78-352D-48C9-8C87-9E115C466BF4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3BCB78-352D-48C9-8C87-9E115C466BF4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21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3BCB78-352D-48C9-8C87-9E115C466BF4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3BCB78-352D-48C9-8C87-9E115C466BF4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3BCB78-352D-48C9-8C87-9E115C466BF4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/>
        </p:nvSpPr>
        <p:spPr>
          <a:xfrm flipV="1">
            <a:off x="0" y="747712"/>
            <a:ext cx="12192000" cy="46038"/>
          </a:xfrm>
          <a:prstGeom prst="rect">
            <a:avLst/>
          </a:prstGeom>
          <a:solidFill>
            <a:srgbClr val="00B050"/>
          </a:solidFill>
          <a:ln w="1270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FandolFang R" panose="00000500000000000000" pitchFamily="50" charset="-122"/>
              <a:cs typeface="+mn-cs"/>
            </a:endParaRPr>
          </a:p>
        </p:txBody>
      </p:sp>
      <p:sp>
        <p:nvSpPr>
          <p:cNvPr id="15" name="文本框 23"/>
          <p:cNvSpPr txBox="1">
            <a:spLocks noChangeArrowheads="1"/>
          </p:cNvSpPr>
          <p:nvPr userDrawn="1"/>
        </p:nvSpPr>
        <p:spPr bwMode="auto">
          <a:xfrm>
            <a:off x="9622070" y="203883"/>
            <a:ext cx="2362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457200"/>
            <a:r>
              <a:rPr lang="zh-CN" altLang="en-US" dirty="0">
                <a:solidFill>
                  <a:srgbClr val="00B050"/>
                </a:solidFill>
                <a:latin typeface="FandolFang R" panose="00000500000000000000" pitchFamily="50" charset="-122"/>
              </a:rPr>
              <a:t>小学数学四年级下册</a:t>
            </a:r>
          </a:p>
        </p:txBody>
      </p:sp>
      <p:sp>
        <p:nvSpPr>
          <p:cNvPr id="16" name="KSO_Shape"/>
          <p:cNvSpPr>
            <a:spLocks noChangeAspect="1"/>
          </p:cNvSpPr>
          <p:nvPr userDrawn="1"/>
        </p:nvSpPr>
        <p:spPr bwMode="auto">
          <a:xfrm>
            <a:off x="207730" y="80513"/>
            <a:ext cx="531166" cy="514800"/>
          </a:xfrm>
          <a:custGeom>
            <a:avLst/>
            <a:gdLst>
              <a:gd name="T0" fmla="*/ 912343 w 2122487"/>
              <a:gd name="T1" fmla="*/ 702822 h 2147888"/>
              <a:gd name="T2" fmla="*/ 1019025 w 2122487"/>
              <a:gd name="T3" fmla="*/ 752822 h 2147888"/>
              <a:gd name="T4" fmla="*/ 832155 w 2122487"/>
              <a:gd name="T5" fmla="*/ 978408 h 2147888"/>
              <a:gd name="T6" fmla="*/ 836610 w 2122487"/>
              <a:gd name="T7" fmla="*/ 1025591 h 2147888"/>
              <a:gd name="T8" fmla="*/ 871077 w 2122487"/>
              <a:gd name="T9" fmla="*/ 1060097 h 2147888"/>
              <a:gd name="T10" fmla="*/ 918908 w 2122487"/>
              <a:gd name="T11" fmla="*/ 1064792 h 2147888"/>
              <a:gd name="T12" fmla="*/ 1142824 w 2122487"/>
              <a:gd name="T13" fmla="*/ 878643 h 2147888"/>
              <a:gd name="T14" fmla="*/ 1191827 w 2122487"/>
              <a:gd name="T15" fmla="*/ 988502 h 2147888"/>
              <a:gd name="T16" fmla="*/ 1204958 w 2122487"/>
              <a:gd name="T17" fmla="*/ 1109158 h 2147888"/>
              <a:gd name="T18" fmla="*/ 1179401 w 2122487"/>
              <a:gd name="T19" fmla="*/ 1219955 h 2147888"/>
              <a:gd name="T20" fmla="*/ 1117736 w 2122487"/>
              <a:gd name="T21" fmla="*/ 1312678 h 2147888"/>
              <a:gd name="T22" fmla="*/ 1023715 w 2122487"/>
              <a:gd name="T23" fmla="*/ 1377702 h 2147888"/>
              <a:gd name="T24" fmla="*/ 902964 w 2122487"/>
              <a:gd name="T25" fmla="*/ 1403523 h 2147888"/>
              <a:gd name="T26" fmla="*/ 778931 w 2122487"/>
              <a:gd name="T27" fmla="*/ 1384040 h 2147888"/>
              <a:gd name="T28" fmla="*/ 665215 w 2122487"/>
              <a:gd name="T29" fmla="*/ 1323007 h 2147888"/>
              <a:gd name="T30" fmla="*/ 573772 w 2122487"/>
              <a:gd name="T31" fmla="*/ 1227937 h 2147888"/>
              <a:gd name="T32" fmla="*/ 516094 w 2122487"/>
              <a:gd name="T33" fmla="*/ 1106576 h 2147888"/>
              <a:gd name="T34" fmla="*/ 502494 w 2122487"/>
              <a:gd name="T35" fmla="*/ 976295 h 2147888"/>
              <a:gd name="T36" fmla="*/ 532740 w 2122487"/>
              <a:gd name="T37" fmla="*/ 861037 h 2147888"/>
              <a:gd name="T38" fmla="*/ 599095 w 2122487"/>
              <a:gd name="T39" fmla="*/ 769723 h 2147888"/>
              <a:gd name="T40" fmla="*/ 694523 w 2122487"/>
              <a:gd name="T41" fmla="*/ 709864 h 2147888"/>
              <a:gd name="T42" fmla="*/ 707682 w 2122487"/>
              <a:gd name="T43" fmla="*/ 270333 h 2147888"/>
              <a:gd name="T44" fmla="*/ 967579 w 2122487"/>
              <a:gd name="T45" fmla="*/ 311164 h 2147888"/>
              <a:gd name="T46" fmla="*/ 1199095 w 2122487"/>
              <a:gd name="T47" fmla="*/ 424976 h 2147888"/>
              <a:gd name="T48" fmla="*/ 1065159 w 2122487"/>
              <a:gd name="T49" fmla="*/ 618808 h 2147888"/>
              <a:gd name="T50" fmla="*/ 908704 w 2122487"/>
              <a:gd name="T51" fmla="*/ 552164 h 2147888"/>
              <a:gd name="T52" fmla="*/ 737471 w 2122487"/>
              <a:gd name="T53" fmla="*/ 537849 h 2147888"/>
              <a:gd name="T54" fmla="*/ 574215 w 2122487"/>
              <a:gd name="T55" fmla="*/ 582435 h 2147888"/>
              <a:gd name="T56" fmla="*/ 444031 w 2122487"/>
              <a:gd name="T57" fmla="*/ 680760 h 2147888"/>
              <a:gd name="T58" fmla="*/ 357477 w 2122487"/>
              <a:gd name="T59" fmla="*/ 823904 h 2147888"/>
              <a:gd name="T60" fmla="*/ 327218 w 2122487"/>
              <a:gd name="T61" fmla="*/ 1000841 h 2147888"/>
              <a:gd name="T62" fmla="*/ 365217 w 2122487"/>
              <a:gd name="T63" fmla="*/ 1194908 h 2147888"/>
              <a:gd name="T64" fmla="*/ 466315 w 2122487"/>
              <a:gd name="T65" fmla="*/ 1365508 h 2147888"/>
              <a:gd name="T66" fmla="*/ 613387 w 2122487"/>
              <a:gd name="T67" fmla="*/ 1493165 h 2147888"/>
              <a:gd name="T68" fmla="*/ 788841 w 2122487"/>
              <a:gd name="T69" fmla="*/ 1565207 h 2147888"/>
              <a:gd name="T70" fmla="*/ 973913 w 2122487"/>
              <a:gd name="T71" fmla="*/ 1572012 h 2147888"/>
              <a:gd name="T72" fmla="*/ 1140454 w 2122487"/>
              <a:gd name="T73" fmla="*/ 1512173 h 2147888"/>
              <a:gd name="T74" fmla="*/ 1261958 w 2122487"/>
              <a:gd name="T75" fmla="*/ 1401881 h 2147888"/>
              <a:gd name="T76" fmla="*/ 1333970 w 2122487"/>
              <a:gd name="T77" fmla="*/ 1257093 h 2147888"/>
              <a:gd name="T78" fmla="*/ 1352970 w 2122487"/>
              <a:gd name="T79" fmla="*/ 1091891 h 2147888"/>
              <a:gd name="T80" fmla="*/ 1315439 w 2122487"/>
              <a:gd name="T81" fmla="*/ 918474 h 2147888"/>
              <a:gd name="T82" fmla="*/ 1236860 w 2122487"/>
              <a:gd name="T83" fmla="*/ 776268 h 2147888"/>
              <a:gd name="T84" fmla="*/ 1515992 w 2122487"/>
              <a:gd name="T85" fmla="*/ 787767 h 2147888"/>
              <a:gd name="T86" fmla="*/ 1600201 w 2122487"/>
              <a:gd name="T87" fmla="*/ 1046365 h 2147888"/>
              <a:gd name="T88" fmla="*/ 1601609 w 2122487"/>
              <a:gd name="T89" fmla="*/ 1305669 h 2147888"/>
              <a:gd name="T90" fmla="*/ 1520918 w 2122487"/>
              <a:gd name="T91" fmla="*/ 1543852 h 2147888"/>
              <a:gd name="T92" fmla="*/ 1360241 w 2122487"/>
              <a:gd name="T93" fmla="*/ 1741205 h 2147888"/>
              <a:gd name="T94" fmla="*/ 1120516 w 2122487"/>
              <a:gd name="T95" fmla="*/ 1871678 h 2147888"/>
              <a:gd name="T96" fmla="*/ 933333 w 2122487"/>
              <a:gd name="T97" fmla="*/ 1904296 h 2147888"/>
              <a:gd name="T98" fmla="*/ 637078 w 2122487"/>
              <a:gd name="T99" fmla="*/ 1862291 h 2147888"/>
              <a:gd name="T100" fmla="*/ 363810 w 2122487"/>
              <a:gd name="T101" fmla="*/ 1714923 h 2147888"/>
              <a:gd name="T102" fmla="*/ 147775 w 2122487"/>
              <a:gd name="T103" fmla="*/ 1479789 h 2147888"/>
              <a:gd name="T104" fmla="*/ 36357 w 2122487"/>
              <a:gd name="T105" fmla="*/ 1238790 h 2147888"/>
              <a:gd name="T106" fmla="*/ 3284 w 2122487"/>
              <a:gd name="T107" fmla="*/ 1068424 h 2147888"/>
              <a:gd name="T108" fmla="*/ 30963 w 2122487"/>
              <a:gd name="T109" fmla="*/ 773452 h 2147888"/>
              <a:gd name="T110" fmla="*/ 154578 w 2122487"/>
              <a:gd name="T111" fmla="*/ 533391 h 2147888"/>
              <a:gd name="T112" fmla="*/ 348563 w 2122487"/>
              <a:gd name="T113" fmla="*/ 365371 h 2147888"/>
              <a:gd name="T114" fmla="*/ 592276 w 2122487"/>
              <a:gd name="T115" fmla="*/ 279719 h 2147888"/>
              <a:gd name="T116" fmla="*/ 1692442 w 2122487"/>
              <a:gd name="T117" fmla="*/ 169898 h 2147888"/>
              <a:gd name="T118" fmla="*/ 1726464 w 2122487"/>
              <a:gd name="T119" fmla="*/ 211020 h 2147888"/>
              <a:gd name="T120" fmla="*/ 926586 w 2122487"/>
              <a:gd name="T121" fmla="*/ 1021959 h 2147888"/>
              <a:gd name="T122" fmla="*/ 877782 w 2122487"/>
              <a:gd name="T123" fmla="*/ 1001280 h 2147888"/>
              <a:gd name="T124" fmla="*/ 1654900 w 2122487"/>
              <a:gd name="T125" fmla="*/ 181412 h 2147888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122487" h="2147888">
                <a:moveTo>
                  <a:pt x="904800" y="776287"/>
                </a:moveTo>
                <a:lnTo>
                  <a:pt x="914580" y="776287"/>
                </a:lnTo>
                <a:lnTo>
                  <a:pt x="924095" y="776287"/>
                </a:lnTo>
                <a:lnTo>
                  <a:pt x="933610" y="776552"/>
                </a:lnTo>
                <a:lnTo>
                  <a:pt x="943390" y="777081"/>
                </a:lnTo>
                <a:lnTo>
                  <a:pt x="952906" y="777875"/>
                </a:lnTo>
                <a:lnTo>
                  <a:pt x="962421" y="778934"/>
                </a:lnTo>
                <a:lnTo>
                  <a:pt x="971937" y="780257"/>
                </a:lnTo>
                <a:lnTo>
                  <a:pt x="981452" y="781845"/>
                </a:lnTo>
                <a:lnTo>
                  <a:pt x="991232" y="783433"/>
                </a:lnTo>
                <a:lnTo>
                  <a:pt x="1000483" y="785551"/>
                </a:lnTo>
                <a:lnTo>
                  <a:pt x="1009999" y="787668"/>
                </a:lnTo>
                <a:lnTo>
                  <a:pt x="1019250" y="790050"/>
                </a:lnTo>
                <a:lnTo>
                  <a:pt x="1028501" y="792432"/>
                </a:lnTo>
                <a:lnTo>
                  <a:pt x="1037488" y="795343"/>
                </a:lnTo>
                <a:lnTo>
                  <a:pt x="1046475" y="798519"/>
                </a:lnTo>
                <a:lnTo>
                  <a:pt x="1055462" y="801431"/>
                </a:lnTo>
                <a:lnTo>
                  <a:pt x="1064448" y="804872"/>
                </a:lnTo>
                <a:lnTo>
                  <a:pt x="1072907" y="808577"/>
                </a:lnTo>
                <a:lnTo>
                  <a:pt x="1081629" y="812282"/>
                </a:lnTo>
                <a:lnTo>
                  <a:pt x="1090352" y="815988"/>
                </a:lnTo>
                <a:lnTo>
                  <a:pt x="1099074" y="820222"/>
                </a:lnTo>
                <a:lnTo>
                  <a:pt x="1107532" y="824457"/>
                </a:lnTo>
                <a:lnTo>
                  <a:pt x="1115991" y="828956"/>
                </a:lnTo>
                <a:lnTo>
                  <a:pt x="1124449" y="833721"/>
                </a:lnTo>
                <a:lnTo>
                  <a:pt x="1132643" y="838485"/>
                </a:lnTo>
                <a:lnTo>
                  <a:pt x="1140572" y="843778"/>
                </a:lnTo>
                <a:lnTo>
                  <a:pt x="1148766" y="848807"/>
                </a:lnTo>
                <a:lnTo>
                  <a:pt x="1156696" y="854100"/>
                </a:lnTo>
                <a:lnTo>
                  <a:pt x="1164625" y="859658"/>
                </a:lnTo>
                <a:lnTo>
                  <a:pt x="959514" y="1065307"/>
                </a:lnTo>
                <a:lnTo>
                  <a:pt x="956342" y="1068483"/>
                </a:lnTo>
                <a:lnTo>
                  <a:pt x="953699" y="1071394"/>
                </a:lnTo>
                <a:lnTo>
                  <a:pt x="951320" y="1074570"/>
                </a:lnTo>
                <a:lnTo>
                  <a:pt x="948941" y="1078011"/>
                </a:lnTo>
                <a:lnTo>
                  <a:pt x="946826" y="1081452"/>
                </a:lnTo>
                <a:lnTo>
                  <a:pt x="944712" y="1084628"/>
                </a:lnTo>
                <a:lnTo>
                  <a:pt x="943126" y="1088333"/>
                </a:lnTo>
                <a:lnTo>
                  <a:pt x="941804" y="1092039"/>
                </a:lnTo>
                <a:lnTo>
                  <a:pt x="940218" y="1095744"/>
                </a:lnTo>
                <a:lnTo>
                  <a:pt x="938897" y="1099185"/>
                </a:lnTo>
                <a:lnTo>
                  <a:pt x="938104" y="1103155"/>
                </a:lnTo>
                <a:lnTo>
                  <a:pt x="937311" y="1106860"/>
                </a:lnTo>
                <a:lnTo>
                  <a:pt x="936518" y="1110830"/>
                </a:lnTo>
                <a:lnTo>
                  <a:pt x="935989" y="1114536"/>
                </a:lnTo>
                <a:lnTo>
                  <a:pt x="935725" y="1118506"/>
                </a:lnTo>
                <a:lnTo>
                  <a:pt x="935725" y="1122211"/>
                </a:lnTo>
                <a:lnTo>
                  <a:pt x="935725" y="1126181"/>
                </a:lnTo>
                <a:lnTo>
                  <a:pt x="935989" y="1130151"/>
                </a:lnTo>
                <a:lnTo>
                  <a:pt x="936518" y="1133857"/>
                </a:lnTo>
                <a:lnTo>
                  <a:pt x="937311" y="1137827"/>
                </a:lnTo>
                <a:lnTo>
                  <a:pt x="938104" y="1141532"/>
                </a:lnTo>
                <a:lnTo>
                  <a:pt x="938897" y="1145502"/>
                </a:lnTo>
                <a:lnTo>
                  <a:pt x="940218" y="1148943"/>
                </a:lnTo>
                <a:lnTo>
                  <a:pt x="941804" y="1152648"/>
                </a:lnTo>
                <a:lnTo>
                  <a:pt x="943126" y="1156354"/>
                </a:lnTo>
                <a:lnTo>
                  <a:pt x="944712" y="1160059"/>
                </a:lnTo>
                <a:lnTo>
                  <a:pt x="946826" y="1163235"/>
                </a:lnTo>
                <a:lnTo>
                  <a:pt x="948941" y="1166676"/>
                </a:lnTo>
                <a:lnTo>
                  <a:pt x="951320" y="1170116"/>
                </a:lnTo>
                <a:lnTo>
                  <a:pt x="953699" y="1173292"/>
                </a:lnTo>
                <a:lnTo>
                  <a:pt x="956342" y="1176204"/>
                </a:lnTo>
                <a:lnTo>
                  <a:pt x="959514" y="1179380"/>
                </a:lnTo>
                <a:lnTo>
                  <a:pt x="962157" y="1182291"/>
                </a:lnTo>
                <a:lnTo>
                  <a:pt x="965329" y="1184673"/>
                </a:lnTo>
                <a:lnTo>
                  <a:pt x="968501" y="1187320"/>
                </a:lnTo>
                <a:lnTo>
                  <a:pt x="971408" y="1189437"/>
                </a:lnTo>
                <a:lnTo>
                  <a:pt x="974844" y="1191819"/>
                </a:lnTo>
                <a:lnTo>
                  <a:pt x="978280" y="1193407"/>
                </a:lnTo>
                <a:lnTo>
                  <a:pt x="981981" y="1195260"/>
                </a:lnTo>
                <a:lnTo>
                  <a:pt x="985417" y="1196848"/>
                </a:lnTo>
                <a:lnTo>
                  <a:pt x="989117" y="1198171"/>
                </a:lnTo>
                <a:lnTo>
                  <a:pt x="992818" y="1199495"/>
                </a:lnTo>
                <a:lnTo>
                  <a:pt x="996518" y="1200553"/>
                </a:lnTo>
                <a:lnTo>
                  <a:pt x="1000483" y="1201612"/>
                </a:lnTo>
                <a:lnTo>
                  <a:pt x="1004184" y="1202141"/>
                </a:lnTo>
                <a:lnTo>
                  <a:pt x="1008148" y="1202671"/>
                </a:lnTo>
                <a:lnTo>
                  <a:pt x="1012113" y="1202935"/>
                </a:lnTo>
                <a:lnTo>
                  <a:pt x="1016342" y="1202935"/>
                </a:lnTo>
                <a:lnTo>
                  <a:pt x="1020307" y="1202935"/>
                </a:lnTo>
                <a:lnTo>
                  <a:pt x="1024272" y="1202671"/>
                </a:lnTo>
                <a:lnTo>
                  <a:pt x="1028237" y="1202141"/>
                </a:lnTo>
                <a:lnTo>
                  <a:pt x="1032201" y="1201612"/>
                </a:lnTo>
                <a:lnTo>
                  <a:pt x="1035902" y="1200553"/>
                </a:lnTo>
                <a:lnTo>
                  <a:pt x="1039602" y="1199495"/>
                </a:lnTo>
                <a:lnTo>
                  <a:pt x="1043303" y="1198171"/>
                </a:lnTo>
                <a:lnTo>
                  <a:pt x="1047003" y="1196848"/>
                </a:lnTo>
                <a:lnTo>
                  <a:pt x="1050704" y="1195260"/>
                </a:lnTo>
                <a:lnTo>
                  <a:pt x="1054140" y="1193407"/>
                </a:lnTo>
                <a:lnTo>
                  <a:pt x="1057576" y="1191819"/>
                </a:lnTo>
                <a:lnTo>
                  <a:pt x="1061012" y="1189437"/>
                </a:lnTo>
                <a:lnTo>
                  <a:pt x="1064184" y="1187320"/>
                </a:lnTo>
                <a:lnTo>
                  <a:pt x="1067092" y="1184673"/>
                </a:lnTo>
                <a:lnTo>
                  <a:pt x="1070263" y="1182291"/>
                </a:lnTo>
                <a:lnTo>
                  <a:pt x="1073435" y="1179380"/>
                </a:lnTo>
                <a:lnTo>
                  <a:pt x="1277490" y="974790"/>
                </a:lnTo>
                <a:lnTo>
                  <a:pt x="1282776" y="982730"/>
                </a:lnTo>
                <a:lnTo>
                  <a:pt x="1288327" y="990670"/>
                </a:lnTo>
                <a:lnTo>
                  <a:pt x="1293349" y="998610"/>
                </a:lnTo>
                <a:lnTo>
                  <a:pt x="1298106" y="1007080"/>
                </a:lnTo>
                <a:lnTo>
                  <a:pt x="1302864" y="1015284"/>
                </a:lnTo>
                <a:lnTo>
                  <a:pt x="1307358" y="1024018"/>
                </a:lnTo>
                <a:lnTo>
                  <a:pt x="1311851" y="1032488"/>
                </a:lnTo>
                <a:lnTo>
                  <a:pt x="1316080" y="1041222"/>
                </a:lnTo>
                <a:lnTo>
                  <a:pt x="1320309" y="1049956"/>
                </a:lnTo>
                <a:lnTo>
                  <a:pt x="1323745" y="1058955"/>
                </a:lnTo>
                <a:lnTo>
                  <a:pt x="1327710" y="1067954"/>
                </a:lnTo>
                <a:lnTo>
                  <a:pt x="1331146" y="1077217"/>
                </a:lnTo>
                <a:lnTo>
                  <a:pt x="1334582" y="1086216"/>
                </a:lnTo>
                <a:lnTo>
                  <a:pt x="1337490" y="1095744"/>
                </a:lnTo>
                <a:lnTo>
                  <a:pt x="1340662" y="1105007"/>
                </a:lnTo>
                <a:lnTo>
                  <a:pt x="1343569" y="1114536"/>
                </a:lnTo>
                <a:lnTo>
                  <a:pt x="1345948" y="1124328"/>
                </a:lnTo>
                <a:lnTo>
                  <a:pt x="1348327" y="1134386"/>
                </a:lnTo>
                <a:lnTo>
                  <a:pt x="1350442" y="1144179"/>
                </a:lnTo>
                <a:lnTo>
                  <a:pt x="1352556" y="1153971"/>
                </a:lnTo>
                <a:lnTo>
                  <a:pt x="1354142" y="1164029"/>
                </a:lnTo>
                <a:lnTo>
                  <a:pt x="1355464" y="1173822"/>
                </a:lnTo>
                <a:lnTo>
                  <a:pt x="1356785" y="1183350"/>
                </a:lnTo>
                <a:lnTo>
                  <a:pt x="1357578" y="1193143"/>
                </a:lnTo>
                <a:lnTo>
                  <a:pt x="1358371" y="1202935"/>
                </a:lnTo>
                <a:lnTo>
                  <a:pt x="1358900" y="1212464"/>
                </a:lnTo>
                <a:lnTo>
                  <a:pt x="1358900" y="1221992"/>
                </a:lnTo>
                <a:lnTo>
                  <a:pt x="1358900" y="1231520"/>
                </a:lnTo>
                <a:lnTo>
                  <a:pt x="1358900" y="1241048"/>
                </a:lnTo>
                <a:lnTo>
                  <a:pt x="1358371" y="1250576"/>
                </a:lnTo>
                <a:lnTo>
                  <a:pt x="1357843" y="1260104"/>
                </a:lnTo>
                <a:lnTo>
                  <a:pt x="1357050" y="1269368"/>
                </a:lnTo>
                <a:lnTo>
                  <a:pt x="1355728" y="1278631"/>
                </a:lnTo>
                <a:lnTo>
                  <a:pt x="1354406" y="1287895"/>
                </a:lnTo>
                <a:lnTo>
                  <a:pt x="1353085" y="1296893"/>
                </a:lnTo>
                <a:lnTo>
                  <a:pt x="1350970" y="1306157"/>
                </a:lnTo>
                <a:lnTo>
                  <a:pt x="1349120" y="1315156"/>
                </a:lnTo>
                <a:lnTo>
                  <a:pt x="1346741" y="1324154"/>
                </a:lnTo>
                <a:lnTo>
                  <a:pt x="1344627" y="1332889"/>
                </a:lnTo>
                <a:lnTo>
                  <a:pt x="1341983" y="1341358"/>
                </a:lnTo>
                <a:lnTo>
                  <a:pt x="1339076" y="1350092"/>
                </a:lnTo>
                <a:lnTo>
                  <a:pt x="1336168" y="1358826"/>
                </a:lnTo>
                <a:lnTo>
                  <a:pt x="1332732" y="1367296"/>
                </a:lnTo>
                <a:lnTo>
                  <a:pt x="1329560" y="1375500"/>
                </a:lnTo>
                <a:lnTo>
                  <a:pt x="1325860" y="1383970"/>
                </a:lnTo>
                <a:lnTo>
                  <a:pt x="1321895" y="1391910"/>
                </a:lnTo>
                <a:lnTo>
                  <a:pt x="1317930" y="1399850"/>
                </a:lnTo>
                <a:lnTo>
                  <a:pt x="1313701" y="1407790"/>
                </a:lnTo>
                <a:lnTo>
                  <a:pt x="1309208" y="1415730"/>
                </a:lnTo>
                <a:lnTo>
                  <a:pt x="1304450" y="1423406"/>
                </a:lnTo>
                <a:lnTo>
                  <a:pt x="1299428" y="1431081"/>
                </a:lnTo>
                <a:lnTo>
                  <a:pt x="1294406" y="1438492"/>
                </a:lnTo>
                <a:lnTo>
                  <a:pt x="1289384" y="1445638"/>
                </a:lnTo>
                <a:lnTo>
                  <a:pt x="1283833" y="1453049"/>
                </a:lnTo>
                <a:lnTo>
                  <a:pt x="1278018" y="1459930"/>
                </a:lnTo>
                <a:lnTo>
                  <a:pt x="1272203" y="1466812"/>
                </a:lnTo>
                <a:lnTo>
                  <a:pt x="1266388" y="1473428"/>
                </a:lnTo>
                <a:lnTo>
                  <a:pt x="1260044" y="1480045"/>
                </a:lnTo>
                <a:lnTo>
                  <a:pt x="1253701" y="1486397"/>
                </a:lnTo>
                <a:lnTo>
                  <a:pt x="1247093" y="1492749"/>
                </a:lnTo>
                <a:lnTo>
                  <a:pt x="1240221" y="1498837"/>
                </a:lnTo>
                <a:lnTo>
                  <a:pt x="1233613" y="1504659"/>
                </a:lnTo>
                <a:lnTo>
                  <a:pt x="1226212" y="1510218"/>
                </a:lnTo>
                <a:lnTo>
                  <a:pt x="1218811" y="1516040"/>
                </a:lnTo>
                <a:lnTo>
                  <a:pt x="1211674" y="1521334"/>
                </a:lnTo>
                <a:lnTo>
                  <a:pt x="1203745" y="1526362"/>
                </a:lnTo>
                <a:lnTo>
                  <a:pt x="1195815" y="1531391"/>
                </a:lnTo>
                <a:lnTo>
                  <a:pt x="1187885" y="1536155"/>
                </a:lnTo>
                <a:lnTo>
                  <a:pt x="1179691" y="1540655"/>
                </a:lnTo>
                <a:lnTo>
                  <a:pt x="1171233" y="1545154"/>
                </a:lnTo>
                <a:lnTo>
                  <a:pt x="1162775" y="1549389"/>
                </a:lnTo>
                <a:lnTo>
                  <a:pt x="1154053" y="1553359"/>
                </a:lnTo>
                <a:lnTo>
                  <a:pt x="1145066" y="1557064"/>
                </a:lnTo>
                <a:lnTo>
                  <a:pt x="1136079" y="1560240"/>
                </a:lnTo>
                <a:lnTo>
                  <a:pt x="1127092" y="1563681"/>
                </a:lnTo>
                <a:lnTo>
                  <a:pt x="1117577" y="1566592"/>
                </a:lnTo>
                <a:lnTo>
                  <a:pt x="1108325" y="1569239"/>
                </a:lnTo>
                <a:lnTo>
                  <a:pt x="1098546" y="1571886"/>
                </a:lnTo>
                <a:lnTo>
                  <a:pt x="1089030" y="1574003"/>
                </a:lnTo>
                <a:lnTo>
                  <a:pt x="1078986" y="1576385"/>
                </a:lnTo>
                <a:lnTo>
                  <a:pt x="1068942" y="1577973"/>
                </a:lnTo>
                <a:lnTo>
                  <a:pt x="1058633" y="1579296"/>
                </a:lnTo>
                <a:lnTo>
                  <a:pt x="1048589" y="1580620"/>
                </a:lnTo>
                <a:lnTo>
                  <a:pt x="1038545" y="1581678"/>
                </a:lnTo>
                <a:lnTo>
                  <a:pt x="1028501" y="1582208"/>
                </a:lnTo>
                <a:lnTo>
                  <a:pt x="1017928" y="1582472"/>
                </a:lnTo>
                <a:lnTo>
                  <a:pt x="1007884" y="1582737"/>
                </a:lnTo>
                <a:lnTo>
                  <a:pt x="997840" y="1582472"/>
                </a:lnTo>
                <a:lnTo>
                  <a:pt x="987796" y="1582208"/>
                </a:lnTo>
                <a:lnTo>
                  <a:pt x="977752" y="1581414"/>
                </a:lnTo>
                <a:lnTo>
                  <a:pt x="967443" y="1580620"/>
                </a:lnTo>
                <a:lnTo>
                  <a:pt x="957399" y="1579032"/>
                </a:lnTo>
                <a:lnTo>
                  <a:pt x="947355" y="1577708"/>
                </a:lnTo>
                <a:lnTo>
                  <a:pt x="937575" y="1576120"/>
                </a:lnTo>
                <a:lnTo>
                  <a:pt x="927531" y="1574003"/>
                </a:lnTo>
                <a:lnTo>
                  <a:pt x="917487" y="1571886"/>
                </a:lnTo>
                <a:lnTo>
                  <a:pt x="907443" y="1569239"/>
                </a:lnTo>
                <a:lnTo>
                  <a:pt x="897663" y="1566857"/>
                </a:lnTo>
                <a:lnTo>
                  <a:pt x="887883" y="1563681"/>
                </a:lnTo>
                <a:lnTo>
                  <a:pt x="878103" y="1560505"/>
                </a:lnTo>
                <a:lnTo>
                  <a:pt x="868324" y="1557064"/>
                </a:lnTo>
                <a:lnTo>
                  <a:pt x="858808" y="1553359"/>
                </a:lnTo>
                <a:lnTo>
                  <a:pt x="849028" y="1549389"/>
                </a:lnTo>
                <a:lnTo>
                  <a:pt x="839513" y="1545419"/>
                </a:lnTo>
                <a:lnTo>
                  <a:pt x="829997" y="1540919"/>
                </a:lnTo>
                <a:lnTo>
                  <a:pt x="820746" y="1536420"/>
                </a:lnTo>
                <a:lnTo>
                  <a:pt x="811495" y="1531656"/>
                </a:lnTo>
                <a:lnTo>
                  <a:pt x="802508" y="1526627"/>
                </a:lnTo>
                <a:lnTo>
                  <a:pt x="793257" y="1521334"/>
                </a:lnTo>
                <a:lnTo>
                  <a:pt x="784535" y="1515776"/>
                </a:lnTo>
                <a:lnTo>
                  <a:pt x="775548" y="1509953"/>
                </a:lnTo>
                <a:lnTo>
                  <a:pt x="766825" y="1504130"/>
                </a:lnTo>
                <a:lnTo>
                  <a:pt x="758367" y="1498307"/>
                </a:lnTo>
                <a:lnTo>
                  <a:pt x="749909" y="1491691"/>
                </a:lnTo>
                <a:lnTo>
                  <a:pt x="741451" y="1485339"/>
                </a:lnTo>
                <a:lnTo>
                  <a:pt x="733257" y="1478457"/>
                </a:lnTo>
                <a:lnTo>
                  <a:pt x="725063" y="1471840"/>
                </a:lnTo>
                <a:lnTo>
                  <a:pt x="717398" y="1464694"/>
                </a:lnTo>
                <a:lnTo>
                  <a:pt x="709468" y="1457548"/>
                </a:lnTo>
                <a:lnTo>
                  <a:pt x="701803" y="1450137"/>
                </a:lnTo>
                <a:lnTo>
                  <a:pt x="694402" y="1442197"/>
                </a:lnTo>
                <a:lnTo>
                  <a:pt x="687001" y="1434787"/>
                </a:lnTo>
                <a:lnTo>
                  <a:pt x="679864" y="1426582"/>
                </a:lnTo>
                <a:lnTo>
                  <a:pt x="672992" y="1418377"/>
                </a:lnTo>
                <a:lnTo>
                  <a:pt x="666120" y="1410172"/>
                </a:lnTo>
                <a:lnTo>
                  <a:pt x="659512" y="1401967"/>
                </a:lnTo>
                <a:lnTo>
                  <a:pt x="652904" y="1393233"/>
                </a:lnTo>
                <a:lnTo>
                  <a:pt x="646824" y="1384499"/>
                </a:lnTo>
                <a:lnTo>
                  <a:pt x="641009" y="1375500"/>
                </a:lnTo>
                <a:lnTo>
                  <a:pt x="635194" y="1366502"/>
                </a:lnTo>
                <a:lnTo>
                  <a:pt x="629379" y="1357238"/>
                </a:lnTo>
                <a:lnTo>
                  <a:pt x="623829" y="1347975"/>
                </a:lnTo>
                <a:lnTo>
                  <a:pt x="618807" y="1338447"/>
                </a:lnTo>
                <a:lnTo>
                  <a:pt x="613784" y="1328918"/>
                </a:lnTo>
                <a:lnTo>
                  <a:pt x="609027" y="1319126"/>
                </a:lnTo>
                <a:lnTo>
                  <a:pt x="604533" y="1309068"/>
                </a:lnTo>
                <a:lnTo>
                  <a:pt x="600040" y="1299275"/>
                </a:lnTo>
                <a:lnTo>
                  <a:pt x="595811" y="1289218"/>
                </a:lnTo>
                <a:lnTo>
                  <a:pt x="592110" y="1278896"/>
                </a:lnTo>
                <a:lnTo>
                  <a:pt x="588410" y="1268309"/>
                </a:lnTo>
                <a:lnTo>
                  <a:pt x="585238" y="1257987"/>
                </a:lnTo>
                <a:lnTo>
                  <a:pt x="581802" y="1247665"/>
                </a:lnTo>
                <a:lnTo>
                  <a:pt x="578894" y="1237078"/>
                </a:lnTo>
                <a:lnTo>
                  <a:pt x="576515" y="1225962"/>
                </a:lnTo>
                <a:lnTo>
                  <a:pt x="573872" y="1215375"/>
                </a:lnTo>
                <a:lnTo>
                  <a:pt x="572022" y="1204523"/>
                </a:lnTo>
                <a:lnTo>
                  <a:pt x="570172" y="1193937"/>
                </a:lnTo>
                <a:lnTo>
                  <a:pt x="568586" y="1183615"/>
                </a:lnTo>
                <a:lnTo>
                  <a:pt x="567529" y="1173028"/>
                </a:lnTo>
                <a:lnTo>
                  <a:pt x="566736" y="1162441"/>
                </a:lnTo>
                <a:lnTo>
                  <a:pt x="565678" y="1152119"/>
                </a:lnTo>
                <a:lnTo>
                  <a:pt x="565414" y="1141797"/>
                </a:lnTo>
                <a:lnTo>
                  <a:pt x="565150" y="1131210"/>
                </a:lnTo>
                <a:lnTo>
                  <a:pt x="565414" y="1121152"/>
                </a:lnTo>
                <a:lnTo>
                  <a:pt x="565678" y="1110830"/>
                </a:lnTo>
                <a:lnTo>
                  <a:pt x="566471" y="1100773"/>
                </a:lnTo>
                <a:lnTo>
                  <a:pt x="567529" y="1090980"/>
                </a:lnTo>
                <a:lnTo>
                  <a:pt x="568586" y="1080923"/>
                </a:lnTo>
                <a:lnTo>
                  <a:pt x="569907" y="1071130"/>
                </a:lnTo>
                <a:lnTo>
                  <a:pt x="571493" y="1061337"/>
                </a:lnTo>
                <a:lnTo>
                  <a:pt x="573344" y="1051809"/>
                </a:lnTo>
                <a:lnTo>
                  <a:pt x="575723" y="1042281"/>
                </a:lnTo>
                <a:lnTo>
                  <a:pt x="577837" y="1033017"/>
                </a:lnTo>
                <a:lnTo>
                  <a:pt x="580480" y="1023754"/>
                </a:lnTo>
                <a:lnTo>
                  <a:pt x="583123" y="1014755"/>
                </a:lnTo>
                <a:lnTo>
                  <a:pt x="586295" y="1005756"/>
                </a:lnTo>
                <a:lnTo>
                  <a:pt x="589467" y="996757"/>
                </a:lnTo>
                <a:lnTo>
                  <a:pt x="592903" y="988023"/>
                </a:lnTo>
                <a:lnTo>
                  <a:pt x="596604" y="979289"/>
                </a:lnTo>
                <a:lnTo>
                  <a:pt x="600568" y="970820"/>
                </a:lnTo>
                <a:lnTo>
                  <a:pt x="604533" y="962615"/>
                </a:lnTo>
                <a:lnTo>
                  <a:pt x="609027" y="954410"/>
                </a:lnTo>
                <a:lnTo>
                  <a:pt x="613520" y="946205"/>
                </a:lnTo>
                <a:lnTo>
                  <a:pt x="618278" y="938001"/>
                </a:lnTo>
                <a:lnTo>
                  <a:pt x="623036" y="930590"/>
                </a:lnTo>
                <a:lnTo>
                  <a:pt x="628322" y="922650"/>
                </a:lnTo>
                <a:lnTo>
                  <a:pt x="633344" y="915239"/>
                </a:lnTo>
                <a:lnTo>
                  <a:pt x="638895" y="908093"/>
                </a:lnTo>
                <a:lnTo>
                  <a:pt x="644710" y="900947"/>
                </a:lnTo>
                <a:lnTo>
                  <a:pt x="650525" y="894065"/>
                </a:lnTo>
                <a:lnTo>
                  <a:pt x="656340" y="887184"/>
                </a:lnTo>
                <a:lnTo>
                  <a:pt x="662683" y="880567"/>
                </a:lnTo>
                <a:lnTo>
                  <a:pt x="669027" y="873950"/>
                </a:lnTo>
                <a:lnTo>
                  <a:pt x="675371" y="867863"/>
                </a:lnTo>
                <a:lnTo>
                  <a:pt x="682243" y="861511"/>
                </a:lnTo>
                <a:lnTo>
                  <a:pt x="688851" y="855688"/>
                </a:lnTo>
                <a:lnTo>
                  <a:pt x="695988" y="850130"/>
                </a:lnTo>
                <a:lnTo>
                  <a:pt x="703124" y="844572"/>
                </a:lnTo>
                <a:lnTo>
                  <a:pt x="710525" y="839279"/>
                </a:lnTo>
                <a:lnTo>
                  <a:pt x="718190" y="833985"/>
                </a:lnTo>
                <a:lnTo>
                  <a:pt x="725591" y="828956"/>
                </a:lnTo>
                <a:lnTo>
                  <a:pt x="733521" y="824192"/>
                </a:lnTo>
                <a:lnTo>
                  <a:pt x="741451" y="819693"/>
                </a:lnTo>
                <a:lnTo>
                  <a:pt x="749644" y="815458"/>
                </a:lnTo>
                <a:lnTo>
                  <a:pt x="757574" y="811224"/>
                </a:lnTo>
                <a:lnTo>
                  <a:pt x="765768" y="807518"/>
                </a:lnTo>
                <a:lnTo>
                  <a:pt x="774226" y="803813"/>
                </a:lnTo>
                <a:lnTo>
                  <a:pt x="782949" y="800372"/>
                </a:lnTo>
                <a:lnTo>
                  <a:pt x="791671" y="796931"/>
                </a:lnTo>
                <a:lnTo>
                  <a:pt x="800394" y="794285"/>
                </a:lnTo>
                <a:lnTo>
                  <a:pt x="809381" y="791373"/>
                </a:lnTo>
                <a:lnTo>
                  <a:pt x="818632" y="788991"/>
                </a:lnTo>
                <a:lnTo>
                  <a:pt x="827883" y="786345"/>
                </a:lnTo>
                <a:lnTo>
                  <a:pt x="837134" y="784492"/>
                </a:lnTo>
                <a:lnTo>
                  <a:pt x="846650" y="782375"/>
                </a:lnTo>
                <a:lnTo>
                  <a:pt x="856165" y="780787"/>
                </a:lnTo>
                <a:lnTo>
                  <a:pt x="865680" y="779198"/>
                </a:lnTo>
                <a:lnTo>
                  <a:pt x="875460" y="778140"/>
                </a:lnTo>
                <a:lnTo>
                  <a:pt x="885240" y="777346"/>
                </a:lnTo>
                <a:lnTo>
                  <a:pt x="894756" y="776816"/>
                </a:lnTo>
                <a:lnTo>
                  <a:pt x="904800" y="776287"/>
                </a:lnTo>
                <a:close/>
                <a:moveTo>
                  <a:pt x="797783" y="304800"/>
                </a:moveTo>
                <a:lnTo>
                  <a:pt x="819466" y="304800"/>
                </a:lnTo>
                <a:lnTo>
                  <a:pt x="840885" y="305594"/>
                </a:lnTo>
                <a:lnTo>
                  <a:pt x="862304" y="306652"/>
                </a:lnTo>
                <a:lnTo>
                  <a:pt x="883722" y="307975"/>
                </a:lnTo>
                <a:lnTo>
                  <a:pt x="904877" y="310356"/>
                </a:lnTo>
                <a:lnTo>
                  <a:pt x="925767" y="312738"/>
                </a:lnTo>
                <a:lnTo>
                  <a:pt x="946921" y="315913"/>
                </a:lnTo>
                <a:lnTo>
                  <a:pt x="968075" y="319617"/>
                </a:lnTo>
                <a:lnTo>
                  <a:pt x="988701" y="323586"/>
                </a:lnTo>
                <a:lnTo>
                  <a:pt x="1009591" y="328083"/>
                </a:lnTo>
                <a:lnTo>
                  <a:pt x="1029952" y="333111"/>
                </a:lnTo>
                <a:lnTo>
                  <a:pt x="1050577" y="338402"/>
                </a:lnTo>
                <a:lnTo>
                  <a:pt x="1070674" y="344223"/>
                </a:lnTo>
                <a:lnTo>
                  <a:pt x="1090770" y="350838"/>
                </a:lnTo>
                <a:lnTo>
                  <a:pt x="1110603" y="357188"/>
                </a:lnTo>
                <a:lnTo>
                  <a:pt x="1130170" y="364331"/>
                </a:lnTo>
                <a:lnTo>
                  <a:pt x="1149474" y="371740"/>
                </a:lnTo>
                <a:lnTo>
                  <a:pt x="1168513" y="379677"/>
                </a:lnTo>
                <a:lnTo>
                  <a:pt x="1187816" y="387879"/>
                </a:lnTo>
                <a:lnTo>
                  <a:pt x="1206855" y="396611"/>
                </a:lnTo>
                <a:lnTo>
                  <a:pt x="1225629" y="405606"/>
                </a:lnTo>
                <a:lnTo>
                  <a:pt x="1244139" y="415131"/>
                </a:lnTo>
                <a:lnTo>
                  <a:pt x="1262649" y="424656"/>
                </a:lnTo>
                <a:lnTo>
                  <a:pt x="1280895" y="434975"/>
                </a:lnTo>
                <a:lnTo>
                  <a:pt x="1298876" y="445294"/>
                </a:lnTo>
                <a:lnTo>
                  <a:pt x="1316593" y="456406"/>
                </a:lnTo>
                <a:lnTo>
                  <a:pt x="1334310" y="467519"/>
                </a:lnTo>
                <a:lnTo>
                  <a:pt x="1351762" y="479161"/>
                </a:lnTo>
                <a:lnTo>
                  <a:pt x="1368686" y="491067"/>
                </a:lnTo>
                <a:lnTo>
                  <a:pt x="1385609" y="503502"/>
                </a:lnTo>
                <a:lnTo>
                  <a:pt x="1404648" y="517790"/>
                </a:lnTo>
                <a:lnTo>
                  <a:pt x="1423158" y="532871"/>
                </a:lnTo>
                <a:lnTo>
                  <a:pt x="1441404" y="548217"/>
                </a:lnTo>
                <a:lnTo>
                  <a:pt x="1459385" y="563563"/>
                </a:lnTo>
                <a:lnTo>
                  <a:pt x="1273491" y="749565"/>
                </a:lnTo>
                <a:lnTo>
                  <a:pt x="1260270" y="738717"/>
                </a:lnTo>
                <a:lnTo>
                  <a:pt x="1253394" y="733161"/>
                </a:lnTo>
                <a:lnTo>
                  <a:pt x="1246519" y="728134"/>
                </a:lnTo>
                <a:lnTo>
                  <a:pt x="1235149" y="720196"/>
                </a:lnTo>
                <a:lnTo>
                  <a:pt x="1224043" y="712259"/>
                </a:lnTo>
                <a:lnTo>
                  <a:pt x="1212408" y="704850"/>
                </a:lnTo>
                <a:lnTo>
                  <a:pt x="1200773" y="697706"/>
                </a:lnTo>
                <a:lnTo>
                  <a:pt x="1188874" y="690298"/>
                </a:lnTo>
                <a:lnTo>
                  <a:pt x="1176710" y="683684"/>
                </a:lnTo>
                <a:lnTo>
                  <a:pt x="1164811" y="677069"/>
                </a:lnTo>
                <a:lnTo>
                  <a:pt x="1152647" y="670719"/>
                </a:lnTo>
                <a:lnTo>
                  <a:pt x="1140219" y="664634"/>
                </a:lnTo>
                <a:lnTo>
                  <a:pt x="1128055" y="658813"/>
                </a:lnTo>
                <a:lnTo>
                  <a:pt x="1115362" y="653521"/>
                </a:lnTo>
                <a:lnTo>
                  <a:pt x="1102670" y="648229"/>
                </a:lnTo>
                <a:lnTo>
                  <a:pt x="1089713" y="643202"/>
                </a:lnTo>
                <a:lnTo>
                  <a:pt x="1076756" y="638704"/>
                </a:lnTo>
                <a:lnTo>
                  <a:pt x="1064063" y="634206"/>
                </a:lnTo>
                <a:lnTo>
                  <a:pt x="1051106" y="629973"/>
                </a:lnTo>
                <a:lnTo>
                  <a:pt x="1037885" y="626004"/>
                </a:lnTo>
                <a:lnTo>
                  <a:pt x="1024399" y="622565"/>
                </a:lnTo>
                <a:lnTo>
                  <a:pt x="1010913" y="619390"/>
                </a:lnTo>
                <a:lnTo>
                  <a:pt x="997427" y="616479"/>
                </a:lnTo>
                <a:lnTo>
                  <a:pt x="983941" y="613569"/>
                </a:lnTo>
                <a:lnTo>
                  <a:pt x="970191" y="611452"/>
                </a:lnTo>
                <a:lnTo>
                  <a:pt x="956705" y="609336"/>
                </a:lnTo>
                <a:lnTo>
                  <a:pt x="942954" y="607748"/>
                </a:lnTo>
                <a:lnTo>
                  <a:pt x="928940" y="606425"/>
                </a:lnTo>
                <a:lnTo>
                  <a:pt x="915189" y="605102"/>
                </a:lnTo>
                <a:lnTo>
                  <a:pt x="901439" y="604573"/>
                </a:lnTo>
                <a:lnTo>
                  <a:pt x="887424" y="604044"/>
                </a:lnTo>
                <a:lnTo>
                  <a:pt x="873410" y="604044"/>
                </a:lnTo>
                <a:lnTo>
                  <a:pt x="859395" y="604573"/>
                </a:lnTo>
                <a:lnTo>
                  <a:pt x="845380" y="605102"/>
                </a:lnTo>
                <a:lnTo>
                  <a:pt x="831365" y="606425"/>
                </a:lnTo>
                <a:lnTo>
                  <a:pt x="817351" y="607748"/>
                </a:lnTo>
                <a:lnTo>
                  <a:pt x="803071" y="609336"/>
                </a:lnTo>
                <a:lnTo>
                  <a:pt x="789057" y="611452"/>
                </a:lnTo>
                <a:lnTo>
                  <a:pt x="775306" y="613834"/>
                </a:lnTo>
                <a:lnTo>
                  <a:pt x="761820" y="616744"/>
                </a:lnTo>
                <a:lnTo>
                  <a:pt x="748599" y="619919"/>
                </a:lnTo>
                <a:lnTo>
                  <a:pt x="735377" y="623359"/>
                </a:lnTo>
                <a:lnTo>
                  <a:pt x="722156" y="627063"/>
                </a:lnTo>
                <a:lnTo>
                  <a:pt x="709199" y="631296"/>
                </a:lnTo>
                <a:lnTo>
                  <a:pt x="696506" y="635794"/>
                </a:lnTo>
                <a:lnTo>
                  <a:pt x="683814" y="640556"/>
                </a:lnTo>
                <a:lnTo>
                  <a:pt x="671650" y="645584"/>
                </a:lnTo>
                <a:lnTo>
                  <a:pt x="659486" y="650875"/>
                </a:lnTo>
                <a:lnTo>
                  <a:pt x="647323" y="656696"/>
                </a:lnTo>
                <a:lnTo>
                  <a:pt x="635952" y="662517"/>
                </a:lnTo>
                <a:lnTo>
                  <a:pt x="624053" y="668867"/>
                </a:lnTo>
                <a:lnTo>
                  <a:pt x="612682" y="675481"/>
                </a:lnTo>
                <a:lnTo>
                  <a:pt x="601312" y="682361"/>
                </a:lnTo>
                <a:lnTo>
                  <a:pt x="590206" y="689769"/>
                </a:lnTo>
                <a:lnTo>
                  <a:pt x="579100" y="697442"/>
                </a:lnTo>
                <a:lnTo>
                  <a:pt x="568523" y="705115"/>
                </a:lnTo>
                <a:lnTo>
                  <a:pt x="558210" y="713317"/>
                </a:lnTo>
                <a:lnTo>
                  <a:pt x="548162" y="721784"/>
                </a:lnTo>
                <a:lnTo>
                  <a:pt x="537849" y="730515"/>
                </a:lnTo>
                <a:lnTo>
                  <a:pt x="528329" y="739246"/>
                </a:lnTo>
                <a:lnTo>
                  <a:pt x="518810" y="748507"/>
                </a:lnTo>
                <a:lnTo>
                  <a:pt x="509555" y="758032"/>
                </a:lnTo>
                <a:lnTo>
                  <a:pt x="500564" y="767557"/>
                </a:lnTo>
                <a:lnTo>
                  <a:pt x="491838" y="777346"/>
                </a:lnTo>
                <a:lnTo>
                  <a:pt x="483641" y="787665"/>
                </a:lnTo>
                <a:lnTo>
                  <a:pt x="475444" y="798248"/>
                </a:lnTo>
                <a:lnTo>
                  <a:pt x="467246" y="808832"/>
                </a:lnTo>
                <a:lnTo>
                  <a:pt x="459578" y="819679"/>
                </a:lnTo>
                <a:lnTo>
                  <a:pt x="452174" y="831057"/>
                </a:lnTo>
                <a:lnTo>
                  <a:pt x="444770" y="842434"/>
                </a:lnTo>
                <a:lnTo>
                  <a:pt x="438159" y="854340"/>
                </a:lnTo>
                <a:lnTo>
                  <a:pt x="431284" y="866246"/>
                </a:lnTo>
                <a:lnTo>
                  <a:pt x="425202" y="878417"/>
                </a:lnTo>
                <a:lnTo>
                  <a:pt x="419120" y="890852"/>
                </a:lnTo>
                <a:lnTo>
                  <a:pt x="413303" y="903288"/>
                </a:lnTo>
                <a:lnTo>
                  <a:pt x="408014" y="915988"/>
                </a:lnTo>
                <a:lnTo>
                  <a:pt x="402990" y="928952"/>
                </a:lnTo>
                <a:lnTo>
                  <a:pt x="398495" y="941917"/>
                </a:lnTo>
                <a:lnTo>
                  <a:pt x="393999" y="955411"/>
                </a:lnTo>
                <a:lnTo>
                  <a:pt x="390033" y="968905"/>
                </a:lnTo>
                <a:lnTo>
                  <a:pt x="386331" y="982398"/>
                </a:lnTo>
                <a:lnTo>
                  <a:pt x="383158" y="996157"/>
                </a:lnTo>
                <a:lnTo>
                  <a:pt x="379985" y="1010180"/>
                </a:lnTo>
                <a:lnTo>
                  <a:pt x="377076" y="1024467"/>
                </a:lnTo>
                <a:lnTo>
                  <a:pt x="374961" y="1038755"/>
                </a:lnTo>
                <a:lnTo>
                  <a:pt x="372845" y="1053571"/>
                </a:lnTo>
                <a:lnTo>
                  <a:pt x="371523" y="1068388"/>
                </a:lnTo>
                <a:lnTo>
                  <a:pt x="370201" y="1083205"/>
                </a:lnTo>
                <a:lnTo>
                  <a:pt x="369672" y="1098021"/>
                </a:lnTo>
                <a:lnTo>
                  <a:pt x="368879" y="1113367"/>
                </a:lnTo>
                <a:lnTo>
                  <a:pt x="368879" y="1128448"/>
                </a:lnTo>
                <a:lnTo>
                  <a:pt x="369143" y="1143794"/>
                </a:lnTo>
                <a:lnTo>
                  <a:pt x="370201" y="1159140"/>
                </a:lnTo>
                <a:lnTo>
                  <a:pt x="371523" y="1174750"/>
                </a:lnTo>
                <a:lnTo>
                  <a:pt x="372845" y="1190096"/>
                </a:lnTo>
                <a:lnTo>
                  <a:pt x="374961" y="1205971"/>
                </a:lnTo>
                <a:lnTo>
                  <a:pt x="377340" y="1221582"/>
                </a:lnTo>
                <a:lnTo>
                  <a:pt x="380249" y="1237721"/>
                </a:lnTo>
                <a:lnTo>
                  <a:pt x="383687" y="1253332"/>
                </a:lnTo>
                <a:lnTo>
                  <a:pt x="387124" y="1269471"/>
                </a:lnTo>
                <a:lnTo>
                  <a:pt x="391355" y="1285346"/>
                </a:lnTo>
                <a:lnTo>
                  <a:pt x="395850" y="1300957"/>
                </a:lnTo>
                <a:lnTo>
                  <a:pt x="400875" y="1316567"/>
                </a:lnTo>
                <a:lnTo>
                  <a:pt x="406163" y="1331648"/>
                </a:lnTo>
                <a:lnTo>
                  <a:pt x="411716" y="1347259"/>
                </a:lnTo>
                <a:lnTo>
                  <a:pt x="417798" y="1362075"/>
                </a:lnTo>
                <a:lnTo>
                  <a:pt x="423880" y="1376892"/>
                </a:lnTo>
                <a:lnTo>
                  <a:pt x="430755" y="1391709"/>
                </a:lnTo>
                <a:lnTo>
                  <a:pt x="437630" y="1406261"/>
                </a:lnTo>
                <a:lnTo>
                  <a:pt x="445034" y="1420548"/>
                </a:lnTo>
                <a:lnTo>
                  <a:pt x="452967" y="1434571"/>
                </a:lnTo>
                <a:lnTo>
                  <a:pt x="460900" y="1448330"/>
                </a:lnTo>
                <a:lnTo>
                  <a:pt x="469097" y="1462088"/>
                </a:lnTo>
                <a:lnTo>
                  <a:pt x="477823" y="1475582"/>
                </a:lnTo>
                <a:lnTo>
                  <a:pt x="486814" y="1488811"/>
                </a:lnTo>
                <a:lnTo>
                  <a:pt x="496069" y="1502040"/>
                </a:lnTo>
                <a:lnTo>
                  <a:pt x="505589" y="1515005"/>
                </a:lnTo>
                <a:lnTo>
                  <a:pt x="515637" y="1527176"/>
                </a:lnTo>
                <a:lnTo>
                  <a:pt x="525685" y="1539611"/>
                </a:lnTo>
                <a:lnTo>
                  <a:pt x="535733" y="1551782"/>
                </a:lnTo>
                <a:lnTo>
                  <a:pt x="546311" y="1563423"/>
                </a:lnTo>
                <a:lnTo>
                  <a:pt x="557417" y="1575065"/>
                </a:lnTo>
                <a:lnTo>
                  <a:pt x="568523" y="1586442"/>
                </a:lnTo>
                <a:lnTo>
                  <a:pt x="579893" y="1597555"/>
                </a:lnTo>
                <a:lnTo>
                  <a:pt x="591264" y="1608138"/>
                </a:lnTo>
                <a:lnTo>
                  <a:pt x="603163" y="1618457"/>
                </a:lnTo>
                <a:lnTo>
                  <a:pt x="615062" y="1628776"/>
                </a:lnTo>
                <a:lnTo>
                  <a:pt x="627490" y="1638830"/>
                </a:lnTo>
                <a:lnTo>
                  <a:pt x="639919" y="1648355"/>
                </a:lnTo>
                <a:lnTo>
                  <a:pt x="652347" y="1657615"/>
                </a:lnTo>
                <a:lnTo>
                  <a:pt x="665304" y="1666611"/>
                </a:lnTo>
                <a:lnTo>
                  <a:pt x="678261" y="1675342"/>
                </a:lnTo>
                <a:lnTo>
                  <a:pt x="691482" y="1683544"/>
                </a:lnTo>
                <a:lnTo>
                  <a:pt x="704968" y="1691482"/>
                </a:lnTo>
                <a:lnTo>
                  <a:pt x="718454" y="1699155"/>
                </a:lnTo>
                <a:lnTo>
                  <a:pt x="731940" y="1706828"/>
                </a:lnTo>
                <a:lnTo>
                  <a:pt x="745690" y="1713707"/>
                </a:lnTo>
                <a:lnTo>
                  <a:pt x="759441" y="1720057"/>
                </a:lnTo>
                <a:lnTo>
                  <a:pt x="773455" y="1726671"/>
                </a:lnTo>
                <a:lnTo>
                  <a:pt x="787734" y="1732492"/>
                </a:lnTo>
                <a:lnTo>
                  <a:pt x="801749" y="1738313"/>
                </a:lnTo>
                <a:lnTo>
                  <a:pt x="816293" y="1743605"/>
                </a:lnTo>
                <a:lnTo>
                  <a:pt x="830836" y="1748632"/>
                </a:lnTo>
                <a:lnTo>
                  <a:pt x="845380" y="1753130"/>
                </a:lnTo>
                <a:lnTo>
                  <a:pt x="859924" y="1757363"/>
                </a:lnTo>
                <a:lnTo>
                  <a:pt x="874732" y="1761067"/>
                </a:lnTo>
                <a:lnTo>
                  <a:pt x="889275" y="1764771"/>
                </a:lnTo>
                <a:lnTo>
                  <a:pt x="904348" y="1767946"/>
                </a:lnTo>
                <a:lnTo>
                  <a:pt x="918891" y="1770328"/>
                </a:lnTo>
                <a:lnTo>
                  <a:pt x="933699" y="1772709"/>
                </a:lnTo>
                <a:lnTo>
                  <a:pt x="948507" y="1774561"/>
                </a:lnTo>
                <a:lnTo>
                  <a:pt x="963580" y="1776413"/>
                </a:lnTo>
                <a:lnTo>
                  <a:pt x="978388" y="1777471"/>
                </a:lnTo>
                <a:lnTo>
                  <a:pt x="993196" y="1778265"/>
                </a:lnTo>
                <a:lnTo>
                  <a:pt x="1008268" y="1778530"/>
                </a:lnTo>
                <a:lnTo>
                  <a:pt x="1023341" y="1778530"/>
                </a:lnTo>
                <a:lnTo>
                  <a:pt x="1038149" y="1778265"/>
                </a:lnTo>
                <a:lnTo>
                  <a:pt x="1052957" y="1777471"/>
                </a:lnTo>
                <a:lnTo>
                  <a:pt x="1067765" y="1776149"/>
                </a:lnTo>
                <a:lnTo>
                  <a:pt x="1083102" y="1774296"/>
                </a:lnTo>
                <a:lnTo>
                  <a:pt x="1097910" y="1772444"/>
                </a:lnTo>
                <a:lnTo>
                  <a:pt x="1112718" y="1769799"/>
                </a:lnTo>
                <a:lnTo>
                  <a:pt x="1127262" y="1767153"/>
                </a:lnTo>
                <a:lnTo>
                  <a:pt x="1142070" y="1763713"/>
                </a:lnTo>
                <a:lnTo>
                  <a:pt x="1156349" y="1760273"/>
                </a:lnTo>
                <a:lnTo>
                  <a:pt x="1170364" y="1756040"/>
                </a:lnTo>
                <a:lnTo>
                  <a:pt x="1184114" y="1751807"/>
                </a:lnTo>
                <a:lnTo>
                  <a:pt x="1197600" y="1747044"/>
                </a:lnTo>
                <a:lnTo>
                  <a:pt x="1210821" y="1742017"/>
                </a:lnTo>
                <a:lnTo>
                  <a:pt x="1224043" y="1736726"/>
                </a:lnTo>
                <a:lnTo>
                  <a:pt x="1236735" y="1731169"/>
                </a:lnTo>
                <a:lnTo>
                  <a:pt x="1249428" y="1725084"/>
                </a:lnTo>
                <a:lnTo>
                  <a:pt x="1261856" y="1718734"/>
                </a:lnTo>
                <a:lnTo>
                  <a:pt x="1274020" y="1712119"/>
                </a:lnTo>
                <a:lnTo>
                  <a:pt x="1285655" y="1704976"/>
                </a:lnTo>
                <a:lnTo>
                  <a:pt x="1297554" y="1697832"/>
                </a:lnTo>
                <a:lnTo>
                  <a:pt x="1308660" y="1690423"/>
                </a:lnTo>
                <a:lnTo>
                  <a:pt x="1320031" y="1682486"/>
                </a:lnTo>
                <a:lnTo>
                  <a:pt x="1330608" y="1674284"/>
                </a:lnTo>
                <a:lnTo>
                  <a:pt x="1340920" y="1666082"/>
                </a:lnTo>
                <a:lnTo>
                  <a:pt x="1350969" y="1657615"/>
                </a:lnTo>
                <a:lnTo>
                  <a:pt x="1361017" y="1648884"/>
                </a:lnTo>
                <a:lnTo>
                  <a:pt x="1370801" y="1639888"/>
                </a:lnTo>
                <a:lnTo>
                  <a:pt x="1380056" y="1630628"/>
                </a:lnTo>
                <a:lnTo>
                  <a:pt x="1389047" y="1621103"/>
                </a:lnTo>
                <a:lnTo>
                  <a:pt x="1398037" y="1611313"/>
                </a:lnTo>
                <a:lnTo>
                  <a:pt x="1406499" y="1601259"/>
                </a:lnTo>
                <a:lnTo>
                  <a:pt x="1414696" y="1590940"/>
                </a:lnTo>
                <a:lnTo>
                  <a:pt x="1422629" y="1580621"/>
                </a:lnTo>
                <a:lnTo>
                  <a:pt x="1430562" y="1570303"/>
                </a:lnTo>
                <a:lnTo>
                  <a:pt x="1437702" y="1559190"/>
                </a:lnTo>
                <a:lnTo>
                  <a:pt x="1445106" y="1548342"/>
                </a:lnTo>
                <a:lnTo>
                  <a:pt x="1451716" y="1536965"/>
                </a:lnTo>
                <a:lnTo>
                  <a:pt x="1458591" y="1525853"/>
                </a:lnTo>
                <a:lnTo>
                  <a:pt x="1464673" y="1514211"/>
                </a:lnTo>
                <a:lnTo>
                  <a:pt x="1470755" y="1502834"/>
                </a:lnTo>
                <a:lnTo>
                  <a:pt x="1476308" y="1490928"/>
                </a:lnTo>
                <a:lnTo>
                  <a:pt x="1481597" y="1479286"/>
                </a:lnTo>
                <a:lnTo>
                  <a:pt x="1486621" y="1467115"/>
                </a:lnTo>
                <a:lnTo>
                  <a:pt x="1491381" y="1454680"/>
                </a:lnTo>
                <a:lnTo>
                  <a:pt x="1495876" y="1442773"/>
                </a:lnTo>
                <a:lnTo>
                  <a:pt x="1500107" y="1430073"/>
                </a:lnTo>
                <a:lnTo>
                  <a:pt x="1503809" y="1417373"/>
                </a:lnTo>
                <a:lnTo>
                  <a:pt x="1507511" y="1404673"/>
                </a:lnTo>
                <a:lnTo>
                  <a:pt x="1510420" y="1391973"/>
                </a:lnTo>
                <a:lnTo>
                  <a:pt x="1513593" y="1379009"/>
                </a:lnTo>
                <a:lnTo>
                  <a:pt x="1516237" y="1366044"/>
                </a:lnTo>
                <a:lnTo>
                  <a:pt x="1518617" y="1352815"/>
                </a:lnTo>
                <a:lnTo>
                  <a:pt x="1520732" y="1339586"/>
                </a:lnTo>
                <a:lnTo>
                  <a:pt x="1522319" y="1326092"/>
                </a:lnTo>
                <a:lnTo>
                  <a:pt x="1523641" y="1312598"/>
                </a:lnTo>
                <a:lnTo>
                  <a:pt x="1524434" y="1299105"/>
                </a:lnTo>
                <a:lnTo>
                  <a:pt x="1525492" y="1285611"/>
                </a:lnTo>
                <a:lnTo>
                  <a:pt x="1526021" y="1272117"/>
                </a:lnTo>
                <a:lnTo>
                  <a:pt x="1526021" y="1258623"/>
                </a:lnTo>
                <a:lnTo>
                  <a:pt x="1525757" y="1244865"/>
                </a:lnTo>
                <a:lnTo>
                  <a:pt x="1525228" y="1231107"/>
                </a:lnTo>
                <a:lnTo>
                  <a:pt x="1524170" y="1217348"/>
                </a:lnTo>
                <a:lnTo>
                  <a:pt x="1523112" y="1203325"/>
                </a:lnTo>
                <a:lnTo>
                  <a:pt x="1521790" y="1189302"/>
                </a:lnTo>
                <a:lnTo>
                  <a:pt x="1519675" y="1175544"/>
                </a:lnTo>
                <a:lnTo>
                  <a:pt x="1517559" y="1161521"/>
                </a:lnTo>
                <a:lnTo>
                  <a:pt x="1514915" y="1147498"/>
                </a:lnTo>
                <a:lnTo>
                  <a:pt x="1512271" y="1133211"/>
                </a:lnTo>
                <a:lnTo>
                  <a:pt x="1509097" y="1119188"/>
                </a:lnTo>
                <a:lnTo>
                  <a:pt x="1505395" y="1104900"/>
                </a:lnTo>
                <a:lnTo>
                  <a:pt x="1501429" y="1090877"/>
                </a:lnTo>
                <a:lnTo>
                  <a:pt x="1497198" y="1076855"/>
                </a:lnTo>
                <a:lnTo>
                  <a:pt x="1492703" y="1063096"/>
                </a:lnTo>
                <a:lnTo>
                  <a:pt x="1487943" y="1049338"/>
                </a:lnTo>
                <a:lnTo>
                  <a:pt x="1482919" y="1035580"/>
                </a:lnTo>
                <a:lnTo>
                  <a:pt x="1477630" y="1022350"/>
                </a:lnTo>
                <a:lnTo>
                  <a:pt x="1472077" y="1008857"/>
                </a:lnTo>
                <a:lnTo>
                  <a:pt x="1466260" y="995892"/>
                </a:lnTo>
                <a:lnTo>
                  <a:pt x="1460178" y="982927"/>
                </a:lnTo>
                <a:lnTo>
                  <a:pt x="1453832" y="969963"/>
                </a:lnTo>
                <a:lnTo>
                  <a:pt x="1446957" y="957527"/>
                </a:lnTo>
                <a:lnTo>
                  <a:pt x="1440346" y="945092"/>
                </a:lnTo>
                <a:lnTo>
                  <a:pt x="1432942" y="932657"/>
                </a:lnTo>
                <a:lnTo>
                  <a:pt x="1425802" y="920486"/>
                </a:lnTo>
                <a:lnTo>
                  <a:pt x="1418134" y="908844"/>
                </a:lnTo>
                <a:lnTo>
                  <a:pt x="1410201" y="896938"/>
                </a:lnTo>
                <a:lnTo>
                  <a:pt x="1402268" y="885561"/>
                </a:lnTo>
                <a:lnTo>
                  <a:pt x="1398566" y="880534"/>
                </a:lnTo>
                <a:lnTo>
                  <a:pt x="1394335" y="875242"/>
                </a:lnTo>
                <a:lnTo>
                  <a:pt x="1386402" y="864923"/>
                </a:lnTo>
                <a:lnTo>
                  <a:pt x="1572032" y="679450"/>
                </a:lnTo>
                <a:lnTo>
                  <a:pt x="1584724" y="694531"/>
                </a:lnTo>
                <a:lnTo>
                  <a:pt x="1596624" y="709877"/>
                </a:lnTo>
                <a:lnTo>
                  <a:pt x="1608787" y="725752"/>
                </a:lnTo>
                <a:lnTo>
                  <a:pt x="1620422" y="741627"/>
                </a:lnTo>
                <a:lnTo>
                  <a:pt x="1632850" y="759090"/>
                </a:lnTo>
                <a:lnTo>
                  <a:pt x="1644750" y="776817"/>
                </a:lnTo>
                <a:lnTo>
                  <a:pt x="1656120" y="794809"/>
                </a:lnTo>
                <a:lnTo>
                  <a:pt x="1667755" y="812800"/>
                </a:lnTo>
                <a:lnTo>
                  <a:pt x="1678332" y="831321"/>
                </a:lnTo>
                <a:lnTo>
                  <a:pt x="1688909" y="850107"/>
                </a:lnTo>
                <a:lnTo>
                  <a:pt x="1699222" y="869157"/>
                </a:lnTo>
                <a:lnTo>
                  <a:pt x="1709006" y="888207"/>
                </a:lnTo>
                <a:lnTo>
                  <a:pt x="1718525" y="908050"/>
                </a:lnTo>
                <a:lnTo>
                  <a:pt x="1727781" y="927629"/>
                </a:lnTo>
                <a:lnTo>
                  <a:pt x="1736507" y="947473"/>
                </a:lnTo>
                <a:lnTo>
                  <a:pt x="1744704" y="967846"/>
                </a:lnTo>
                <a:lnTo>
                  <a:pt x="1752373" y="988219"/>
                </a:lnTo>
                <a:lnTo>
                  <a:pt x="1760041" y="1009121"/>
                </a:lnTo>
                <a:lnTo>
                  <a:pt x="1767181" y="1030023"/>
                </a:lnTo>
                <a:lnTo>
                  <a:pt x="1773792" y="1051190"/>
                </a:lnTo>
                <a:lnTo>
                  <a:pt x="1779873" y="1072886"/>
                </a:lnTo>
                <a:lnTo>
                  <a:pt x="1785955" y="1094052"/>
                </a:lnTo>
                <a:lnTo>
                  <a:pt x="1790979" y="1115748"/>
                </a:lnTo>
                <a:lnTo>
                  <a:pt x="1795739" y="1137180"/>
                </a:lnTo>
                <a:lnTo>
                  <a:pt x="1799970" y="1158611"/>
                </a:lnTo>
                <a:lnTo>
                  <a:pt x="1803936" y="1179777"/>
                </a:lnTo>
                <a:lnTo>
                  <a:pt x="1806845" y="1201209"/>
                </a:lnTo>
                <a:lnTo>
                  <a:pt x="1809754" y="1222640"/>
                </a:lnTo>
                <a:lnTo>
                  <a:pt x="1811869" y="1243542"/>
                </a:lnTo>
                <a:lnTo>
                  <a:pt x="1813985" y="1264709"/>
                </a:lnTo>
                <a:lnTo>
                  <a:pt x="1815042" y="1285611"/>
                </a:lnTo>
                <a:lnTo>
                  <a:pt x="1815836" y="1306778"/>
                </a:lnTo>
                <a:lnTo>
                  <a:pt x="1816100" y="1327680"/>
                </a:lnTo>
                <a:lnTo>
                  <a:pt x="1816100" y="1348317"/>
                </a:lnTo>
                <a:lnTo>
                  <a:pt x="1815571" y="1369219"/>
                </a:lnTo>
                <a:lnTo>
                  <a:pt x="1814514" y="1389592"/>
                </a:lnTo>
                <a:lnTo>
                  <a:pt x="1812927" y="1410494"/>
                </a:lnTo>
                <a:lnTo>
                  <a:pt x="1810812" y="1431132"/>
                </a:lnTo>
                <a:lnTo>
                  <a:pt x="1808432" y="1451769"/>
                </a:lnTo>
                <a:lnTo>
                  <a:pt x="1805523" y="1472142"/>
                </a:lnTo>
                <a:lnTo>
                  <a:pt x="1801821" y="1492515"/>
                </a:lnTo>
                <a:lnTo>
                  <a:pt x="1797855" y="1512623"/>
                </a:lnTo>
                <a:lnTo>
                  <a:pt x="1793359" y="1532467"/>
                </a:lnTo>
                <a:lnTo>
                  <a:pt x="1788600" y="1552576"/>
                </a:lnTo>
                <a:lnTo>
                  <a:pt x="1783311" y="1572155"/>
                </a:lnTo>
                <a:lnTo>
                  <a:pt x="1777758" y="1591469"/>
                </a:lnTo>
                <a:lnTo>
                  <a:pt x="1771147" y="1611048"/>
                </a:lnTo>
                <a:lnTo>
                  <a:pt x="1764801" y="1630098"/>
                </a:lnTo>
                <a:lnTo>
                  <a:pt x="1757397" y="1648884"/>
                </a:lnTo>
                <a:lnTo>
                  <a:pt x="1749993" y="1667669"/>
                </a:lnTo>
                <a:lnTo>
                  <a:pt x="1741796" y="1685926"/>
                </a:lnTo>
                <a:lnTo>
                  <a:pt x="1733334" y="1704182"/>
                </a:lnTo>
                <a:lnTo>
                  <a:pt x="1724343" y="1722703"/>
                </a:lnTo>
                <a:lnTo>
                  <a:pt x="1714559" y="1740694"/>
                </a:lnTo>
                <a:lnTo>
                  <a:pt x="1704775" y="1758686"/>
                </a:lnTo>
                <a:lnTo>
                  <a:pt x="1694198" y="1776413"/>
                </a:lnTo>
                <a:lnTo>
                  <a:pt x="1683092" y="1793876"/>
                </a:lnTo>
                <a:lnTo>
                  <a:pt x="1671721" y="1810544"/>
                </a:lnTo>
                <a:lnTo>
                  <a:pt x="1659822" y="1827478"/>
                </a:lnTo>
                <a:lnTo>
                  <a:pt x="1647394" y="1844146"/>
                </a:lnTo>
                <a:lnTo>
                  <a:pt x="1634966" y="1860021"/>
                </a:lnTo>
                <a:lnTo>
                  <a:pt x="1621744" y="1875896"/>
                </a:lnTo>
                <a:lnTo>
                  <a:pt x="1608258" y="1891242"/>
                </a:lnTo>
                <a:lnTo>
                  <a:pt x="1594244" y="1906324"/>
                </a:lnTo>
                <a:lnTo>
                  <a:pt x="1579436" y="1921140"/>
                </a:lnTo>
                <a:lnTo>
                  <a:pt x="1564628" y="1935692"/>
                </a:lnTo>
                <a:lnTo>
                  <a:pt x="1549291" y="1949715"/>
                </a:lnTo>
                <a:lnTo>
                  <a:pt x="1533425" y="1963209"/>
                </a:lnTo>
                <a:lnTo>
                  <a:pt x="1517030" y="1976703"/>
                </a:lnTo>
                <a:lnTo>
                  <a:pt x="1500107" y="1989667"/>
                </a:lnTo>
                <a:lnTo>
                  <a:pt x="1482390" y="2002367"/>
                </a:lnTo>
                <a:lnTo>
                  <a:pt x="1464673" y="2014803"/>
                </a:lnTo>
                <a:lnTo>
                  <a:pt x="1446428" y="2026709"/>
                </a:lnTo>
                <a:lnTo>
                  <a:pt x="1427653" y="2037821"/>
                </a:lnTo>
                <a:lnTo>
                  <a:pt x="1408614" y="2048669"/>
                </a:lnTo>
                <a:lnTo>
                  <a:pt x="1389047" y="2059253"/>
                </a:lnTo>
                <a:lnTo>
                  <a:pt x="1368950" y="2069042"/>
                </a:lnTo>
                <a:lnTo>
                  <a:pt x="1348589" y="2078303"/>
                </a:lnTo>
                <a:lnTo>
                  <a:pt x="1327699" y="2087034"/>
                </a:lnTo>
                <a:lnTo>
                  <a:pt x="1306809" y="2095501"/>
                </a:lnTo>
                <a:lnTo>
                  <a:pt x="1285126" y="2102909"/>
                </a:lnTo>
                <a:lnTo>
                  <a:pt x="1263178" y="2110317"/>
                </a:lnTo>
                <a:lnTo>
                  <a:pt x="1240966" y="2116667"/>
                </a:lnTo>
                <a:lnTo>
                  <a:pt x="1218225" y="2123017"/>
                </a:lnTo>
                <a:lnTo>
                  <a:pt x="1206590" y="2125663"/>
                </a:lnTo>
                <a:lnTo>
                  <a:pt x="1194691" y="2128309"/>
                </a:lnTo>
                <a:lnTo>
                  <a:pt x="1183056" y="2130690"/>
                </a:lnTo>
                <a:lnTo>
                  <a:pt x="1171157" y="2133072"/>
                </a:lnTo>
                <a:lnTo>
                  <a:pt x="1159258" y="2135188"/>
                </a:lnTo>
                <a:lnTo>
                  <a:pt x="1147358" y="2137305"/>
                </a:lnTo>
                <a:lnTo>
                  <a:pt x="1135459" y="2139157"/>
                </a:lnTo>
                <a:lnTo>
                  <a:pt x="1123824" y="2141009"/>
                </a:lnTo>
                <a:lnTo>
                  <a:pt x="1111660" y="2142332"/>
                </a:lnTo>
                <a:lnTo>
                  <a:pt x="1099761" y="2143390"/>
                </a:lnTo>
                <a:lnTo>
                  <a:pt x="1075962" y="2145772"/>
                </a:lnTo>
                <a:lnTo>
                  <a:pt x="1052164" y="2147094"/>
                </a:lnTo>
                <a:lnTo>
                  <a:pt x="1028365" y="2147888"/>
                </a:lnTo>
                <a:lnTo>
                  <a:pt x="1004038" y="2147888"/>
                </a:lnTo>
                <a:lnTo>
                  <a:pt x="980239" y="2147359"/>
                </a:lnTo>
                <a:lnTo>
                  <a:pt x="956440" y="2146301"/>
                </a:lnTo>
                <a:lnTo>
                  <a:pt x="932642" y="2144449"/>
                </a:lnTo>
                <a:lnTo>
                  <a:pt x="908843" y="2142067"/>
                </a:lnTo>
                <a:lnTo>
                  <a:pt x="884780" y="2138892"/>
                </a:lnTo>
                <a:lnTo>
                  <a:pt x="860981" y="2135188"/>
                </a:lnTo>
                <a:lnTo>
                  <a:pt x="837183" y="2130690"/>
                </a:lnTo>
                <a:lnTo>
                  <a:pt x="813384" y="2125663"/>
                </a:lnTo>
                <a:lnTo>
                  <a:pt x="789057" y="2120107"/>
                </a:lnTo>
                <a:lnTo>
                  <a:pt x="765522" y="2114022"/>
                </a:lnTo>
                <a:lnTo>
                  <a:pt x="741724" y="2106878"/>
                </a:lnTo>
                <a:lnTo>
                  <a:pt x="718190" y="2099734"/>
                </a:lnTo>
                <a:lnTo>
                  <a:pt x="694920" y="2091532"/>
                </a:lnTo>
                <a:lnTo>
                  <a:pt x="671650" y="2082801"/>
                </a:lnTo>
                <a:lnTo>
                  <a:pt x="648645" y="2073276"/>
                </a:lnTo>
                <a:lnTo>
                  <a:pt x="625904" y="2063486"/>
                </a:lnTo>
                <a:lnTo>
                  <a:pt x="603163" y="2052903"/>
                </a:lnTo>
                <a:lnTo>
                  <a:pt x="580686" y="2042055"/>
                </a:lnTo>
                <a:lnTo>
                  <a:pt x="558474" y="2030149"/>
                </a:lnTo>
                <a:lnTo>
                  <a:pt x="536527" y="2018242"/>
                </a:lnTo>
                <a:lnTo>
                  <a:pt x="514844" y="2005542"/>
                </a:lnTo>
                <a:lnTo>
                  <a:pt x="493425" y="1992313"/>
                </a:lnTo>
                <a:lnTo>
                  <a:pt x="472270" y="1978555"/>
                </a:lnTo>
                <a:lnTo>
                  <a:pt x="451116" y="1964003"/>
                </a:lnTo>
                <a:lnTo>
                  <a:pt x="430491" y="1949186"/>
                </a:lnTo>
                <a:lnTo>
                  <a:pt x="410130" y="1933576"/>
                </a:lnTo>
                <a:lnTo>
                  <a:pt x="390033" y="1917701"/>
                </a:lnTo>
                <a:lnTo>
                  <a:pt x="370465" y="1901296"/>
                </a:lnTo>
                <a:lnTo>
                  <a:pt x="351162" y="1884099"/>
                </a:lnTo>
                <a:lnTo>
                  <a:pt x="332123" y="1867165"/>
                </a:lnTo>
                <a:lnTo>
                  <a:pt x="313613" y="1849174"/>
                </a:lnTo>
                <a:lnTo>
                  <a:pt x="295632" y="1830917"/>
                </a:lnTo>
                <a:lnTo>
                  <a:pt x="278179" y="1812132"/>
                </a:lnTo>
                <a:lnTo>
                  <a:pt x="260727" y="1792553"/>
                </a:lnTo>
                <a:lnTo>
                  <a:pt x="243804" y="1772974"/>
                </a:lnTo>
                <a:lnTo>
                  <a:pt x="227409" y="1753130"/>
                </a:lnTo>
                <a:lnTo>
                  <a:pt x="211543" y="1732492"/>
                </a:lnTo>
                <a:lnTo>
                  <a:pt x="196206" y="1711590"/>
                </a:lnTo>
                <a:lnTo>
                  <a:pt x="181134" y="1690159"/>
                </a:lnTo>
                <a:lnTo>
                  <a:pt x="166590" y="1668463"/>
                </a:lnTo>
                <a:lnTo>
                  <a:pt x="152840" y="1646503"/>
                </a:lnTo>
                <a:lnTo>
                  <a:pt x="139354" y="1624542"/>
                </a:lnTo>
                <a:lnTo>
                  <a:pt x="126397" y="1601788"/>
                </a:lnTo>
                <a:lnTo>
                  <a:pt x="114498" y="1578505"/>
                </a:lnTo>
                <a:lnTo>
                  <a:pt x="102598" y="1555221"/>
                </a:lnTo>
                <a:lnTo>
                  <a:pt x="91492" y="1531673"/>
                </a:lnTo>
                <a:lnTo>
                  <a:pt x="80915" y="1507861"/>
                </a:lnTo>
                <a:lnTo>
                  <a:pt x="70867" y="1483784"/>
                </a:lnTo>
                <a:lnTo>
                  <a:pt x="61612" y="1458913"/>
                </a:lnTo>
                <a:lnTo>
                  <a:pt x="57117" y="1446742"/>
                </a:lnTo>
                <a:lnTo>
                  <a:pt x="52886" y="1434307"/>
                </a:lnTo>
                <a:lnTo>
                  <a:pt x="48655" y="1421871"/>
                </a:lnTo>
                <a:lnTo>
                  <a:pt x="44688" y="1409171"/>
                </a:lnTo>
                <a:lnTo>
                  <a:pt x="40986" y="1396736"/>
                </a:lnTo>
                <a:lnTo>
                  <a:pt x="37284" y="1384036"/>
                </a:lnTo>
                <a:lnTo>
                  <a:pt x="33582" y="1371071"/>
                </a:lnTo>
                <a:lnTo>
                  <a:pt x="30409" y="1358371"/>
                </a:lnTo>
                <a:lnTo>
                  <a:pt x="27236" y="1345407"/>
                </a:lnTo>
                <a:lnTo>
                  <a:pt x="24063" y="1332707"/>
                </a:lnTo>
                <a:lnTo>
                  <a:pt x="21154" y="1319742"/>
                </a:lnTo>
                <a:lnTo>
                  <a:pt x="18774" y="1306513"/>
                </a:lnTo>
                <a:lnTo>
                  <a:pt x="16130" y="1293548"/>
                </a:lnTo>
                <a:lnTo>
                  <a:pt x="14015" y="1280848"/>
                </a:lnTo>
                <a:lnTo>
                  <a:pt x="11635" y="1268148"/>
                </a:lnTo>
                <a:lnTo>
                  <a:pt x="9784" y="1255448"/>
                </a:lnTo>
                <a:lnTo>
                  <a:pt x="7933" y="1242484"/>
                </a:lnTo>
                <a:lnTo>
                  <a:pt x="6346" y="1229784"/>
                </a:lnTo>
                <a:lnTo>
                  <a:pt x="3702" y="1204648"/>
                </a:lnTo>
                <a:lnTo>
                  <a:pt x="1851" y="1179248"/>
                </a:lnTo>
                <a:lnTo>
                  <a:pt x="529" y="1154642"/>
                </a:lnTo>
                <a:lnTo>
                  <a:pt x="0" y="1129507"/>
                </a:lnTo>
                <a:lnTo>
                  <a:pt x="0" y="1105165"/>
                </a:lnTo>
                <a:lnTo>
                  <a:pt x="793" y="1080823"/>
                </a:lnTo>
                <a:lnTo>
                  <a:pt x="1851" y="1056217"/>
                </a:lnTo>
                <a:lnTo>
                  <a:pt x="4231" y="1032405"/>
                </a:lnTo>
                <a:lnTo>
                  <a:pt x="6611" y="1008592"/>
                </a:lnTo>
                <a:lnTo>
                  <a:pt x="9784" y="985044"/>
                </a:lnTo>
                <a:lnTo>
                  <a:pt x="13750" y="961496"/>
                </a:lnTo>
                <a:lnTo>
                  <a:pt x="18245" y="938477"/>
                </a:lnTo>
                <a:lnTo>
                  <a:pt x="23270" y="915723"/>
                </a:lnTo>
                <a:lnTo>
                  <a:pt x="28823" y="894027"/>
                </a:lnTo>
                <a:lnTo>
                  <a:pt x="34905" y="872067"/>
                </a:lnTo>
                <a:lnTo>
                  <a:pt x="41515" y="850636"/>
                </a:lnTo>
                <a:lnTo>
                  <a:pt x="48655" y="829734"/>
                </a:lnTo>
                <a:lnTo>
                  <a:pt x="56323" y="808567"/>
                </a:lnTo>
                <a:lnTo>
                  <a:pt x="64785" y="787929"/>
                </a:lnTo>
                <a:lnTo>
                  <a:pt x="73511" y="767821"/>
                </a:lnTo>
                <a:lnTo>
                  <a:pt x="82766" y="747977"/>
                </a:lnTo>
                <a:lnTo>
                  <a:pt x="92550" y="728398"/>
                </a:lnTo>
                <a:lnTo>
                  <a:pt x="102598" y="709084"/>
                </a:lnTo>
                <a:lnTo>
                  <a:pt x="113704" y="690298"/>
                </a:lnTo>
                <a:lnTo>
                  <a:pt x="124810" y="671777"/>
                </a:lnTo>
                <a:lnTo>
                  <a:pt x="136181" y="653521"/>
                </a:lnTo>
                <a:lnTo>
                  <a:pt x="148345" y="635794"/>
                </a:lnTo>
                <a:lnTo>
                  <a:pt x="161037" y="618331"/>
                </a:lnTo>
                <a:lnTo>
                  <a:pt x="174259" y="601398"/>
                </a:lnTo>
                <a:lnTo>
                  <a:pt x="187480" y="585259"/>
                </a:lnTo>
                <a:lnTo>
                  <a:pt x="200966" y="569384"/>
                </a:lnTo>
                <a:lnTo>
                  <a:pt x="214981" y="553773"/>
                </a:lnTo>
                <a:lnTo>
                  <a:pt x="229260" y="538956"/>
                </a:lnTo>
                <a:lnTo>
                  <a:pt x="243804" y="524404"/>
                </a:lnTo>
                <a:lnTo>
                  <a:pt x="258876" y="510117"/>
                </a:lnTo>
                <a:lnTo>
                  <a:pt x="274477" y="496359"/>
                </a:lnTo>
                <a:lnTo>
                  <a:pt x="290343" y="483129"/>
                </a:lnTo>
                <a:lnTo>
                  <a:pt x="306738" y="470165"/>
                </a:lnTo>
                <a:lnTo>
                  <a:pt x="323132" y="457465"/>
                </a:lnTo>
                <a:lnTo>
                  <a:pt x="340056" y="445294"/>
                </a:lnTo>
                <a:lnTo>
                  <a:pt x="357508" y="433917"/>
                </a:lnTo>
                <a:lnTo>
                  <a:pt x="374961" y="422540"/>
                </a:lnTo>
                <a:lnTo>
                  <a:pt x="392942" y="411956"/>
                </a:lnTo>
                <a:lnTo>
                  <a:pt x="411187" y="401902"/>
                </a:lnTo>
                <a:lnTo>
                  <a:pt x="429697" y="392113"/>
                </a:lnTo>
                <a:lnTo>
                  <a:pt x="447943" y="383117"/>
                </a:lnTo>
                <a:lnTo>
                  <a:pt x="466717" y="374386"/>
                </a:lnTo>
                <a:lnTo>
                  <a:pt x="485492" y="366183"/>
                </a:lnTo>
                <a:lnTo>
                  <a:pt x="504795" y="358511"/>
                </a:lnTo>
                <a:lnTo>
                  <a:pt x="524099" y="351631"/>
                </a:lnTo>
                <a:lnTo>
                  <a:pt x="543931" y="344752"/>
                </a:lnTo>
                <a:lnTo>
                  <a:pt x="564027" y="338667"/>
                </a:lnTo>
                <a:lnTo>
                  <a:pt x="584388" y="333111"/>
                </a:lnTo>
                <a:lnTo>
                  <a:pt x="604749" y="327819"/>
                </a:lnTo>
                <a:lnTo>
                  <a:pt x="625639" y="323321"/>
                </a:lnTo>
                <a:lnTo>
                  <a:pt x="646529" y="319088"/>
                </a:lnTo>
                <a:lnTo>
                  <a:pt x="667684" y="315383"/>
                </a:lnTo>
                <a:lnTo>
                  <a:pt x="689367" y="312208"/>
                </a:lnTo>
                <a:lnTo>
                  <a:pt x="710786" y="309563"/>
                </a:lnTo>
                <a:lnTo>
                  <a:pt x="732733" y="307446"/>
                </a:lnTo>
                <a:lnTo>
                  <a:pt x="754681" y="306123"/>
                </a:lnTo>
                <a:lnTo>
                  <a:pt x="776364" y="305065"/>
                </a:lnTo>
                <a:lnTo>
                  <a:pt x="797783" y="304800"/>
                </a:lnTo>
                <a:close/>
                <a:moveTo>
                  <a:pt x="1971872" y="292100"/>
                </a:moveTo>
                <a:lnTo>
                  <a:pt x="2122487" y="334433"/>
                </a:lnTo>
                <a:lnTo>
                  <a:pt x="1869877" y="587375"/>
                </a:lnTo>
                <a:lnTo>
                  <a:pt x="1719262" y="545042"/>
                </a:lnTo>
                <a:lnTo>
                  <a:pt x="1971872" y="292100"/>
                </a:lnTo>
                <a:close/>
                <a:moveTo>
                  <a:pt x="1898928" y="190500"/>
                </a:moveTo>
                <a:lnTo>
                  <a:pt x="1903425" y="190765"/>
                </a:lnTo>
                <a:lnTo>
                  <a:pt x="1907921" y="191560"/>
                </a:lnTo>
                <a:lnTo>
                  <a:pt x="1912418" y="192355"/>
                </a:lnTo>
                <a:lnTo>
                  <a:pt x="1916650" y="194209"/>
                </a:lnTo>
                <a:lnTo>
                  <a:pt x="1920882" y="196064"/>
                </a:lnTo>
                <a:lnTo>
                  <a:pt x="1925114" y="198183"/>
                </a:lnTo>
                <a:lnTo>
                  <a:pt x="1928818" y="201098"/>
                </a:lnTo>
                <a:lnTo>
                  <a:pt x="1932521" y="204542"/>
                </a:lnTo>
                <a:lnTo>
                  <a:pt x="1935695" y="208251"/>
                </a:lnTo>
                <a:lnTo>
                  <a:pt x="1938604" y="211696"/>
                </a:lnTo>
                <a:lnTo>
                  <a:pt x="1940985" y="215670"/>
                </a:lnTo>
                <a:lnTo>
                  <a:pt x="1942837" y="219909"/>
                </a:lnTo>
                <a:lnTo>
                  <a:pt x="1944159" y="224413"/>
                </a:lnTo>
                <a:lnTo>
                  <a:pt x="1945482" y="228917"/>
                </a:lnTo>
                <a:lnTo>
                  <a:pt x="1946011" y="233156"/>
                </a:lnTo>
                <a:lnTo>
                  <a:pt x="1946275" y="237925"/>
                </a:lnTo>
                <a:lnTo>
                  <a:pt x="1946011" y="242430"/>
                </a:lnTo>
                <a:lnTo>
                  <a:pt x="1945482" y="246934"/>
                </a:lnTo>
                <a:lnTo>
                  <a:pt x="1944159" y="251173"/>
                </a:lnTo>
                <a:lnTo>
                  <a:pt x="1942837" y="255677"/>
                </a:lnTo>
                <a:lnTo>
                  <a:pt x="1940985" y="259916"/>
                </a:lnTo>
                <a:lnTo>
                  <a:pt x="1938604" y="263890"/>
                </a:lnTo>
                <a:lnTo>
                  <a:pt x="1935695" y="267864"/>
                </a:lnTo>
                <a:lnTo>
                  <a:pt x="1932521" y="271044"/>
                </a:lnTo>
                <a:lnTo>
                  <a:pt x="1064661" y="1140336"/>
                </a:lnTo>
                <a:lnTo>
                  <a:pt x="1061222" y="1143515"/>
                </a:lnTo>
                <a:lnTo>
                  <a:pt x="1057255" y="1146430"/>
                </a:lnTo>
                <a:lnTo>
                  <a:pt x="1053287" y="1148814"/>
                </a:lnTo>
                <a:lnTo>
                  <a:pt x="1049055" y="1150934"/>
                </a:lnTo>
                <a:lnTo>
                  <a:pt x="1044558" y="1152259"/>
                </a:lnTo>
                <a:lnTo>
                  <a:pt x="1040326" y="1153318"/>
                </a:lnTo>
                <a:lnTo>
                  <a:pt x="1035829" y="1153848"/>
                </a:lnTo>
                <a:lnTo>
                  <a:pt x="1031597" y="1154113"/>
                </a:lnTo>
                <a:lnTo>
                  <a:pt x="1026571" y="1153848"/>
                </a:lnTo>
                <a:lnTo>
                  <a:pt x="1022075" y="1153318"/>
                </a:lnTo>
                <a:lnTo>
                  <a:pt x="1018107" y="1152259"/>
                </a:lnTo>
                <a:lnTo>
                  <a:pt x="1013610" y="1150934"/>
                </a:lnTo>
                <a:lnTo>
                  <a:pt x="1009378" y="1148814"/>
                </a:lnTo>
                <a:lnTo>
                  <a:pt x="1005411" y="1146430"/>
                </a:lnTo>
                <a:lnTo>
                  <a:pt x="1001443" y="1143515"/>
                </a:lnTo>
                <a:lnTo>
                  <a:pt x="998004" y="1140336"/>
                </a:lnTo>
                <a:lnTo>
                  <a:pt x="994566" y="1136892"/>
                </a:lnTo>
                <a:lnTo>
                  <a:pt x="991921" y="1132917"/>
                </a:lnTo>
                <a:lnTo>
                  <a:pt x="989540" y="1128943"/>
                </a:lnTo>
                <a:lnTo>
                  <a:pt x="987688" y="1124704"/>
                </a:lnTo>
                <a:lnTo>
                  <a:pt x="986101" y="1120465"/>
                </a:lnTo>
                <a:lnTo>
                  <a:pt x="985043" y="1115961"/>
                </a:lnTo>
                <a:lnTo>
                  <a:pt x="984250" y="1111457"/>
                </a:lnTo>
                <a:lnTo>
                  <a:pt x="984250" y="1106953"/>
                </a:lnTo>
                <a:lnTo>
                  <a:pt x="984250" y="1102448"/>
                </a:lnTo>
                <a:lnTo>
                  <a:pt x="985043" y="1097944"/>
                </a:lnTo>
                <a:lnTo>
                  <a:pt x="986101" y="1093440"/>
                </a:lnTo>
                <a:lnTo>
                  <a:pt x="987688" y="1089201"/>
                </a:lnTo>
                <a:lnTo>
                  <a:pt x="989540" y="1084962"/>
                </a:lnTo>
                <a:lnTo>
                  <a:pt x="991921" y="1080723"/>
                </a:lnTo>
                <a:lnTo>
                  <a:pt x="994566" y="1077278"/>
                </a:lnTo>
                <a:lnTo>
                  <a:pt x="998004" y="1073569"/>
                </a:lnTo>
                <a:lnTo>
                  <a:pt x="1865599" y="204542"/>
                </a:lnTo>
                <a:lnTo>
                  <a:pt x="1869303" y="201098"/>
                </a:lnTo>
                <a:lnTo>
                  <a:pt x="1873270" y="198183"/>
                </a:lnTo>
                <a:lnTo>
                  <a:pt x="1877238" y="196064"/>
                </a:lnTo>
                <a:lnTo>
                  <a:pt x="1881470" y="194209"/>
                </a:lnTo>
                <a:lnTo>
                  <a:pt x="1885438" y="192355"/>
                </a:lnTo>
                <a:lnTo>
                  <a:pt x="1889934" y="191560"/>
                </a:lnTo>
                <a:lnTo>
                  <a:pt x="1894431" y="190765"/>
                </a:lnTo>
                <a:lnTo>
                  <a:pt x="1898928" y="190500"/>
                </a:lnTo>
                <a:close/>
                <a:moveTo>
                  <a:pt x="1813227" y="0"/>
                </a:moveTo>
                <a:lnTo>
                  <a:pt x="1855787" y="150615"/>
                </a:lnTo>
                <a:lnTo>
                  <a:pt x="1602807" y="403225"/>
                </a:lnTo>
                <a:lnTo>
                  <a:pt x="1560512" y="252610"/>
                </a:lnTo>
                <a:lnTo>
                  <a:pt x="1813227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" name="矩形 16"/>
          <p:cNvSpPr/>
          <p:nvPr userDrawn="1"/>
        </p:nvSpPr>
        <p:spPr>
          <a:xfrm>
            <a:off x="0" y="6686550"/>
            <a:ext cx="12192000" cy="157163"/>
          </a:xfrm>
          <a:prstGeom prst="rect">
            <a:avLst/>
          </a:prstGeom>
          <a:solidFill>
            <a:srgbClr val="00B050"/>
          </a:solidFill>
          <a:ln w="12700" cap="flat" cmpd="sng" algn="ctr">
            <a:solidFill>
              <a:srgbClr val="6A9FD1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D328-291A-47AC-BDFD-986BBBD9F7A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03F8-67D8-4B14-B435-8036BD8CFE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2.jpe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1.png"/><Relationship Id="rId5" Type="http://schemas.openxmlformats.org/officeDocument/2006/relationships/tags" Target="../tags/tag5.xml"/><Relationship Id="rId10" Type="http://schemas.openxmlformats.org/officeDocument/2006/relationships/notesSlide" Target="../notesSlides/notesSlide1.xml"/><Relationship Id="rId4" Type="http://schemas.openxmlformats.org/officeDocument/2006/relationships/tags" Target="../tags/tag4.xml"/><Relationship Id="rId9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3.jpeg"/><Relationship Id="rId5" Type="http://schemas.openxmlformats.org/officeDocument/2006/relationships/image" Target="../media/image9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13" Type="http://schemas.openxmlformats.org/officeDocument/2006/relationships/image" Target="../media/image1.png"/><Relationship Id="rId3" Type="http://schemas.openxmlformats.org/officeDocument/2006/relationships/tags" Target="../tags/tag11.xml"/><Relationship Id="rId7" Type="http://schemas.openxmlformats.org/officeDocument/2006/relationships/tags" Target="../tags/tag15.xml"/><Relationship Id="rId12" Type="http://schemas.openxmlformats.org/officeDocument/2006/relationships/notesSlide" Target="../notesSlides/notesSlide2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13.xml"/><Relationship Id="rId10" Type="http://schemas.openxmlformats.org/officeDocument/2006/relationships/tags" Target="../tags/tag18.xml"/><Relationship Id="rId4" Type="http://schemas.openxmlformats.org/officeDocument/2006/relationships/tags" Target="../tags/tag12.xml"/><Relationship Id="rId9" Type="http://schemas.openxmlformats.org/officeDocument/2006/relationships/tags" Target="../tags/tag1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24.xml"/><Relationship Id="rId7" Type="http://schemas.openxmlformats.org/officeDocument/2006/relationships/image" Target="../media/image6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image" Target="../media/image5.png"/><Relationship Id="rId5" Type="http://schemas.openxmlformats.org/officeDocument/2006/relationships/notesSlide" Target="../notesSlides/notesSlide20.xml"/><Relationship Id="rId10" Type="http://schemas.openxmlformats.org/officeDocument/2006/relationships/image" Target="../media/image14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32.xml"/><Relationship Id="rId3" Type="http://schemas.openxmlformats.org/officeDocument/2006/relationships/tags" Target="../tags/tag27.xml"/><Relationship Id="rId7" Type="http://schemas.openxmlformats.org/officeDocument/2006/relationships/tags" Target="../tags/tag31.xml"/><Relationship Id="rId12" Type="http://schemas.openxmlformats.org/officeDocument/2006/relationships/image" Target="../media/image2.jpeg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tags" Target="../tags/tag30.xml"/><Relationship Id="rId11" Type="http://schemas.openxmlformats.org/officeDocument/2006/relationships/image" Target="../media/image1.png"/><Relationship Id="rId5" Type="http://schemas.openxmlformats.org/officeDocument/2006/relationships/tags" Target="../tags/tag29.xml"/><Relationship Id="rId10" Type="http://schemas.openxmlformats.org/officeDocument/2006/relationships/notesSlide" Target="../notesSlides/notesSlide22.xml"/><Relationship Id="rId4" Type="http://schemas.openxmlformats.org/officeDocument/2006/relationships/tags" Target="../tags/tag28.xml"/><Relationship Id="rId9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-4258719" y="-919168"/>
            <a:ext cx="9103285" cy="9103285"/>
          </a:xfrm>
          <a:prstGeom prst="ellipse">
            <a:avLst/>
          </a:prstGeom>
          <a:blipFill>
            <a:blip r:embed="rId11"/>
            <a:stretch>
              <a:fillRect l="-39140" r="-17320"/>
            </a:stretch>
          </a:blipFill>
          <a:ln w="165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5516079" y="4072297"/>
            <a:ext cx="596900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5474804" y="2827697"/>
            <a:ext cx="6010275" cy="5715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30"/>
          <p:cNvGrpSpPr/>
          <p:nvPr/>
        </p:nvGrpSpPr>
        <p:grpSpPr bwMode="auto">
          <a:xfrm>
            <a:off x="6350821" y="4470798"/>
            <a:ext cx="5068887" cy="399494"/>
            <a:chOff x="7206155" y="5040852"/>
            <a:chExt cx="5067096" cy="398488"/>
          </a:xfrm>
        </p:grpSpPr>
        <p:sp>
          <p:nvSpPr>
            <p:cNvPr id="13" name="文本框 12"/>
            <p:cNvSpPr txBox="1"/>
            <p:nvPr/>
          </p:nvSpPr>
          <p:spPr>
            <a:xfrm>
              <a:off x="9397717" y="5040852"/>
              <a:ext cx="2875534" cy="36840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1219200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fld id="{DA49AB0B-674F-4E91-8EAF-1E8B3A081EB2}" type="datetime2">
                <a:rPr lang="zh-CN" altLang="en-US" sz="18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2021年1月9日</a:t>
              </a:fld>
              <a:endPara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7206155" y="5070938"/>
              <a:ext cx="2159824" cy="36840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1219200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zh-CN" altLang="en-US" sz="18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讲师：</a:t>
              </a:r>
              <a:r>
                <a:rPr lang="en-US" altLang="zh-CN" sz="18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xippt</a:t>
              </a:r>
              <a:endPara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5" name="副标题 2"/>
          <p:cNvSpPr>
            <a:spLocks noChangeArrowheads="1"/>
          </p:cNvSpPr>
          <p:nvPr/>
        </p:nvSpPr>
        <p:spPr bwMode="auto">
          <a:xfrm>
            <a:off x="4844566" y="3130097"/>
            <a:ext cx="7089913" cy="7429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marL="0" algn="ctr">
              <a:lnSpc>
                <a:spcPct val="90000"/>
              </a:lnSpc>
              <a:spcBef>
                <a:spcPts val="1000"/>
              </a:spcBef>
            </a:pPr>
            <a:r>
              <a:rPr lang="en-US" altLang="zh-CN" sz="48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+mn-lt"/>
                <a:ea typeface="+mn-ea"/>
                <a:cs typeface="+mn-ea"/>
                <a:sym typeface="+mn-lt"/>
              </a:rPr>
              <a:t>3.4 </a:t>
            </a:r>
            <a:r>
              <a:rPr lang="zh-CN" altLang="en-US" sz="48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+mn-lt"/>
                <a:ea typeface="+mn-ea"/>
                <a:cs typeface="+mn-ea"/>
                <a:sym typeface="+mn-lt"/>
              </a:rPr>
              <a:t>减法的简便运算</a:t>
            </a:r>
          </a:p>
        </p:txBody>
      </p:sp>
      <p:grpSp>
        <p:nvGrpSpPr>
          <p:cNvPr id="16" name="PA_组合 42"/>
          <p:cNvGrpSpPr/>
          <p:nvPr>
            <p:custDataLst>
              <p:tags r:id="rId1"/>
            </p:custDataLst>
          </p:nvPr>
        </p:nvGrpSpPr>
        <p:grpSpPr>
          <a:xfrm>
            <a:off x="7716758" y="1683110"/>
            <a:ext cx="540000" cy="540000"/>
            <a:chOff x="5309025" y="2094564"/>
            <a:chExt cx="1461661" cy="1461661"/>
          </a:xfrm>
        </p:grpSpPr>
        <p:sp>
          <p:nvSpPr>
            <p:cNvPr id="17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8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6EADAA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19" name="PA_组合 45"/>
          <p:cNvGrpSpPr/>
          <p:nvPr>
            <p:custDataLst>
              <p:tags r:id="rId2"/>
            </p:custDataLst>
          </p:nvPr>
        </p:nvGrpSpPr>
        <p:grpSpPr>
          <a:xfrm>
            <a:off x="8256758" y="1683110"/>
            <a:ext cx="540000" cy="540000"/>
            <a:chOff x="5309025" y="2094564"/>
            <a:chExt cx="1461661" cy="1461661"/>
          </a:xfrm>
        </p:grpSpPr>
        <p:sp>
          <p:nvSpPr>
            <p:cNvPr id="20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1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F3913F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22" name="PA_组合 48"/>
          <p:cNvGrpSpPr/>
          <p:nvPr>
            <p:custDataLst>
              <p:tags r:id="rId3"/>
            </p:custDataLst>
          </p:nvPr>
        </p:nvGrpSpPr>
        <p:grpSpPr>
          <a:xfrm>
            <a:off x="8753286" y="1683110"/>
            <a:ext cx="540000" cy="540000"/>
            <a:chOff x="5309025" y="2094564"/>
            <a:chExt cx="1461661" cy="1461661"/>
          </a:xfrm>
        </p:grpSpPr>
        <p:sp>
          <p:nvSpPr>
            <p:cNvPr id="23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4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56CA93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25" name="PA_组合 51"/>
          <p:cNvGrpSpPr/>
          <p:nvPr>
            <p:custDataLst>
              <p:tags r:id="rId4"/>
            </p:custDataLst>
          </p:nvPr>
        </p:nvGrpSpPr>
        <p:grpSpPr>
          <a:xfrm>
            <a:off x="9255862" y="1683110"/>
            <a:ext cx="540000" cy="540000"/>
            <a:chOff x="5309025" y="2094564"/>
            <a:chExt cx="1461661" cy="1461661"/>
          </a:xfrm>
        </p:grpSpPr>
        <p:sp>
          <p:nvSpPr>
            <p:cNvPr id="26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7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FB606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28" name="PA_文本框 26"/>
          <p:cNvSpPr txBox="1"/>
          <p:nvPr>
            <p:custDataLst>
              <p:tags r:id="rId5"/>
            </p:custDataLst>
          </p:nvPr>
        </p:nvSpPr>
        <p:spPr>
          <a:xfrm>
            <a:off x="7690671" y="1683110"/>
            <a:ext cx="540000" cy="54000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四</a:t>
            </a:r>
            <a:endParaRPr lang="zh-CN" altLang="en-US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9" name="PA_文本框 26"/>
          <p:cNvSpPr txBox="1"/>
          <p:nvPr>
            <p:custDataLst>
              <p:tags r:id="rId6"/>
            </p:custDataLst>
          </p:nvPr>
        </p:nvSpPr>
        <p:spPr>
          <a:xfrm>
            <a:off x="8256758" y="1683110"/>
            <a:ext cx="540000" cy="54000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下</a:t>
            </a:r>
          </a:p>
        </p:txBody>
      </p:sp>
      <p:sp>
        <p:nvSpPr>
          <p:cNvPr id="30" name="PA_矩形 56"/>
          <p:cNvSpPr/>
          <p:nvPr>
            <p:custDataLst>
              <p:tags r:id="rId7"/>
            </p:custDataLst>
          </p:nvPr>
        </p:nvSpPr>
        <p:spPr>
          <a:xfrm>
            <a:off x="8740623" y="1706693"/>
            <a:ext cx="540000" cy="540000"/>
          </a:xfrm>
          <a:prstGeom prst="rect">
            <a:avLst/>
          </a:prstGeom>
        </p:spPr>
        <p:txBody>
          <a:bodyPr wrap="square" lIns="121889" tIns="60944" rIns="121889" bIns="60944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数</a:t>
            </a:r>
          </a:p>
        </p:txBody>
      </p:sp>
      <p:sp>
        <p:nvSpPr>
          <p:cNvPr id="31" name="PA_矩形 57"/>
          <p:cNvSpPr/>
          <p:nvPr>
            <p:custDataLst>
              <p:tags r:id="rId8"/>
            </p:custDataLst>
          </p:nvPr>
        </p:nvSpPr>
        <p:spPr>
          <a:xfrm>
            <a:off x="9255862" y="1683110"/>
            <a:ext cx="540000" cy="540000"/>
          </a:xfrm>
          <a:prstGeom prst="rect">
            <a:avLst/>
          </a:prstGeom>
        </p:spPr>
        <p:txBody>
          <a:bodyPr wrap="square" lIns="121889" tIns="60944" rIns="121889" bIns="60944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学</a:t>
            </a:r>
          </a:p>
        </p:txBody>
      </p:sp>
      <p:pic>
        <p:nvPicPr>
          <p:cNvPr id="32" name="Picture 2" descr="“书”的图片搜索结果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1915" y="1419585"/>
            <a:ext cx="990171" cy="83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8" grpId="0"/>
      <p:bldP spid="29" grpId="0"/>
      <p:bldP spid="30" grpId="0"/>
      <p:bldP spid="3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Text Box 3"/>
          <p:cNvSpPr txBox="1">
            <a:spLocks noChangeArrowheads="1"/>
          </p:cNvSpPr>
          <p:nvPr/>
        </p:nvSpPr>
        <p:spPr bwMode="auto">
          <a:xfrm>
            <a:off x="4393727" y="4965876"/>
            <a:ext cx="429714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答：还剩</a:t>
            </a:r>
            <a:r>
              <a:rPr kumimoji="1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134</a:t>
            </a: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页没看。</a:t>
            </a:r>
          </a:p>
        </p:txBody>
      </p:sp>
      <p:sp>
        <p:nvSpPr>
          <p:cNvPr id="14" name="空心弧 13"/>
          <p:cNvSpPr/>
          <p:nvPr/>
        </p:nvSpPr>
        <p:spPr>
          <a:xfrm>
            <a:off x="5703729" y="2659685"/>
            <a:ext cx="1223078" cy="361453"/>
          </a:xfrm>
          <a:prstGeom prst="blockArc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MH_SubTitle_1"/>
          <p:cNvSpPr/>
          <p:nvPr>
            <p:custDataLst>
              <p:tags r:id="rId1"/>
            </p:custDataLst>
          </p:nvPr>
        </p:nvSpPr>
        <p:spPr>
          <a:xfrm>
            <a:off x="2797784" y="2747982"/>
            <a:ext cx="1298704" cy="571437"/>
          </a:xfrm>
          <a:custGeom>
            <a:avLst/>
            <a:gdLst>
              <a:gd name="connsiteX0" fmla="*/ 653143 w 1320800"/>
              <a:gd name="connsiteY0" fmla="*/ 0 h 1480457"/>
              <a:gd name="connsiteX1" fmla="*/ 14515 w 1320800"/>
              <a:gd name="connsiteY1" fmla="*/ 391886 h 1480457"/>
              <a:gd name="connsiteX2" fmla="*/ 0 w 1320800"/>
              <a:gd name="connsiteY2" fmla="*/ 1074057 h 1480457"/>
              <a:gd name="connsiteX3" fmla="*/ 667657 w 1320800"/>
              <a:gd name="connsiteY3" fmla="*/ 1480457 h 1480457"/>
              <a:gd name="connsiteX4" fmla="*/ 1320800 w 1320800"/>
              <a:gd name="connsiteY4" fmla="*/ 1103086 h 1480457"/>
              <a:gd name="connsiteX5" fmla="*/ 1306286 w 1320800"/>
              <a:gd name="connsiteY5" fmla="*/ 406400 h 1480457"/>
              <a:gd name="connsiteX6" fmla="*/ 653143 w 1320800"/>
              <a:gd name="connsiteY6" fmla="*/ 0 h 1480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20800" h="1480457">
                <a:moveTo>
                  <a:pt x="653143" y="0"/>
                </a:moveTo>
                <a:lnTo>
                  <a:pt x="14515" y="391886"/>
                </a:lnTo>
                <a:lnTo>
                  <a:pt x="0" y="1074057"/>
                </a:lnTo>
                <a:lnTo>
                  <a:pt x="667657" y="1480457"/>
                </a:lnTo>
                <a:lnTo>
                  <a:pt x="1320800" y="1103086"/>
                </a:lnTo>
                <a:lnTo>
                  <a:pt x="1306286" y="406400"/>
                </a:lnTo>
                <a:lnTo>
                  <a:pt x="653143" y="0"/>
                </a:lnTo>
                <a:close/>
              </a:path>
            </a:pathLst>
          </a:custGeom>
          <a:solidFill>
            <a:srgbClr val="FFFFFF"/>
          </a:solidFill>
          <a:ln w="31750">
            <a:gradFill>
              <a:gsLst>
                <a:gs pos="0">
                  <a:srgbClr val="22CEB8"/>
                </a:gs>
                <a:gs pos="100000">
                  <a:srgbClr val="00A8E7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1750" tIns="0" rIns="0" bIns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方法三</a:t>
            </a:r>
          </a:p>
        </p:txBody>
      </p:sp>
      <p:sp>
        <p:nvSpPr>
          <p:cNvPr id="22" name="矩形 21"/>
          <p:cNvSpPr/>
          <p:nvPr/>
        </p:nvSpPr>
        <p:spPr>
          <a:xfrm>
            <a:off x="5187676" y="2741767"/>
            <a:ext cx="2124299" cy="22874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 234-66-34</a:t>
            </a:r>
          </a:p>
          <a:p>
            <a:pPr marL="0" marR="0" lvl="0" indent="0" algn="l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=234-34-66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=200-66</a:t>
            </a:r>
          </a:p>
          <a:p>
            <a:pPr marL="0" marR="0" lvl="0" indent="0" algn="l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=134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（页）</a:t>
            </a:r>
          </a:p>
        </p:txBody>
      </p:sp>
      <p:sp>
        <p:nvSpPr>
          <p:cNvPr id="13" name="TextBox 18"/>
          <p:cNvSpPr txBox="1">
            <a:spLocks noChangeArrowheads="1"/>
          </p:cNvSpPr>
          <p:nvPr/>
        </p:nvSpPr>
        <p:spPr bwMode="auto">
          <a:xfrm>
            <a:off x="8225013" y="3003395"/>
            <a:ext cx="248574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总页数先减去今天看的页数，再减去昨天看的。</a:t>
            </a:r>
          </a:p>
        </p:txBody>
      </p:sp>
      <p:cxnSp>
        <p:nvCxnSpPr>
          <p:cNvPr id="19" name="直接连接符 18"/>
          <p:cNvCxnSpPr/>
          <p:nvPr/>
        </p:nvCxnSpPr>
        <p:spPr>
          <a:xfrm>
            <a:off x="7567991" y="3618594"/>
            <a:ext cx="510293" cy="0"/>
          </a:xfrm>
          <a:prstGeom prst="line">
            <a:avLst/>
          </a:prstGeom>
          <a:ln w="12700">
            <a:solidFill>
              <a:schemeClr val="accent6">
                <a:lumMod val="60000"/>
                <a:lumOff val="40000"/>
              </a:schemeClr>
            </a:solidFill>
            <a:prstDash val="sysDash"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24"/>
          <p:cNvSpPr txBox="1"/>
          <p:nvPr/>
        </p:nvSpPr>
        <p:spPr>
          <a:xfrm>
            <a:off x="812800" y="1405611"/>
            <a:ext cx="10821971" cy="5453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小组讨论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: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可以怎样解决问题呢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?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写一写，展示你的答案并说说你是怎样思考的。</a:t>
            </a:r>
          </a:p>
        </p:txBody>
      </p:sp>
      <p:cxnSp>
        <p:nvCxnSpPr>
          <p:cNvPr id="24" name="直接连接符 23"/>
          <p:cNvCxnSpPr/>
          <p:nvPr/>
        </p:nvCxnSpPr>
        <p:spPr>
          <a:xfrm>
            <a:off x="5455853" y="3319411"/>
            <a:ext cx="578077" cy="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6643546" y="3319411"/>
            <a:ext cx="508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新知探究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57" y="4110018"/>
            <a:ext cx="2743457" cy="27434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" grpId="0"/>
      <p:bldP spid="14" grpId="0" animBg="1"/>
      <p:bldP spid="21" grpId="0" animBg="1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4"/>
          <p:cNvSpPr txBox="1"/>
          <p:nvPr/>
        </p:nvSpPr>
        <p:spPr>
          <a:xfrm>
            <a:off x="628437" y="1148389"/>
            <a:ext cx="8175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说一说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: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观察下面三个算式，你发现了什么？</a:t>
            </a:r>
          </a:p>
        </p:txBody>
      </p:sp>
      <p:sp>
        <p:nvSpPr>
          <p:cNvPr id="3" name="矩形 2"/>
          <p:cNvSpPr/>
          <p:nvPr/>
        </p:nvSpPr>
        <p:spPr>
          <a:xfrm>
            <a:off x="2929796" y="4986649"/>
            <a:ext cx="7392556" cy="830997"/>
          </a:xfrm>
          <a:prstGeom prst="rect">
            <a:avLst/>
          </a:prstGeom>
          <a:ln w="22225">
            <a:solidFill>
              <a:schemeClr val="accent2"/>
            </a:solidFill>
            <a:prstDash val="sysDash"/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一个数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连续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减去两个数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,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等于这个数减去两个数的和。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063195" y="5426399"/>
            <a:ext cx="13372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cs typeface="+mn-ea"/>
                <a:sym typeface="+mn-lt"/>
              </a:rPr>
              <a:t>(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cs typeface="+mn-ea"/>
                <a:sym typeface="+mn-lt"/>
              </a:rPr>
              <a:t>减去和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cs typeface="+mn-ea"/>
                <a:sym typeface="+mn-lt"/>
              </a:rPr>
              <a:t>)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742387" y="5419138"/>
            <a:ext cx="37994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用字母表示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:</a:t>
            </a:r>
            <a:r>
              <a:rPr kumimoji="0" lang="en-US" altLang="zh-CN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a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-</a:t>
            </a:r>
            <a:r>
              <a:rPr kumimoji="0" lang="en-US" altLang="zh-CN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b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-</a:t>
            </a:r>
            <a:r>
              <a:rPr kumimoji="0" lang="en-US" altLang="zh-CN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c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=</a:t>
            </a:r>
            <a:r>
              <a:rPr kumimoji="0" lang="en-US" altLang="zh-CN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a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-(</a:t>
            </a:r>
            <a:r>
              <a:rPr kumimoji="0" lang="en-US" altLang="zh-C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b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+</a:t>
            </a:r>
            <a:r>
              <a:rPr kumimoji="0" lang="en-US" altLang="zh-C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c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)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359" y="2145605"/>
            <a:ext cx="2138723" cy="1567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289" y="2262659"/>
            <a:ext cx="2377161" cy="1921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4543" y="2262659"/>
            <a:ext cx="1929185" cy="1871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矩形 8"/>
          <p:cNvSpPr/>
          <p:nvPr/>
        </p:nvSpPr>
        <p:spPr>
          <a:xfrm>
            <a:off x="2366211" y="2145605"/>
            <a:ext cx="2197768" cy="169414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716380" y="2153625"/>
            <a:ext cx="2520069" cy="203901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新知探究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708" y="4114543"/>
            <a:ext cx="2743457" cy="27434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5" grpId="0"/>
      <p:bldP spid="9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4"/>
          <p:cNvSpPr txBox="1"/>
          <p:nvPr/>
        </p:nvSpPr>
        <p:spPr>
          <a:xfrm>
            <a:off x="729389" y="1106037"/>
            <a:ext cx="8175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说一说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: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观察下面三个算式，你发现了什么？</a:t>
            </a:r>
          </a:p>
        </p:txBody>
      </p:sp>
      <p:sp>
        <p:nvSpPr>
          <p:cNvPr id="6" name="矩形 5"/>
          <p:cNvSpPr/>
          <p:nvPr/>
        </p:nvSpPr>
        <p:spPr>
          <a:xfrm>
            <a:off x="2960100" y="4503726"/>
            <a:ext cx="7878870" cy="1569660"/>
          </a:xfrm>
          <a:prstGeom prst="rect">
            <a:avLst/>
          </a:prstGeom>
          <a:ln w="22225">
            <a:solidFill>
              <a:schemeClr val="accent2"/>
            </a:solidFill>
            <a:prstDash val="sysDash"/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一个数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连续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减去两个数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,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等于这个数先减第二个减数再减第一个减数。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089358" y="5101694"/>
            <a:ext cx="13372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cs typeface="+mn-ea"/>
                <a:sym typeface="+mn-lt"/>
              </a:rPr>
              <a:t>(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cs typeface="+mn-ea"/>
                <a:sym typeface="+mn-lt"/>
              </a:rPr>
              <a:t>找相同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cs typeface="+mn-ea"/>
                <a:sym typeface="+mn-lt"/>
              </a:rPr>
              <a:t>)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484835" y="5521130"/>
            <a:ext cx="35173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用字母表示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:</a:t>
            </a:r>
            <a:r>
              <a:rPr kumimoji="0" lang="en-US" altLang="zh-CN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a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-</a:t>
            </a:r>
            <a:r>
              <a:rPr kumimoji="0" lang="en-US" altLang="zh-CN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b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-</a:t>
            </a:r>
            <a:r>
              <a:rPr kumimoji="0" lang="en-US" altLang="zh-CN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c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=</a:t>
            </a:r>
            <a:r>
              <a:rPr kumimoji="0" lang="en-US" altLang="zh-CN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a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-</a:t>
            </a:r>
            <a:r>
              <a:rPr kumimoji="0" lang="en-US" altLang="zh-CN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c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-</a:t>
            </a:r>
            <a:r>
              <a:rPr kumimoji="0" lang="en-US" altLang="zh-CN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b</a:t>
            </a:r>
            <a:endParaRPr kumimoji="0" lang="zh-CN" altLang="en-US" sz="2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248" y="1963245"/>
            <a:ext cx="2138723" cy="1567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178" y="1933332"/>
            <a:ext cx="2377161" cy="1921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8432" y="1996134"/>
            <a:ext cx="1929185" cy="1871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矩形 12"/>
          <p:cNvSpPr/>
          <p:nvPr/>
        </p:nvSpPr>
        <p:spPr>
          <a:xfrm>
            <a:off x="2960100" y="1963245"/>
            <a:ext cx="2197768" cy="169414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8112989" y="1877273"/>
            <a:ext cx="2520069" cy="203901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新知探究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341" y="4114543"/>
            <a:ext cx="2743457" cy="27434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-4258719" y="-919168"/>
            <a:ext cx="9103285" cy="9103285"/>
          </a:xfrm>
          <a:prstGeom prst="ellipse">
            <a:avLst/>
          </a:prstGeom>
          <a:blipFill>
            <a:blip r:embed="rId3"/>
            <a:stretch>
              <a:fillRect l="-39140" r="-17320"/>
            </a:stretch>
          </a:blipFill>
          <a:ln w="165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558415" y="2505670"/>
            <a:ext cx="3776663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290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60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cs typeface="+mn-ea"/>
                <a:sym typeface="+mn-lt"/>
              </a:rPr>
              <a:t>课堂练习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6844165" y="3858417"/>
            <a:ext cx="4162425" cy="4635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纸上得来终觉浅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,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绝知此事要躬行</a:t>
            </a:r>
          </a:p>
        </p:txBody>
      </p:sp>
      <p:sp>
        <p:nvSpPr>
          <p:cNvPr id="15" name="椭圆 14"/>
          <p:cNvSpPr>
            <a:spLocks noChangeAspect="1"/>
          </p:cNvSpPr>
          <p:nvPr/>
        </p:nvSpPr>
        <p:spPr>
          <a:xfrm>
            <a:off x="4085090" y="2644773"/>
            <a:ext cx="2087563" cy="2085975"/>
          </a:xfrm>
          <a:prstGeom prst="ellipse">
            <a:avLst/>
          </a:prstGeom>
          <a:gradFill>
            <a:gsLst>
              <a:gs pos="0">
                <a:srgbClr val="C00000"/>
              </a:gs>
              <a:gs pos="22000">
                <a:srgbClr val="FFC000"/>
              </a:gs>
              <a:gs pos="84000">
                <a:srgbClr val="00B0F0"/>
              </a:gs>
              <a:gs pos="62000">
                <a:srgbClr val="00B050"/>
              </a:gs>
              <a:gs pos="42000">
                <a:srgbClr val="92D050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800" dirty="0">
                <a:solidFill>
                  <a:schemeClr val="tx1"/>
                </a:solidFill>
                <a:cs typeface="+mn-ea"/>
                <a:sym typeface="+mn-lt"/>
              </a:rPr>
              <a:t>03</a:t>
            </a:r>
            <a:endParaRPr lang="zh-CN" altLang="en-US" sz="48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4386715" y="2793998"/>
            <a:ext cx="1800225" cy="18002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3</a:t>
            </a:r>
            <a:endParaRPr lang="zh-CN" altLang="en-US" sz="80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7" name="直接连接符 16"/>
          <p:cNvCxnSpPr/>
          <p:nvPr/>
        </p:nvCxnSpPr>
        <p:spPr>
          <a:xfrm flipV="1">
            <a:off x="6172653" y="3700461"/>
            <a:ext cx="470535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6143871" y="5270620"/>
            <a:ext cx="251354" cy="251354"/>
          </a:xfrm>
          <a:prstGeom prst="ellipse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5482610" y="5280085"/>
            <a:ext cx="236305" cy="236305"/>
          </a:xfrm>
          <a:prstGeom prst="ellipse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4139690" y="2866002"/>
            <a:ext cx="53581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868-52-48=868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（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52+</a:t>
            </a:r>
            <a:r>
              <a:rPr kumimoji="0" lang="en-US" altLang="zh-CN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 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）</a:t>
            </a:r>
          </a:p>
        </p:txBody>
      </p:sp>
      <p:sp>
        <p:nvSpPr>
          <p:cNvPr id="30" name="文本框 29"/>
          <p:cNvSpPr txBox="1">
            <a:spLocks noChangeArrowheads="1"/>
          </p:cNvSpPr>
          <p:nvPr/>
        </p:nvSpPr>
        <p:spPr bwMode="auto">
          <a:xfrm>
            <a:off x="3378448" y="2188922"/>
            <a:ext cx="6730082" cy="321934"/>
          </a:xfrm>
          <a:custGeom>
            <a:avLst/>
            <a:gdLst/>
            <a:ahLst/>
            <a:cxnLst/>
            <a:rect l="l" t="t" r="r" b="b"/>
            <a:pathLst>
              <a:path w="6730082" h="321934">
                <a:moveTo>
                  <a:pt x="1843521" y="245858"/>
                </a:moveTo>
                <a:cubicBezTo>
                  <a:pt x="1846150" y="245810"/>
                  <a:pt x="1849823" y="246599"/>
                  <a:pt x="1854539" y="248225"/>
                </a:cubicBezTo>
                <a:cubicBezTo>
                  <a:pt x="1873403" y="254728"/>
                  <a:pt x="1887604" y="262060"/>
                  <a:pt x="1897140" y="270219"/>
                </a:cubicBezTo>
                <a:cubicBezTo>
                  <a:pt x="1906676" y="278379"/>
                  <a:pt x="1909770" y="290002"/>
                  <a:pt x="1906422" y="305088"/>
                </a:cubicBezTo>
                <a:cubicBezTo>
                  <a:pt x="1903073" y="320174"/>
                  <a:pt x="1896265" y="321676"/>
                  <a:pt x="1885998" y="309594"/>
                </a:cubicBezTo>
                <a:cubicBezTo>
                  <a:pt x="1875730" y="297512"/>
                  <a:pt x="1863075" y="283943"/>
                  <a:pt x="1848032" y="268886"/>
                </a:cubicBezTo>
                <a:cubicBezTo>
                  <a:pt x="1837137" y="253678"/>
                  <a:pt x="1835633" y="246002"/>
                  <a:pt x="1843521" y="245858"/>
                </a:cubicBezTo>
                <a:close/>
                <a:moveTo>
                  <a:pt x="2906425" y="243111"/>
                </a:moveTo>
                <a:cubicBezTo>
                  <a:pt x="2909793" y="242885"/>
                  <a:pt x="2915796" y="244651"/>
                  <a:pt x="2924432" y="248408"/>
                </a:cubicBezTo>
                <a:cubicBezTo>
                  <a:pt x="2941705" y="255922"/>
                  <a:pt x="2953206" y="263526"/>
                  <a:pt x="2958935" y="271220"/>
                </a:cubicBezTo>
                <a:cubicBezTo>
                  <a:pt x="2964664" y="278913"/>
                  <a:pt x="2966087" y="288679"/>
                  <a:pt x="2963204" y="300517"/>
                </a:cubicBezTo>
                <a:cubicBezTo>
                  <a:pt x="2960322" y="312355"/>
                  <a:pt x="2954260" y="313659"/>
                  <a:pt x="2945017" y="304432"/>
                </a:cubicBezTo>
                <a:cubicBezTo>
                  <a:pt x="2935775" y="295204"/>
                  <a:pt x="2927160" y="285599"/>
                  <a:pt x="2919173" y="275619"/>
                </a:cubicBezTo>
                <a:cubicBezTo>
                  <a:pt x="2913007" y="266799"/>
                  <a:pt x="2908024" y="258181"/>
                  <a:pt x="2904223" y="249763"/>
                </a:cubicBezTo>
                <a:cubicBezTo>
                  <a:pt x="2902323" y="245554"/>
                  <a:pt x="2903057" y="243337"/>
                  <a:pt x="2906425" y="243111"/>
                </a:cubicBezTo>
                <a:close/>
                <a:moveTo>
                  <a:pt x="6684466" y="225715"/>
                </a:moveTo>
                <a:cubicBezTo>
                  <a:pt x="6681094" y="225905"/>
                  <a:pt x="6677815" y="227184"/>
                  <a:pt x="6674627" y="229554"/>
                </a:cubicBezTo>
                <a:cubicBezTo>
                  <a:pt x="6668253" y="234294"/>
                  <a:pt x="6665066" y="240610"/>
                  <a:pt x="6665066" y="248505"/>
                </a:cubicBezTo>
                <a:cubicBezTo>
                  <a:pt x="6665066" y="256399"/>
                  <a:pt x="6668615" y="262325"/>
                  <a:pt x="6675714" y="266283"/>
                </a:cubicBezTo>
                <a:cubicBezTo>
                  <a:pt x="6682813" y="270241"/>
                  <a:pt x="6689759" y="270040"/>
                  <a:pt x="6696557" y="265681"/>
                </a:cubicBezTo>
                <a:cubicBezTo>
                  <a:pt x="6703354" y="261307"/>
                  <a:pt x="6706549" y="254997"/>
                  <a:pt x="6706140" y="246752"/>
                </a:cubicBezTo>
                <a:cubicBezTo>
                  <a:pt x="6705731" y="238506"/>
                  <a:pt x="6701971" y="232394"/>
                  <a:pt x="6694858" y="228414"/>
                </a:cubicBezTo>
                <a:cubicBezTo>
                  <a:pt x="6691301" y="226424"/>
                  <a:pt x="6687837" y="225525"/>
                  <a:pt x="6684466" y="225715"/>
                </a:cubicBezTo>
                <a:close/>
                <a:moveTo>
                  <a:pt x="2120418" y="215609"/>
                </a:moveTo>
                <a:cubicBezTo>
                  <a:pt x="2124165" y="215907"/>
                  <a:pt x="2121747" y="219283"/>
                  <a:pt x="2113164" y="225736"/>
                </a:cubicBezTo>
                <a:cubicBezTo>
                  <a:pt x="2101721" y="234340"/>
                  <a:pt x="2088854" y="242561"/>
                  <a:pt x="2074564" y="250398"/>
                </a:cubicBezTo>
                <a:cubicBezTo>
                  <a:pt x="2060274" y="258235"/>
                  <a:pt x="2049354" y="265659"/>
                  <a:pt x="2041804" y="272672"/>
                </a:cubicBezTo>
                <a:cubicBezTo>
                  <a:pt x="2034253" y="279684"/>
                  <a:pt x="2025047" y="277970"/>
                  <a:pt x="2014184" y="267531"/>
                </a:cubicBezTo>
                <a:cubicBezTo>
                  <a:pt x="2003321" y="257091"/>
                  <a:pt x="1999819" y="251452"/>
                  <a:pt x="2003676" y="250613"/>
                </a:cubicBezTo>
                <a:cubicBezTo>
                  <a:pt x="2007534" y="249774"/>
                  <a:pt x="2014037" y="248698"/>
                  <a:pt x="2023186" y="247386"/>
                </a:cubicBezTo>
                <a:cubicBezTo>
                  <a:pt x="2032335" y="246074"/>
                  <a:pt x="2041567" y="243202"/>
                  <a:pt x="2050881" y="238771"/>
                </a:cubicBezTo>
                <a:cubicBezTo>
                  <a:pt x="2060195" y="234340"/>
                  <a:pt x="2070251" y="230325"/>
                  <a:pt x="2081049" y="226726"/>
                </a:cubicBezTo>
                <a:cubicBezTo>
                  <a:pt x="2092951" y="222137"/>
                  <a:pt x="2104140" y="218674"/>
                  <a:pt x="2114616" y="216336"/>
                </a:cubicBezTo>
                <a:cubicBezTo>
                  <a:pt x="2117235" y="215752"/>
                  <a:pt x="2119169" y="215509"/>
                  <a:pt x="2120418" y="215609"/>
                </a:cubicBezTo>
                <a:close/>
                <a:moveTo>
                  <a:pt x="6382657" y="210292"/>
                </a:moveTo>
                <a:lnTo>
                  <a:pt x="6358587" y="215304"/>
                </a:lnTo>
                <a:cubicBezTo>
                  <a:pt x="6353152" y="227507"/>
                  <a:pt x="6350589" y="234122"/>
                  <a:pt x="6350897" y="235147"/>
                </a:cubicBezTo>
                <a:cubicBezTo>
                  <a:pt x="6351205" y="236172"/>
                  <a:pt x="6352607" y="237043"/>
                  <a:pt x="6355102" y="237760"/>
                </a:cubicBezTo>
                <a:cubicBezTo>
                  <a:pt x="6357597" y="238477"/>
                  <a:pt x="6361821" y="240069"/>
                  <a:pt x="6367772" y="242536"/>
                </a:cubicBezTo>
                <a:cubicBezTo>
                  <a:pt x="6373250" y="235882"/>
                  <a:pt x="6378211" y="225134"/>
                  <a:pt x="6382657" y="210292"/>
                </a:cubicBezTo>
                <a:close/>
                <a:moveTo>
                  <a:pt x="3221745" y="204134"/>
                </a:moveTo>
                <a:cubicBezTo>
                  <a:pt x="3228655" y="204625"/>
                  <a:pt x="3234521" y="206269"/>
                  <a:pt x="3239343" y="209066"/>
                </a:cubicBezTo>
                <a:cubicBezTo>
                  <a:pt x="3248987" y="214658"/>
                  <a:pt x="3252895" y="219860"/>
                  <a:pt x="3251066" y="224671"/>
                </a:cubicBezTo>
                <a:cubicBezTo>
                  <a:pt x="3249238" y="229482"/>
                  <a:pt x="3242774" y="231888"/>
                  <a:pt x="3231675" y="231888"/>
                </a:cubicBezTo>
                <a:cubicBezTo>
                  <a:pt x="3222698" y="230985"/>
                  <a:pt x="3214302" y="230533"/>
                  <a:pt x="3206486" y="230533"/>
                </a:cubicBezTo>
                <a:cubicBezTo>
                  <a:pt x="3198513" y="230533"/>
                  <a:pt x="3186951" y="230977"/>
                  <a:pt x="3171801" y="231867"/>
                </a:cubicBezTo>
                <a:cubicBezTo>
                  <a:pt x="3156650" y="232756"/>
                  <a:pt x="3140959" y="234778"/>
                  <a:pt x="3124725" y="237932"/>
                </a:cubicBezTo>
                <a:cubicBezTo>
                  <a:pt x="3108492" y="241087"/>
                  <a:pt x="3097382" y="242894"/>
                  <a:pt x="3091395" y="243353"/>
                </a:cubicBezTo>
                <a:cubicBezTo>
                  <a:pt x="3085408" y="243812"/>
                  <a:pt x="3078109" y="239969"/>
                  <a:pt x="3069498" y="231823"/>
                </a:cubicBezTo>
                <a:cubicBezTo>
                  <a:pt x="3060887" y="223678"/>
                  <a:pt x="3062905" y="219606"/>
                  <a:pt x="3075553" y="219606"/>
                </a:cubicBezTo>
                <a:cubicBezTo>
                  <a:pt x="3085448" y="219606"/>
                  <a:pt x="3103810" y="218265"/>
                  <a:pt x="3130641" y="215583"/>
                </a:cubicBezTo>
                <a:cubicBezTo>
                  <a:pt x="3157471" y="212902"/>
                  <a:pt x="3179885" y="209747"/>
                  <a:pt x="3197882" y="206119"/>
                </a:cubicBezTo>
                <a:cubicBezTo>
                  <a:pt x="3206881" y="204305"/>
                  <a:pt x="3214835" y="203643"/>
                  <a:pt x="3221745" y="204134"/>
                </a:cubicBezTo>
                <a:close/>
                <a:moveTo>
                  <a:pt x="6686947" y="202795"/>
                </a:moveTo>
                <a:cubicBezTo>
                  <a:pt x="6692469" y="202917"/>
                  <a:pt x="6698113" y="204190"/>
                  <a:pt x="6703881" y="206613"/>
                </a:cubicBezTo>
                <a:cubicBezTo>
                  <a:pt x="6715418" y="211460"/>
                  <a:pt x="6723080" y="219140"/>
                  <a:pt x="6726865" y="229651"/>
                </a:cubicBezTo>
                <a:cubicBezTo>
                  <a:pt x="6730651" y="240162"/>
                  <a:pt x="6731095" y="250559"/>
                  <a:pt x="6728199" y="260841"/>
                </a:cubicBezTo>
                <a:cubicBezTo>
                  <a:pt x="6725301" y="271123"/>
                  <a:pt x="6719881" y="278992"/>
                  <a:pt x="6711937" y="284448"/>
                </a:cubicBezTo>
                <a:cubicBezTo>
                  <a:pt x="6703993" y="289905"/>
                  <a:pt x="6694553" y="292633"/>
                  <a:pt x="6683619" y="292633"/>
                </a:cubicBezTo>
                <a:cubicBezTo>
                  <a:pt x="6672684" y="292633"/>
                  <a:pt x="6662783" y="288195"/>
                  <a:pt x="6653913" y="279318"/>
                </a:cubicBezTo>
                <a:cubicBezTo>
                  <a:pt x="6645043" y="270442"/>
                  <a:pt x="6640609" y="260898"/>
                  <a:pt x="6640609" y="250688"/>
                </a:cubicBezTo>
                <a:cubicBezTo>
                  <a:pt x="6640609" y="240478"/>
                  <a:pt x="6642997" y="231547"/>
                  <a:pt x="6647771" y="223897"/>
                </a:cubicBezTo>
                <a:cubicBezTo>
                  <a:pt x="6652547" y="216246"/>
                  <a:pt x="6660208" y="210241"/>
                  <a:pt x="6670755" y="205882"/>
                </a:cubicBezTo>
                <a:cubicBezTo>
                  <a:pt x="6676029" y="203702"/>
                  <a:pt x="6681427" y="202673"/>
                  <a:pt x="6686947" y="202795"/>
                </a:cubicBezTo>
                <a:close/>
                <a:moveTo>
                  <a:pt x="5328570" y="199119"/>
                </a:moveTo>
                <a:cubicBezTo>
                  <a:pt x="5331278" y="199277"/>
                  <a:pt x="5334653" y="199958"/>
                  <a:pt x="5338695" y="201161"/>
                </a:cubicBezTo>
                <a:cubicBezTo>
                  <a:pt x="5354863" y="205972"/>
                  <a:pt x="5363439" y="212733"/>
                  <a:pt x="5364421" y="221445"/>
                </a:cubicBezTo>
                <a:cubicBezTo>
                  <a:pt x="5365403" y="230156"/>
                  <a:pt x="5363858" y="236549"/>
                  <a:pt x="5359785" y="240621"/>
                </a:cubicBezTo>
                <a:cubicBezTo>
                  <a:pt x="5355713" y="244694"/>
                  <a:pt x="5349475" y="242364"/>
                  <a:pt x="5341071" y="233630"/>
                </a:cubicBezTo>
                <a:cubicBezTo>
                  <a:pt x="5332668" y="224897"/>
                  <a:pt x="5326387" y="217620"/>
                  <a:pt x="5322228" y="211797"/>
                </a:cubicBezTo>
                <a:cubicBezTo>
                  <a:pt x="5318335" y="202871"/>
                  <a:pt x="5320449" y="198645"/>
                  <a:pt x="5328570" y="199119"/>
                </a:cubicBezTo>
                <a:close/>
                <a:moveTo>
                  <a:pt x="5009975" y="181814"/>
                </a:moveTo>
                <a:lnTo>
                  <a:pt x="4951369" y="188437"/>
                </a:lnTo>
                <a:cubicBezTo>
                  <a:pt x="4950035" y="190506"/>
                  <a:pt x="4948755" y="192146"/>
                  <a:pt x="4947526" y="193358"/>
                </a:cubicBezTo>
                <a:lnTo>
                  <a:pt x="4946095" y="194311"/>
                </a:lnTo>
                <a:lnTo>
                  <a:pt x="4953283" y="196149"/>
                </a:lnTo>
                <a:cubicBezTo>
                  <a:pt x="4959206" y="198436"/>
                  <a:pt x="4961694" y="200885"/>
                  <a:pt x="4960747" y="203494"/>
                </a:cubicBezTo>
                <a:cubicBezTo>
                  <a:pt x="4959801" y="206104"/>
                  <a:pt x="4958927" y="208764"/>
                  <a:pt x="4958123" y="211475"/>
                </a:cubicBezTo>
                <a:cubicBezTo>
                  <a:pt x="4971661" y="210686"/>
                  <a:pt x="4990052" y="208628"/>
                  <a:pt x="5013297" y="205301"/>
                </a:cubicBezTo>
                <a:cubicBezTo>
                  <a:pt x="5013297" y="198619"/>
                  <a:pt x="5012175" y="192578"/>
                  <a:pt x="5009931" y="187179"/>
                </a:cubicBezTo>
                <a:close/>
                <a:moveTo>
                  <a:pt x="5020654" y="180607"/>
                </a:moveTo>
                <a:lnTo>
                  <a:pt x="5012970" y="181476"/>
                </a:lnTo>
                <a:lnTo>
                  <a:pt x="5016846" y="181253"/>
                </a:lnTo>
                <a:lnTo>
                  <a:pt x="5023437" y="183232"/>
                </a:lnTo>
                <a:close/>
                <a:moveTo>
                  <a:pt x="1807356" y="168454"/>
                </a:moveTo>
                <a:cubicBezTo>
                  <a:pt x="1799913" y="171121"/>
                  <a:pt x="1789165" y="173609"/>
                  <a:pt x="1775112" y="175918"/>
                </a:cubicBezTo>
                <a:cubicBezTo>
                  <a:pt x="1777779" y="195880"/>
                  <a:pt x="1779902" y="212686"/>
                  <a:pt x="1781479" y="226338"/>
                </a:cubicBezTo>
                <a:cubicBezTo>
                  <a:pt x="1789854" y="225550"/>
                  <a:pt x="1798479" y="224044"/>
                  <a:pt x="1807356" y="221821"/>
                </a:cubicBezTo>
                <a:lnTo>
                  <a:pt x="1807356" y="204893"/>
                </a:lnTo>
                <a:cubicBezTo>
                  <a:pt x="1800616" y="205796"/>
                  <a:pt x="1793980" y="204487"/>
                  <a:pt x="1787448" y="200967"/>
                </a:cubicBezTo>
                <a:cubicBezTo>
                  <a:pt x="1780916" y="197446"/>
                  <a:pt x="1780834" y="194295"/>
                  <a:pt x="1787201" y="191513"/>
                </a:cubicBezTo>
                <a:cubicBezTo>
                  <a:pt x="1793568" y="188731"/>
                  <a:pt x="1800286" y="186279"/>
                  <a:pt x="1807356" y="184157"/>
                </a:cubicBezTo>
                <a:close/>
                <a:moveTo>
                  <a:pt x="1855206" y="161012"/>
                </a:moveTo>
                <a:cubicBezTo>
                  <a:pt x="1850796" y="161456"/>
                  <a:pt x="1843364" y="162797"/>
                  <a:pt x="1832910" y="165034"/>
                </a:cubicBezTo>
                <a:lnTo>
                  <a:pt x="1831813" y="179080"/>
                </a:lnTo>
                <a:lnTo>
                  <a:pt x="1840331" y="177854"/>
                </a:lnTo>
                <a:cubicBezTo>
                  <a:pt x="1845781" y="175976"/>
                  <a:pt x="1851122" y="176603"/>
                  <a:pt x="1856356" y="179736"/>
                </a:cubicBezTo>
                <a:cubicBezTo>
                  <a:pt x="1861591" y="182870"/>
                  <a:pt x="1861791" y="186677"/>
                  <a:pt x="1856959" y="191158"/>
                </a:cubicBezTo>
                <a:cubicBezTo>
                  <a:pt x="1852126" y="195640"/>
                  <a:pt x="1843608" y="199099"/>
                  <a:pt x="1831405" y="201537"/>
                </a:cubicBezTo>
                <a:lnTo>
                  <a:pt x="1829103" y="216874"/>
                </a:lnTo>
                <a:cubicBezTo>
                  <a:pt x="1840288" y="216042"/>
                  <a:pt x="1851646" y="215246"/>
                  <a:pt x="1863175" y="214486"/>
                </a:cubicBezTo>
                <a:cubicBezTo>
                  <a:pt x="1865556" y="203329"/>
                  <a:pt x="1866972" y="192126"/>
                  <a:pt x="1867423" y="180876"/>
                </a:cubicBezTo>
                <a:cubicBezTo>
                  <a:pt x="1867875" y="169626"/>
                  <a:pt x="1867054" y="163392"/>
                  <a:pt x="1864960" y="162173"/>
                </a:cubicBezTo>
                <a:cubicBezTo>
                  <a:pt x="1862867" y="160954"/>
                  <a:pt x="1859615" y="160567"/>
                  <a:pt x="1855206" y="161012"/>
                </a:cubicBezTo>
                <a:close/>
                <a:moveTo>
                  <a:pt x="3857812" y="160737"/>
                </a:moveTo>
                <a:cubicBezTo>
                  <a:pt x="3860312" y="159888"/>
                  <a:pt x="3865221" y="161470"/>
                  <a:pt x="3872538" y="165486"/>
                </a:cubicBezTo>
                <a:cubicBezTo>
                  <a:pt x="3887172" y="173516"/>
                  <a:pt x="3897547" y="182325"/>
                  <a:pt x="3903664" y="191911"/>
                </a:cubicBezTo>
                <a:cubicBezTo>
                  <a:pt x="3909780" y="201498"/>
                  <a:pt x="3910264" y="211457"/>
                  <a:pt x="3905116" y="221789"/>
                </a:cubicBezTo>
                <a:cubicBezTo>
                  <a:pt x="3899967" y="232121"/>
                  <a:pt x="3893722" y="232895"/>
                  <a:pt x="3886380" y="224112"/>
                </a:cubicBezTo>
                <a:cubicBezTo>
                  <a:pt x="3879038" y="215329"/>
                  <a:pt x="3873632" y="207459"/>
                  <a:pt x="3870161" y="200504"/>
                </a:cubicBezTo>
                <a:cubicBezTo>
                  <a:pt x="3866375" y="191986"/>
                  <a:pt x="3862167" y="182013"/>
                  <a:pt x="3857535" y="170584"/>
                </a:cubicBezTo>
                <a:cubicBezTo>
                  <a:pt x="3855219" y="164869"/>
                  <a:pt x="3855311" y="161587"/>
                  <a:pt x="3857812" y="160737"/>
                </a:cubicBezTo>
                <a:close/>
                <a:moveTo>
                  <a:pt x="4288658" y="154600"/>
                </a:moveTo>
                <a:cubicBezTo>
                  <a:pt x="4290976" y="154911"/>
                  <a:pt x="4293781" y="155546"/>
                  <a:pt x="4297072" y="156505"/>
                </a:cubicBezTo>
                <a:cubicBezTo>
                  <a:pt x="4310237" y="160341"/>
                  <a:pt x="4319712" y="166153"/>
                  <a:pt x="4325498" y="173939"/>
                </a:cubicBezTo>
                <a:cubicBezTo>
                  <a:pt x="4331284" y="181726"/>
                  <a:pt x="4332712" y="191305"/>
                  <a:pt x="4329779" y="202677"/>
                </a:cubicBezTo>
                <a:cubicBezTo>
                  <a:pt x="4326846" y="214049"/>
                  <a:pt x="4317601" y="211367"/>
                  <a:pt x="4302041" y="194632"/>
                </a:cubicBezTo>
                <a:cubicBezTo>
                  <a:pt x="4290354" y="178442"/>
                  <a:pt x="4283313" y="167081"/>
                  <a:pt x="4280918" y="160549"/>
                </a:cubicBezTo>
                <a:cubicBezTo>
                  <a:pt x="4279122" y="155650"/>
                  <a:pt x="4281702" y="153667"/>
                  <a:pt x="4288658" y="154600"/>
                </a:cubicBezTo>
                <a:close/>
                <a:moveTo>
                  <a:pt x="6158153" y="142596"/>
                </a:moveTo>
                <a:cubicBezTo>
                  <a:pt x="6154493" y="142738"/>
                  <a:pt x="6149619" y="143258"/>
                  <a:pt x="6143531" y="144158"/>
                </a:cubicBezTo>
                <a:cubicBezTo>
                  <a:pt x="6131356" y="145958"/>
                  <a:pt x="6116565" y="148041"/>
                  <a:pt x="6099155" y="150407"/>
                </a:cubicBezTo>
                <a:cubicBezTo>
                  <a:pt x="6100919" y="176664"/>
                  <a:pt x="6102188" y="194776"/>
                  <a:pt x="6102963" y="204742"/>
                </a:cubicBezTo>
                <a:cubicBezTo>
                  <a:pt x="6119483" y="203925"/>
                  <a:pt x="6138957" y="201852"/>
                  <a:pt x="6161385" y="198526"/>
                </a:cubicBezTo>
                <a:cubicBezTo>
                  <a:pt x="6163033" y="188616"/>
                  <a:pt x="6164747" y="177245"/>
                  <a:pt x="6166525" y="164410"/>
                </a:cubicBezTo>
                <a:cubicBezTo>
                  <a:pt x="6168303" y="151576"/>
                  <a:pt x="6167959" y="144542"/>
                  <a:pt x="6165493" y="143309"/>
                </a:cubicBezTo>
                <a:cubicBezTo>
                  <a:pt x="6164260" y="142692"/>
                  <a:pt x="6161813" y="142454"/>
                  <a:pt x="6158153" y="142596"/>
                </a:cubicBezTo>
                <a:close/>
                <a:moveTo>
                  <a:pt x="1519478" y="142596"/>
                </a:moveTo>
                <a:cubicBezTo>
                  <a:pt x="1515818" y="142738"/>
                  <a:pt x="1510944" y="143258"/>
                  <a:pt x="1504856" y="144158"/>
                </a:cubicBezTo>
                <a:cubicBezTo>
                  <a:pt x="1492681" y="145958"/>
                  <a:pt x="1477889" y="148041"/>
                  <a:pt x="1460481" y="150407"/>
                </a:cubicBezTo>
                <a:cubicBezTo>
                  <a:pt x="1462245" y="176664"/>
                  <a:pt x="1463514" y="194776"/>
                  <a:pt x="1464288" y="204742"/>
                </a:cubicBezTo>
                <a:cubicBezTo>
                  <a:pt x="1480808" y="203925"/>
                  <a:pt x="1500282" y="201852"/>
                  <a:pt x="1522710" y="198526"/>
                </a:cubicBezTo>
                <a:cubicBezTo>
                  <a:pt x="1524359" y="188616"/>
                  <a:pt x="1526073" y="177245"/>
                  <a:pt x="1527851" y="164410"/>
                </a:cubicBezTo>
                <a:cubicBezTo>
                  <a:pt x="1529629" y="151576"/>
                  <a:pt x="1529285" y="144542"/>
                  <a:pt x="1526818" y="143309"/>
                </a:cubicBezTo>
                <a:cubicBezTo>
                  <a:pt x="1525585" y="142692"/>
                  <a:pt x="1523138" y="142454"/>
                  <a:pt x="1519478" y="142596"/>
                </a:cubicBezTo>
                <a:close/>
                <a:moveTo>
                  <a:pt x="3907587" y="131486"/>
                </a:moveTo>
                <a:cubicBezTo>
                  <a:pt x="3910471" y="131273"/>
                  <a:pt x="3915254" y="133192"/>
                  <a:pt x="3921937" y="137243"/>
                </a:cubicBezTo>
                <a:cubicBezTo>
                  <a:pt x="3935302" y="145345"/>
                  <a:pt x="3943877" y="153494"/>
                  <a:pt x="3947663" y="161689"/>
                </a:cubicBezTo>
                <a:cubicBezTo>
                  <a:pt x="3951449" y="169885"/>
                  <a:pt x="3950979" y="178908"/>
                  <a:pt x="3946254" y="188760"/>
                </a:cubicBezTo>
                <a:cubicBezTo>
                  <a:pt x="3941529" y="198612"/>
                  <a:pt x="3935743" y="199160"/>
                  <a:pt x="3928895" y="190405"/>
                </a:cubicBezTo>
                <a:cubicBezTo>
                  <a:pt x="3922048" y="181651"/>
                  <a:pt x="3916753" y="173064"/>
                  <a:pt x="3913010" y="164647"/>
                </a:cubicBezTo>
                <a:cubicBezTo>
                  <a:pt x="3909253" y="156186"/>
                  <a:pt x="3906460" y="147478"/>
                  <a:pt x="3904632" y="138523"/>
                </a:cubicBezTo>
                <a:cubicBezTo>
                  <a:pt x="3903718" y="134045"/>
                  <a:pt x="3904702" y="131699"/>
                  <a:pt x="3907587" y="131486"/>
                </a:cubicBezTo>
                <a:close/>
                <a:moveTo>
                  <a:pt x="4212526" y="127273"/>
                </a:moveTo>
                <a:cubicBezTo>
                  <a:pt x="4207600" y="127710"/>
                  <a:pt x="4195063" y="129936"/>
                  <a:pt x="4174915" y="133952"/>
                </a:cubicBezTo>
                <a:lnTo>
                  <a:pt x="4176098" y="172347"/>
                </a:lnTo>
                <a:cubicBezTo>
                  <a:pt x="4184029" y="171602"/>
                  <a:pt x="4190628" y="169838"/>
                  <a:pt x="4195899" y="167056"/>
                </a:cubicBezTo>
                <a:cubicBezTo>
                  <a:pt x="4201169" y="164274"/>
                  <a:pt x="4206862" y="165891"/>
                  <a:pt x="4212978" y="171907"/>
                </a:cubicBezTo>
                <a:cubicBezTo>
                  <a:pt x="4219094" y="177922"/>
                  <a:pt x="4217337" y="182898"/>
                  <a:pt x="4207708" y="186835"/>
                </a:cubicBezTo>
                <a:cubicBezTo>
                  <a:pt x="4198079" y="190771"/>
                  <a:pt x="4187599" y="192739"/>
                  <a:pt x="4176270" y="192739"/>
                </a:cubicBezTo>
                <a:lnTo>
                  <a:pt x="4177432" y="227672"/>
                </a:lnTo>
                <a:cubicBezTo>
                  <a:pt x="4181964" y="227801"/>
                  <a:pt x="4188718" y="226034"/>
                  <a:pt x="4197695" y="222370"/>
                </a:cubicBezTo>
                <a:cubicBezTo>
                  <a:pt x="4206672" y="218706"/>
                  <a:pt x="4212691" y="218899"/>
                  <a:pt x="4215753" y="222950"/>
                </a:cubicBezTo>
                <a:cubicBezTo>
                  <a:pt x="4218815" y="227002"/>
                  <a:pt x="4221069" y="226743"/>
                  <a:pt x="4222518" y="222176"/>
                </a:cubicBezTo>
                <a:cubicBezTo>
                  <a:pt x="4223966" y="217609"/>
                  <a:pt x="4224916" y="202093"/>
                  <a:pt x="4225368" y="175628"/>
                </a:cubicBezTo>
                <a:cubicBezTo>
                  <a:pt x="4225819" y="149163"/>
                  <a:pt x="4225023" y="134378"/>
                  <a:pt x="4222980" y="131274"/>
                </a:cubicBezTo>
                <a:cubicBezTo>
                  <a:pt x="4220937" y="128169"/>
                  <a:pt x="4217452" y="126835"/>
                  <a:pt x="4212526" y="127273"/>
                </a:cubicBezTo>
                <a:close/>
                <a:moveTo>
                  <a:pt x="5280816" y="120943"/>
                </a:moveTo>
                <a:cubicBezTo>
                  <a:pt x="5282345" y="121214"/>
                  <a:pt x="5284128" y="121832"/>
                  <a:pt x="5286167" y="122798"/>
                </a:cubicBezTo>
                <a:cubicBezTo>
                  <a:pt x="5294319" y="126663"/>
                  <a:pt x="5300872" y="131051"/>
                  <a:pt x="5305827" y="135963"/>
                </a:cubicBezTo>
                <a:cubicBezTo>
                  <a:pt x="5310781" y="140874"/>
                  <a:pt x="5311201" y="145348"/>
                  <a:pt x="5307085" y="149385"/>
                </a:cubicBezTo>
                <a:cubicBezTo>
                  <a:pt x="5302970" y="153422"/>
                  <a:pt x="5299022" y="157541"/>
                  <a:pt x="5295244" y="161743"/>
                </a:cubicBezTo>
                <a:cubicBezTo>
                  <a:pt x="5291465" y="165945"/>
                  <a:pt x="5284421" y="174520"/>
                  <a:pt x="5274110" y="187469"/>
                </a:cubicBezTo>
                <a:cubicBezTo>
                  <a:pt x="5281237" y="193994"/>
                  <a:pt x="5285033" y="201189"/>
                  <a:pt x="5285500" y="209055"/>
                </a:cubicBezTo>
                <a:cubicBezTo>
                  <a:pt x="5285965" y="216920"/>
                  <a:pt x="5285969" y="233017"/>
                  <a:pt x="5285510" y="257345"/>
                </a:cubicBezTo>
                <a:cubicBezTo>
                  <a:pt x="5285052" y="281674"/>
                  <a:pt x="5282560" y="297011"/>
                  <a:pt x="5278036" y="303356"/>
                </a:cubicBezTo>
                <a:cubicBezTo>
                  <a:pt x="5273511" y="309702"/>
                  <a:pt x="5268323" y="308253"/>
                  <a:pt x="5262473" y="299011"/>
                </a:cubicBezTo>
                <a:cubicBezTo>
                  <a:pt x="5256622" y="289769"/>
                  <a:pt x="5254371" y="282548"/>
                  <a:pt x="5255718" y="277350"/>
                </a:cubicBezTo>
                <a:cubicBezTo>
                  <a:pt x="5257067" y="272152"/>
                  <a:pt x="5258866" y="261060"/>
                  <a:pt x="5261118" y="244074"/>
                </a:cubicBezTo>
                <a:cubicBezTo>
                  <a:pt x="5263369" y="227088"/>
                  <a:pt x="5263642" y="212228"/>
                  <a:pt x="5261935" y="199493"/>
                </a:cubicBezTo>
                <a:cubicBezTo>
                  <a:pt x="5244684" y="222395"/>
                  <a:pt x="5226626" y="238470"/>
                  <a:pt x="5207761" y="247720"/>
                </a:cubicBezTo>
                <a:cubicBezTo>
                  <a:pt x="5188897" y="256969"/>
                  <a:pt x="5186527" y="254169"/>
                  <a:pt x="5200652" y="239320"/>
                </a:cubicBezTo>
                <a:cubicBezTo>
                  <a:pt x="5214777" y="224471"/>
                  <a:pt x="5225852" y="212142"/>
                  <a:pt x="5233875" y="202333"/>
                </a:cubicBezTo>
                <a:cubicBezTo>
                  <a:pt x="5241898" y="192524"/>
                  <a:pt x="5249707" y="181812"/>
                  <a:pt x="5257300" y="170196"/>
                </a:cubicBezTo>
                <a:cubicBezTo>
                  <a:pt x="5264893" y="158581"/>
                  <a:pt x="5269564" y="149486"/>
                  <a:pt x="5271313" y="142911"/>
                </a:cubicBezTo>
                <a:cubicBezTo>
                  <a:pt x="5273063" y="136336"/>
                  <a:pt x="5273938" y="131327"/>
                  <a:pt x="5273938" y="127886"/>
                </a:cubicBezTo>
                <a:cubicBezTo>
                  <a:pt x="5273938" y="122444"/>
                  <a:pt x="5276231" y="120129"/>
                  <a:pt x="5280816" y="120943"/>
                </a:cubicBezTo>
                <a:close/>
                <a:moveTo>
                  <a:pt x="4532898" y="119956"/>
                </a:moveTo>
                <a:cubicBezTo>
                  <a:pt x="4537073" y="120249"/>
                  <a:pt x="4542197" y="121977"/>
                  <a:pt x="4548270" y="125143"/>
                </a:cubicBezTo>
                <a:cubicBezTo>
                  <a:pt x="4560416" y="131474"/>
                  <a:pt x="4563037" y="137515"/>
                  <a:pt x="4556132" y="143266"/>
                </a:cubicBezTo>
                <a:cubicBezTo>
                  <a:pt x="4549227" y="149016"/>
                  <a:pt x="4544728" y="156426"/>
                  <a:pt x="4542634" y="165496"/>
                </a:cubicBezTo>
                <a:cubicBezTo>
                  <a:pt x="4540541" y="174567"/>
                  <a:pt x="4541967" y="183809"/>
                  <a:pt x="4546915" y="193223"/>
                </a:cubicBezTo>
                <a:cubicBezTo>
                  <a:pt x="4551862" y="202638"/>
                  <a:pt x="4552988" y="214034"/>
                  <a:pt x="4550292" y="227414"/>
                </a:cubicBezTo>
                <a:cubicBezTo>
                  <a:pt x="4590602" y="238513"/>
                  <a:pt x="4619236" y="245852"/>
                  <a:pt x="4636193" y="249430"/>
                </a:cubicBezTo>
                <a:cubicBezTo>
                  <a:pt x="4653151" y="253008"/>
                  <a:pt x="4672933" y="255460"/>
                  <a:pt x="4695540" y="256786"/>
                </a:cubicBezTo>
                <a:cubicBezTo>
                  <a:pt x="4718147" y="258113"/>
                  <a:pt x="4741658" y="257191"/>
                  <a:pt x="4766072" y="254022"/>
                </a:cubicBezTo>
                <a:cubicBezTo>
                  <a:pt x="4790486" y="250853"/>
                  <a:pt x="4797948" y="254094"/>
                  <a:pt x="4788454" y="263745"/>
                </a:cubicBezTo>
                <a:lnTo>
                  <a:pt x="4750359" y="282158"/>
                </a:lnTo>
                <a:cubicBezTo>
                  <a:pt x="4730799" y="291837"/>
                  <a:pt x="4716470" y="296222"/>
                  <a:pt x="4707371" y="295311"/>
                </a:cubicBezTo>
                <a:cubicBezTo>
                  <a:pt x="4698272" y="294401"/>
                  <a:pt x="4679447" y="289109"/>
                  <a:pt x="4650895" y="279437"/>
                </a:cubicBezTo>
                <a:cubicBezTo>
                  <a:pt x="4622344" y="269764"/>
                  <a:pt x="4599475" y="262121"/>
                  <a:pt x="4582288" y="256507"/>
                </a:cubicBezTo>
                <a:cubicBezTo>
                  <a:pt x="4565102" y="250892"/>
                  <a:pt x="4553070" y="247185"/>
                  <a:pt x="4546194" y="245386"/>
                </a:cubicBezTo>
                <a:cubicBezTo>
                  <a:pt x="4539318" y="243586"/>
                  <a:pt x="4532438" y="244676"/>
                  <a:pt x="4525555" y="248655"/>
                </a:cubicBezTo>
                <a:cubicBezTo>
                  <a:pt x="4518672" y="252635"/>
                  <a:pt x="4511742" y="256234"/>
                  <a:pt x="4504765" y="259453"/>
                </a:cubicBezTo>
                <a:cubicBezTo>
                  <a:pt x="4497789" y="262673"/>
                  <a:pt x="4490106" y="260335"/>
                  <a:pt x="4481717" y="252441"/>
                </a:cubicBezTo>
                <a:cubicBezTo>
                  <a:pt x="4473328" y="244547"/>
                  <a:pt x="4472357" y="240270"/>
                  <a:pt x="4478802" y="239610"/>
                </a:cubicBezTo>
                <a:cubicBezTo>
                  <a:pt x="4485248" y="238951"/>
                  <a:pt x="4502991" y="234778"/>
                  <a:pt x="4532029" y="227091"/>
                </a:cubicBezTo>
                <a:cubicBezTo>
                  <a:pt x="4532388" y="226589"/>
                  <a:pt x="4531485" y="221900"/>
                  <a:pt x="4529319" y="213023"/>
                </a:cubicBezTo>
                <a:cubicBezTo>
                  <a:pt x="4527154" y="204147"/>
                  <a:pt x="4524232" y="196661"/>
                  <a:pt x="4520554" y="190567"/>
                </a:cubicBezTo>
                <a:cubicBezTo>
                  <a:pt x="4516875" y="184472"/>
                  <a:pt x="4516159" y="176338"/>
                  <a:pt x="4518403" y="166163"/>
                </a:cubicBezTo>
                <a:cubicBezTo>
                  <a:pt x="4520647" y="155989"/>
                  <a:pt x="4518335" y="151576"/>
                  <a:pt x="4511466" y="152924"/>
                </a:cubicBezTo>
                <a:cubicBezTo>
                  <a:pt x="4504597" y="154272"/>
                  <a:pt x="4497176" y="152823"/>
                  <a:pt x="4489202" y="148579"/>
                </a:cubicBezTo>
                <a:cubicBezTo>
                  <a:pt x="4481230" y="144334"/>
                  <a:pt x="4480136" y="141426"/>
                  <a:pt x="4485922" y="139856"/>
                </a:cubicBezTo>
                <a:cubicBezTo>
                  <a:pt x="4491708" y="138286"/>
                  <a:pt x="4498234" y="136440"/>
                  <a:pt x="4505496" y="134317"/>
                </a:cubicBezTo>
                <a:cubicBezTo>
                  <a:pt x="4512760" y="132195"/>
                  <a:pt x="4518668" y="128552"/>
                  <a:pt x="4523221" y="123390"/>
                </a:cubicBezTo>
                <a:cubicBezTo>
                  <a:pt x="4525498" y="120809"/>
                  <a:pt x="4528723" y="119664"/>
                  <a:pt x="4532898" y="119956"/>
                </a:cubicBezTo>
                <a:close/>
                <a:moveTo>
                  <a:pt x="6173032" y="113584"/>
                </a:moveTo>
                <a:cubicBezTo>
                  <a:pt x="6177245" y="113726"/>
                  <a:pt x="6181969" y="114979"/>
                  <a:pt x="6187207" y="117346"/>
                </a:cubicBezTo>
                <a:cubicBezTo>
                  <a:pt x="6197683" y="122078"/>
                  <a:pt x="6206323" y="127115"/>
                  <a:pt x="6213127" y="132457"/>
                </a:cubicBezTo>
                <a:cubicBezTo>
                  <a:pt x="6219932" y="137798"/>
                  <a:pt x="6219394" y="143746"/>
                  <a:pt x="6211514" y="150299"/>
                </a:cubicBezTo>
                <a:cubicBezTo>
                  <a:pt x="6203634" y="156853"/>
                  <a:pt x="6194532" y="173072"/>
                  <a:pt x="6184207" y="198956"/>
                </a:cubicBezTo>
                <a:cubicBezTo>
                  <a:pt x="6197701" y="212464"/>
                  <a:pt x="6199731" y="219530"/>
                  <a:pt x="6190295" y="220154"/>
                </a:cubicBezTo>
                <a:cubicBezTo>
                  <a:pt x="6180859" y="220778"/>
                  <a:pt x="6169663" y="221316"/>
                  <a:pt x="6156705" y="221767"/>
                </a:cubicBezTo>
                <a:cubicBezTo>
                  <a:pt x="6143749" y="222219"/>
                  <a:pt x="6125821" y="223671"/>
                  <a:pt x="6102919" y="226123"/>
                </a:cubicBezTo>
                <a:cubicBezTo>
                  <a:pt x="6102059" y="238986"/>
                  <a:pt x="6098833" y="246314"/>
                  <a:pt x="6093239" y="248107"/>
                </a:cubicBezTo>
                <a:cubicBezTo>
                  <a:pt x="6087647" y="249899"/>
                  <a:pt x="6083625" y="241535"/>
                  <a:pt x="6081173" y="223015"/>
                </a:cubicBezTo>
                <a:cubicBezTo>
                  <a:pt x="6078721" y="204495"/>
                  <a:pt x="6076147" y="187605"/>
                  <a:pt x="6073450" y="172347"/>
                </a:cubicBezTo>
                <a:cubicBezTo>
                  <a:pt x="6070755" y="157090"/>
                  <a:pt x="6067589" y="145176"/>
                  <a:pt x="6063953" y="136608"/>
                </a:cubicBezTo>
                <a:cubicBezTo>
                  <a:pt x="6060318" y="128040"/>
                  <a:pt x="6062827" y="124466"/>
                  <a:pt x="6071481" y="125885"/>
                </a:cubicBezTo>
                <a:cubicBezTo>
                  <a:pt x="6080137" y="127305"/>
                  <a:pt x="6086145" y="128653"/>
                  <a:pt x="6089507" y="129929"/>
                </a:cubicBezTo>
                <a:cubicBezTo>
                  <a:pt x="6092871" y="131205"/>
                  <a:pt x="6103407" y="130983"/>
                  <a:pt x="6121117" y="129262"/>
                </a:cubicBezTo>
                <a:cubicBezTo>
                  <a:pt x="6141953" y="124917"/>
                  <a:pt x="6155559" y="120662"/>
                  <a:pt x="6161933" y="116496"/>
                </a:cubicBezTo>
                <a:cubicBezTo>
                  <a:pt x="6165120" y="114413"/>
                  <a:pt x="6168820" y="113442"/>
                  <a:pt x="6173032" y="113584"/>
                </a:cubicBezTo>
                <a:close/>
                <a:moveTo>
                  <a:pt x="1534358" y="113584"/>
                </a:moveTo>
                <a:cubicBezTo>
                  <a:pt x="1538570" y="113726"/>
                  <a:pt x="1543295" y="114979"/>
                  <a:pt x="1548533" y="117346"/>
                </a:cubicBezTo>
                <a:cubicBezTo>
                  <a:pt x="1559009" y="122078"/>
                  <a:pt x="1567649" y="127115"/>
                  <a:pt x="1574453" y="132457"/>
                </a:cubicBezTo>
                <a:cubicBezTo>
                  <a:pt x="1581257" y="137798"/>
                  <a:pt x="1580720" y="143746"/>
                  <a:pt x="1572840" y="150299"/>
                </a:cubicBezTo>
                <a:cubicBezTo>
                  <a:pt x="1564960" y="156853"/>
                  <a:pt x="1555857" y="173072"/>
                  <a:pt x="1545532" y="198956"/>
                </a:cubicBezTo>
                <a:cubicBezTo>
                  <a:pt x="1559027" y="212464"/>
                  <a:pt x="1561056" y="219530"/>
                  <a:pt x="1551620" y="220154"/>
                </a:cubicBezTo>
                <a:cubicBezTo>
                  <a:pt x="1542184" y="220778"/>
                  <a:pt x="1530988" y="221316"/>
                  <a:pt x="1518031" y="221767"/>
                </a:cubicBezTo>
                <a:cubicBezTo>
                  <a:pt x="1505075" y="222219"/>
                  <a:pt x="1487146" y="223671"/>
                  <a:pt x="1464245" y="226123"/>
                </a:cubicBezTo>
                <a:cubicBezTo>
                  <a:pt x="1463385" y="238986"/>
                  <a:pt x="1460158" y="246314"/>
                  <a:pt x="1454565" y="248107"/>
                </a:cubicBezTo>
                <a:cubicBezTo>
                  <a:pt x="1448973" y="249899"/>
                  <a:pt x="1444951" y="241535"/>
                  <a:pt x="1442498" y="223015"/>
                </a:cubicBezTo>
                <a:cubicBezTo>
                  <a:pt x="1440046" y="204495"/>
                  <a:pt x="1437472" y="187605"/>
                  <a:pt x="1434776" y="172347"/>
                </a:cubicBezTo>
                <a:cubicBezTo>
                  <a:pt x="1432080" y="157090"/>
                  <a:pt x="1428914" y="145176"/>
                  <a:pt x="1425279" y="136608"/>
                </a:cubicBezTo>
                <a:cubicBezTo>
                  <a:pt x="1421644" y="128040"/>
                  <a:pt x="1424153" y="124466"/>
                  <a:pt x="1432808" y="125885"/>
                </a:cubicBezTo>
                <a:cubicBezTo>
                  <a:pt x="1441462" y="127305"/>
                  <a:pt x="1447470" y="128653"/>
                  <a:pt x="1450833" y="129929"/>
                </a:cubicBezTo>
                <a:cubicBezTo>
                  <a:pt x="1454196" y="131205"/>
                  <a:pt x="1464732" y="130983"/>
                  <a:pt x="1482443" y="129262"/>
                </a:cubicBezTo>
                <a:cubicBezTo>
                  <a:pt x="1503279" y="124917"/>
                  <a:pt x="1516884" y="120662"/>
                  <a:pt x="1523258" y="116496"/>
                </a:cubicBezTo>
                <a:cubicBezTo>
                  <a:pt x="1526446" y="114413"/>
                  <a:pt x="1530145" y="113442"/>
                  <a:pt x="1534358" y="113584"/>
                </a:cubicBezTo>
                <a:close/>
                <a:moveTo>
                  <a:pt x="2903287" y="112430"/>
                </a:moveTo>
                <a:cubicBezTo>
                  <a:pt x="2894346" y="113771"/>
                  <a:pt x="2879766" y="116865"/>
                  <a:pt x="2859546" y="121712"/>
                </a:cubicBezTo>
                <a:lnTo>
                  <a:pt x="2859546" y="134554"/>
                </a:lnTo>
                <a:cubicBezTo>
                  <a:pt x="2869398" y="133751"/>
                  <a:pt x="2877780" y="131973"/>
                  <a:pt x="2884692" y="129219"/>
                </a:cubicBezTo>
                <a:cubicBezTo>
                  <a:pt x="2891604" y="126466"/>
                  <a:pt x="2897913" y="127212"/>
                  <a:pt x="2903621" y="131456"/>
                </a:cubicBezTo>
                <a:cubicBezTo>
                  <a:pt x="2909328" y="135701"/>
                  <a:pt x="2909719" y="139756"/>
                  <a:pt x="2904793" y="143620"/>
                </a:cubicBezTo>
                <a:cubicBezTo>
                  <a:pt x="2899867" y="147485"/>
                  <a:pt x="2892679" y="150117"/>
                  <a:pt x="2883229" y="151515"/>
                </a:cubicBezTo>
                <a:cubicBezTo>
                  <a:pt x="2873779" y="152913"/>
                  <a:pt x="2865885" y="153160"/>
                  <a:pt x="2859546" y="152257"/>
                </a:cubicBezTo>
                <a:lnTo>
                  <a:pt x="2859546" y="162883"/>
                </a:lnTo>
                <a:cubicBezTo>
                  <a:pt x="2865827" y="162998"/>
                  <a:pt x="2873592" y="161453"/>
                  <a:pt x="2882842" y="158247"/>
                </a:cubicBezTo>
                <a:cubicBezTo>
                  <a:pt x="2892091" y="155042"/>
                  <a:pt x="2899519" y="155949"/>
                  <a:pt x="2905127" y="160969"/>
                </a:cubicBezTo>
                <a:cubicBezTo>
                  <a:pt x="2910734" y="165988"/>
                  <a:pt x="2910060" y="170060"/>
                  <a:pt x="2903105" y="173186"/>
                </a:cubicBezTo>
                <a:cubicBezTo>
                  <a:pt x="2896150" y="176313"/>
                  <a:pt x="2888671" y="178553"/>
                  <a:pt x="2880669" y="179908"/>
                </a:cubicBezTo>
                <a:cubicBezTo>
                  <a:pt x="2872668" y="181264"/>
                  <a:pt x="2865627" y="180593"/>
                  <a:pt x="2859546" y="177897"/>
                </a:cubicBezTo>
                <a:lnTo>
                  <a:pt x="2859546" y="192589"/>
                </a:lnTo>
                <a:cubicBezTo>
                  <a:pt x="2867692" y="192675"/>
                  <a:pt x="2876375" y="191122"/>
                  <a:pt x="2885595" y="187932"/>
                </a:cubicBezTo>
                <a:cubicBezTo>
                  <a:pt x="2894816" y="184741"/>
                  <a:pt x="2902226" y="185641"/>
                  <a:pt x="2907826" y="190631"/>
                </a:cubicBezTo>
                <a:cubicBezTo>
                  <a:pt x="2913426" y="195622"/>
                  <a:pt x="2913025" y="199687"/>
                  <a:pt x="2906622" y="202828"/>
                </a:cubicBezTo>
                <a:cubicBezTo>
                  <a:pt x="2900218" y="205968"/>
                  <a:pt x="2892091" y="207997"/>
                  <a:pt x="2882240" y="208915"/>
                </a:cubicBezTo>
                <a:cubicBezTo>
                  <a:pt x="2872388" y="209833"/>
                  <a:pt x="2864709" y="209840"/>
                  <a:pt x="2859202" y="208937"/>
                </a:cubicBezTo>
                <a:cubicBezTo>
                  <a:pt x="2858499" y="219806"/>
                  <a:pt x="2858163" y="224704"/>
                  <a:pt x="2858191" y="223628"/>
                </a:cubicBezTo>
                <a:cubicBezTo>
                  <a:pt x="2882899" y="220975"/>
                  <a:pt x="2902667" y="218487"/>
                  <a:pt x="2917495" y="216164"/>
                </a:cubicBezTo>
                <a:cubicBezTo>
                  <a:pt x="2918341" y="186996"/>
                  <a:pt x="2918764" y="164317"/>
                  <a:pt x="2918764" y="148127"/>
                </a:cubicBezTo>
                <a:cubicBezTo>
                  <a:pt x="2918764" y="132353"/>
                  <a:pt x="2918420" y="122124"/>
                  <a:pt x="2917732" y="117442"/>
                </a:cubicBezTo>
                <a:cubicBezTo>
                  <a:pt x="2917043" y="112760"/>
                  <a:pt x="2912229" y="111090"/>
                  <a:pt x="2903287" y="112430"/>
                </a:cubicBezTo>
                <a:close/>
                <a:moveTo>
                  <a:pt x="5390728" y="111011"/>
                </a:moveTo>
                <a:cubicBezTo>
                  <a:pt x="5398393" y="112423"/>
                  <a:pt x="5406069" y="114743"/>
                  <a:pt x="5413755" y="117969"/>
                </a:cubicBezTo>
                <a:cubicBezTo>
                  <a:pt x="5421441" y="121196"/>
                  <a:pt x="5424363" y="124767"/>
                  <a:pt x="5422520" y="128682"/>
                </a:cubicBezTo>
                <a:cubicBezTo>
                  <a:pt x="5420678" y="132596"/>
                  <a:pt x="5419347" y="140849"/>
                  <a:pt x="5418530" y="153440"/>
                </a:cubicBezTo>
                <a:cubicBezTo>
                  <a:pt x="5436456" y="149841"/>
                  <a:pt x="5450168" y="147141"/>
                  <a:pt x="5459669" y="145341"/>
                </a:cubicBezTo>
                <a:cubicBezTo>
                  <a:pt x="5469169" y="143542"/>
                  <a:pt x="5477959" y="147170"/>
                  <a:pt x="5486040" y="156226"/>
                </a:cubicBezTo>
                <a:cubicBezTo>
                  <a:pt x="5494121" y="165281"/>
                  <a:pt x="5490941" y="169809"/>
                  <a:pt x="5476500" y="169809"/>
                </a:cubicBezTo>
                <a:cubicBezTo>
                  <a:pt x="5465100" y="169809"/>
                  <a:pt x="5445777" y="171458"/>
                  <a:pt x="5418530" y="174757"/>
                </a:cubicBezTo>
                <a:cubicBezTo>
                  <a:pt x="5418530" y="208528"/>
                  <a:pt x="5419200" y="231684"/>
                  <a:pt x="5420541" y="244224"/>
                </a:cubicBezTo>
                <a:cubicBezTo>
                  <a:pt x="5421882" y="256765"/>
                  <a:pt x="5421602" y="268266"/>
                  <a:pt x="5419703" y="278727"/>
                </a:cubicBezTo>
                <a:cubicBezTo>
                  <a:pt x="5417802" y="289188"/>
                  <a:pt x="5412371" y="299068"/>
                  <a:pt x="5403408" y="308368"/>
                </a:cubicBezTo>
                <a:cubicBezTo>
                  <a:pt x="5394446" y="317668"/>
                  <a:pt x="5388046" y="317779"/>
                  <a:pt x="5384211" y="308701"/>
                </a:cubicBezTo>
                <a:cubicBezTo>
                  <a:pt x="5380374" y="299624"/>
                  <a:pt x="5373186" y="289926"/>
                  <a:pt x="5362646" y="279609"/>
                </a:cubicBezTo>
                <a:cubicBezTo>
                  <a:pt x="5352106" y="269291"/>
                  <a:pt x="5352956" y="265254"/>
                  <a:pt x="5365195" y="267498"/>
                </a:cubicBezTo>
                <a:cubicBezTo>
                  <a:pt x="5377435" y="269743"/>
                  <a:pt x="5384655" y="270951"/>
                  <a:pt x="5386856" y="271123"/>
                </a:cubicBezTo>
                <a:cubicBezTo>
                  <a:pt x="5389057" y="271295"/>
                  <a:pt x="5390585" y="264727"/>
                  <a:pt x="5391438" y="251419"/>
                </a:cubicBezTo>
                <a:cubicBezTo>
                  <a:pt x="5392291" y="238112"/>
                  <a:pt x="5392718" y="213604"/>
                  <a:pt x="5392718" y="177897"/>
                </a:cubicBezTo>
                <a:cubicBezTo>
                  <a:pt x="5360725" y="183303"/>
                  <a:pt x="5340462" y="186906"/>
                  <a:pt x="5331929" y="188706"/>
                </a:cubicBezTo>
                <a:cubicBezTo>
                  <a:pt x="5323397" y="190506"/>
                  <a:pt x="5313850" y="187333"/>
                  <a:pt x="5303289" y="179188"/>
                </a:cubicBezTo>
                <a:cubicBezTo>
                  <a:pt x="5292727" y="171043"/>
                  <a:pt x="5293318" y="166970"/>
                  <a:pt x="5305063" y="166970"/>
                </a:cubicBezTo>
                <a:cubicBezTo>
                  <a:pt x="5314972" y="166970"/>
                  <a:pt x="5326813" y="166303"/>
                  <a:pt x="5340588" y="164969"/>
                </a:cubicBezTo>
                <a:cubicBezTo>
                  <a:pt x="5354361" y="163636"/>
                  <a:pt x="5371293" y="161757"/>
                  <a:pt x="5391384" y="159334"/>
                </a:cubicBezTo>
                <a:cubicBezTo>
                  <a:pt x="5391384" y="141896"/>
                  <a:pt x="5389359" y="129130"/>
                  <a:pt x="5385308" y="121035"/>
                </a:cubicBezTo>
                <a:cubicBezTo>
                  <a:pt x="5381256" y="112940"/>
                  <a:pt x="5383063" y="109598"/>
                  <a:pt x="5390728" y="111011"/>
                </a:cubicBezTo>
                <a:close/>
                <a:moveTo>
                  <a:pt x="5823327" y="110899"/>
                </a:moveTo>
                <a:cubicBezTo>
                  <a:pt x="5833307" y="111384"/>
                  <a:pt x="5841993" y="115695"/>
                  <a:pt x="5849387" y="123831"/>
                </a:cubicBezTo>
                <a:cubicBezTo>
                  <a:pt x="5859247" y="134679"/>
                  <a:pt x="5856501" y="139878"/>
                  <a:pt x="5841149" y="139426"/>
                </a:cubicBezTo>
                <a:cubicBezTo>
                  <a:pt x="5825799" y="138974"/>
                  <a:pt x="5809651" y="139200"/>
                  <a:pt x="5792708" y="140104"/>
                </a:cubicBezTo>
                <a:cubicBezTo>
                  <a:pt x="5775765" y="141007"/>
                  <a:pt x="5745146" y="143445"/>
                  <a:pt x="5700849" y="147417"/>
                </a:cubicBezTo>
                <a:cubicBezTo>
                  <a:pt x="5708047" y="152049"/>
                  <a:pt x="5709155" y="156326"/>
                  <a:pt x="5704172" y="160248"/>
                </a:cubicBezTo>
                <a:cubicBezTo>
                  <a:pt x="5699189" y="164170"/>
                  <a:pt x="5694238" y="168519"/>
                  <a:pt x="5689319" y="173294"/>
                </a:cubicBezTo>
                <a:cubicBezTo>
                  <a:pt x="5684401" y="178069"/>
                  <a:pt x="5682364" y="180457"/>
                  <a:pt x="5683210" y="180457"/>
                </a:cubicBezTo>
                <a:cubicBezTo>
                  <a:pt x="5687469" y="180457"/>
                  <a:pt x="5695242" y="179589"/>
                  <a:pt x="5706527" y="177854"/>
                </a:cubicBezTo>
                <a:cubicBezTo>
                  <a:pt x="5717813" y="176119"/>
                  <a:pt x="5726657" y="173642"/>
                  <a:pt x="5733061" y="170422"/>
                </a:cubicBezTo>
                <a:cubicBezTo>
                  <a:pt x="5739463" y="167203"/>
                  <a:pt x="5745777" y="167282"/>
                  <a:pt x="5752000" y="170659"/>
                </a:cubicBezTo>
                <a:cubicBezTo>
                  <a:pt x="5758224" y="174036"/>
                  <a:pt x="5765426" y="178819"/>
                  <a:pt x="5773607" y="185006"/>
                </a:cubicBezTo>
                <a:cubicBezTo>
                  <a:pt x="5781789" y="191194"/>
                  <a:pt x="5783771" y="196421"/>
                  <a:pt x="5779555" y="200687"/>
                </a:cubicBezTo>
                <a:cubicBezTo>
                  <a:pt x="5775339" y="204954"/>
                  <a:pt x="5772170" y="211123"/>
                  <a:pt x="5770047" y="219197"/>
                </a:cubicBezTo>
                <a:cubicBezTo>
                  <a:pt x="5767925" y="227270"/>
                  <a:pt x="5765035" y="240227"/>
                  <a:pt x="5761379" y="258066"/>
                </a:cubicBezTo>
                <a:cubicBezTo>
                  <a:pt x="5757722" y="275905"/>
                  <a:pt x="5752556" y="289349"/>
                  <a:pt x="5745881" y="298398"/>
                </a:cubicBezTo>
                <a:cubicBezTo>
                  <a:pt x="5739205" y="307447"/>
                  <a:pt x="5731095" y="314373"/>
                  <a:pt x="5721553" y="319177"/>
                </a:cubicBezTo>
                <a:cubicBezTo>
                  <a:pt x="5712009" y="323981"/>
                  <a:pt x="5706435" y="322507"/>
                  <a:pt x="5704828" y="314757"/>
                </a:cubicBezTo>
                <a:cubicBezTo>
                  <a:pt x="5703222" y="307006"/>
                  <a:pt x="5695829" y="297530"/>
                  <a:pt x="5682651" y="286331"/>
                </a:cubicBezTo>
                <a:cubicBezTo>
                  <a:pt x="5669473" y="275131"/>
                  <a:pt x="5670587" y="271553"/>
                  <a:pt x="5685996" y="275597"/>
                </a:cubicBezTo>
                <a:cubicBezTo>
                  <a:pt x="5701405" y="279641"/>
                  <a:pt x="5711209" y="281523"/>
                  <a:pt x="5715411" y="281243"/>
                </a:cubicBezTo>
                <a:cubicBezTo>
                  <a:pt x="5719613" y="280964"/>
                  <a:pt x="5723399" y="276608"/>
                  <a:pt x="5726769" y="268176"/>
                </a:cubicBezTo>
                <a:cubicBezTo>
                  <a:pt x="5730139" y="259744"/>
                  <a:pt x="5733609" y="246049"/>
                  <a:pt x="5737179" y="227091"/>
                </a:cubicBezTo>
                <a:cubicBezTo>
                  <a:pt x="5740750" y="208133"/>
                  <a:pt x="5740801" y="197446"/>
                  <a:pt x="5737330" y="195030"/>
                </a:cubicBezTo>
                <a:cubicBezTo>
                  <a:pt x="5733860" y="192614"/>
                  <a:pt x="5723305" y="192736"/>
                  <a:pt x="5705667" y="195396"/>
                </a:cubicBezTo>
                <a:cubicBezTo>
                  <a:pt x="5688029" y="198056"/>
                  <a:pt x="5673466" y="202329"/>
                  <a:pt x="5661980" y="208216"/>
                </a:cubicBezTo>
                <a:cubicBezTo>
                  <a:pt x="5650493" y="214103"/>
                  <a:pt x="5644173" y="212353"/>
                  <a:pt x="5643019" y="202967"/>
                </a:cubicBezTo>
                <a:cubicBezTo>
                  <a:pt x="5641864" y="193582"/>
                  <a:pt x="5646274" y="185924"/>
                  <a:pt x="5656247" y="179994"/>
                </a:cubicBezTo>
                <a:cubicBezTo>
                  <a:pt x="5666221" y="174065"/>
                  <a:pt x="5672935" y="164367"/>
                  <a:pt x="5676391" y="150902"/>
                </a:cubicBezTo>
                <a:cubicBezTo>
                  <a:pt x="5639437" y="156308"/>
                  <a:pt x="5614751" y="160133"/>
                  <a:pt x="5602332" y="162377"/>
                </a:cubicBezTo>
                <a:cubicBezTo>
                  <a:pt x="5589913" y="164622"/>
                  <a:pt x="5578003" y="160997"/>
                  <a:pt x="5566603" y="151504"/>
                </a:cubicBezTo>
                <a:cubicBezTo>
                  <a:pt x="5555202" y="142011"/>
                  <a:pt x="5557633" y="137264"/>
                  <a:pt x="5573895" y="137264"/>
                </a:cubicBezTo>
                <a:cubicBezTo>
                  <a:pt x="5588450" y="137264"/>
                  <a:pt x="5604282" y="136608"/>
                  <a:pt x="5621390" y="135296"/>
                </a:cubicBezTo>
                <a:cubicBezTo>
                  <a:pt x="5638498" y="133984"/>
                  <a:pt x="5660858" y="131743"/>
                  <a:pt x="5688469" y="128574"/>
                </a:cubicBezTo>
                <a:cubicBezTo>
                  <a:pt x="5716081" y="125405"/>
                  <a:pt x="5740113" y="122487"/>
                  <a:pt x="5760561" y="119819"/>
                </a:cubicBezTo>
                <a:cubicBezTo>
                  <a:pt x="5781011" y="117152"/>
                  <a:pt x="5798463" y="114442"/>
                  <a:pt x="5812917" y="111688"/>
                </a:cubicBezTo>
                <a:cubicBezTo>
                  <a:pt x="5816531" y="111000"/>
                  <a:pt x="5820001" y="110737"/>
                  <a:pt x="5823327" y="110899"/>
                </a:cubicBezTo>
                <a:close/>
                <a:moveTo>
                  <a:pt x="3985791" y="104803"/>
                </a:moveTo>
                <a:cubicBezTo>
                  <a:pt x="3986966" y="104493"/>
                  <a:pt x="3988375" y="104579"/>
                  <a:pt x="3990017" y="105063"/>
                </a:cubicBezTo>
                <a:cubicBezTo>
                  <a:pt x="3996585" y="106999"/>
                  <a:pt x="4004712" y="111298"/>
                  <a:pt x="4014399" y="117959"/>
                </a:cubicBezTo>
                <a:cubicBezTo>
                  <a:pt x="4024086" y="124620"/>
                  <a:pt x="4026731" y="130424"/>
                  <a:pt x="4022336" y="135371"/>
                </a:cubicBezTo>
                <a:cubicBezTo>
                  <a:pt x="4017941" y="140319"/>
                  <a:pt x="4013850" y="145947"/>
                  <a:pt x="4010064" y="152257"/>
                </a:cubicBezTo>
                <a:cubicBezTo>
                  <a:pt x="4006279" y="158567"/>
                  <a:pt x="3999388" y="171720"/>
                  <a:pt x="3989393" y="191718"/>
                </a:cubicBezTo>
                <a:cubicBezTo>
                  <a:pt x="3979398" y="211715"/>
                  <a:pt x="3964678" y="234053"/>
                  <a:pt x="3945232" y="258733"/>
                </a:cubicBezTo>
                <a:cubicBezTo>
                  <a:pt x="3973339" y="256998"/>
                  <a:pt x="3995269" y="254764"/>
                  <a:pt x="4011022" y="252032"/>
                </a:cubicBezTo>
                <a:cubicBezTo>
                  <a:pt x="4026774" y="249301"/>
                  <a:pt x="4038870" y="253029"/>
                  <a:pt x="4047310" y="263218"/>
                </a:cubicBezTo>
                <a:cubicBezTo>
                  <a:pt x="4055749" y="273407"/>
                  <a:pt x="4056380" y="278831"/>
                  <a:pt x="4049203" y="279490"/>
                </a:cubicBezTo>
                <a:cubicBezTo>
                  <a:pt x="4042025" y="280150"/>
                  <a:pt x="4033421" y="280254"/>
                  <a:pt x="4023390" y="279802"/>
                </a:cubicBezTo>
                <a:cubicBezTo>
                  <a:pt x="4013359" y="279351"/>
                  <a:pt x="3998159" y="279347"/>
                  <a:pt x="3977788" y="279792"/>
                </a:cubicBezTo>
                <a:cubicBezTo>
                  <a:pt x="3957418" y="280236"/>
                  <a:pt x="3934033" y="282487"/>
                  <a:pt x="3907632" y="286546"/>
                </a:cubicBezTo>
                <a:cubicBezTo>
                  <a:pt x="3881232" y="290604"/>
                  <a:pt x="3864511" y="293307"/>
                  <a:pt x="3857470" y="294655"/>
                </a:cubicBezTo>
                <a:cubicBezTo>
                  <a:pt x="3850429" y="296003"/>
                  <a:pt x="3841900" y="292110"/>
                  <a:pt x="3831884" y="282975"/>
                </a:cubicBezTo>
                <a:cubicBezTo>
                  <a:pt x="3821867" y="273840"/>
                  <a:pt x="3819293" y="268868"/>
                  <a:pt x="3824162" y="268058"/>
                </a:cubicBezTo>
                <a:cubicBezTo>
                  <a:pt x="3829030" y="267247"/>
                  <a:pt x="3835085" y="267072"/>
                  <a:pt x="3842327" y="267531"/>
                </a:cubicBezTo>
                <a:cubicBezTo>
                  <a:pt x="3849569" y="267990"/>
                  <a:pt x="3877876" y="265623"/>
                  <a:pt x="3927250" y="260432"/>
                </a:cubicBezTo>
                <a:cubicBezTo>
                  <a:pt x="3949133" y="220151"/>
                  <a:pt x="3963874" y="189090"/>
                  <a:pt x="3971475" y="167250"/>
                </a:cubicBezTo>
                <a:cubicBezTo>
                  <a:pt x="3979075" y="145409"/>
                  <a:pt x="3982424" y="129101"/>
                  <a:pt x="3981520" y="118324"/>
                </a:cubicBezTo>
                <a:cubicBezTo>
                  <a:pt x="3980843" y="110242"/>
                  <a:pt x="3982266" y="105735"/>
                  <a:pt x="3985791" y="104803"/>
                </a:cubicBezTo>
                <a:close/>
                <a:moveTo>
                  <a:pt x="5010904" y="94203"/>
                </a:moveTo>
                <a:cubicBezTo>
                  <a:pt x="5006670" y="94438"/>
                  <a:pt x="5000943" y="95118"/>
                  <a:pt x="4993723" y="96244"/>
                </a:cubicBezTo>
                <a:cubicBezTo>
                  <a:pt x="4979282" y="98495"/>
                  <a:pt x="4963365" y="100804"/>
                  <a:pt x="4945970" y="103170"/>
                </a:cubicBezTo>
                <a:cubicBezTo>
                  <a:pt x="4945970" y="109652"/>
                  <a:pt x="4946156" y="113359"/>
                  <a:pt x="4946529" y="114291"/>
                </a:cubicBezTo>
                <a:cubicBezTo>
                  <a:pt x="4956037" y="113502"/>
                  <a:pt x="4966376" y="111057"/>
                  <a:pt x="4977547" y="106956"/>
                </a:cubicBezTo>
                <a:cubicBezTo>
                  <a:pt x="4988718" y="102855"/>
                  <a:pt x="4997272" y="104181"/>
                  <a:pt x="5003209" y="110936"/>
                </a:cubicBezTo>
                <a:cubicBezTo>
                  <a:pt x="5009146" y="117690"/>
                  <a:pt x="5004761" y="122662"/>
                  <a:pt x="4990056" y="125853"/>
                </a:cubicBezTo>
                <a:cubicBezTo>
                  <a:pt x="4975349" y="129044"/>
                  <a:pt x="4961558" y="131005"/>
                  <a:pt x="4948680" y="131736"/>
                </a:cubicBezTo>
                <a:cubicBezTo>
                  <a:pt x="4949584" y="135464"/>
                  <a:pt x="4950035" y="138648"/>
                  <a:pt x="4950035" y="141287"/>
                </a:cubicBezTo>
                <a:cubicBezTo>
                  <a:pt x="4960820" y="138920"/>
                  <a:pt x="4971349" y="136307"/>
                  <a:pt x="4981624" y="133446"/>
                </a:cubicBezTo>
                <a:cubicBezTo>
                  <a:pt x="4991898" y="130585"/>
                  <a:pt x="5000000" y="132267"/>
                  <a:pt x="5005930" y="138490"/>
                </a:cubicBezTo>
                <a:cubicBezTo>
                  <a:pt x="5011859" y="144714"/>
                  <a:pt x="5008414" y="149461"/>
                  <a:pt x="4995594" y="152730"/>
                </a:cubicBezTo>
                <a:cubicBezTo>
                  <a:pt x="4982774" y="156000"/>
                  <a:pt x="4968032" y="158022"/>
                  <a:pt x="4951369" y="158796"/>
                </a:cubicBezTo>
                <a:lnTo>
                  <a:pt x="4952380" y="172347"/>
                </a:lnTo>
                <a:cubicBezTo>
                  <a:pt x="4953398" y="171573"/>
                  <a:pt x="4962182" y="169809"/>
                  <a:pt x="4978730" y="167056"/>
                </a:cubicBezTo>
                <a:cubicBezTo>
                  <a:pt x="4995279" y="164303"/>
                  <a:pt x="5005482" y="162926"/>
                  <a:pt x="5009339" y="162926"/>
                </a:cubicBezTo>
                <a:cubicBezTo>
                  <a:pt x="5014101" y="162926"/>
                  <a:pt x="5017779" y="162912"/>
                  <a:pt x="5020374" y="162883"/>
                </a:cubicBezTo>
                <a:cubicBezTo>
                  <a:pt x="5022855" y="138576"/>
                  <a:pt x="5023891" y="121486"/>
                  <a:pt x="5023483" y="111613"/>
                </a:cubicBezTo>
                <a:cubicBezTo>
                  <a:pt x="5023074" y="101740"/>
                  <a:pt x="5021622" y="96147"/>
                  <a:pt x="5019126" y="94835"/>
                </a:cubicBezTo>
                <a:cubicBezTo>
                  <a:pt x="5017879" y="94179"/>
                  <a:pt x="5015138" y="93968"/>
                  <a:pt x="5010904" y="94203"/>
                </a:cubicBezTo>
                <a:close/>
                <a:moveTo>
                  <a:pt x="4727547" y="91404"/>
                </a:moveTo>
                <a:cubicBezTo>
                  <a:pt x="4735643" y="90472"/>
                  <a:pt x="4742992" y="93928"/>
                  <a:pt x="4749596" y="101772"/>
                </a:cubicBezTo>
                <a:cubicBezTo>
                  <a:pt x="4756199" y="109616"/>
                  <a:pt x="4753037" y="114366"/>
                  <a:pt x="4740109" y="116023"/>
                </a:cubicBezTo>
                <a:cubicBezTo>
                  <a:pt x="4727182" y="117679"/>
                  <a:pt x="4702148" y="120493"/>
                  <a:pt x="4665006" y="124466"/>
                </a:cubicBezTo>
                <a:cubicBezTo>
                  <a:pt x="4670413" y="128997"/>
                  <a:pt x="4670241" y="134314"/>
                  <a:pt x="4664490" y="140415"/>
                </a:cubicBezTo>
                <a:cubicBezTo>
                  <a:pt x="4658740" y="146517"/>
                  <a:pt x="4653007" y="153741"/>
                  <a:pt x="4647292" y="162087"/>
                </a:cubicBezTo>
                <a:cubicBezTo>
                  <a:pt x="4641578" y="170433"/>
                  <a:pt x="4636354" y="177833"/>
                  <a:pt x="4631622" y="184286"/>
                </a:cubicBezTo>
                <a:cubicBezTo>
                  <a:pt x="4626890" y="190739"/>
                  <a:pt x="4625399" y="193965"/>
                  <a:pt x="4627148" y="193965"/>
                </a:cubicBezTo>
                <a:cubicBezTo>
                  <a:pt x="4632282" y="193965"/>
                  <a:pt x="4654746" y="190215"/>
                  <a:pt x="4694540" y="182715"/>
                </a:cubicBezTo>
                <a:cubicBezTo>
                  <a:pt x="4692188" y="178184"/>
                  <a:pt x="4689353" y="173606"/>
                  <a:pt x="4686033" y="168981"/>
                </a:cubicBezTo>
                <a:cubicBezTo>
                  <a:pt x="4682713" y="164356"/>
                  <a:pt x="4682469" y="160162"/>
                  <a:pt x="4685301" y="156398"/>
                </a:cubicBezTo>
                <a:cubicBezTo>
                  <a:pt x="4688134" y="152633"/>
                  <a:pt x="4696903" y="155516"/>
                  <a:pt x="4711608" y="165045"/>
                </a:cubicBezTo>
                <a:cubicBezTo>
                  <a:pt x="4726314" y="174574"/>
                  <a:pt x="4734600" y="184791"/>
                  <a:pt x="4736463" y="195697"/>
                </a:cubicBezTo>
                <a:cubicBezTo>
                  <a:pt x="4738328" y="206603"/>
                  <a:pt x="4737381" y="216035"/>
                  <a:pt x="4733624" y="223994"/>
                </a:cubicBezTo>
                <a:cubicBezTo>
                  <a:pt x="4729867" y="231953"/>
                  <a:pt x="4724508" y="231748"/>
                  <a:pt x="4717545" y="223381"/>
                </a:cubicBezTo>
                <a:cubicBezTo>
                  <a:pt x="4710583" y="215013"/>
                  <a:pt x="4704521" y="206155"/>
                  <a:pt x="4699358" y="196805"/>
                </a:cubicBezTo>
                <a:cubicBezTo>
                  <a:pt x="4662160" y="207416"/>
                  <a:pt x="4638158" y="215196"/>
                  <a:pt x="4627352" y="220143"/>
                </a:cubicBezTo>
                <a:cubicBezTo>
                  <a:pt x="4616547" y="225091"/>
                  <a:pt x="4608373" y="228737"/>
                  <a:pt x="4602831" y="231081"/>
                </a:cubicBezTo>
                <a:cubicBezTo>
                  <a:pt x="4597289" y="233426"/>
                  <a:pt x="4593417" y="229457"/>
                  <a:pt x="4591215" y="219175"/>
                </a:cubicBezTo>
                <a:cubicBezTo>
                  <a:pt x="4589014" y="208894"/>
                  <a:pt x="4590488" y="202319"/>
                  <a:pt x="4595635" y="199450"/>
                </a:cubicBezTo>
                <a:cubicBezTo>
                  <a:pt x="4600784" y="196582"/>
                  <a:pt x="4608660" y="185429"/>
                  <a:pt x="4619265" y="165991"/>
                </a:cubicBezTo>
                <a:cubicBezTo>
                  <a:pt x="4629869" y="146553"/>
                  <a:pt x="4635616" y="133428"/>
                  <a:pt x="4636505" y="126617"/>
                </a:cubicBezTo>
                <a:cubicBezTo>
                  <a:pt x="4625506" y="130173"/>
                  <a:pt x="4615207" y="132410"/>
                  <a:pt x="4605605" y="133328"/>
                </a:cubicBezTo>
                <a:cubicBezTo>
                  <a:pt x="4596005" y="134246"/>
                  <a:pt x="4586831" y="131643"/>
                  <a:pt x="4578083" y="125520"/>
                </a:cubicBezTo>
                <a:cubicBezTo>
                  <a:pt x="4569336" y="119396"/>
                  <a:pt x="4569999" y="116012"/>
                  <a:pt x="4580073" y="115367"/>
                </a:cubicBezTo>
                <a:cubicBezTo>
                  <a:pt x="4590147" y="114721"/>
                  <a:pt x="4606119" y="112359"/>
                  <a:pt x="4627987" y="108279"/>
                </a:cubicBezTo>
                <a:cubicBezTo>
                  <a:pt x="4649856" y="104199"/>
                  <a:pt x="4669893" y="100600"/>
                  <a:pt x="4688098" y="97481"/>
                </a:cubicBezTo>
                <a:cubicBezTo>
                  <a:pt x="4706303" y="94362"/>
                  <a:pt x="4719453" y="92336"/>
                  <a:pt x="4727547" y="91404"/>
                </a:cubicBezTo>
                <a:close/>
                <a:moveTo>
                  <a:pt x="3657274" y="90829"/>
                </a:moveTo>
                <a:cubicBezTo>
                  <a:pt x="3654538" y="90166"/>
                  <a:pt x="3651050" y="90171"/>
                  <a:pt x="3646809" y="90845"/>
                </a:cubicBezTo>
                <a:cubicBezTo>
                  <a:pt x="3638327" y="92193"/>
                  <a:pt x="3623481" y="94889"/>
                  <a:pt x="3602272" y="98933"/>
                </a:cubicBezTo>
                <a:lnTo>
                  <a:pt x="3602272" y="133199"/>
                </a:lnTo>
                <a:cubicBezTo>
                  <a:pt x="3614805" y="131521"/>
                  <a:pt x="3624815" y="129076"/>
                  <a:pt x="3632300" y="125864"/>
                </a:cubicBezTo>
                <a:cubicBezTo>
                  <a:pt x="3639786" y="122651"/>
                  <a:pt x="3646551" y="124150"/>
                  <a:pt x="3652595" y="130359"/>
                </a:cubicBezTo>
                <a:cubicBezTo>
                  <a:pt x="3658640" y="136569"/>
                  <a:pt x="3655453" y="141319"/>
                  <a:pt x="3643034" y="144610"/>
                </a:cubicBezTo>
                <a:cubicBezTo>
                  <a:pt x="3630615" y="147901"/>
                  <a:pt x="3617028" y="149547"/>
                  <a:pt x="3602272" y="149547"/>
                </a:cubicBezTo>
                <a:lnTo>
                  <a:pt x="3602272" y="179080"/>
                </a:lnTo>
                <a:cubicBezTo>
                  <a:pt x="3615666" y="177417"/>
                  <a:pt x="3625908" y="175201"/>
                  <a:pt x="3632999" y="172434"/>
                </a:cubicBezTo>
                <a:cubicBezTo>
                  <a:pt x="3640091" y="169666"/>
                  <a:pt x="3646863" y="171731"/>
                  <a:pt x="3653316" y="178628"/>
                </a:cubicBezTo>
                <a:cubicBezTo>
                  <a:pt x="3659769" y="185526"/>
                  <a:pt x="3653703" y="190280"/>
                  <a:pt x="3635118" y="192890"/>
                </a:cubicBezTo>
                <a:cubicBezTo>
                  <a:pt x="3616533" y="195500"/>
                  <a:pt x="3605477" y="195901"/>
                  <a:pt x="3601949" y="194094"/>
                </a:cubicBezTo>
                <a:cubicBezTo>
                  <a:pt x="3601218" y="209510"/>
                  <a:pt x="3600422" y="223406"/>
                  <a:pt x="3599562" y="235781"/>
                </a:cubicBezTo>
                <a:cubicBezTo>
                  <a:pt x="3615795" y="234089"/>
                  <a:pt x="3627769" y="232092"/>
                  <a:pt x="3635484" y="229791"/>
                </a:cubicBezTo>
                <a:cubicBezTo>
                  <a:pt x="3643199" y="227489"/>
                  <a:pt x="3649785" y="227618"/>
                  <a:pt x="3655241" y="230178"/>
                </a:cubicBezTo>
                <a:cubicBezTo>
                  <a:pt x="3660698" y="232738"/>
                  <a:pt x="3663627" y="234760"/>
                  <a:pt x="3664028" y="236244"/>
                </a:cubicBezTo>
                <a:cubicBezTo>
                  <a:pt x="3664430" y="237728"/>
                  <a:pt x="3665233" y="237258"/>
                  <a:pt x="3666437" y="234835"/>
                </a:cubicBezTo>
                <a:cubicBezTo>
                  <a:pt x="3667642" y="232411"/>
                  <a:pt x="3668244" y="221054"/>
                  <a:pt x="3668244" y="200763"/>
                </a:cubicBezTo>
                <a:cubicBezTo>
                  <a:pt x="3668244" y="179252"/>
                  <a:pt x="3668022" y="157219"/>
                  <a:pt x="3667577" y="134661"/>
                </a:cubicBezTo>
                <a:cubicBezTo>
                  <a:pt x="3667133" y="112104"/>
                  <a:pt x="3665681" y="98825"/>
                  <a:pt x="3663221" y="94824"/>
                </a:cubicBezTo>
                <a:cubicBezTo>
                  <a:pt x="3661992" y="92824"/>
                  <a:pt x="3660009" y="91492"/>
                  <a:pt x="3657274" y="90829"/>
                </a:cubicBezTo>
                <a:close/>
                <a:moveTo>
                  <a:pt x="1832996" y="84757"/>
                </a:moveTo>
                <a:lnTo>
                  <a:pt x="1807506" y="92028"/>
                </a:lnTo>
                <a:lnTo>
                  <a:pt x="1807506" y="111602"/>
                </a:lnTo>
                <a:lnTo>
                  <a:pt x="1830479" y="106978"/>
                </a:lnTo>
                <a:close/>
                <a:moveTo>
                  <a:pt x="5390438" y="73357"/>
                </a:moveTo>
                <a:cubicBezTo>
                  <a:pt x="5399716" y="72769"/>
                  <a:pt x="5408947" y="74006"/>
                  <a:pt x="5418132" y="77068"/>
                </a:cubicBezTo>
                <a:cubicBezTo>
                  <a:pt x="5427317" y="80129"/>
                  <a:pt x="5432154" y="87801"/>
                  <a:pt x="5432641" y="100084"/>
                </a:cubicBezTo>
                <a:cubicBezTo>
                  <a:pt x="5433129" y="112366"/>
                  <a:pt x="5423851" y="113682"/>
                  <a:pt x="5404806" y="104031"/>
                </a:cubicBezTo>
                <a:cubicBezTo>
                  <a:pt x="5391183" y="94939"/>
                  <a:pt x="5383063" y="87701"/>
                  <a:pt x="5380446" y="82316"/>
                </a:cubicBezTo>
                <a:cubicBezTo>
                  <a:pt x="5377829" y="76931"/>
                  <a:pt x="5381160" y="73945"/>
                  <a:pt x="5390438" y="73357"/>
                </a:cubicBezTo>
                <a:close/>
                <a:moveTo>
                  <a:pt x="3660627" y="65352"/>
                </a:moveTo>
                <a:cubicBezTo>
                  <a:pt x="3663095" y="65458"/>
                  <a:pt x="3666373" y="66345"/>
                  <a:pt x="3670460" y="68012"/>
                </a:cubicBezTo>
                <a:cubicBezTo>
                  <a:pt x="3678633" y="71346"/>
                  <a:pt x="3686632" y="75325"/>
                  <a:pt x="3694454" y="79950"/>
                </a:cubicBezTo>
                <a:cubicBezTo>
                  <a:pt x="3702277" y="84575"/>
                  <a:pt x="3703714" y="90773"/>
                  <a:pt x="3698767" y="98546"/>
                </a:cubicBezTo>
                <a:cubicBezTo>
                  <a:pt x="3693820" y="106318"/>
                  <a:pt x="3692009" y="119877"/>
                  <a:pt x="3693336" y="139222"/>
                </a:cubicBezTo>
                <a:cubicBezTo>
                  <a:pt x="3694662" y="158567"/>
                  <a:pt x="3696010" y="180744"/>
                  <a:pt x="3697380" y="205753"/>
                </a:cubicBezTo>
                <a:cubicBezTo>
                  <a:pt x="3698749" y="230762"/>
                  <a:pt x="3697312" y="249397"/>
                  <a:pt x="3693067" y="261658"/>
                </a:cubicBezTo>
                <a:cubicBezTo>
                  <a:pt x="3688822" y="273919"/>
                  <a:pt x="3683215" y="282821"/>
                  <a:pt x="3676246" y="288363"/>
                </a:cubicBezTo>
                <a:cubicBezTo>
                  <a:pt x="3669276" y="293906"/>
                  <a:pt x="3664064" y="288765"/>
                  <a:pt x="3660608" y="272940"/>
                </a:cubicBezTo>
                <a:cubicBezTo>
                  <a:pt x="3657152" y="257116"/>
                  <a:pt x="3653126" y="249017"/>
                  <a:pt x="3648530" y="248645"/>
                </a:cubicBezTo>
                <a:cubicBezTo>
                  <a:pt x="3643934" y="248272"/>
                  <a:pt x="3627446" y="250186"/>
                  <a:pt x="3599067" y="254388"/>
                </a:cubicBezTo>
                <a:cubicBezTo>
                  <a:pt x="3594507" y="279885"/>
                  <a:pt x="3588247" y="286205"/>
                  <a:pt x="3580288" y="273349"/>
                </a:cubicBezTo>
                <a:cubicBezTo>
                  <a:pt x="3572329" y="260493"/>
                  <a:pt x="3569928" y="247845"/>
                  <a:pt x="3573082" y="235405"/>
                </a:cubicBezTo>
                <a:cubicBezTo>
                  <a:pt x="3576237" y="222965"/>
                  <a:pt x="3578263" y="198511"/>
                  <a:pt x="3579159" y="162044"/>
                </a:cubicBezTo>
                <a:cubicBezTo>
                  <a:pt x="3580055" y="125577"/>
                  <a:pt x="3578256" y="101980"/>
                  <a:pt x="3573760" y="91254"/>
                </a:cubicBezTo>
                <a:cubicBezTo>
                  <a:pt x="3569264" y="80527"/>
                  <a:pt x="3571802" y="76738"/>
                  <a:pt x="3581375" y="79885"/>
                </a:cubicBezTo>
                <a:cubicBezTo>
                  <a:pt x="3590947" y="83033"/>
                  <a:pt x="3605294" y="82463"/>
                  <a:pt x="3624417" y="78175"/>
                </a:cubicBezTo>
                <a:cubicBezTo>
                  <a:pt x="3643539" y="73888"/>
                  <a:pt x="3653950" y="70288"/>
                  <a:pt x="3655650" y="67377"/>
                </a:cubicBezTo>
                <a:cubicBezTo>
                  <a:pt x="3656499" y="65922"/>
                  <a:pt x="3658159" y="65247"/>
                  <a:pt x="3660627" y="65352"/>
                </a:cubicBezTo>
                <a:close/>
                <a:moveTo>
                  <a:pt x="3161592" y="64741"/>
                </a:moveTo>
                <a:cubicBezTo>
                  <a:pt x="3162918" y="64840"/>
                  <a:pt x="3164521" y="65249"/>
                  <a:pt x="3166402" y="65968"/>
                </a:cubicBezTo>
                <a:cubicBezTo>
                  <a:pt x="3173923" y="68843"/>
                  <a:pt x="3180925" y="72371"/>
                  <a:pt x="3187406" y="76551"/>
                </a:cubicBezTo>
                <a:cubicBezTo>
                  <a:pt x="3193888" y="80731"/>
                  <a:pt x="3195724" y="85421"/>
                  <a:pt x="3192913" y="90619"/>
                </a:cubicBezTo>
                <a:cubicBezTo>
                  <a:pt x="3190103" y="95817"/>
                  <a:pt x="3186109" y="104160"/>
                  <a:pt x="3180932" y="115646"/>
                </a:cubicBezTo>
                <a:cubicBezTo>
                  <a:pt x="3200850" y="113940"/>
                  <a:pt x="3218733" y="110365"/>
                  <a:pt x="3234579" y="104923"/>
                </a:cubicBezTo>
                <a:cubicBezTo>
                  <a:pt x="3250425" y="99481"/>
                  <a:pt x="3262990" y="99922"/>
                  <a:pt x="3272275" y="106246"/>
                </a:cubicBezTo>
                <a:cubicBezTo>
                  <a:pt x="3281561" y="112570"/>
                  <a:pt x="3281184" y="117758"/>
                  <a:pt x="3271146" y="121809"/>
                </a:cubicBezTo>
                <a:cubicBezTo>
                  <a:pt x="3261108" y="125860"/>
                  <a:pt x="3250256" y="128782"/>
                  <a:pt x="3238590" y="130574"/>
                </a:cubicBezTo>
                <a:cubicBezTo>
                  <a:pt x="3226925" y="132367"/>
                  <a:pt x="3215201" y="133955"/>
                  <a:pt x="3203421" y="135339"/>
                </a:cubicBezTo>
                <a:cubicBezTo>
                  <a:pt x="3191640" y="136723"/>
                  <a:pt x="3183162" y="136060"/>
                  <a:pt x="3177985" y="133349"/>
                </a:cubicBezTo>
                <a:cubicBezTo>
                  <a:pt x="3176350" y="138999"/>
                  <a:pt x="3172378" y="150644"/>
                  <a:pt x="3166068" y="168282"/>
                </a:cubicBezTo>
                <a:cubicBezTo>
                  <a:pt x="3222554" y="163019"/>
                  <a:pt x="3254164" y="158556"/>
                  <a:pt x="3260896" y="154892"/>
                </a:cubicBezTo>
                <a:cubicBezTo>
                  <a:pt x="3267629" y="151228"/>
                  <a:pt x="3275818" y="151569"/>
                  <a:pt x="3285461" y="155914"/>
                </a:cubicBezTo>
                <a:cubicBezTo>
                  <a:pt x="3295105" y="160259"/>
                  <a:pt x="3302365" y="165303"/>
                  <a:pt x="3307240" y="171046"/>
                </a:cubicBezTo>
                <a:cubicBezTo>
                  <a:pt x="3312116" y="176789"/>
                  <a:pt x="3312274" y="182357"/>
                  <a:pt x="3307714" y="187749"/>
                </a:cubicBezTo>
                <a:cubicBezTo>
                  <a:pt x="3303153" y="193141"/>
                  <a:pt x="3299748" y="210252"/>
                  <a:pt x="3297496" y="239083"/>
                </a:cubicBezTo>
                <a:cubicBezTo>
                  <a:pt x="3295245" y="267914"/>
                  <a:pt x="3286379" y="289446"/>
                  <a:pt x="3270899" y="303679"/>
                </a:cubicBezTo>
                <a:cubicBezTo>
                  <a:pt x="3255418" y="317911"/>
                  <a:pt x="3246054" y="320231"/>
                  <a:pt x="3242806" y="310637"/>
                </a:cubicBezTo>
                <a:cubicBezTo>
                  <a:pt x="3239558" y="301044"/>
                  <a:pt x="3233356" y="291343"/>
                  <a:pt x="3224200" y="281534"/>
                </a:cubicBezTo>
                <a:cubicBezTo>
                  <a:pt x="3215043" y="271725"/>
                  <a:pt x="3215212" y="267986"/>
                  <a:pt x="3224705" y="270316"/>
                </a:cubicBezTo>
                <a:cubicBezTo>
                  <a:pt x="3234199" y="272647"/>
                  <a:pt x="3241276" y="274672"/>
                  <a:pt x="3245936" y="276393"/>
                </a:cubicBezTo>
                <a:cubicBezTo>
                  <a:pt x="3250597" y="278114"/>
                  <a:pt x="3255300" y="274855"/>
                  <a:pt x="3260047" y="266616"/>
                </a:cubicBezTo>
                <a:cubicBezTo>
                  <a:pt x="3264794" y="258378"/>
                  <a:pt x="3268515" y="242217"/>
                  <a:pt x="3271211" y="218132"/>
                </a:cubicBezTo>
                <a:cubicBezTo>
                  <a:pt x="3273907" y="194048"/>
                  <a:pt x="3272702" y="181095"/>
                  <a:pt x="3267597" y="179274"/>
                </a:cubicBezTo>
                <a:cubicBezTo>
                  <a:pt x="3262492" y="177453"/>
                  <a:pt x="3252812" y="177424"/>
                  <a:pt x="3238558" y="179188"/>
                </a:cubicBezTo>
                <a:cubicBezTo>
                  <a:pt x="3224304" y="180952"/>
                  <a:pt x="3208404" y="183185"/>
                  <a:pt x="3190859" y="185888"/>
                </a:cubicBezTo>
                <a:cubicBezTo>
                  <a:pt x="3173314" y="188591"/>
                  <a:pt x="3160307" y="191761"/>
                  <a:pt x="3151839" y="195396"/>
                </a:cubicBezTo>
                <a:cubicBezTo>
                  <a:pt x="3143371" y="199031"/>
                  <a:pt x="3137750" y="196482"/>
                  <a:pt x="3134975" y="187749"/>
                </a:cubicBezTo>
                <a:cubicBezTo>
                  <a:pt x="3132200" y="179016"/>
                  <a:pt x="3133315" y="172312"/>
                  <a:pt x="3138320" y="167637"/>
                </a:cubicBezTo>
                <a:cubicBezTo>
                  <a:pt x="3143325" y="162962"/>
                  <a:pt x="3148050" y="151282"/>
                  <a:pt x="3152495" y="132596"/>
                </a:cubicBezTo>
                <a:cubicBezTo>
                  <a:pt x="3156941" y="113911"/>
                  <a:pt x="3159163" y="101091"/>
                  <a:pt x="3159163" y="94136"/>
                </a:cubicBezTo>
                <a:cubicBezTo>
                  <a:pt x="3159163" y="86550"/>
                  <a:pt x="3158490" y="79240"/>
                  <a:pt x="3157141" y="72206"/>
                </a:cubicBezTo>
                <a:cubicBezTo>
                  <a:pt x="3156130" y="66931"/>
                  <a:pt x="3157614" y="64442"/>
                  <a:pt x="3161592" y="64741"/>
                </a:cubicBezTo>
                <a:close/>
                <a:moveTo>
                  <a:pt x="1037742" y="63161"/>
                </a:moveTo>
                <a:lnTo>
                  <a:pt x="998658" y="66839"/>
                </a:lnTo>
                <a:cubicBezTo>
                  <a:pt x="1002215" y="92881"/>
                  <a:pt x="1006101" y="119948"/>
                  <a:pt x="1010317" y="148041"/>
                </a:cubicBezTo>
                <a:lnTo>
                  <a:pt x="1043034" y="144535"/>
                </a:lnTo>
                <a:lnTo>
                  <a:pt x="1043034" y="119862"/>
                </a:lnTo>
                <a:lnTo>
                  <a:pt x="1030967" y="119862"/>
                </a:lnTo>
                <a:cubicBezTo>
                  <a:pt x="1025474" y="119862"/>
                  <a:pt x="1020488" y="117790"/>
                  <a:pt x="1016006" y="113646"/>
                </a:cubicBezTo>
                <a:cubicBezTo>
                  <a:pt x="1011525" y="109501"/>
                  <a:pt x="1012425" y="105909"/>
                  <a:pt x="1018706" y="102869"/>
                </a:cubicBezTo>
                <a:cubicBezTo>
                  <a:pt x="1024987" y="99829"/>
                  <a:pt x="1032645" y="97556"/>
                  <a:pt x="1041679" y="96050"/>
                </a:cubicBezTo>
                <a:cubicBezTo>
                  <a:pt x="1041679" y="76333"/>
                  <a:pt x="1040367" y="65370"/>
                  <a:pt x="1037742" y="63161"/>
                </a:cubicBezTo>
                <a:close/>
                <a:moveTo>
                  <a:pt x="6321821" y="59794"/>
                </a:moveTo>
                <a:cubicBezTo>
                  <a:pt x="6324296" y="60033"/>
                  <a:pt x="6327283" y="60585"/>
                  <a:pt x="6330785" y="61451"/>
                </a:cubicBezTo>
                <a:cubicBezTo>
                  <a:pt x="6344787" y="64914"/>
                  <a:pt x="6350918" y="73264"/>
                  <a:pt x="6349176" y="86500"/>
                </a:cubicBezTo>
                <a:cubicBezTo>
                  <a:pt x="6347433" y="99736"/>
                  <a:pt x="6340439" y="101342"/>
                  <a:pt x="6328193" y="91318"/>
                </a:cubicBezTo>
                <a:cubicBezTo>
                  <a:pt x="6320735" y="81079"/>
                  <a:pt x="6315803" y="72676"/>
                  <a:pt x="6313393" y="66108"/>
                </a:cubicBezTo>
                <a:cubicBezTo>
                  <a:pt x="6311587" y="61182"/>
                  <a:pt x="6314396" y="59078"/>
                  <a:pt x="6321821" y="59794"/>
                </a:cubicBezTo>
                <a:close/>
                <a:moveTo>
                  <a:pt x="3998804" y="55401"/>
                </a:moveTo>
                <a:cubicBezTo>
                  <a:pt x="4002833" y="56384"/>
                  <a:pt x="4006924" y="58429"/>
                  <a:pt x="4011075" y="61537"/>
                </a:cubicBezTo>
                <a:cubicBezTo>
                  <a:pt x="4019378" y="67754"/>
                  <a:pt x="4019199" y="73163"/>
                  <a:pt x="4010538" y="77767"/>
                </a:cubicBezTo>
                <a:cubicBezTo>
                  <a:pt x="4001876" y="82370"/>
                  <a:pt x="3985862" y="86249"/>
                  <a:pt x="3962495" y="89404"/>
                </a:cubicBezTo>
                <a:cubicBezTo>
                  <a:pt x="3939127" y="92559"/>
                  <a:pt x="3918950" y="95050"/>
                  <a:pt x="3901965" y="96879"/>
                </a:cubicBezTo>
                <a:cubicBezTo>
                  <a:pt x="3884978" y="98707"/>
                  <a:pt x="3870950" y="99169"/>
                  <a:pt x="3859879" y="98266"/>
                </a:cubicBezTo>
                <a:cubicBezTo>
                  <a:pt x="3857341" y="139164"/>
                  <a:pt x="3852870" y="171505"/>
                  <a:pt x="3846468" y="195288"/>
                </a:cubicBezTo>
                <a:cubicBezTo>
                  <a:pt x="3840065" y="219071"/>
                  <a:pt x="3831568" y="238793"/>
                  <a:pt x="3820978" y="254452"/>
                </a:cubicBezTo>
                <a:cubicBezTo>
                  <a:pt x="3810388" y="270112"/>
                  <a:pt x="3795130" y="284664"/>
                  <a:pt x="3775204" y="298108"/>
                </a:cubicBezTo>
                <a:cubicBezTo>
                  <a:pt x="3755278" y="311551"/>
                  <a:pt x="3752575" y="309526"/>
                  <a:pt x="3767095" y="292031"/>
                </a:cubicBezTo>
                <a:cubicBezTo>
                  <a:pt x="3781614" y="274536"/>
                  <a:pt x="3793986" y="254904"/>
                  <a:pt x="3804211" y="233136"/>
                </a:cubicBezTo>
                <a:cubicBezTo>
                  <a:pt x="3814435" y="211367"/>
                  <a:pt x="3821573" y="188319"/>
                  <a:pt x="3825624" y="163991"/>
                </a:cubicBezTo>
                <a:cubicBezTo>
                  <a:pt x="3829675" y="139663"/>
                  <a:pt x="3831701" y="121777"/>
                  <a:pt x="3831701" y="110333"/>
                </a:cubicBezTo>
                <a:cubicBezTo>
                  <a:pt x="3831701" y="99148"/>
                  <a:pt x="3830575" y="89364"/>
                  <a:pt x="3828324" y="80982"/>
                </a:cubicBezTo>
                <a:cubicBezTo>
                  <a:pt x="3826072" y="72601"/>
                  <a:pt x="3828485" y="69392"/>
                  <a:pt x="3835562" y="71357"/>
                </a:cubicBezTo>
                <a:cubicBezTo>
                  <a:pt x="3842639" y="73321"/>
                  <a:pt x="3849913" y="76390"/>
                  <a:pt x="3857384" y="80563"/>
                </a:cubicBezTo>
                <a:cubicBezTo>
                  <a:pt x="3888115" y="77967"/>
                  <a:pt x="3915430" y="73737"/>
                  <a:pt x="3939328" y="67872"/>
                </a:cubicBezTo>
                <a:cubicBezTo>
                  <a:pt x="3963226" y="62007"/>
                  <a:pt x="3979082" y="57931"/>
                  <a:pt x="3986898" y="55643"/>
                </a:cubicBezTo>
                <a:cubicBezTo>
                  <a:pt x="3990805" y="54500"/>
                  <a:pt x="3994774" y="54419"/>
                  <a:pt x="3998804" y="55401"/>
                </a:cubicBezTo>
                <a:close/>
                <a:moveTo>
                  <a:pt x="1113158" y="55331"/>
                </a:moveTo>
                <a:cubicBezTo>
                  <a:pt x="1108612" y="54256"/>
                  <a:pt x="1092493" y="55582"/>
                  <a:pt x="1064803" y="59311"/>
                </a:cubicBezTo>
                <a:cubicBezTo>
                  <a:pt x="1071098" y="62451"/>
                  <a:pt x="1073346" y="66467"/>
                  <a:pt x="1071546" y="71357"/>
                </a:cubicBezTo>
                <a:cubicBezTo>
                  <a:pt x="1069746" y="76247"/>
                  <a:pt x="1068847" y="82463"/>
                  <a:pt x="1068847" y="90006"/>
                </a:cubicBezTo>
                <a:cubicBezTo>
                  <a:pt x="1073607" y="89174"/>
                  <a:pt x="1078630" y="88066"/>
                  <a:pt x="1083914" y="86683"/>
                </a:cubicBezTo>
                <a:cubicBezTo>
                  <a:pt x="1089199" y="85299"/>
                  <a:pt x="1094533" y="87604"/>
                  <a:pt x="1099918" y="93598"/>
                </a:cubicBezTo>
                <a:cubicBezTo>
                  <a:pt x="1105303" y="99592"/>
                  <a:pt x="1103661" y="104558"/>
                  <a:pt x="1094992" y="108494"/>
                </a:cubicBezTo>
                <a:cubicBezTo>
                  <a:pt x="1086324" y="112430"/>
                  <a:pt x="1077537" y="115137"/>
                  <a:pt x="1068631" y="116614"/>
                </a:cubicBezTo>
                <a:lnTo>
                  <a:pt x="1067491" y="141287"/>
                </a:lnTo>
                <a:cubicBezTo>
                  <a:pt x="1076425" y="139494"/>
                  <a:pt x="1083595" y="138146"/>
                  <a:pt x="1089002" y="137243"/>
                </a:cubicBezTo>
                <a:cubicBezTo>
                  <a:pt x="1094408" y="136339"/>
                  <a:pt x="1098452" y="137465"/>
                  <a:pt x="1101133" y="140620"/>
                </a:cubicBezTo>
                <a:cubicBezTo>
                  <a:pt x="1103815" y="143775"/>
                  <a:pt x="1107404" y="135393"/>
                  <a:pt x="1111899" y="115474"/>
                </a:cubicBezTo>
                <a:cubicBezTo>
                  <a:pt x="1116395" y="95556"/>
                  <a:pt x="1118865" y="80821"/>
                  <a:pt x="1119309" y="71271"/>
                </a:cubicBezTo>
                <a:cubicBezTo>
                  <a:pt x="1119755" y="61720"/>
                  <a:pt x="1117703" y="56407"/>
                  <a:pt x="1113158" y="55331"/>
                </a:cubicBezTo>
                <a:close/>
                <a:moveTo>
                  <a:pt x="5038610" y="47867"/>
                </a:moveTo>
                <a:cubicBezTo>
                  <a:pt x="5041338" y="47157"/>
                  <a:pt x="5046653" y="48147"/>
                  <a:pt x="5054554" y="50836"/>
                </a:cubicBezTo>
                <a:cubicBezTo>
                  <a:pt x="5070357" y="56213"/>
                  <a:pt x="5077075" y="64111"/>
                  <a:pt x="5074709" y="74529"/>
                </a:cubicBezTo>
                <a:cubicBezTo>
                  <a:pt x="5072343" y="84947"/>
                  <a:pt x="5065696" y="86105"/>
                  <a:pt x="5054769" y="78003"/>
                </a:cubicBezTo>
                <a:cubicBezTo>
                  <a:pt x="5048603" y="70948"/>
                  <a:pt x="5043075" y="63312"/>
                  <a:pt x="5038185" y="55095"/>
                </a:cubicBezTo>
                <a:cubicBezTo>
                  <a:pt x="5035739" y="50986"/>
                  <a:pt x="5035881" y="48577"/>
                  <a:pt x="5038610" y="47867"/>
                </a:cubicBezTo>
                <a:close/>
                <a:moveTo>
                  <a:pt x="6408507" y="40905"/>
                </a:moveTo>
                <a:cubicBezTo>
                  <a:pt x="6409379" y="40664"/>
                  <a:pt x="6410267" y="40747"/>
                  <a:pt x="6411169" y="41156"/>
                </a:cubicBezTo>
                <a:cubicBezTo>
                  <a:pt x="6414775" y="42791"/>
                  <a:pt x="6419913" y="45982"/>
                  <a:pt x="6426581" y="50728"/>
                </a:cubicBezTo>
                <a:cubicBezTo>
                  <a:pt x="6434310" y="57095"/>
                  <a:pt x="6435131" y="61806"/>
                  <a:pt x="6429043" y="64860"/>
                </a:cubicBezTo>
                <a:cubicBezTo>
                  <a:pt x="6422956" y="67915"/>
                  <a:pt x="6411904" y="74694"/>
                  <a:pt x="6395886" y="85198"/>
                </a:cubicBezTo>
                <a:cubicBezTo>
                  <a:pt x="6379867" y="95703"/>
                  <a:pt x="6375935" y="94961"/>
                  <a:pt x="6384087" y="82972"/>
                </a:cubicBezTo>
                <a:cubicBezTo>
                  <a:pt x="6392239" y="70984"/>
                  <a:pt x="6397889" y="60609"/>
                  <a:pt x="6401037" y="51847"/>
                </a:cubicBezTo>
                <a:cubicBezTo>
                  <a:pt x="6403398" y="45275"/>
                  <a:pt x="6405888" y="41628"/>
                  <a:pt x="6408507" y="40905"/>
                </a:cubicBezTo>
                <a:close/>
                <a:moveTo>
                  <a:pt x="5725161" y="39989"/>
                </a:moveTo>
                <a:cubicBezTo>
                  <a:pt x="5722630" y="40100"/>
                  <a:pt x="5719441" y="40582"/>
                  <a:pt x="5715594" y="41436"/>
                </a:cubicBezTo>
                <a:cubicBezTo>
                  <a:pt x="5707901" y="43142"/>
                  <a:pt x="5693083" y="46103"/>
                  <a:pt x="5671143" y="50319"/>
                </a:cubicBezTo>
                <a:cubicBezTo>
                  <a:pt x="5671143" y="66567"/>
                  <a:pt x="5671501" y="79796"/>
                  <a:pt x="5672219" y="90006"/>
                </a:cubicBezTo>
                <a:cubicBezTo>
                  <a:pt x="5693041" y="86407"/>
                  <a:pt x="5712070" y="83481"/>
                  <a:pt x="5729307" y="81230"/>
                </a:cubicBezTo>
                <a:cubicBezTo>
                  <a:pt x="5731831" y="66961"/>
                  <a:pt x="5733315" y="56966"/>
                  <a:pt x="5733759" y="51244"/>
                </a:cubicBezTo>
                <a:cubicBezTo>
                  <a:pt x="5734204" y="45523"/>
                  <a:pt x="5733211" y="42031"/>
                  <a:pt x="5730781" y="40769"/>
                </a:cubicBezTo>
                <a:cubicBezTo>
                  <a:pt x="5729565" y="40138"/>
                  <a:pt x="5727691" y="39878"/>
                  <a:pt x="5725161" y="39989"/>
                </a:cubicBezTo>
                <a:close/>
                <a:moveTo>
                  <a:pt x="4518975" y="37459"/>
                </a:moveTo>
                <a:cubicBezTo>
                  <a:pt x="4523114" y="36934"/>
                  <a:pt x="4529921" y="38238"/>
                  <a:pt x="4539397" y="41371"/>
                </a:cubicBezTo>
                <a:cubicBezTo>
                  <a:pt x="4558347" y="47638"/>
                  <a:pt x="4566467" y="58687"/>
                  <a:pt x="4563757" y="74519"/>
                </a:cubicBezTo>
                <a:cubicBezTo>
                  <a:pt x="4561047" y="90350"/>
                  <a:pt x="4551876" y="91490"/>
                  <a:pt x="4536245" y="77939"/>
                </a:cubicBezTo>
                <a:cubicBezTo>
                  <a:pt x="4524186" y="64029"/>
                  <a:pt x="4516958" y="52890"/>
                  <a:pt x="4514563" y="44522"/>
                </a:cubicBezTo>
                <a:cubicBezTo>
                  <a:pt x="4513366" y="40339"/>
                  <a:pt x="4514837" y="37984"/>
                  <a:pt x="4518975" y="37459"/>
                </a:cubicBezTo>
                <a:close/>
                <a:moveTo>
                  <a:pt x="4690719" y="35430"/>
                </a:moveTo>
                <a:cubicBezTo>
                  <a:pt x="4697789" y="35151"/>
                  <a:pt x="4703848" y="38053"/>
                  <a:pt x="4708898" y="44135"/>
                </a:cubicBezTo>
                <a:cubicBezTo>
                  <a:pt x="4715631" y="52245"/>
                  <a:pt x="4705206" y="59243"/>
                  <a:pt x="4677622" y="65129"/>
                </a:cubicBezTo>
                <a:cubicBezTo>
                  <a:pt x="4650039" y="71016"/>
                  <a:pt x="4632304" y="72511"/>
                  <a:pt x="4624416" y="69614"/>
                </a:cubicBezTo>
                <a:cubicBezTo>
                  <a:pt x="4616530" y="66717"/>
                  <a:pt x="4611399" y="63538"/>
                  <a:pt x="4609026" y="60074"/>
                </a:cubicBezTo>
                <a:cubicBezTo>
                  <a:pt x="4606653" y="56611"/>
                  <a:pt x="4616099" y="52750"/>
                  <a:pt x="4637365" y="48491"/>
                </a:cubicBezTo>
                <a:cubicBezTo>
                  <a:pt x="4657671" y="43874"/>
                  <a:pt x="4672987" y="39966"/>
                  <a:pt x="4683311" y="36768"/>
                </a:cubicBezTo>
                <a:cubicBezTo>
                  <a:pt x="4685893" y="35968"/>
                  <a:pt x="4688362" y="35522"/>
                  <a:pt x="4690719" y="35430"/>
                </a:cubicBezTo>
                <a:close/>
                <a:moveTo>
                  <a:pt x="6467735" y="32737"/>
                </a:moveTo>
                <a:cubicBezTo>
                  <a:pt x="6471116" y="33048"/>
                  <a:pt x="6476306" y="34968"/>
                  <a:pt x="6483303" y="38500"/>
                </a:cubicBezTo>
                <a:cubicBezTo>
                  <a:pt x="6497300" y="45562"/>
                  <a:pt x="6502197" y="52212"/>
                  <a:pt x="6497995" y="58450"/>
                </a:cubicBezTo>
                <a:cubicBezTo>
                  <a:pt x="6493794" y="64688"/>
                  <a:pt x="6489681" y="73389"/>
                  <a:pt x="6485659" y="84553"/>
                </a:cubicBezTo>
                <a:cubicBezTo>
                  <a:pt x="6481637" y="95717"/>
                  <a:pt x="6474355" y="109229"/>
                  <a:pt x="6463815" y="125089"/>
                </a:cubicBezTo>
                <a:cubicBezTo>
                  <a:pt x="6481511" y="121691"/>
                  <a:pt x="6497673" y="116342"/>
                  <a:pt x="6512299" y="109043"/>
                </a:cubicBezTo>
                <a:cubicBezTo>
                  <a:pt x="6526927" y="101743"/>
                  <a:pt x="6538699" y="101510"/>
                  <a:pt x="6547619" y="108344"/>
                </a:cubicBezTo>
                <a:cubicBezTo>
                  <a:pt x="6556539" y="115177"/>
                  <a:pt x="6555575" y="120802"/>
                  <a:pt x="6544727" y="125218"/>
                </a:cubicBezTo>
                <a:cubicBezTo>
                  <a:pt x="6533878" y="129635"/>
                  <a:pt x="6515907" y="133722"/>
                  <a:pt x="6490811" y="137479"/>
                </a:cubicBezTo>
                <a:cubicBezTo>
                  <a:pt x="6504305" y="140046"/>
                  <a:pt x="6509442" y="146270"/>
                  <a:pt x="6506223" y="156150"/>
                </a:cubicBezTo>
                <a:cubicBezTo>
                  <a:pt x="6503003" y="166031"/>
                  <a:pt x="6500265" y="176847"/>
                  <a:pt x="6498005" y="188599"/>
                </a:cubicBezTo>
                <a:cubicBezTo>
                  <a:pt x="6495747" y="200350"/>
                  <a:pt x="6491549" y="213375"/>
                  <a:pt x="6485411" y="227672"/>
                </a:cubicBezTo>
                <a:cubicBezTo>
                  <a:pt x="6493012" y="236663"/>
                  <a:pt x="6501856" y="245328"/>
                  <a:pt x="6511945" y="253667"/>
                </a:cubicBezTo>
                <a:cubicBezTo>
                  <a:pt x="6522033" y="262006"/>
                  <a:pt x="6532516" y="268348"/>
                  <a:pt x="6543393" y="272693"/>
                </a:cubicBezTo>
                <a:cubicBezTo>
                  <a:pt x="6554269" y="277038"/>
                  <a:pt x="6564197" y="281692"/>
                  <a:pt x="6573174" y="286653"/>
                </a:cubicBezTo>
                <a:cubicBezTo>
                  <a:pt x="6582151" y="291615"/>
                  <a:pt x="6577569" y="294978"/>
                  <a:pt x="6559429" y="296742"/>
                </a:cubicBezTo>
                <a:cubicBezTo>
                  <a:pt x="6541289" y="298505"/>
                  <a:pt x="6527594" y="298667"/>
                  <a:pt x="6518344" y="297226"/>
                </a:cubicBezTo>
                <a:cubicBezTo>
                  <a:pt x="6509095" y="295784"/>
                  <a:pt x="6502344" y="291758"/>
                  <a:pt x="6498091" y="285148"/>
                </a:cubicBezTo>
                <a:cubicBezTo>
                  <a:pt x="6493841" y="278537"/>
                  <a:pt x="6484523" y="264835"/>
                  <a:pt x="6470139" y="244041"/>
                </a:cubicBezTo>
                <a:cubicBezTo>
                  <a:pt x="6463987" y="252459"/>
                  <a:pt x="6456735" y="259453"/>
                  <a:pt x="6448381" y="265025"/>
                </a:cubicBezTo>
                <a:cubicBezTo>
                  <a:pt x="6440029" y="270596"/>
                  <a:pt x="6429911" y="274790"/>
                  <a:pt x="6418031" y="277608"/>
                </a:cubicBezTo>
                <a:cubicBezTo>
                  <a:pt x="6415060" y="278313"/>
                  <a:pt x="6412766" y="278686"/>
                  <a:pt x="6411149" y="278727"/>
                </a:cubicBezTo>
                <a:lnTo>
                  <a:pt x="6409432" y="278197"/>
                </a:lnTo>
                <a:lnTo>
                  <a:pt x="6408857" y="288234"/>
                </a:lnTo>
                <a:cubicBezTo>
                  <a:pt x="6406419" y="298366"/>
                  <a:pt x="6401421" y="299646"/>
                  <a:pt x="6393864" y="292074"/>
                </a:cubicBezTo>
                <a:cubicBezTo>
                  <a:pt x="6386307" y="284502"/>
                  <a:pt x="6379431" y="277942"/>
                  <a:pt x="6373235" y="272392"/>
                </a:cubicBezTo>
                <a:cubicBezTo>
                  <a:pt x="6360171" y="282932"/>
                  <a:pt x="6347419" y="290504"/>
                  <a:pt x="6334979" y="295107"/>
                </a:cubicBezTo>
                <a:cubicBezTo>
                  <a:pt x="6322539" y="299710"/>
                  <a:pt x="6309379" y="302474"/>
                  <a:pt x="6295497" y="303399"/>
                </a:cubicBezTo>
                <a:cubicBezTo>
                  <a:pt x="6281616" y="304324"/>
                  <a:pt x="6280024" y="301657"/>
                  <a:pt x="6290722" y="295397"/>
                </a:cubicBezTo>
                <a:cubicBezTo>
                  <a:pt x="6301419" y="289138"/>
                  <a:pt x="6312411" y="283402"/>
                  <a:pt x="6323697" y="278189"/>
                </a:cubicBezTo>
                <a:cubicBezTo>
                  <a:pt x="6334983" y="272976"/>
                  <a:pt x="6345193" y="266362"/>
                  <a:pt x="6354328" y="258346"/>
                </a:cubicBezTo>
                <a:cubicBezTo>
                  <a:pt x="6344792" y="252022"/>
                  <a:pt x="6337683" y="247705"/>
                  <a:pt x="6333000" y="245397"/>
                </a:cubicBezTo>
                <a:cubicBezTo>
                  <a:pt x="6328319" y="243088"/>
                  <a:pt x="6327117" y="239693"/>
                  <a:pt x="6329397" y="235211"/>
                </a:cubicBezTo>
                <a:cubicBezTo>
                  <a:pt x="6331677" y="230730"/>
                  <a:pt x="6333685" y="225571"/>
                  <a:pt x="6335421" y="219735"/>
                </a:cubicBezTo>
                <a:cubicBezTo>
                  <a:pt x="6315631" y="222373"/>
                  <a:pt x="6302087" y="225732"/>
                  <a:pt x="6294787" y="229812"/>
                </a:cubicBezTo>
                <a:cubicBezTo>
                  <a:pt x="6287489" y="233892"/>
                  <a:pt x="6278712" y="230956"/>
                  <a:pt x="6268459" y="221004"/>
                </a:cubicBezTo>
                <a:cubicBezTo>
                  <a:pt x="6258205" y="211052"/>
                  <a:pt x="6259529" y="206535"/>
                  <a:pt x="6272427" y="207452"/>
                </a:cubicBezTo>
                <a:cubicBezTo>
                  <a:pt x="6285326" y="208370"/>
                  <a:pt x="6307823" y="206298"/>
                  <a:pt x="6339916" y="201236"/>
                </a:cubicBezTo>
                <a:cubicBezTo>
                  <a:pt x="6342325" y="191155"/>
                  <a:pt x="6342629" y="182020"/>
                  <a:pt x="6340830" y="173832"/>
                </a:cubicBezTo>
                <a:cubicBezTo>
                  <a:pt x="6339031" y="165643"/>
                  <a:pt x="6344455" y="164604"/>
                  <a:pt x="6357103" y="170713"/>
                </a:cubicBezTo>
                <a:cubicBezTo>
                  <a:pt x="6369751" y="176822"/>
                  <a:pt x="6375043" y="181740"/>
                  <a:pt x="6372977" y="185469"/>
                </a:cubicBezTo>
                <a:cubicBezTo>
                  <a:pt x="6370913" y="189197"/>
                  <a:pt x="6367894" y="192919"/>
                  <a:pt x="6363921" y="196633"/>
                </a:cubicBezTo>
                <a:lnTo>
                  <a:pt x="6383324" y="194439"/>
                </a:lnTo>
                <a:cubicBezTo>
                  <a:pt x="6384686" y="190509"/>
                  <a:pt x="6385141" y="185845"/>
                  <a:pt x="6384689" y="180446"/>
                </a:cubicBezTo>
                <a:cubicBezTo>
                  <a:pt x="6384237" y="175047"/>
                  <a:pt x="6387955" y="174574"/>
                  <a:pt x="6395843" y="179026"/>
                </a:cubicBezTo>
                <a:cubicBezTo>
                  <a:pt x="6403730" y="183479"/>
                  <a:pt x="6408931" y="187311"/>
                  <a:pt x="6411448" y="190524"/>
                </a:cubicBezTo>
                <a:cubicBezTo>
                  <a:pt x="6413965" y="193736"/>
                  <a:pt x="6414008" y="197934"/>
                  <a:pt x="6411577" y="203118"/>
                </a:cubicBezTo>
                <a:cubicBezTo>
                  <a:pt x="6409147" y="208302"/>
                  <a:pt x="6406135" y="215615"/>
                  <a:pt x="6402543" y="225059"/>
                </a:cubicBezTo>
                <a:cubicBezTo>
                  <a:pt x="6398951" y="234502"/>
                  <a:pt x="6394179" y="243826"/>
                  <a:pt x="6388228" y="253033"/>
                </a:cubicBezTo>
                <a:cubicBezTo>
                  <a:pt x="6393835" y="256632"/>
                  <a:pt x="6399285" y="260866"/>
                  <a:pt x="6404576" y="265735"/>
                </a:cubicBezTo>
                <a:lnTo>
                  <a:pt x="6409589" y="274965"/>
                </a:lnTo>
                <a:lnTo>
                  <a:pt x="6414847" y="270144"/>
                </a:lnTo>
                <a:cubicBezTo>
                  <a:pt x="6424605" y="262350"/>
                  <a:pt x="6433009" y="254929"/>
                  <a:pt x="6440057" y="247881"/>
                </a:cubicBezTo>
                <a:cubicBezTo>
                  <a:pt x="6447105" y="240833"/>
                  <a:pt x="6453167" y="233774"/>
                  <a:pt x="6458244" y="226704"/>
                </a:cubicBezTo>
                <a:cubicBezTo>
                  <a:pt x="6452207" y="216996"/>
                  <a:pt x="6446371" y="208460"/>
                  <a:pt x="6440735" y="201096"/>
                </a:cubicBezTo>
                <a:cubicBezTo>
                  <a:pt x="6435099" y="193732"/>
                  <a:pt x="6430087" y="186992"/>
                  <a:pt x="6425699" y="180876"/>
                </a:cubicBezTo>
                <a:cubicBezTo>
                  <a:pt x="6421311" y="174760"/>
                  <a:pt x="6422630" y="171132"/>
                  <a:pt x="6429657" y="169992"/>
                </a:cubicBezTo>
                <a:cubicBezTo>
                  <a:pt x="6436684" y="168852"/>
                  <a:pt x="6441968" y="170505"/>
                  <a:pt x="6445510" y="174950"/>
                </a:cubicBezTo>
                <a:cubicBezTo>
                  <a:pt x="6449053" y="179396"/>
                  <a:pt x="6456717" y="190674"/>
                  <a:pt x="6468505" y="208786"/>
                </a:cubicBezTo>
                <a:cubicBezTo>
                  <a:pt x="6472477" y="199493"/>
                  <a:pt x="6475137" y="188398"/>
                  <a:pt x="6476485" y="175499"/>
                </a:cubicBezTo>
                <a:cubicBezTo>
                  <a:pt x="6477833" y="162600"/>
                  <a:pt x="6478156" y="150801"/>
                  <a:pt x="6477453" y="140104"/>
                </a:cubicBezTo>
                <a:cubicBezTo>
                  <a:pt x="6472821" y="141007"/>
                  <a:pt x="6466561" y="141007"/>
                  <a:pt x="6458675" y="140104"/>
                </a:cubicBezTo>
                <a:cubicBezTo>
                  <a:pt x="6448565" y="152049"/>
                  <a:pt x="6437867" y="160886"/>
                  <a:pt x="6426581" y="166615"/>
                </a:cubicBezTo>
                <a:cubicBezTo>
                  <a:pt x="6415295" y="172344"/>
                  <a:pt x="6415306" y="167407"/>
                  <a:pt x="6426613" y="151805"/>
                </a:cubicBezTo>
                <a:cubicBezTo>
                  <a:pt x="6437921" y="136203"/>
                  <a:pt x="6447371" y="117077"/>
                  <a:pt x="6454963" y="94426"/>
                </a:cubicBezTo>
                <a:cubicBezTo>
                  <a:pt x="6462557" y="71776"/>
                  <a:pt x="6465917" y="57938"/>
                  <a:pt x="6465041" y="52911"/>
                </a:cubicBezTo>
                <a:cubicBezTo>
                  <a:pt x="6464167" y="47885"/>
                  <a:pt x="6463493" y="42461"/>
                  <a:pt x="6463019" y="36639"/>
                </a:cubicBezTo>
                <a:cubicBezTo>
                  <a:pt x="6462783" y="33728"/>
                  <a:pt x="6464355" y="32427"/>
                  <a:pt x="6467735" y="32737"/>
                </a:cubicBezTo>
                <a:close/>
                <a:moveTo>
                  <a:pt x="2049456" y="27809"/>
                </a:moveTo>
                <a:cubicBezTo>
                  <a:pt x="2051216" y="27049"/>
                  <a:pt x="2053967" y="27153"/>
                  <a:pt x="2057710" y="28121"/>
                </a:cubicBezTo>
                <a:cubicBezTo>
                  <a:pt x="2065196" y="30057"/>
                  <a:pt x="2071520" y="32950"/>
                  <a:pt x="2076682" y="36800"/>
                </a:cubicBezTo>
                <a:cubicBezTo>
                  <a:pt x="2081845" y="40651"/>
                  <a:pt x="2082530" y="45673"/>
                  <a:pt x="2078737" y="51868"/>
                </a:cubicBezTo>
                <a:cubicBezTo>
                  <a:pt x="2074944" y="58063"/>
                  <a:pt x="2068172" y="69360"/>
                  <a:pt x="2058420" y="85758"/>
                </a:cubicBezTo>
                <a:cubicBezTo>
                  <a:pt x="2048669" y="102156"/>
                  <a:pt x="2041793" y="112818"/>
                  <a:pt x="2037792" y="117744"/>
                </a:cubicBezTo>
                <a:cubicBezTo>
                  <a:pt x="2033791" y="122669"/>
                  <a:pt x="2032213" y="125132"/>
                  <a:pt x="2033059" y="125132"/>
                </a:cubicBezTo>
                <a:lnTo>
                  <a:pt x="2042502" y="125132"/>
                </a:lnTo>
                <a:cubicBezTo>
                  <a:pt x="2046288" y="125132"/>
                  <a:pt x="2053430" y="124759"/>
                  <a:pt x="2063927" y="124014"/>
                </a:cubicBezTo>
                <a:cubicBezTo>
                  <a:pt x="2075686" y="105529"/>
                  <a:pt x="2081565" y="92867"/>
                  <a:pt x="2081565" y="86027"/>
                </a:cubicBezTo>
                <a:cubicBezTo>
                  <a:pt x="2081565" y="75185"/>
                  <a:pt x="2085147" y="71450"/>
                  <a:pt x="2092310" y="74820"/>
                </a:cubicBezTo>
                <a:cubicBezTo>
                  <a:pt x="2099473" y="78190"/>
                  <a:pt x="2105800" y="82158"/>
                  <a:pt x="2111293" y="86726"/>
                </a:cubicBezTo>
                <a:cubicBezTo>
                  <a:pt x="2116785" y="91293"/>
                  <a:pt x="2117534" y="95075"/>
                  <a:pt x="2113540" y="98072"/>
                </a:cubicBezTo>
                <a:cubicBezTo>
                  <a:pt x="2109547" y="101069"/>
                  <a:pt x="2105496" y="104748"/>
                  <a:pt x="2101387" y="109107"/>
                </a:cubicBezTo>
                <a:cubicBezTo>
                  <a:pt x="2097279" y="113467"/>
                  <a:pt x="2090374" y="123695"/>
                  <a:pt x="2080673" y="139792"/>
                </a:cubicBezTo>
                <a:cubicBezTo>
                  <a:pt x="2070971" y="155889"/>
                  <a:pt x="2064777" y="165966"/>
                  <a:pt x="2062088" y="170024"/>
                </a:cubicBezTo>
                <a:cubicBezTo>
                  <a:pt x="2059399" y="174083"/>
                  <a:pt x="2055703" y="177958"/>
                  <a:pt x="2050999" y="181651"/>
                </a:cubicBezTo>
                <a:cubicBezTo>
                  <a:pt x="2046296" y="185343"/>
                  <a:pt x="2047683" y="186340"/>
                  <a:pt x="2055161" y="184641"/>
                </a:cubicBezTo>
                <a:cubicBezTo>
                  <a:pt x="2062640" y="182941"/>
                  <a:pt x="2069695" y="181382"/>
                  <a:pt x="2076327" y="179962"/>
                </a:cubicBezTo>
                <a:cubicBezTo>
                  <a:pt x="2082960" y="178542"/>
                  <a:pt x="2091593" y="177367"/>
                  <a:pt x="2102226" y="176434"/>
                </a:cubicBezTo>
                <a:cubicBezTo>
                  <a:pt x="2112859" y="175502"/>
                  <a:pt x="2108156" y="179930"/>
                  <a:pt x="2088115" y="189717"/>
                </a:cubicBezTo>
                <a:cubicBezTo>
                  <a:pt x="2068075" y="199504"/>
                  <a:pt x="2054072" y="207051"/>
                  <a:pt x="2046105" y="212357"/>
                </a:cubicBezTo>
                <a:cubicBezTo>
                  <a:pt x="2038140" y="217663"/>
                  <a:pt x="2031866" y="221344"/>
                  <a:pt x="2027284" y="223402"/>
                </a:cubicBezTo>
                <a:cubicBezTo>
                  <a:pt x="2022702" y="225460"/>
                  <a:pt x="2018232" y="221896"/>
                  <a:pt x="2013872" y="212712"/>
                </a:cubicBezTo>
                <a:cubicBezTo>
                  <a:pt x="2009513" y="203527"/>
                  <a:pt x="2009936" y="196955"/>
                  <a:pt x="2015141" y="192997"/>
                </a:cubicBezTo>
                <a:cubicBezTo>
                  <a:pt x="2020347" y="189039"/>
                  <a:pt x="2026463" y="182891"/>
                  <a:pt x="2033490" y="174552"/>
                </a:cubicBezTo>
                <a:cubicBezTo>
                  <a:pt x="2040516" y="166213"/>
                  <a:pt x="2048891" y="154731"/>
                  <a:pt x="2058614" y="140104"/>
                </a:cubicBezTo>
                <a:cubicBezTo>
                  <a:pt x="2035755" y="145295"/>
                  <a:pt x="2022200" y="149518"/>
                  <a:pt x="2017948" y="152773"/>
                </a:cubicBezTo>
                <a:cubicBezTo>
                  <a:pt x="2013697" y="156028"/>
                  <a:pt x="2009291" y="153038"/>
                  <a:pt x="2004730" y="143803"/>
                </a:cubicBezTo>
                <a:cubicBezTo>
                  <a:pt x="2000170" y="134568"/>
                  <a:pt x="2000471" y="128230"/>
                  <a:pt x="2005634" y="124788"/>
                </a:cubicBezTo>
                <a:cubicBezTo>
                  <a:pt x="2010796" y="121347"/>
                  <a:pt x="2015572" y="116327"/>
                  <a:pt x="2019960" y="109731"/>
                </a:cubicBezTo>
                <a:cubicBezTo>
                  <a:pt x="2024348" y="103134"/>
                  <a:pt x="2029413" y="93885"/>
                  <a:pt x="2035157" y="81983"/>
                </a:cubicBezTo>
                <a:cubicBezTo>
                  <a:pt x="2040900" y="70080"/>
                  <a:pt x="2044446" y="60132"/>
                  <a:pt x="2045794" y="52137"/>
                </a:cubicBezTo>
                <a:cubicBezTo>
                  <a:pt x="2047142" y="44142"/>
                  <a:pt x="2047593" y="37657"/>
                  <a:pt x="2047149" y="32681"/>
                </a:cubicBezTo>
                <a:cubicBezTo>
                  <a:pt x="2046927" y="30193"/>
                  <a:pt x="2047695" y="28569"/>
                  <a:pt x="2049456" y="27809"/>
                </a:cubicBezTo>
                <a:close/>
                <a:moveTo>
                  <a:pt x="1125037" y="26844"/>
                </a:moveTo>
                <a:cubicBezTo>
                  <a:pt x="1128661" y="26989"/>
                  <a:pt x="1132739" y="28128"/>
                  <a:pt x="1137271" y="30261"/>
                </a:cubicBezTo>
                <a:cubicBezTo>
                  <a:pt x="1146334" y="34527"/>
                  <a:pt x="1155192" y="39998"/>
                  <a:pt x="1163847" y="46673"/>
                </a:cubicBezTo>
                <a:cubicBezTo>
                  <a:pt x="1172501" y="53349"/>
                  <a:pt x="1173351" y="59960"/>
                  <a:pt x="1166396" y="66506"/>
                </a:cubicBezTo>
                <a:cubicBezTo>
                  <a:pt x="1159441" y="73052"/>
                  <a:pt x="1151930" y="87966"/>
                  <a:pt x="1143864" y="111247"/>
                </a:cubicBezTo>
                <a:cubicBezTo>
                  <a:pt x="1135797" y="134529"/>
                  <a:pt x="1127480" y="150783"/>
                  <a:pt x="1118912" y="160011"/>
                </a:cubicBezTo>
                <a:cubicBezTo>
                  <a:pt x="1110343" y="169239"/>
                  <a:pt x="1104274" y="168906"/>
                  <a:pt x="1100703" y="159011"/>
                </a:cubicBezTo>
                <a:lnTo>
                  <a:pt x="1067491" y="160216"/>
                </a:lnTo>
                <a:lnTo>
                  <a:pt x="1067491" y="193944"/>
                </a:lnTo>
                <a:cubicBezTo>
                  <a:pt x="1076726" y="193112"/>
                  <a:pt x="1085983" y="191327"/>
                  <a:pt x="1095261" y="188588"/>
                </a:cubicBezTo>
                <a:cubicBezTo>
                  <a:pt x="1104539" y="185849"/>
                  <a:pt x="1113029" y="188638"/>
                  <a:pt x="1120729" y="196955"/>
                </a:cubicBezTo>
                <a:cubicBezTo>
                  <a:pt x="1128430" y="205273"/>
                  <a:pt x="1125239" y="210238"/>
                  <a:pt x="1111157" y="211851"/>
                </a:cubicBezTo>
                <a:cubicBezTo>
                  <a:pt x="1097075" y="213464"/>
                  <a:pt x="1082462" y="215476"/>
                  <a:pt x="1067319" y="217885"/>
                </a:cubicBezTo>
                <a:lnTo>
                  <a:pt x="1066136" y="253334"/>
                </a:lnTo>
                <a:cubicBezTo>
                  <a:pt x="1090744" y="251599"/>
                  <a:pt x="1110677" y="250283"/>
                  <a:pt x="1125935" y="249387"/>
                </a:cubicBezTo>
                <a:cubicBezTo>
                  <a:pt x="1141193" y="248490"/>
                  <a:pt x="1155849" y="247125"/>
                  <a:pt x="1169902" y="245289"/>
                </a:cubicBezTo>
                <a:cubicBezTo>
                  <a:pt x="1183955" y="243453"/>
                  <a:pt x="1195822" y="249086"/>
                  <a:pt x="1205501" y="262185"/>
                </a:cubicBezTo>
                <a:cubicBezTo>
                  <a:pt x="1215181" y="275285"/>
                  <a:pt x="1210667" y="280483"/>
                  <a:pt x="1191961" y="277780"/>
                </a:cubicBezTo>
                <a:cubicBezTo>
                  <a:pt x="1173254" y="275077"/>
                  <a:pt x="1151532" y="273726"/>
                  <a:pt x="1126795" y="273726"/>
                </a:cubicBezTo>
                <a:cubicBezTo>
                  <a:pt x="1101901" y="273726"/>
                  <a:pt x="1069481" y="275973"/>
                  <a:pt x="1029536" y="280469"/>
                </a:cubicBezTo>
                <a:cubicBezTo>
                  <a:pt x="989592" y="284965"/>
                  <a:pt x="963733" y="288564"/>
                  <a:pt x="951959" y="291267"/>
                </a:cubicBezTo>
                <a:cubicBezTo>
                  <a:pt x="940186" y="293970"/>
                  <a:pt x="928578" y="290575"/>
                  <a:pt x="917134" y="281082"/>
                </a:cubicBezTo>
                <a:cubicBezTo>
                  <a:pt x="905691" y="271589"/>
                  <a:pt x="908544" y="266842"/>
                  <a:pt x="925695" y="266842"/>
                </a:cubicBezTo>
                <a:cubicBezTo>
                  <a:pt x="940078" y="266842"/>
                  <a:pt x="956408" y="265950"/>
                  <a:pt x="974685" y="264164"/>
                </a:cubicBezTo>
                <a:cubicBezTo>
                  <a:pt x="992962" y="262379"/>
                  <a:pt x="1015745" y="259830"/>
                  <a:pt x="1043034" y="256517"/>
                </a:cubicBezTo>
                <a:lnTo>
                  <a:pt x="1043034" y="221090"/>
                </a:lnTo>
                <a:cubicBezTo>
                  <a:pt x="1029038" y="223786"/>
                  <a:pt x="1018383" y="225586"/>
                  <a:pt x="1011070" y="226489"/>
                </a:cubicBezTo>
                <a:cubicBezTo>
                  <a:pt x="1003756" y="227392"/>
                  <a:pt x="996009" y="224069"/>
                  <a:pt x="987828" y="216519"/>
                </a:cubicBezTo>
                <a:cubicBezTo>
                  <a:pt x="979647" y="208969"/>
                  <a:pt x="981719" y="204907"/>
                  <a:pt x="994044" y="204333"/>
                </a:cubicBezTo>
                <a:cubicBezTo>
                  <a:pt x="1006370" y="203760"/>
                  <a:pt x="1022700" y="201845"/>
                  <a:pt x="1043034" y="198590"/>
                </a:cubicBezTo>
                <a:lnTo>
                  <a:pt x="1043034" y="161700"/>
                </a:lnTo>
                <a:cubicBezTo>
                  <a:pt x="1031275" y="163449"/>
                  <a:pt x="1020076" y="165142"/>
                  <a:pt x="1009435" y="166776"/>
                </a:cubicBezTo>
                <a:cubicBezTo>
                  <a:pt x="1000214" y="180486"/>
                  <a:pt x="992987" y="175746"/>
                  <a:pt x="987752" y="152558"/>
                </a:cubicBezTo>
                <a:cubicBezTo>
                  <a:pt x="982518" y="129370"/>
                  <a:pt x="978094" y="110322"/>
                  <a:pt x="974481" y="95416"/>
                </a:cubicBezTo>
                <a:cubicBezTo>
                  <a:pt x="970867" y="80509"/>
                  <a:pt x="965644" y="68008"/>
                  <a:pt x="958810" y="57913"/>
                </a:cubicBezTo>
                <a:cubicBezTo>
                  <a:pt x="951977" y="47817"/>
                  <a:pt x="954046" y="43454"/>
                  <a:pt x="965016" y="44824"/>
                </a:cubicBezTo>
                <a:cubicBezTo>
                  <a:pt x="975986" y="46193"/>
                  <a:pt x="983895" y="47093"/>
                  <a:pt x="988742" y="47523"/>
                </a:cubicBezTo>
                <a:cubicBezTo>
                  <a:pt x="993589" y="47953"/>
                  <a:pt x="1008187" y="47064"/>
                  <a:pt x="1032537" y="44856"/>
                </a:cubicBezTo>
                <a:cubicBezTo>
                  <a:pt x="1056887" y="42647"/>
                  <a:pt x="1075446" y="40439"/>
                  <a:pt x="1088216" y="38231"/>
                </a:cubicBezTo>
                <a:cubicBezTo>
                  <a:pt x="1100986" y="36022"/>
                  <a:pt x="1110089" y="33075"/>
                  <a:pt x="1115524" y="29390"/>
                </a:cubicBezTo>
                <a:cubicBezTo>
                  <a:pt x="1118241" y="27547"/>
                  <a:pt x="1121412" y="26698"/>
                  <a:pt x="1125037" y="26844"/>
                </a:cubicBezTo>
                <a:close/>
                <a:moveTo>
                  <a:pt x="2744088" y="26335"/>
                </a:moveTo>
                <a:cubicBezTo>
                  <a:pt x="2745688" y="26095"/>
                  <a:pt x="2747743" y="26210"/>
                  <a:pt x="2750252" y="26680"/>
                </a:cubicBezTo>
                <a:cubicBezTo>
                  <a:pt x="2760291" y="28558"/>
                  <a:pt x="2768866" y="31609"/>
                  <a:pt x="2775979" y="35832"/>
                </a:cubicBezTo>
                <a:cubicBezTo>
                  <a:pt x="2783091" y="40055"/>
                  <a:pt x="2785074" y="45587"/>
                  <a:pt x="2781926" y="52427"/>
                </a:cubicBezTo>
                <a:cubicBezTo>
                  <a:pt x="2778779" y="59268"/>
                  <a:pt x="2777205" y="82140"/>
                  <a:pt x="2777205" y="121045"/>
                </a:cubicBezTo>
                <a:cubicBezTo>
                  <a:pt x="2778897" y="121174"/>
                  <a:pt x="2783812" y="119859"/>
                  <a:pt x="2791950" y="117098"/>
                </a:cubicBezTo>
                <a:cubicBezTo>
                  <a:pt x="2800088" y="114338"/>
                  <a:pt x="2806638" y="116044"/>
                  <a:pt x="2811600" y="122218"/>
                </a:cubicBezTo>
                <a:cubicBezTo>
                  <a:pt x="2816562" y="128391"/>
                  <a:pt x="2814715" y="132894"/>
                  <a:pt x="2806061" y="135726"/>
                </a:cubicBezTo>
                <a:cubicBezTo>
                  <a:pt x="2797406" y="138558"/>
                  <a:pt x="2787723" y="141122"/>
                  <a:pt x="2777011" y="143416"/>
                </a:cubicBezTo>
                <a:cubicBezTo>
                  <a:pt x="2776237" y="163449"/>
                  <a:pt x="2775850" y="180737"/>
                  <a:pt x="2775850" y="195277"/>
                </a:cubicBezTo>
                <a:cubicBezTo>
                  <a:pt x="2787695" y="188982"/>
                  <a:pt x="2799206" y="183361"/>
                  <a:pt x="2810384" y="178413"/>
                </a:cubicBezTo>
                <a:cubicBezTo>
                  <a:pt x="2821563" y="173466"/>
                  <a:pt x="2826108" y="174412"/>
                  <a:pt x="2824022" y="181253"/>
                </a:cubicBezTo>
                <a:cubicBezTo>
                  <a:pt x="2821935" y="188093"/>
                  <a:pt x="2807065" y="199673"/>
                  <a:pt x="2779410" y="215992"/>
                </a:cubicBezTo>
                <a:cubicBezTo>
                  <a:pt x="2751755" y="232311"/>
                  <a:pt x="2735041" y="243314"/>
                  <a:pt x="2729269" y="248999"/>
                </a:cubicBezTo>
                <a:cubicBezTo>
                  <a:pt x="2723497" y="254685"/>
                  <a:pt x="2715621" y="252638"/>
                  <a:pt x="2705640" y="242858"/>
                </a:cubicBezTo>
                <a:cubicBezTo>
                  <a:pt x="2695659" y="233078"/>
                  <a:pt x="2692734" y="227453"/>
                  <a:pt x="2696864" y="225983"/>
                </a:cubicBezTo>
                <a:cubicBezTo>
                  <a:pt x="2700994" y="224514"/>
                  <a:pt x="2704812" y="223564"/>
                  <a:pt x="2708318" y="223133"/>
                </a:cubicBezTo>
                <a:cubicBezTo>
                  <a:pt x="2711824" y="222703"/>
                  <a:pt x="2718535" y="220330"/>
                  <a:pt x="2728452" y="216013"/>
                </a:cubicBezTo>
                <a:cubicBezTo>
                  <a:pt x="2738368" y="211697"/>
                  <a:pt x="2746015" y="207617"/>
                  <a:pt x="2751392" y="203774"/>
                </a:cubicBezTo>
                <a:lnTo>
                  <a:pt x="2751392" y="149547"/>
                </a:lnTo>
                <a:cubicBezTo>
                  <a:pt x="2749399" y="150407"/>
                  <a:pt x="2745613" y="151522"/>
                  <a:pt x="2740035" y="152891"/>
                </a:cubicBezTo>
                <a:cubicBezTo>
                  <a:pt x="2734457" y="154261"/>
                  <a:pt x="2728828" y="154702"/>
                  <a:pt x="2723149" y="154214"/>
                </a:cubicBezTo>
                <a:cubicBezTo>
                  <a:pt x="2717471" y="153727"/>
                  <a:pt x="2711985" y="150421"/>
                  <a:pt x="2706694" y="144298"/>
                </a:cubicBezTo>
                <a:cubicBezTo>
                  <a:pt x="2701402" y="138175"/>
                  <a:pt x="2703109" y="134812"/>
                  <a:pt x="2711813" y="134210"/>
                </a:cubicBezTo>
                <a:cubicBezTo>
                  <a:pt x="2720518" y="133607"/>
                  <a:pt x="2733711" y="131291"/>
                  <a:pt x="2751392" y="127262"/>
                </a:cubicBezTo>
                <a:cubicBezTo>
                  <a:pt x="2751392" y="117009"/>
                  <a:pt x="2750951" y="101948"/>
                  <a:pt x="2750069" y="82079"/>
                </a:cubicBezTo>
                <a:cubicBezTo>
                  <a:pt x="2749188" y="62211"/>
                  <a:pt x="2746488" y="47541"/>
                  <a:pt x="2741971" y="38069"/>
                </a:cubicBezTo>
                <a:cubicBezTo>
                  <a:pt x="2738583" y="30966"/>
                  <a:pt x="2739289" y="27054"/>
                  <a:pt x="2744088" y="26335"/>
                </a:cubicBezTo>
                <a:close/>
                <a:moveTo>
                  <a:pt x="2192300" y="25010"/>
                </a:moveTo>
                <a:cubicBezTo>
                  <a:pt x="2196904" y="24718"/>
                  <a:pt x="2202919" y="25260"/>
                  <a:pt x="2210348" y="26637"/>
                </a:cubicBezTo>
                <a:cubicBezTo>
                  <a:pt x="2227183" y="28745"/>
                  <a:pt x="2235314" y="36485"/>
                  <a:pt x="2234740" y="49857"/>
                </a:cubicBezTo>
                <a:cubicBezTo>
                  <a:pt x="2234167" y="63229"/>
                  <a:pt x="2224466" y="63975"/>
                  <a:pt x="2205637" y="52094"/>
                </a:cubicBezTo>
                <a:cubicBezTo>
                  <a:pt x="2186808" y="40213"/>
                  <a:pt x="2179172" y="32312"/>
                  <a:pt x="2182728" y="28390"/>
                </a:cubicBezTo>
                <a:cubicBezTo>
                  <a:pt x="2184506" y="26429"/>
                  <a:pt x="2187697" y="25302"/>
                  <a:pt x="2192300" y="25010"/>
                </a:cubicBezTo>
                <a:close/>
                <a:moveTo>
                  <a:pt x="3292584" y="25002"/>
                </a:moveTo>
                <a:cubicBezTo>
                  <a:pt x="3296088" y="25048"/>
                  <a:pt x="3299396" y="25927"/>
                  <a:pt x="3302508" y="27637"/>
                </a:cubicBezTo>
                <a:cubicBezTo>
                  <a:pt x="3308732" y="31057"/>
                  <a:pt x="3316569" y="37632"/>
                  <a:pt x="3326019" y="47362"/>
                </a:cubicBezTo>
                <a:cubicBezTo>
                  <a:pt x="3335469" y="57092"/>
                  <a:pt x="3334132" y="63036"/>
                  <a:pt x="3322007" y="65194"/>
                </a:cubicBezTo>
                <a:cubicBezTo>
                  <a:pt x="3309882" y="67352"/>
                  <a:pt x="3297260" y="72504"/>
                  <a:pt x="3284138" y="80649"/>
                </a:cubicBezTo>
                <a:cubicBezTo>
                  <a:pt x="3271017" y="88794"/>
                  <a:pt x="3266486" y="88041"/>
                  <a:pt x="3270544" y="78390"/>
                </a:cubicBezTo>
                <a:cubicBezTo>
                  <a:pt x="3274602" y="68739"/>
                  <a:pt x="3277750" y="61867"/>
                  <a:pt x="3279987" y="57773"/>
                </a:cubicBezTo>
                <a:cubicBezTo>
                  <a:pt x="3282224" y="53679"/>
                  <a:pt x="3282435" y="51531"/>
                  <a:pt x="3280621" y="51330"/>
                </a:cubicBezTo>
                <a:cubicBezTo>
                  <a:pt x="3278808" y="51130"/>
                  <a:pt x="3263137" y="52829"/>
                  <a:pt x="3233611" y="56428"/>
                </a:cubicBezTo>
                <a:cubicBezTo>
                  <a:pt x="3204084" y="60028"/>
                  <a:pt x="3180552" y="62727"/>
                  <a:pt x="3163014" y="64527"/>
                </a:cubicBezTo>
                <a:cubicBezTo>
                  <a:pt x="3145476" y="66327"/>
                  <a:pt x="3133487" y="67227"/>
                  <a:pt x="3127049" y="67227"/>
                </a:cubicBezTo>
                <a:cubicBezTo>
                  <a:pt x="3121198" y="83087"/>
                  <a:pt x="3113486" y="94925"/>
                  <a:pt x="3103914" y="102740"/>
                </a:cubicBezTo>
                <a:cubicBezTo>
                  <a:pt x="3094342" y="110555"/>
                  <a:pt x="3088111" y="109670"/>
                  <a:pt x="3085222" y="100084"/>
                </a:cubicBezTo>
                <a:cubicBezTo>
                  <a:pt x="3082332" y="90497"/>
                  <a:pt x="3083856" y="82223"/>
                  <a:pt x="3089793" y="75261"/>
                </a:cubicBezTo>
                <a:cubicBezTo>
                  <a:pt x="3095729" y="68298"/>
                  <a:pt x="3100530" y="61387"/>
                  <a:pt x="3104194" y="54525"/>
                </a:cubicBezTo>
                <a:cubicBezTo>
                  <a:pt x="3107858" y="47663"/>
                  <a:pt x="3111737" y="41737"/>
                  <a:pt x="3115831" y="36746"/>
                </a:cubicBezTo>
                <a:cubicBezTo>
                  <a:pt x="3119925" y="31756"/>
                  <a:pt x="3123879" y="36467"/>
                  <a:pt x="3127694" y="50879"/>
                </a:cubicBezTo>
                <a:cubicBezTo>
                  <a:pt x="3130734" y="50879"/>
                  <a:pt x="3141292" y="49997"/>
                  <a:pt x="3159368" y="48233"/>
                </a:cubicBezTo>
                <a:cubicBezTo>
                  <a:pt x="3177444" y="46469"/>
                  <a:pt x="3193143" y="44669"/>
                  <a:pt x="3206465" y="42834"/>
                </a:cubicBezTo>
                <a:cubicBezTo>
                  <a:pt x="3219786" y="40998"/>
                  <a:pt x="3233672" y="38768"/>
                  <a:pt x="3248119" y="36144"/>
                </a:cubicBezTo>
                <a:cubicBezTo>
                  <a:pt x="3262567" y="33520"/>
                  <a:pt x="3273688" y="30591"/>
                  <a:pt x="3281482" y="27357"/>
                </a:cubicBezTo>
                <a:cubicBezTo>
                  <a:pt x="3285379" y="25740"/>
                  <a:pt x="3289079" y="24955"/>
                  <a:pt x="3292584" y="25002"/>
                </a:cubicBezTo>
                <a:close/>
                <a:moveTo>
                  <a:pt x="2125420" y="19681"/>
                </a:moveTo>
                <a:cubicBezTo>
                  <a:pt x="2129144" y="19708"/>
                  <a:pt x="2134380" y="20592"/>
                  <a:pt x="2141127" y="22335"/>
                </a:cubicBezTo>
                <a:cubicBezTo>
                  <a:pt x="2154622" y="25819"/>
                  <a:pt x="2160695" y="31272"/>
                  <a:pt x="2159347" y="38693"/>
                </a:cubicBezTo>
                <a:cubicBezTo>
                  <a:pt x="2157999" y="46114"/>
                  <a:pt x="2158938" y="63218"/>
                  <a:pt x="2162165" y="90006"/>
                </a:cubicBezTo>
                <a:cubicBezTo>
                  <a:pt x="2179000" y="84012"/>
                  <a:pt x="2190440" y="79140"/>
                  <a:pt x="2196484" y="75390"/>
                </a:cubicBezTo>
                <a:cubicBezTo>
                  <a:pt x="2202528" y="71640"/>
                  <a:pt x="2209659" y="72156"/>
                  <a:pt x="2217876" y="76938"/>
                </a:cubicBezTo>
                <a:cubicBezTo>
                  <a:pt x="2226093" y="81721"/>
                  <a:pt x="2223142" y="87145"/>
                  <a:pt x="2209025" y="93211"/>
                </a:cubicBezTo>
                <a:cubicBezTo>
                  <a:pt x="2194907" y="99277"/>
                  <a:pt x="2180369" y="105852"/>
                  <a:pt x="2165413" y="112936"/>
                </a:cubicBezTo>
                <a:cubicBezTo>
                  <a:pt x="2167148" y="119934"/>
                  <a:pt x="2169005" y="127140"/>
                  <a:pt x="2170984" y="134554"/>
                </a:cubicBezTo>
                <a:cubicBezTo>
                  <a:pt x="2176605" y="132159"/>
                  <a:pt x="2185779" y="127509"/>
                  <a:pt x="2198506" y="120604"/>
                </a:cubicBezTo>
                <a:cubicBezTo>
                  <a:pt x="2211233" y="113700"/>
                  <a:pt x="2221949" y="112305"/>
                  <a:pt x="2230653" y="116421"/>
                </a:cubicBezTo>
                <a:cubicBezTo>
                  <a:pt x="2239358" y="120536"/>
                  <a:pt x="2238838" y="125670"/>
                  <a:pt x="2229094" y="131822"/>
                </a:cubicBezTo>
                <a:cubicBezTo>
                  <a:pt x="2219350" y="137974"/>
                  <a:pt x="2202174" y="146506"/>
                  <a:pt x="2177566" y="157419"/>
                </a:cubicBezTo>
                <a:cubicBezTo>
                  <a:pt x="2179272" y="165306"/>
                  <a:pt x="2183338" y="177481"/>
                  <a:pt x="2189762" y="193944"/>
                </a:cubicBezTo>
                <a:cubicBezTo>
                  <a:pt x="2193591" y="188609"/>
                  <a:pt x="2198338" y="181586"/>
                  <a:pt x="2204002" y="172874"/>
                </a:cubicBezTo>
                <a:cubicBezTo>
                  <a:pt x="2209666" y="164163"/>
                  <a:pt x="2212499" y="157713"/>
                  <a:pt x="2212499" y="153526"/>
                </a:cubicBezTo>
                <a:cubicBezTo>
                  <a:pt x="2212499" y="145366"/>
                  <a:pt x="2218600" y="145442"/>
                  <a:pt x="2230804" y="153752"/>
                </a:cubicBezTo>
                <a:cubicBezTo>
                  <a:pt x="2243007" y="162062"/>
                  <a:pt x="2246428" y="168422"/>
                  <a:pt x="2241064" y="172831"/>
                </a:cubicBezTo>
                <a:cubicBezTo>
                  <a:pt x="2235701" y="177241"/>
                  <a:pt x="2230334" y="182346"/>
                  <a:pt x="2224964" y="188147"/>
                </a:cubicBezTo>
                <a:cubicBezTo>
                  <a:pt x="2219593" y="193947"/>
                  <a:pt x="2211445" y="202476"/>
                  <a:pt x="2200517" y="213733"/>
                </a:cubicBezTo>
                <a:cubicBezTo>
                  <a:pt x="2211832" y="231228"/>
                  <a:pt x="2222576" y="244676"/>
                  <a:pt x="2232751" y="254076"/>
                </a:cubicBezTo>
                <a:cubicBezTo>
                  <a:pt x="2242925" y="263476"/>
                  <a:pt x="2248905" y="267520"/>
                  <a:pt x="2250690" y="266208"/>
                </a:cubicBezTo>
                <a:cubicBezTo>
                  <a:pt x="2252475" y="264896"/>
                  <a:pt x="2257606" y="256345"/>
                  <a:pt x="2266081" y="240557"/>
                </a:cubicBezTo>
                <a:cubicBezTo>
                  <a:pt x="2274556" y="224768"/>
                  <a:pt x="2277668" y="227231"/>
                  <a:pt x="2275416" y="247945"/>
                </a:cubicBezTo>
                <a:cubicBezTo>
                  <a:pt x="2273165" y="268660"/>
                  <a:pt x="2273391" y="284434"/>
                  <a:pt x="2276094" y="295268"/>
                </a:cubicBezTo>
                <a:cubicBezTo>
                  <a:pt x="2278797" y="306102"/>
                  <a:pt x="2276979" y="311283"/>
                  <a:pt x="2270641" y="310809"/>
                </a:cubicBezTo>
                <a:cubicBezTo>
                  <a:pt x="2264303" y="310336"/>
                  <a:pt x="2255268" y="306342"/>
                  <a:pt x="2243538" y="298828"/>
                </a:cubicBezTo>
                <a:cubicBezTo>
                  <a:pt x="2231808" y="291314"/>
                  <a:pt x="2220217" y="280688"/>
                  <a:pt x="2208766" y="266950"/>
                </a:cubicBezTo>
                <a:cubicBezTo>
                  <a:pt x="2197316" y="253212"/>
                  <a:pt x="2188278" y="239725"/>
                  <a:pt x="2181653" y="226489"/>
                </a:cubicBezTo>
                <a:cubicBezTo>
                  <a:pt x="2174124" y="234118"/>
                  <a:pt x="2164627" y="241141"/>
                  <a:pt x="2153162" y="247558"/>
                </a:cubicBezTo>
                <a:cubicBezTo>
                  <a:pt x="2141697" y="253976"/>
                  <a:pt x="2128024" y="259493"/>
                  <a:pt x="2112142" y="264110"/>
                </a:cubicBezTo>
                <a:cubicBezTo>
                  <a:pt x="2096260" y="268728"/>
                  <a:pt x="2096619" y="265308"/>
                  <a:pt x="2113218" y="253850"/>
                </a:cubicBezTo>
                <a:cubicBezTo>
                  <a:pt x="2129817" y="242392"/>
                  <a:pt x="2149409" y="226833"/>
                  <a:pt x="2171995" y="207173"/>
                </a:cubicBezTo>
                <a:cubicBezTo>
                  <a:pt x="2166718" y="195672"/>
                  <a:pt x="2161756" y="181418"/>
                  <a:pt x="2157109" y="164410"/>
                </a:cubicBezTo>
                <a:cubicBezTo>
                  <a:pt x="2145594" y="168755"/>
                  <a:pt x="2136431" y="171641"/>
                  <a:pt x="2129619" y="173068"/>
                </a:cubicBezTo>
                <a:cubicBezTo>
                  <a:pt x="2122808" y="174495"/>
                  <a:pt x="2114448" y="173774"/>
                  <a:pt x="2104538" y="170906"/>
                </a:cubicBezTo>
                <a:cubicBezTo>
                  <a:pt x="2094629" y="168038"/>
                  <a:pt x="2096597" y="164457"/>
                  <a:pt x="2110443" y="160162"/>
                </a:cubicBezTo>
                <a:cubicBezTo>
                  <a:pt x="2124288" y="155867"/>
                  <a:pt x="2138058" y="150629"/>
                  <a:pt x="2151754" y="144449"/>
                </a:cubicBezTo>
                <a:cubicBezTo>
                  <a:pt x="2147380" y="135257"/>
                  <a:pt x="2144512" y="127061"/>
                  <a:pt x="2143149" y="119862"/>
                </a:cubicBezTo>
                <a:cubicBezTo>
                  <a:pt x="2138403" y="120766"/>
                  <a:pt x="2133649" y="121440"/>
                  <a:pt x="2128888" y="121884"/>
                </a:cubicBezTo>
                <a:cubicBezTo>
                  <a:pt x="2124127" y="122329"/>
                  <a:pt x="2118201" y="121372"/>
                  <a:pt x="2111110" y="119013"/>
                </a:cubicBezTo>
                <a:cubicBezTo>
                  <a:pt x="2104019" y="116654"/>
                  <a:pt x="2104653" y="113764"/>
                  <a:pt x="2113013" y="110344"/>
                </a:cubicBezTo>
                <a:cubicBezTo>
                  <a:pt x="2121374" y="106924"/>
                  <a:pt x="2130236" y="102919"/>
                  <a:pt x="2139600" y="98330"/>
                </a:cubicBezTo>
                <a:cubicBezTo>
                  <a:pt x="2137808" y="87805"/>
                  <a:pt x="2135599" y="76437"/>
                  <a:pt x="2132975" y="64226"/>
                </a:cubicBezTo>
                <a:cubicBezTo>
                  <a:pt x="2130351" y="52015"/>
                  <a:pt x="2126977" y="42798"/>
                  <a:pt x="2122854" y="36574"/>
                </a:cubicBezTo>
                <a:cubicBezTo>
                  <a:pt x="2118732" y="30351"/>
                  <a:pt x="2117373" y="25550"/>
                  <a:pt x="2118778" y="22173"/>
                </a:cubicBezTo>
                <a:cubicBezTo>
                  <a:pt x="2119481" y="20485"/>
                  <a:pt x="2121695" y="19654"/>
                  <a:pt x="2125420" y="19681"/>
                </a:cubicBezTo>
                <a:close/>
                <a:moveTo>
                  <a:pt x="5262686" y="16755"/>
                </a:moveTo>
                <a:cubicBezTo>
                  <a:pt x="5264232" y="16789"/>
                  <a:pt x="5266111" y="17222"/>
                  <a:pt x="5268323" y="18054"/>
                </a:cubicBezTo>
                <a:cubicBezTo>
                  <a:pt x="5277172" y="21381"/>
                  <a:pt x="5284173" y="24740"/>
                  <a:pt x="5289329" y="28132"/>
                </a:cubicBezTo>
                <a:cubicBezTo>
                  <a:pt x="5294483" y="31523"/>
                  <a:pt x="5295133" y="35675"/>
                  <a:pt x="5291275" y="40586"/>
                </a:cubicBezTo>
                <a:cubicBezTo>
                  <a:pt x="5287418" y="45498"/>
                  <a:pt x="5283948" y="48921"/>
                  <a:pt x="5280864" y="50857"/>
                </a:cubicBezTo>
                <a:cubicBezTo>
                  <a:pt x="5290013" y="50929"/>
                  <a:pt x="5301356" y="48699"/>
                  <a:pt x="5314893" y="44168"/>
                </a:cubicBezTo>
                <a:cubicBezTo>
                  <a:pt x="5328431" y="39636"/>
                  <a:pt x="5337841" y="41497"/>
                  <a:pt x="5343126" y="49749"/>
                </a:cubicBezTo>
                <a:cubicBezTo>
                  <a:pt x="5348410" y="58002"/>
                  <a:pt x="5345072" y="63201"/>
                  <a:pt x="5333113" y="65344"/>
                </a:cubicBezTo>
                <a:cubicBezTo>
                  <a:pt x="5321153" y="67488"/>
                  <a:pt x="5309107" y="68560"/>
                  <a:pt x="5296975" y="68560"/>
                </a:cubicBezTo>
                <a:cubicBezTo>
                  <a:pt x="5285188" y="68560"/>
                  <a:pt x="5278290" y="67212"/>
                  <a:pt x="5276282" y="64516"/>
                </a:cubicBezTo>
                <a:cubicBezTo>
                  <a:pt x="5273024" y="69499"/>
                  <a:pt x="5269676" y="74167"/>
                  <a:pt x="5266241" y="78519"/>
                </a:cubicBezTo>
                <a:lnTo>
                  <a:pt x="5264827" y="80139"/>
                </a:lnTo>
                <a:lnTo>
                  <a:pt x="5270507" y="79272"/>
                </a:lnTo>
                <a:cubicBezTo>
                  <a:pt x="5279018" y="80219"/>
                  <a:pt x="5287371" y="82230"/>
                  <a:pt x="5295567" y="85306"/>
                </a:cubicBezTo>
                <a:cubicBezTo>
                  <a:pt x="5303762" y="88382"/>
                  <a:pt x="5307566" y="95584"/>
                  <a:pt x="5306977" y="106913"/>
                </a:cubicBezTo>
                <a:cubicBezTo>
                  <a:pt x="5306390" y="118242"/>
                  <a:pt x="5298173" y="119597"/>
                  <a:pt x="5282327" y="110979"/>
                </a:cubicBezTo>
                <a:cubicBezTo>
                  <a:pt x="5271041" y="101586"/>
                  <a:pt x="5264122" y="93717"/>
                  <a:pt x="5261569" y="87371"/>
                </a:cubicBezTo>
                <a:lnTo>
                  <a:pt x="5261744" y="83670"/>
                </a:lnTo>
                <a:lnTo>
                  <a:pt x="5255670" y="90627"/>
                </a:lnTo>
                <a:cubicBezTo>
                  <a:pt x="5248446" y="98068"/>
                  <a:pt x="5240869" y="104246"/>
                  <a:pt x="5232939" y="109161"/>
                </a:cubicBezTo>
                <a:cubicBezTo>
                  <a:pt x="5217079" y="118991"/>
                  <a:pt x="5213669" y="117478"/>
                  <a:pt x="5222711" y="104622"/>
                </a:cubicBezTo>
                <a:cubicBezTo>
                  <a:pt x="5231752" y="91766"/>
                  <a:pt x="5240303" y="78007"/>
                  <a:pt x="5248362" y="63344"/>
                </a:cubicBezTo>
                <a:cubicBezTo>
                  <a:pt x="5256421" y="48681"/>
                  <a:pt x="5259551" y="36635"/>
                  <a:pt x="5257751" y="27207"/>
                </a:cubicBezTo>
                <a:cubicBezTo>
                  <a:pt x="5256402" y="20135"/>
                  <a:pt x="5258046" y="16651"/>
                  <a:pt x="5262686" y="16755"/>
                </a:cubicBezTo>
                <a:close/>
                <a:moveTo>
                  <a:pt x="6034525" y="16236"/>
                </a:moveTo>
                <a:cubicBezTo>
                  <a:pt x="6037438" y="15810"/>
                  <a:pt x="6041386" y="16441"/>
                  <a:pt x="6046369" y="18129"/>
                </a:cubicBezTo>
                <a:cubicBezTo>
                  <a:pt x="6056335" y="21506"/>
                  <a:pt x="6064025" y="26414"/>
                  <a:pt x="6069439" y="32853"/>
                </a:cubicBezTo>
                <a:cubicBezTo>
                  <a:pt x="6074852" y="39292"/>
                  <a:pt x="6073745" y="43662"/>
                  <a:pt x="6066115" y="45964"/>
                </a:cubicBezTo>
                <a:cubicBezTo>
                  <a:pt x="6058487" y="48265"/>
                  <a:pt x="6049047" y="51664"/>
                  <a:pt x="6037797" y="56160"/>
                </a:cubicBezTo>
                <a:cubicBezTo>
                  <a:pt x="6026547" y="60655"/>
                  <a:pt x="6015961" y="64151"/>
                  <a:pt x="6006037" y="66646"/>
                </a:cubicBezTo>
                <a:cubicBezTo>
                  <a:pt x="6020435" y="71651"/>
                  <a:pt x="6026733" y="76709"/>
                  <a:pt x="6024933" y="81821"/>
                </a:cubicBezTo>
                <a:cubicBezTo>
                  <a:pt x="6023134" y="86934"/>
                  <a:pt x="6022234" y="95513"/>
                  <a:pt x="6022234" y="107558"/>
                </a:cubicBezTo>
                <a:cubicBezTo>
                  <a:pt x="6031039" y="105909"/>
                  <a:pt x="6039253" y="103471"/>
                  <a:pt x="6046874" y="100245"/>
                </a:cubicBezTo>
                <a:cubicBezTo>
                  <a:pt x="6054496" y="97018"/>
                  <a:pt x="6061515" y="99015"/>
                  <a:pt x="6067933" y="106236"/>
                </a:cubicBezTo>
                <a:cubicBezTo>
                  <a:pt x="6074350" y="113456"/>
                  <a:pt x="6072469" y="118159"/>
                  <a:pt x="6062287" y="120346"/>
                </a:cubicBezTo>
                <a:cubicBezTo>
                  <a:pt x="6052105" y="122533"/>
                  <a:pt x="6039199" y="125269"/>
                  <a:pt x="6023568" y="128552"/>
                </a:cubicBezTo>
                <a:lnTo>
                  <a:pt x="6023568" y="165142"/>
                </a:lnTo>
                <a:cubicBezTo>
                  <a:pt x="6036445" y="168354"/>
                  <a:pt x="6046613" y="171946"/>
                  <a:pt x="6054069" y="175918"/>
                </a:cubicBezTo>
                <a:cubicBezTo>
                  <a:pt x="6061527" y="179890"/>
                  <a:pt x="6065731" y="187064"/>
                  <a:pt x="6066685" y="197439"/>
                </a:cubicBezTo>
                <a:cubicBezTo>
                  <a:pt x="6067639" y="207814"/>
                  <a:pt x="6062961" y="211321"/>
                  <a:pt x="6052650" y="207958"/>
                </a:cubicBezTo>
                <a:cubicBezTo>
                  <a:pt x="6042339" y="204595"/>
                  <a:pt x="6032645" y="195027"/>
                  <a:pt x="6023568" y="179252"/>
                </a:cubicBezTo>
                <a:lnTo>
                  <a:pt x="6023568" y="235867"/>
                </a:lnTo>
                <a:cubicBezTo>
                  <a:pt x="6023568" y="258496"/>
                  <a:pt x="6021829" y="276988"/>
                  <a:pt x="6018351" y="291343"/>
                </a:cubicBezTo>
                <a:cubicBezTo>
                  <a:pt x="6014874" y="305697"/>
                  <a:pt x="6009224" y="307131"/>
                  <a:pt x="6001401" y="295645"/>
                </a:cubicBezTo>
                <a:cubicBezTo>
                  <a:pt x="5993579" y="284158"/>
                  <a:pt x="5990567" y="274887"/>
                  <a:pt x="5992367" y="267832"/>
                </a:cubicBezTo>
                <a:cubicBezTo>
                  <a:pt x="5994167" y="260776"/>
                  <a:pt x="5995741" y="249365"/>
                  <a:pt x="5997089" y="233598"/>
                </a:cubicBezTo>
                <a:cubicBezTo>
                  <a:pt x="5998437" y="217831"/>
                  <a:pt x="5999111" y="195213"/>
                  <a:pt x="5999111" y="165744"/>
                </a:cubicBezTo>
                <a:cubicBezTo>
                  <a:pt x="5997892" y="177087"/>
                  <a:pt x="5990184" y="191463"/>
                  <a:pt x="5975987" y="208872"/>
                </a:cubicBezTo>
                <a:cubicBezTo>
                  <a:pt x="5961790" y="226281"/>
                  <a:pt x="5944998" y="240320"/>
                  <a:pt x="5925610" y="250989"/>
                </a:cubicBezTo>
                <a:cubicBezTo>
                  <a:pt x="5906222" y="261658"/>
                  <a:pt x="5902698" y="260231"/>
                  <a:pt x="5915037" y="246709"/>
                </a:cubicBezTo>
                <a:cubicBezTo>
                  <a:pt x="5927377" y="233186"/>
                  <a:pt x="5941807" y="215257"/>
                  <a:pt x="5958327" y="192922"/>
                </a:cubicBezTo>
                <a:cubicBezTo>
                  <a:pt x="5974847" y="170587"/>
                  <a:pt x="5986197" y="151633"/>
                  <a:pt x="5992378" y="136060"/>
                </a:cubicBezTo>
                <a:cubicBezTo>
                  <a:pt x="5984261" y="139544"/>
                  <a:pt x="5975593" y="143129"/>
                  <a:pt x="5966372" y="146815"/>
                </a:cubicBezTo>
                <a:lnTo>
                  <a:pt x="5939613" y="156172"/>
                </a:lnTo>
                <a:cubicBezTo>
                  <a:pt x="5929389" y="158954"/>
                  <a:pt x="5918977" y="156132"/>
                  <a:pt x="5908380" y="147707"/>
                </a:cubicBezTo>
                <a:cubicBezTo>
                  <a:pt x="5897783" y="139283"/>
                  <a:pt x="5898409" y="134776"/>
                  <a:pt x="5910262" y="134188"/>
                </a:cubicBezTo>
                <a:cubicBezTo>
                  <a:pt x="5922114" y="133600"/>
                  <a:pt x="5934759" y="131740"/>
                  <a:pt x="5948195" y="128606"/>
                </a:cubicBezTo>
                <a:cubicBezTo>
                  <a:pt x="5961633" y="125473"/>
                  <a:pt x="5978159" y="121045"/>
                  <a:pt x="5997777" y="115324"/>
                </a:cubicBezTo>
                <a:cubicBezTo>
                  <a:pt x="5997777" y="106978"/>
                  <a:pt x="5997335" y="99492"/>
                  <a:pt x="5996454" y="92867"/>
                </a:cubicBezTo>
                <a:cubicBezTo>
                  <a:pt x="5995572" y="86242"/>
                  <a:pt x="5994279" y="80391"/>
                  <a:pt x="5992571" y="75314"/>
                </a:cubicBezTo>
                <a:cubicBezTo>
                  <a:pt x="5983953" y="78010"/>
                  <a:pt x="5975815" y="79358"/>
                  <a:pt x="5968157" y="79358"/>
                </a:cubicBezTo>
                <a:cubicBezTo>
                  <a:pt x="5959109" y="79358"/>
                  <a:pt x="5959553" y="76082"/>
                  <a:pt x="5969491" y="69528"/>
                </a:cubicBezTo>
                <a:cubicBezTo>
                  <a:pt x="5979429" y="62975"/>
                  <a:pt x="5989033" y="56826"/>
                  <a:pt x="5998303" y="51083"/>
                </a:cubicBezTo>
                <a:cubicBezTo>
                  <a:pt x="6007575" y="45340"/>
                  <a:pt x="6014569" y="40109"/>
                  <a:pt x="6019287" y="35391"/>
                </a:cubicBezTo>
                <a:cubicBezTo>
                  <a:pt x="6024005" y="30673"/>
                  <a:pt x="6027207" y="25773"/>
                  <a:pt x="6028891" y="20689"/>
                </a:cubicBezTo>
                <a:cubicBezTo>
                  <a:pt x="6029735" y="18147"/>
                  <a:pt x="6031612" y="16663"/>
                  <a:pt x="6034525" y="16236"/>
                </a:cubicBezTo>
                <a:close/>
                <a:moveTo>
                  <a:pt x="1395850" y="16236"/>
                </a:moveTo>
                <a:cubicBezTo>
                  <a:pt x="1398763" y="15810"/>
                  <a:pt x="1402711" y="16441"/>
                  <a:pt x="1407694" y="18129"/>
                </a:cubicBezTo>
                <a:cubicBezTo>
                  <a:pt x="1417661" y="21506"/>
                  <a:pt x="1425351" y="26414"/>
                  <a:pt x="1430764" y="32853"/>
                </a:cubicBezTo>
                <a:cubicBezTo>
                  <a:pt x="1436178" y="39292"/>
                  <a:pt x="1435070" y="43662"/>
                  <a:pt x="1427441" y="45964"/>
                </a:cubicBezTo>
                <a:cubicBezTo>
                  <a:pt x="1419812" y="48265"/>
                  <a:pt x="1410372" y="51664"/>
                  <a:pt x="1399122" y="56160"/>
                </a:cubicBezTo>
                <a:cubicBezTo>
                  <a:pt x="1387873" y="60655"/>
                  <a:pt x="1377286" y="64151"/>
                  <a:pt x="1367362" y="66646"/>
                </a:cubicBezTo>
                <a:cubicBezTo>
                  <a:pt x="1381760" y="71651"/>
                  <a:pt x="1388059" y="76709"/>
                  <a:pt x="1386259" y="81821"/>
                </a:cubicBezTo>
                <a:cubicBezTo>
                  <a:pt x="1384460" y="86934"/>
                  <a:pt x="1383560" y="95513"/>
                  <a:pt x="1383560" y="107558"/>
                </a:cubicBezTo>
                <a:cubicBezTo>
                  <a:pt x="1392365" y="105909"/>
                  <a:pt x="1400578" y="103471"/>
                  <a:pt x="1408200" y="100245"/>
                </a:cubicBezTo>
                <a:cubicBezTo>
                  <a:pt x="1415822" y="97018"/>
                  <a:pt x="1422841" y="99015"/>
                  <a:pt x="1429258" y="106236"/>
                </a:cubicBezTo>
                <a:cubicBezTo>
                  <a:pt x="1435676" y="113456"/>
                  <a:pt x="1433793" y="118159"/>
                  <a:pt x="1423612" y="120346"/>
                </a:cubicBezTo>
                <a:cubicBezTo>
                  <a:pt x="1413430" y="122533"/>
                  <a:pt x="1400525" y="125269"/>
                  <a:pt x="1384893" y="128552"/>
                </a:cubicBezTo>
                <a:lnTo>
                  <a:pt x="1384893" y="165142"/>
                </a:lnTo>
                <a:cubicBezTo>
                  <a:pt x="1397771" y="168354"/>
                  <a:pt x="1407938" y="171946"/>
                  <a:pt x="1415395" y="175918"/>
                </a:cubicBezTo>
                <a:cubicBezTo>
                  <a:pt x="1422852" y="179890"/>
                  <a:pt x="1427057" y="187064"/>
                  <a:pt x="1428011" y="197439"/>
                </a:cubicBezTo>
                <a:cubicBezTo>
                  <a:pt x="1428964" y="207814"/>
                  <a:pt x="1424286" y="211321"/>
                  <a:pt x="1413975" y="207958"/>
                </a:cubicBezTo>
                <a:cubicBezTo>
                  <a:pt x="1403665" y="204595"/>
                  <a:pt x="1393971" y="195027"/>
                  <a:pt x="1384893" y="179252"/>
                </a:cubicBezTo>
                <a:lnTo>
                  <a:pt x="1384893" y="235867"/>
                </a:lnTo>
                <a:cubicBezTo>
                  <a:pt x="1384893" y="258496"/>
                  <a:pt x="1383155" y="276988"/>
                  <a:pt x="1379677" y="291343"/>
                </a:cubicBezTo>
                <a:cubicBezTo>
                  <a:pt x="1376200" y="305697"/>
                  <a:pt x="1370550" y="307131"/>
                  <a:pt x="1362727" y="295645"/>
                </a:cubicBezTo>
                <a:cubicBezTo>
                  <a:pt x="1354904" y="284158"/>
                  <a:pt x="1351893" y="274887"/>
                  <a:pt x="1353693" y="267832"/>
                </a:cubicBezTo>
                <a:cubicBezTo>
                  <a:pt x="1355492" y="260776"/>
                  <a:pt x="1357066" y="249365"/>
                  <a:pt x="1358414" y="233598"/>
                </a:cubicBezTo>
                <a:cubicBezTo>
                  <a:pt x="1359762" y="217831"/>
                  <a:pt x="1360436" y="195213"/>
                  <a:pt x="1360436" y="165744"/>
                </a:cubicBezTo>
                <a:cubicBezTo>
                  <a:pt x="1359217" y="177087"/>
                  <a:pt x="1351509" y="191463"/>
                  <a:pt x="1337312" y="208872"/>
                </a:cubicBezTo>
                <a:cubicBezTo>
                  <a:pt x="1323116" y="226281"/>
                  <a:pt x="1306323" y="240320"/>
                  <a:pt x="1286935" y="250989"/>
                </a:cubicBezTo>
                <a:cubicBezTo>
                  <a:pt x="1267547" y="261658"/>
                  <a:pt x="1264023" y="260231"/>
                  <a:pt x="1276363" y="246709"/>
                </a:cubicBezTo>
                <a:cubicBezTo>
                  <a:pt x="1288703" y="233186"/>
                  <a:pt x="1303133" y="215257"/>
                  <a:pt x="1319653" y="192922"/>
                </a:cubicBezTo>
                <a:cubicBezTo>
                  <a:pt x="1336173" y="170587"/>
                  <a:pt x="1347523" y="151633"/>
                  <a:pt x="1353703" y="136060"/>
                </a:cubicBezTo>
                <a:cubicBezTo>
                  <a:pt x="1345587" y="139544"/>
                  <a:pt x="1336918" y="143129"/>
                  <a:pt x="1327697" y="146815"/>
                </a:cubicBezTo>
                <a:lnTo>
                  <a:pt x="1300939" y="156172"/>
                </a:lnTo>
                <a:cubicBezTo>
                  <a:pt x="1290714" y="158954"/>
                  <a:pt x="1280304" y="156132"/>
                  <a:pt x="1269706" y="147707"/>
                </a:cubicBezTo>
                <a:cubicBezTo>
                  <a:pt x="1259108" y="139283"/>
                  <a:pt x="1259736" y="134776"/>
                  <a:pt x="1271588" y="134188"/>
                </a:cubicBezTo>
                <a:cubicBezTo>
                  <a:pt x="1283440" y="133600"/>
                  <a:pt x="1296084" y="131740"/>
                  <a:pt x="1309521" y="128606"/>
                </a:cubicBezTo>
                <a:cubicBezTo>
                  <a:pt x="1322958" y="125473"/>
                  <a:pt x="1339485" y="121045"/>
                  <a:pt x="1359103" y="115324"/>
                </a:cubicBezTo>
                <a:cubicBezTo>
                  <a:pt x="1359103" y="106978"/>
                  <a:pt x="1358662" y="99492"/>
                  <a:pt x="1357780" y="92867"/>
                </a:cubicBezTo>
                <a:cubicBezTo>
                  <a:pt x="1356898" y="86242"/>
                  <a:pt x="1355604" y="80391"/>
                  <a:pt x="1353897" y="75314"/>
                </a:cubicBezTo>
                <a:cubicBezTo>
                  <a:pt x="1345279" y="78010"/>
                  <a:pt x="1337140" y="79358"/>
                  <a:pt x="1329483" y="79358"/>
                </a:cubicBezTo>
                <a:cubicBezTo>
                  <a:pt x="1320434" y="79358"/>
                  <a:pt x="1320879" y="76082"/>
                  <a:pt x="1330816" y="69528"/>
                </a:cubicBezTo>
                <a:cubicBezTo>
                  <a:pt x="1340754" y="62975"/>
                  <a:pt x="1350358" y="56826"/>
                  <a:pt x="1359630" y="51083"/>
                </a:cubicBezTo>
                <a:cubicBezTo>
                  <a:pt x="1368900" y="45340"/>
                  <a:pt x="1375895" y="40109"/>
                  <a:pt x="1380613" y="35391"/>
                </a:cubicBezTo>
                <a:cubicBezTo>
                  <a:pt x="1385331" y="30673"/>
                  <a:pt x="1388533" y="25773"/>
                  <a:pt x="1390218" y="20689"/>
                </a:cubicBezTo>
                <a:cubicBezTo>
                  <a:pt x="1391060" y="18147"/>
                  <a:pt x="1392937" y="16663"/>
                  <a:pt x="1395850" y="16236"/>
                </a:cubicBezTo>
                <a:close/>
                <a:moveTo>
                  <a:pt x="2462365" y="16126"/>
                </a:moveTo>
                <a:cubicBezTo>
                  <a:pt x="2465529" y="15020"/>
                  <a:pt x="2471848" y="16283"/>
                  <a:pt x="2481324" y="19915"/>
                </a:cubicBezTo>
                <a:cubicBezTo>
                  <a:pt x="2500274" y="27178"/>
                  <a:pt x="2508606" y="34101"/>
                  <a:pt x="2506319" y="40683"/>
                </a:cubicBezTo>
                <a:cubicBezTo>
                  <a:pt x="2504032" y="47265"/>
                  <a:pt x="2502232" y="58224"/>
                  <a:pt x="2500920" y="73561"/>
                </a:cubicBezTo>
                <a:cubicBezTo>
                  <a:pt x="2499607" y="88898"/>
                  <a:pt x="2498951" y="105630"/>
                  <a:pt x="2498951" y="123756"/>
                </a:cubicBezTo>
                <a:cubicBezTo>
                  <a:pt x="2508961" y="122049"/>
                  <a:pt x="2518027" y="120131"/>
                  <a:pt x="2526151" y="118002"/>
                </a:cubicBezTo>
                <a:cubicBezTo>
                  <a:pt x="2534275" y="115872"/>
                  <a:pt x="2543263" y="113148"/>
                  <a:pt x="2553114" y="109828"/>
                </a:cubicBezTo>
                <a:cubicBezTo>
                  <a:pt x="2562966" y="106508"/>
                  <a:pt x="2573047" y="107436"/>
                  <a:pt x="2583358" y="112613"/>
                </a:cubicBezTo>
                <a:cubicBezTo>
                  <a:pt x="2593669" y="117790"/>
                  <a:pt x="2592930" y="123204"/>
                  <a:pt x="2581142" y="128854"/>
                </a:cubicBezTo>
                <a:cubicBezTo>
                  <a:pt x="2569355" y="134504"/>
                  <a:pt x="2555011" y="138243"/>
                  <a:pt x="2538111" y="140071"/>
                </a:cubicBezTo>
                <a:cubicBezTo>
                  <a:pt x="2521211" y="141900"/>
                  <a:pt x="2508072" y="142814"/>
                  <a:pt x="2498693" y="142814"/>
                </a:cubicBezTo>
                <a:cubicBezTo>
                  <a:pt x="2497919" y="159033"/>
                  <a:pt x="2497095" y="192273"/>
                  <a:pt x="2496220" y="242536"/>
                </a:cubicBezTo>
                <a:cubicBezTo>
                  <a:pt x="2520225" y="240772"/>
                  <a:pt x="2539782" y="239223"/>
                  <a:pt x="2554889" y="237889"/>
                </a:cubicBezTo>
                <a:cubicBezTo>
                  <a:pt x="2569996" y="236556"/>
                  <a:pt x="2582021" y="234971"/>
                  <a:pt x="2590962" y="233136"/>
                </a:cubicBezTo>
                <a:cubicBezTo>
                  <a:pt x="2599903" y="231300"/>
                  <a:pt x="2609296" y="231827"/>
                  <a:pt x="2619140" y="234717"/>
                </a:cubicBezTo>
                <a:cubicBezTo>
                  <a:pt x="2628985" y="237606"/>
                  <a:pt x="2637058" y="243930"/>
                  <a:pt x="2643361" y="253689"/>
                </a:cubicBezTo>
                <a:cubicBezTo>
                  <a:pt x="2649663" y="263447"/>
                  <a:pt x="2640177" y="267427"/>
                  <a:pt x="2614903" y="265627"/>
                </a:cubicBezTo>
                <a:cubicBezTo>
                  <a:pt x="2589628" y="263827"/>
                  <a:pt x="2566949" y="263153"/>
                  <a:pt x="2546866" y="263605"/>
                </a:cubicBezTo>
                <a:cubicBezTo>
                  <a:pt x="2526782" y="264057"/>
                  <a:pt x="2504268" y="265398"/>
                  <a:pt x="2479323" y="267627"/>
                </a:cubicBezTo>
                <a:cubicBezTo>
                  <a:pt x="2454379" y="269857"/>
                  <a:pt x="2431251" y="272327"/>
                  <a:pt x="2409942" y="275038"/>
                </a:cubicBezTo>
                <a:cubicBezTo>
                  <a:pt x="2388632" y="277748"/>
                  <a:pt x="2374568" y="279784"/>
                  <a:pt x="2367749" y="281147"/>
                </a:cubicBezTo>
                <a:cubicBezTo>
                  <a:pt x="2360930" y="282509"/>
                  <a:pt x="2352269" y="278444"/>
                  <a:pt x="2341765" y="268950"/>
                </a:cubicBezTo>
                <a:cubicBezTo>
                  <a:pt x="2331261" y="259457"/>
                  <a:pt x="2332332" y="254710"/>
                  <a:pt x="2344981" y="254710"/>
                </a:cubicBezTo>
                <a:cubicBezTo>
                  <a:pt x="2355047" y="254710"/>
                  <a:pt x="2371675" y="253818"/>
                  <a:pt x="2394863" y="252032"/>
                </a:cubicBezTo>
                <a:cubicBezTo>
                  <a:pt x="2418051" y="250247"/>
                  <a:pt x="2443691" y="248107"/>
                  <a:pt x="2471784" y="245612"/>
                </a:cubicBezTo>
                <a:lnTo>
                  <a:pt x="2471784" y="102224"/>
                </a:lnTo>
                <a:cubicBezTo>
                  <a:pt x="2471784" y="63462"/>
                  <a:pt x="2468636" y="38238"/>
                  <a:pt x="2462341" y="26551"/>
                </a:cubicBezTo>
                <a:cubicBezTo>
                  <a:pt x="2459193" y="20707"/>
                  <a:pt x="2459201" y="17232"/>
                  <a:pt x="2462365" y="16126"/>
                </a:cubicBezTo>
                <a:close/>
                <a:moveTo>
                  <a:pt x="4320754" y="14180"/>
                </a:moveTo>
                <a:cubicBezTo>
                  <a:pt x="4322642" y="14122"/>
                  <a:pt x="4324977" y="14507"/>
                  <a:pt x="4327757" y="15333"/>
                </a:cubicBezTo>
                <a:cubicBezTo>
                  <a:pt x="4338878" y="18638"/>
                  <a:pt x="4347227" y="22485"/>
                  <a:pt x="4352806" y="26873"/>
                </a:cubicBezTo>
                <a:cubicBezTo>
                  <a:pt x="4358384" y="31261"/>
                  <a:pt x="4359040" y="36080"/>
                  <a:pt x="4354774" y="41328"/>
                </a:cubicBezTo>
                <a:cubicBezTo>
                  <a:pt x="4350508" y="46577"/>
                  <a:pt x="4345467" y="55009"/>
                  <a:pt x="4339652" y="66624"/>
                </a:cubicBezTo>
                <a:cubicBezTo>
                  <a:pt x="4333837" y="78240"/>
                  <a:pt x="4325265" y="90085"/>
                  <a:pt x="4313936" y="102159"/>
                </a:cubicBezTo>
                <a:cubicBezTo>
                  <a:pt x="4342287" y="101371"/>
                  <a:pt x="4359815" y="98474"/>
                  <a:pt x="4366518" y="93469"/>
                </a:cubicBezTo>
                <a:cubicBezTo>
                  <a:pt x="4373223" y="88464"/>
                  <a:pt x="4380992" y="87891"/>
                  <a:pt x="4389825" y="91748"/>
                </a:cubicBezTo>
                <a:cubicBezTo>
                  <a:pt x="4398659" y="95606"/>
                  <a:pt x="4405768" y="100428"/>
                  <a:pt x="4411152" y="106214"/>
                </a:cubicBezTo>
                <a:cubicBezTo>
                  <a:pt x="4416537" y="112000"/>
                  <a:pt x="4416942" y="117385"/>
                  <a:pt x="4412368" y="122368"/>
                </a:cubicBezTo>
                <a:cubicBezTo>
                  <a:pt x="4407793" y="127351"/>
                  <a:pt x="4404621" y="139168"/>
                  <a:pt x="4402849" y="157817"/>
                </a:cubicBezTo>
                <a:cubicBezTo>
                  <a:pt x="4401078" y="176467"/>
                  <a:pt x="4399519" y="195224"/>
                  <a:pt x="4398171" y="214088"/>
                </a:cubicBezTo>
                <a:cubicBezTo>
                  <a:pt x="4396823" y="232953"/>
                  <a:pt x="4392844" y="249225"/>
                  <a:pt x="4386233" y="262906"/>
                </a:cubicBezTo>
                <a:cubicBezTo>
                  <a:pt x="4379622" y="276586"/>
                  <a:pt x="4369365" y="286987"/>
                  <a:pt x="4355462" y="294107"/>
                </a:cubicBezTo>
                <a:cubicBezTo>
                  <a:pt x="4341559" y="301227"/>
                  <a:pt x="4334081" y="299438"/>
                  <a:pt x="4333027" y="288740"/>
                </a:cubicBezTo>
                <a:cubicBezTo>
                  <a:pt x="4331973" y="278042"/>
                  <a:pt x="4326251" y="265867"/>
                  <a:pt x="4315862" y="252215"/>
                </a:cubicBezTo>
                <a:cubicBezTo>
                  <a:pt x="4305472" y="238563"/>
                  <a:pt x="4306878" y="234935"/>
                  <a:pt x="4320078" y="241331"/>
                </a:cubicBezTo>
                <a:cubicBezTo>
                  <a:pt x="4333278" y="247727"/>
                  <a:pt x="4342495" y="251326"/>
                  <a:pt x="4347729" y="252129"/>
                </a:cubicBezTo>
                <a:cubicBezTo>
                  <a:pt x="4352964" y="252932"/>
                  <a:pt x="4357836" y="248125"/>
                  <a:pt x="4362345" y="237707"/>
                </a:cubicBezTo>
                <a:cubicBezTo>
                  <a:pt x="4366856" y="227288"/>
                  <a:pt x="4370011" y="211511"/>
                  <a:pt x="4371810" y="190373"/>
                </a:cubicBezTo>
                <a:cubicBezTo>
                  <a:pt x="4373610" y="169236"/>
                  <a:pt x="4374509" y="151554"/>
                  <a:pt x="4374509" y="137329"/>
                </a:cubicBezTo>
                <a:cubicBezTo>
                  <a:pt x="4374509" y="124494"/>
                  <a:pt x="4373273" y="117249"/>
                  <a:pt x="4370799" y="115593"/>
                </a:cubicBezTo>
                <a:cubicBezTo>
                  <a:pt x="4368325" y="113936"/>
                  <a:pt x="4362177" y="114341"/>
                  <a:pt x="4352354" y="116808"/>
                </a:cubicBezTo>
                <a:lnTo>
                  <a:pt x="4324218" y="123863"/>
                </a:lnTo>
                <a:cubicBezTo>
                  <a:pt x="4317393" y="124795"/>
                  <a:pt x="4311327" y="122558"/>
                  <a:pt x="4306021" y="117152"/>
                </a:cubicBezTo>
                <a:cubicBezTo>
                  <a:pt x="4292297" y="132740"/>
                  <a:pt x="4278011" y="144735"/>
                  <a:pt x="4263161" y="153139"/>
                </a:cubicBezTo>
                <a:cubicBezTo>
                  <a:pt x="4259449" y="155240"/>
                  <a:pt x="4256654" y="156518"/>
                  <a:pt x="4254776" y="156974"/>
                </a:cubicBezTo>
                <a:lnTo>
                  <a:pt x="4253114" y="156341"/>
                </a:lnTo>
                <a:lnTo>
                  <a:pt x="4252796" y="161904"/>
                </a:lnTo>
                <a:cubicBezTo>
                  <a:pt x="4252590" y="169236"/>
                  <a:pt x="4252711" y="178299"/>
                  <a:pt x="4253159" y="189093"/>
                </a:cubicBezTo>
                <a:cubicBezTo>
                  <a:pt x="4254055" y="210682"/>
                  <a:pt x="4253346" y="227030"/>
                  <a:pt x="4251029" y="238137"/>
                </a:cubicBezTo>
                <a:cubicBezTo>
                  <a:pt x="4248714" y="249243"/>
                  <a:pt x="4245602" y="258177"/>
                  <a:pt x="4241694" y="264939"/>
                </a:cubicBezTo>
                <a:cubicBezTo>
                  <a:pt x="4237787" y="271700"/>
                  <a:pt x="4233603" y="271800"/>
                  <a:pt x="4229143" y="265240"/>
                </a:cubicBezTo>
                <a:cubicBezTo>
                  <a:pt x="4224683" y="258679"/>
                  <a:pt x="4221270" y="253230"/>
                  <a:pt x="4218904" y="248892"/>
                </a:cubicBezTo>
                <a:cubicBezTo>
                  <a:pt x="4216538" y="244554"/>
                  <a:pt x="4214225" y="242209"/>
                  <a:pt x="4211967" y="241858"/>
                </a:cubicBezTo>
                <a:cubicBezTo>
                  <a:pt x="4209708" y="241507"/>
                  <a:pt x="4198484" y="242980"/>
                  <a:pt x="4178292" y="246278"/>
                </a:cubicBezTo>
                <a:cubicBezTo>
                  <a:pt x="4173589" y="266383"/>
                  <a:pt x="4168222" y="271883"/>
                  <a:pt x="4162192" y="262777"/>
                </a:cubicBezTo>
                <a:cubicBezTo>
                  <a:pt x="4156162" y="253671"/>
                  <a:pt x="4153147" y="241546"/>
                  <a:pt x="4153147" y="226403"/>
                </a:cubicBezTo>
                <a:cubicBezTo>
                  <a:pt x="4153147" y="212134"/>
                  <a:pt x="4152706" y="194406"/>
                  <a:pt x="4151824" y="173219"/>
                </a:cubicBezTo>
                <a:cubicBezTo>
                  <a:pt x="4150942" y="152031"/>
                  <a:pt x="4147794" y="136694"/>
                  <a:pt x="4142381" y="127208"/>
                </a:cubicBezTo>
                <a:cubicBezTo>
                  <a:pt x="4136968" y="117722"/>
                  <a:pt x="4137889" y="112979"/>
                  <a:pt x="4145145" y="112979"/>
                </a:cubicBezTo>
                <a:cubicBezTo>
                  <a:pt x="4149935" y="112979"/>
                  <a:pt x="4155534" y="113416"/>
                  <a:pt x="4161944" y="114291"/>
                </a:cubicBezTo>
                <a:cubicBezTo>
                  <a:pt x="4168828" y="105644"/>
                  <a:pt x="4176507" y="92272"/>
                  <a:pt x="4184982" y="74174"/>
                </a:cubicBezTo>
                <a:cubicBezTo>
                  <a:pt x="4193457" y="56077"/>
                  <a:pt x="4196121" y="41819"/>
                  <a:pt x="4192973" y="31401"/>
                </a:cubicBezTo>
                <a:cubicBezTo>
                  <a:pt x="4189826" y="20983"/>
                  <a:pt x="4197752" y="19897"/>
                  <a:pt x="4216753" y="28142"/>
                </a:cubicBezTo>
                <a:cubicBezTo>
                  <a:pt x="4232958" y="35972"/>
                  <a:pt x="4237966" y="42866"/>
                  <a:pt x="4231778" y="48824"/>
                </a:cubicBezTo>
                <a:cubicBezTo>
                  <a:pt x="4225590" y="54783"/>
                  <a:pt x="4218925" y="63118"/>
                  <a:pt x="4211784" y="73830"/>
                </a:cubicBezTo>
                <a:cubicBezTo>
                  <a:pt x="4204642" y="84542"/>
                  <a:pt x="4193701" y="98029"/>
                  <a:pt x="4178959" y="114291"/>
                </a:cubicBezTo>
                <a:cubicBezTo>
                  <a:pt x="4196311" y="111796"/>
                  <a:pt x="4208371" y="107573"/>
                  <a:pt x="4215139" y="101622"/>
                </a:cubicBezTo>
                <a:cubicBezTo>
                  <a:pt x="4221908" y="95670"/>
                  <a:pt x="4229236" y="94616"/>
                  <a:pt x="4237123" y="98460"/>
                </a:cubicBezTo>
                <a:cubicBezTo>
                  <a:pt x="4245010" y="102303"/>
                  <a:pt x="4251911" y="106304"/>
                  <a:pt x="4257827" y="110462"/>
                </a:cubicBezTo>
                <a:cubicBezTo>
                  <a:pt x="4263742" y="114621"/>
                  <a:pt x="4265079" y="119500"/>
                  <a:pt x="4261838" y="125100"/>
                </a:cubicBezTo>
                <a:cubicBezTo>
                  <a:pt x="4258598" y="130700"/>
                  <a:pt x="4256117" y="137368"/>
                  <a:pt x="4254396" y="145105"/>
                </a:cubicBezTo>
                <a:cubicBezTo>
                  <a:pt x="4253966" y="147039"/>
                  <a:pt x="4253617" y="149406"/>
                  <a:pt x="4253351" y="152206"/>
                </a:cubicBezTo>
                <a:lnTo>
                  <a:pt x="4253329" y="152578"/>
                </a:lnTo>
                <a:lnTo>
                  <a:pt x="4254518" y="149844"/>
                </a:lnTo>
                <a:cubicBezTo>
                  <a:pt x="4256310" y="147011"/>
                  <a:pt x="4259019" y="143355"/>
                  <a:pt x="4262645" y="138877"/>
                </a:cubicBezTo>
                <a:cubicBezTo>
                  <a:pt x="4277151" y="120967"/>
                  <a:pt x="4290422" y="100492"/>
                  <a:pt x="4302461" y="77455"/>
                </a:cubicBezTo>
                <a:cubicBezTo>
                  <a:pt x="4314499" y="54417"/>
                  <a:pt x="4318945" y="37478"/>
                  <a:pt x="4315797" y="26637"/>
                </a:cubicBezTo>
                <a:cubicBezTo>
                  <a:pt x="4313436" y="18506"/>
                  <a:pt x="4315089" y="14354"/>
                  <a:pt x="4320754" y="14180"/>
                </a:cubicBezTo>
                <a:close/>
                <a:moveTo>
                  <a:pt x="5741888" y="13201"/>
                </a:moveTo>
                <a:cubicBezTo>
                  <a:pt x="5745202" y="13238"/>
                  <a:pt x="5748931" y="14218"/>
                  <a:pt x="5753075" y="16140"/>
                </a:cubicBezTo>
                <a:cubicBezTo>
                  <a:pt x="5761365" y="19983"/>
                  <a:pt x="5768678" y="24611"/>
                  <a:pt x="5775016" y="30024"/>
                </a:cubicBezTo>
                <a:cubicBezTo>
                  <a:pt x="5781355" y="35438"/>
                  <a:pt x="5780810" y="40945"/>
                  <a:pt x="5773381" y="46544"/>
                </a:cubicBezTo>
                <a:cubicBezTo>
                  <a:pt x="5765953" y="52144"/>
                  <a:pt x="5759321" y="63262"/>
                  <a:pt x="5753485" y="79896"/>
                </a:cubicBezTo>
                <a:cubicBezTo>
                  <a:pt x="5766979" y="91598"/>
                  <a:pt x="5764641" y="98252"/>
                  <a:pt x="5746472" y="99858"/>
                </a:cubicBezTo>
                <a:cubicBezTo>
                  <a:pt x="5728303" y="101464"/>
                  <a:pt x="5703201" y="104432"/>
                  <a:pt x="5671165" y="108763"/>
                </a:cubicBezTo>
                <a:cubicBezTo>
                  <a:pt x="5664539" y="118858"/>
                  <a:pt x="5659262" y="119776"/>
                  <a:pt x="5655333" y="111516"/>
                </a:cubicBezTo>
                <a:cubicBezTo>
                  <a:pt x="5651404" y="103256"/>
                  <a:pt x="5648328" y="91135"/>
                  <a:pt x="5646105" y="75153"/>
                </a:cubicBezTo>
                <a:cubicBezTo>
                  <a:pt x="5643883" y="59171"/>
                  <a:pt x="5640276" y="46853"/>
                  <a:pt x="5635285" y="38198"/>
                </a:cubicBezTo>
                <a:cubicBezTo>
                  <a:pt x="5630295" y="29544"/>
                  <a:pt x="5631704" y="25898"/>
                  <a:pt x="5639512" y="27260"/>
                </a:cubicBezTo>
                <a:cubicBezTo>
                  <a:pt x="5647321" y="28623"/>
                  <a:pt x="5653405" y="29523"/>
                  <a:pt x="5657764" y="29960"/>
                </a:cubicBezTo>
                <a:cubicBezTo>
                  <a:pt x="5662123" y="30397"/>
                  <a:pt x="5674541" y="29089"/>
                  <a:pt x="5695019" y="26034"/>
                </a:cubicBezTo>
                <a:cubicBezTo>
                  <a:pt x="5715497" y="22980"/>
                  <a:pt x="5728221" y="19606"/>
                  <a:pt x="5733189" y="15914"/>
                </a:cubicBezTo>
                <a:cubicBezTo>
                  <a:pt x="5735673" y="14067"/>
                  <a:pt x="5738573" y="13163"/>
                  <a:pt x="5741888" y="13201"/>
                </a:cubicBezTo>
                <a:close/>
                <a:moveTo>
                  <a:pt x="4924928" y="11023"/>
                </a:moveTo>
                <a:cubicBezTo>
                  <a:pt x="4926752" y="10394"/>
                  <a:pt x="4929716" y="10432"/>
                  <a:pt x="4933817" y="11138"/>
                </a:cubicBezTo>
                <a:cubicBezTo>
                  <a:pt x="4942020" y="12551"/>
                  <a:pt x="4948795" y="14734"/>
                  <a:pt x="4954144" y="17688"/>
                </a:cubicBezTo>
                <a:cubicBezTo>
                  <a:pt x="4959493" y="20642"/>
                  <a:pt x="4960938" y="23926"/>
                  <a:pt x="4958478" y="27540"/>
                </a:cubicBezTo>
                <a:cubicBezTo>
                  <a:pt x="4956019" y="31154"/>
                  <a:pt x="4953205" y="34889"/>
                  <a:pt x="4950035" y="38747"/>
                </a:cubicBezTo>
                <a:cubicBezTo>
                  <a:pt x="4952961" y="38747"/>
                  <a:pt x="4959970" y="36718"/>
                  <a:pt x="4971062" y="32659"/>
                </a:cubicBezTo>
                <a:cubicBezTo>
                  <a:pt x="4982154" y="28601"/>
                  <a:pt x="4990421" y="29885"/>
                  <a:pt x="4995863" y="36510"/>
                </a:cubicBezTo>
                <a:cubicBezTo>
                  <a:pt x="5001305" y="43135"/>
                  <a:pt x="4999671" y="47874"/>
                  <a:pt x="4990959" y="50728"/>
                </a:cubicBezTo>
                <a:cubicBezTo>
                  <a:pt x="4982247" y="53582"/>
                  <a:pt x="4973162" y="55468"/>
                  <a:pt x="4963705" y="56385"/>
                </a:cubicBezTo>
                <a:cubicBezTo>
                  <a:pt x="4954248" y="57303"/>
                  <a:pt x="4947096" y="56866"/>
                  <a:pt x="4942249" y="55073"/>
                </a:cubicBezTo>
                <a:cubicBezTo>
                  <a:pt x="4932268" y="70503"/>
                  <a:pt x="4918670" y="83133"/>
                  <a:pt x="4901455" y="92964"/>
                </a:cubicBezTo>
                <a:cubicBezTo>
                  <a:pt x="4884239" y="102794"/>
                  <a:pt x="4879528" y="102783"/>
                  <a:pt x="4887322" y="92931"/>
                </a:cubicBezTo>
                <a:cubicBezTo>
                  <a:pt x="4895116" y="83080"/>
                  <a:pt x="4901455" y="74601"/>
                  <a:pt x="4906337" y="67495"/>
                </a:cubicBezTo>
                <a:cubicBezTo>
                  <a:pt x="4911220" y="60390"/>
                  <a:pt x="4915422" y="53101"/>
                  <a:pt x="4918942" y="45630"/>
                </a:cubicBezTo>
                <a:cubicBezTo>
                  <a:pt x="4922463" y="38159"/>
                  <a:pt x="4924223" y="32279"/>
                  <a:pt x="4924223" y="27992"/>
                </a:cubicBezTo>
                <a:cubicBezTo>
                  <a:pt x="4924223" y="23202"/>
                  <a:pt x="4923771" y="18843"/>
                  <a:pt x="4922868" y="14913"/>
                </a:cubicBezTo>
                <a:cubicBezTo>
                  <a:pt x="4922416" y="12949"/>
                  <a:pt x="4923103" y="11652"/>
                  <a:pt x="4924928" y="11023"/>
                </a:cubicBezTo>
                <a:close/>
                <a:moveTo>
                  <a:pt x="6353339" y="10945"/>
                </a:moveTo>
                <a:cubicBezTo>
                  <a:pt x="6357181" y="9661"/>
                  <a:pt x="6364183" y="11590"/>
                  <a:pt x="6374343" y="16731"/>
                </a:cubicBezTo>
                <a:cubicBezTo>
                  <a:pt x="6384503" y="21872"/>
                  <a:pt x="6388006" y="27475"/>
                  <a:pt x="6384851" y="33541"/>
                </a:cubicBezTo>
                <a:cubicBezTo>
                  <a:pt x="6381696" y="39607"/>
                  <a:pt x="6380119" y="61577"/>
                  <a:pt x="6380119" y="99449"/>
                </a:cubicBezTo>
                <a:lnTo>
                  <a:pt x="6402145" y="95513"/>
                </a:lnTo>
                <a:cubicBezTo>
                  <a:pt x="6412700" y="92745"/>
                  <a:pt x="6420217" y="93946"/>
                  <a:pt x="6424699" y="99116"/>
                </a:cubicBezTo>
                <a:cubicBezTo>
                  <a:pt x="6429181" y="104285"/>
                  <a:pt x="6426817" y="108577"/>
                  <a:pt x="6417611" y="111990"/>
                </a:cubicBezTo>
                <a:cubicBezTo>
                  <a:pt x="6408405" y="115402"/>
                  <a:pt x="6395463" y="118306"/>
                  <a:pt x="6378785" y="120701"/>
                </a:cubicBezTo>
                <a:lnTo>
                  <a:pt x="6378785" y="125606"/>
                </a:lnTo>
                <a:cubicBezTo>
                  <a:pt x="6392566" y="127226"/>
                  <a:pt x="6403433" y="130818"/>
                  <a:pt x="6411383" y="136382"/>
                </a:cubicBezTo>
                <a:cubicBezTo>
                  <a:pt x="6419335" y="141946"/>
                  <a:pt x="6421799" y="149131"/>
                  <a:pt x="6418773" y="157936"/>
                </a:cubicBezTo>
                <a:cubicBezTo>
                  <a:pt x="6415747" y="166740"/>
                  <a:pt x="6409222" y="166282"/>
                  <a:pt x="6399199" y="156559"/>
                </a:cubicBezTo>
                <a:cubicBezTo>
                  <a:pt x="6389175" y="146836"/>
                  <a:pt x="6382371" y="140003"/>
                  <a:pt x="6378785" y="136060"/>
                </a:cubicBezTo>
                <a:cubicBezTo>
                  <a:pt x="6378785" y="144377"/>
                  <a:pt x="6377477" y="152981"/>
                  <a:pt x="6374859" y="161872"/>
                </a:cubicBezTo>
                <a:cubicBezTo>
                  <a:pt x="6372243" y="170763"/>
                  <a:pt x="6367941" y="171258"/>
                  <a:pt x="6361953" y="163356"/>
                </a:cubicBezTo>
                <a:cubicBezTo>
                  <a:pt x="6355966" y="155455"/>
                  <a:pt x="6353647" y="148679"/>
                  <a:pt x="6354995" y="143029"/>
                </a:cubicBezTo>
                <a:cubicBezTo>
                  <a:pt x="6356343" y="137379"/>
                  <a:pt x="6356981" y="132353"/>
                  <a:pt x="6356909" y="127950"/>
                </a:cubicBezTo>
                <a:cubicBezTo>
                  <a:pt x="6339013" y="155311"/>
                  <a:pt x="6319933" y="173401"/>
                  <a:pt x="6299670" y="182221"/>
                </a:cubicBezTo>
                <a:cubicBezTo>
                  <a:pt x="6279407" y="191040"/>
                  <a:pt x="6274578" y="190452"/>
                  <a:pt x="6285183" y="180457"/>
                </a:cubicBezTo>
                <a:cubicBezTo>
                  <a:pt x="6295787" y="170462"/>
                  <a:pt x="6306643" y="159689"/>
                  <a:pt x="6317749" y="148138"/>
                </a:cubicBezTo>
                <a:cubicBezTo>
                  <a:pt x="6328856" y="136587"/>
                  <a:pt x="6336546" y="128058"/>
                  <a:pt x="6340819" y="122551"/>
                </a:cubicBezTo>
                <a:cubicBezTo>
                  <a:pt x="6331871" y="126939"/>
                  <a:pt x="6324529" y="129614"/>
                  <a:pt x="6318793" y="130574"/>
                </a:cubicBezTo>
                <a:cubicBezTo>
                  <a:pt x="6313057" y="131535"/>
                  <a:pt x="6306069" y="128162"/>
                  <a:pt x="6297831" y="120454"/>
                </a:cubicBezTo>
                <a:cubicBezTo>
                  <a:pt x="6289593" y="112746"/>
                  <a:pt x="6291033" y="109351"/>
                  <a:pt x="6302155" y="110269"/>
                </a:cubicBezTo>
                <a:cubicBezTo>
                  <a:pt x="6313275" y="111186"/>
                  <a:pt x="6331563" y="109186"/>
                  <a:pt x="6357017" y="104267"/>
                </a:cubicBezTo>
                <a:lnTo>
                  <a:pt x="6357017" y="57697"/>
                </a:lnTo>
                <a:cubicBezTo>
                  <a:pt x="6357017" y="39629"/>
                  <a:pt x="6355443" y="27640"/>
                  <a:pt x="6352295" y="21732"/>
                </a:cubicBezTo>
                <a:cubicBezTo>
                  <a:pt x="6349147" y="15824"/>
                  <a:pt x="6349495" y="12228"/>
                  <a:pt x="6353339" y="10945"/>
                </a:cubicBezTo>
                <a:close/>
                <a:moveTo>
                  <a:pt x="1678215" y="10570"/>
                </a:moveTo>
                <a:cubicBezTo>
                  <a:pt x="1679702" y="10392"/>
                  <a:pt x="1681642" y="10595"/>
                  <a:pt x="1684037" y="11181"/>
                </a:cubicBezTo>
                <a:cubicBezTo>
                  <a:pt x="1693617" y="13526"/>
                  <a:pt x="1702644" y="16810"/>
                  <a:pt x="1711119" y="21033"/>
                </a:cubicBezTo>
                <a:cubicBezTo>
                  <a:pt x="1719594" y="25256"/>
                  <a:pt x="1721114" y="31326"/>
                  <a:pt x="1715679" y="39242"/>
                </a:cubicBezTo>
                <a:cubicBezTo>
                  <a:pt x="1710244" y="47157"/>
                  <a:pt x="1707111" y="68575"/>
                  <a:pt x="1706279" y="103493"/>
                </a:cubicBezTo>
                <a:cubicBezTo>
                  <a:pt x="1709678" y="100912"/>
                  <a:pt x="1714295" y="99144"/>
                  <a:pt x="1720132" y="98191"/>
                </a:cubicBezTo>
                <a:cubicBezTo>
                  <a:pt x="1725968" y="97237"/>
                  <a:pt x="1730069" y="98940"/>
                  <a:pt x="1732435" y="103299"/>
                </a:cubicBezTo>
                <a:cubicBezTo>
                  <a:pt x="1734802" y="107659"/>
                  <a:pt x="1734307" y="111663"/>
                  <a:pt x="1730951" y="115313"/>
                </a:cubicBezTo>
                <a:cubicBezTo>
                  <a:pt x="1727596" y="118962"/>
                  <a:pt x="1719314" y="122852"/>
                  <a:pt x="1706107" y="126982"/>
                </a:cubicBezTo>
                <a:lnTo>
                  <a:pt x="1704924" y="156172"/>
                </a:lnTo>
                <a:cubicBezTo>
                  <a:pt x="1713901" y="156172"/>
                  <a:pt x="1721523" y="157997"/>
                  <a:pt x="1727789" y="161646"/>
                </a:cubicBezTo>
                <a:cubicBezTo>
                  <a:pt x="1734056" y="165296"/>
                  <a:pt x="1737437" y="172290"/>
                  <a:pt x="1737931" y="182629"/>
                </a:cubicBezTo>
                <a:cubicBezTo>
                  <a:pt x="1738426" y="192969"/>
                  <a:pt x="1733730" y="195761"/>
                  <a:pt x="1723842" y="191008"/>
                </a:cubicBezTo>
                <a:cubicBezTo>
                  <a:pt x="1713955" y="186254"/>
                  <a:pt x="1707648" y="180084"/>
                  <a:pt x="1704924" y="172498"/>
                </a:cubicBezTo>
                <a:lnTo>
                  <a:pt x="1704924" y="237201"/>
                </a:lnTo>
                <a:cubicBezTo>
                  <a:pt x="1704924" y="257349"/>
                  <a:pt x="1702579" y="275224"/>
                  <a:pt x="1697890" y="290826"/>
                </a:cubicBezTo>
                <a:cubicBezTo>
                  <a:pt x="1693201" y="306428"/>
                  <a:pt x="1687551" y="307310"/>
                  <a:pt x="1680940" y="293472"/>
                </a:cubicBezTo>
                <a:cubicBezTo>
                  <a:pt x="1674329" y="279634"/>
                  <a:pt x="1672375" y="267875"/>
                  <a:pt x="1675078" y="258195"/>
                </a:cubicBezTo>
                <a:cubicBezTo>
                  <a:pt x="1677781" y="248516"/>
                  <a:pt x="1679581" y="237190"/>
                  <a:pt x="1680477" y="224220"/>
                </a:cubicBezTo>
                <a:cubicBezTo>
                  <a:pt x="1681374" y="211249"/>
                  <a:pt x="1682273" y="191312"/>
                  <a:pt x="1683177" y="164410"/>
                </a:cubicBezTo>
                <a:cubicBezTo>
                  <a:pt x="1670056" y="195873"/>
                  <a:pt x="1652378" y="219935"/>
                  <a:pt x="1630143" y="236599"/>
                </a:cubicBezTo>
                <a:cubicBezTo>
                  <a:pt x="1607909" y="253262"/>
                  <a:pt x="1602718" y="253721"/>
                  <a:pt x="1614570" y="237975"/>
                </a:cubicBezTo>
                <a:cubicBezTo>
                  <a:pt x="1626422" y="222230"/>
                  <a:pt x="1637701" y="204993"/>
                  <a:pt x="1648405" y="186265"/>
                </a:cubicBezTo>
                <a:cubicBezTo>
                  <a:pt x="1659110" y="167536"/>
                  <a:pt x="1668901" y="149453"/>
                  <a:pt x="1677778" y="132016"/>
                </a:cubicBezTo>
                <a:cubicBezTo>
                  <a:pt x="1667582" y="136475"/>
                  <a:pt x="1657698" y="139390"/>
                  <a:pt x="1648126" y="140760"/>
                </a:cubicBezTo>
                <a:cubicBezTo>
                  <a:pt x="1638554" y="142129"/>
                  <a:pt x="1630079" y="139874"/>
                  <a:pt x="1622701" y="133995"/>
                </a:cubicBezTo>
                <a:cubicBezTo>
                  <a:pt x="1615323" y="128115"/>
                  <a:pt x="1618191" y="124064"/>
                  <a:pt x="1631305" y="121841"/>
                </a:cubicBezTo>
                <a:cubicBezTo>
                  <a:pt x="1644419" y="119619"/>
                  <a:pt x="1662161" y="115195"/>
                  <a:pt x="1684532" y="108569"/>
                </a:cubicBezTo>
                <a:lnTo>
                  <a:pt x="1684532" y="59031"/>
                </a:lnTo>
                <a:cubicBezTo>
                  <a:pt x="1684532" y="44576"/>
                  <a:pt x="1682055" y="32401"/>
                  <a:pt x="1677100" y="22507"/>
                </a:cubicBezTo>
                <a:cubicBezTo>
                  <a:pt x="1673384" y="15086"/>
                  <a:pt x="1673756" y="11107"/>
                  <a:pt x="1678215" y="10570"/>
                </a:cubicBezTo>
                <a:close/>
                <a:moveTo>
                  <a:pt x="3906772" y="9783"/>
                </a:moveTo>
                <a:cubicBezTo>
                  <a:pt x="3919033" y="11196"/>
                  <a:pt x="3929186" y="14164"/>
                  <a:pt x="3937230" y="18689"/>
                </a:cubicBezTo>
                <a:cubicBezTo>
                  <a:pt x="3945275" y="23213"/>
                  <a:pt x="3949298" y="30365"/>
                  <a:pt x="3949298" y="40145"/>
                </a:cubicBezTo>
                <a:cubicBezTo>
                  <a:pt x="3949298" y="51001"/>
                  <a:pt x="3945842" y="55937"/>
                  <a:pt x="3938930" y="54955"/>
                </a:cubicBezTo>
                <a:cubicBezTo>
                  <a:pt x="3932018" y="53973"/>
                  <a:pt x="3923643" y="49545"/>
                  <a:pt x="3913806" y="41672"/>
                </a:cubicBezTo>
                <a:cubicBezTo>
                  <a:pt x="3905575" y="34359"/>
                  <a:pt x="3899279" y="26862"/>
                  <a:pt x="3894920" y="19183"/>
                </a:cubicBezTo>
                <a:cubicBezTo>
                  <a:pt x="3890560" y="11504"/>
                  <a:pt x="3894511" y="8371"/>
                  <a:pt x="3906772" y="9783"/>
                </a:cubicBezTo>
                <a:close/>
                <a:moveTo>
                  <a:pt x="2883724" y="7751"/>
                </a:moveTo>
                <a:cubicBezTo>
                  <a:pt x="2890048" y="8711"/>
                  <a:pt x="2897724" y="11314"/>
                  <a:pt x="2906751" y="15559"/>
                </a:cubicBezTo>
                <a:cubicBezTo>
                  <a:pt x="2915778" y="19803"/>
                  <a:pt x="2918624" y="24414"/>
                  <a:pt x="2915290" y="29390"/>
                </a:cubicBezTo>
                <a:cubicBezTo>
                  <a:pt x="2911956" y="34366"/>
                  <a:pt x="2907321" y="42870"/>
                  <a:pt x="2901384" y="54901"/>
                </a:cubicBezTo>
                <a:cubicBezTo>
                  <a:pt x="2911006" y="53295"/>
                  <a:pt x="2919872" y="51094"/>
                  <a:pt x="2927981" y="48297"/>
                </a:cubicBezTo>
                <a:cubicBezTo>
                  <a:pt x="2936091" y="45501"/>
                  <a:pt x="2943135" y="47086"/>
                  <a:pt x="2949115" y="53051"/>
                </a:cubicBezTo>
                <a:cubicBezTo>
                  <a:pt x="2955095" y="59017"/>
                  <a:pt x="2955346" y="63294"/>
                  <a:pt x="2949868" y="65882"/>
                </a:cubicBezTo>
                <a:cubicBezTo>
                  <a:pt x="2944390" y="68471"/>
                  <a:pt x="2937012" y="70697"/>
                  <a:pt x="2927734" y="72561"/>
                </a:cubicBezTo>
                <a:lnTo>
                  <a:pt x="2896286" y="78821"/>
                </a:lnTo>
                <a:cubicBezTo>
                  <a:pt x="2893059" y="87712"/>
                  <a:pt x="2890263" y="94136"/>
                  <a:pt x="2887897" y="98094"/>
                </a:cubicBezTo>
                <a:cubicBezTo>
                  <a:pt x="2899799" y="95685"/>
                  <a:pt x="2907783" y="92835"/>
                  <a:pt x="2911849" y="89544"/>
                </a:cubicBezTo>
                <a:cubicBezTo>
                  <a:pt x="2915914" y="86252"/>
                  <a:pt x="2922170" y="86310"/>
                  <a:pt x="2930616" y="89716"/>
                </a:cubicBezTo>
                <a:cubicBezTo>
                  <a:pt x="2939063" y="93121"/>
                  <a:pt x="2945975" y="97696"/>
                  <a:pt x="2951352" y="103439"/>
                </a:cubicBezTo>
                <a:cubicBezTo>
                  <a:pt x="2956730" y="109182"/>
                  <a:pt x="2957372" y="114528"/>
                  <a:pt x="2953277" y="119475"/>
                </a:cubicBezTo>
                <a:cubicBezTo>
                  <a:pt x="2949183" y="124422"/>
                  <a:pt x="2946699" y="134281"/>
                  <a:pt x="2945824" y="149052"/>
                </a:cubicBezTo>
                <a:cubicBezTo>
                  <a:pt x="2944949" y="163822"/>
                  <a:pt x="2944082" y="185082"/>
                  <a:pt x="2943221" y="212830"/>
                </a:cubicBezTo>
                <a:cubicBezTo>
                  <a:pt x="2956945" y="210206"/>
                  <a:pt x="2968299" y="208202"/>
                  <a:pt x="2977283" y="206818"/>
                </a:cubicBezTo>
                <a:cubicBezTo>
                  <a:pt x="2986267" y="205434"/>
                  <a:pt x="2994534" y="209094"/>
                  <a:pt x="3002084" y="217799"/>
                </a:cubicBezTo>
                <a:cubicBezTo>
                  <a:pt x="3009634" y="226503"/>
                  <a:pt x="3009401" y="231479"/>
                  <a:pt x="3001385" y="232727"/>
                </a:cubicBezTo>
                <a:cubicBezTo>
                  <a:pt x="2993369" y="233975"/>
                  <a:pt x="2982822" y="234372"/>
                  <a:pt x="2969744" y="233921"/>
                </a:cubicBezTo>
                <a:cubicBezTo>
                  <a:pt x="2956665" y="233469"/>
                  <a:pt x="2939472" y="234358"/>
                  <a:pt x="2918162" y="236588"/>
                </a:cubicBezTo>
                <a:cubicBezTo>
                  <a:pt x="2896852" y="238818"/>
                  <a:pt x="2876955" y="241281"/>
                  <a:pt x="2858471" y="243977"/>
                </a:cubicBezTo>
                <a:lnTo>
                  <a:pt x="2857054" y="244221"/>
                </a:lnTo>
                <a:lnTo>
                  <a:pt x="2857427" y="244343"/>
                </a:lnTo>
                <a:cubicBezTo>
                  <a:pt x="2865279" y="248257"/>
                  <a:pt x="2871578" y="252581"/>
                  <a:pt x="2876324" y="257313"/>
                </a:cubicBezTo>
                <a:cubicBezTo>
                  <a:pt x="2881329" y="262519"/>
                  <a:pt x="2880662" y="267305"/>
                  <a:pt x="2874324" y="271671"/>
                </a:cubicBezTo>
                <a:cubicBezTo>
                  <a:pt x="2867985" y="276038"/>
                  <a:pt x="2859116" y="283007"/>
                  <a:pt x="2847716" y="292579"/>
                </a:cubicBezTo>
                <a:cubicBezTo>
                  <a:pt x="2836315" y="302151"/>
                  <a:pt x="2822588" y="309727"/>
                  <a:pt x="2806534" y="315305"/>
                </a:cubicBezTo>
                <a:cubicBezTo>
                  <a:pt x="2790480" y="320883"/>
                  <a:pt x="2787763" y="318890"/>
                  <a:pt x="2798382" y="309325"/>
                </a:cubicBezTo>
                <a:cubicBezTo>
                  <a:pt x="2809001" y="299760"/>
                  <a:pt x="2818465" y="289948"/>
                  <a:pt x="2826775" y="279888"/>
                </a:cubicBezTo>
                <a:cubicBezTo>
                  <a:pt x="2835086" y="269829"/>
                  <a:pt x="2840309" y="260411"/>
                  <a:pt x="2842446" y="251634"/>
                </a:cubicBezTo>
                <a:lnTo>
                  <a:pt x="2844532" y="246374"/>
                </a:lnTo>
                <a:lnTo>
                  <a:pt x="2819064" y="250753"/>
                </a:lnTo>
                <a:cubicBezTo>
                  <a:pt x="2811277" y="252574"/>
                  <a:pt x="2802777" y="249638"/>
                  <a:pt x="2793563" y="241944"/>
                </a:cubicBezTo>
                <a:cubicBezTo>
                  <a:pt x="2784350" y="234251"/>
                  <a:pt x="2786970" y="230404"/>
                  <a:pt x="2801425" y="230404"/>
                </a:cubicBezTo>
                <a:cubicBezTo>
                  <a:pt x="2813012" y="230404"/>
                  <a:pt x="2824721" y="229665"/>
                  <a:pt x="2836552" y="228188"/>
                </a:cubicBezTo>
                <a:cubicBezTo>
                  <a:pt x="2837369" y="213504"/>
                  <a:pt x="2837778" y="192668"/>
                  <a:pt x="2837778" y="165679"/>
                </a:cubicBezTo>
                <a:cubicBezTo>
                  <a:pt x="2837778" y="139652"/>
                  <a:pt x="2835530" y="122558"/>
                  <a:pt x="2831034" y="114399"/>
                </a:cubicBezTo>
                <a:cubicBezTo>
                  <a:pt x="2826539" y="106239"/>
                  <a:pt x="2828102" y="102862"/>
                  <a:pt x="2835724" y="104267"/>
                </a:cubicBezTo>
                <a:cubicBezTo>
                  <a:pt x="2843345" y="105673"/>
                  <a:pt x="2847877" y="106347"/>
                  <a:pt x="2849318" y="106289"/>
                </a:cubicBezTo>
                <a:cubicBezTo>
                  <a:pt x="2850759" y="106232"/>
                  <a:pt x="2856563" y="105529"/>
                  <a:pt x="2866731" y="104181"/>
                </a:cubicBezTo>
                <a:cubicBezTo>
                  <a:pt x="2868165" y="99937"/>
                  <a:pt x="2870215" y="92566"/>
                  <a:pt x="2872883" y="82069"/>
                </a:cubicBezTo>
                <a:cubicBezTo>
                  <a:pt x="2864537" y="83861"/>
                  <a:pt x="2858066" y="85209"/>
                  <a:pt x="2853470" y="86113"/>
                </a:cubicBezTo>
                <a:cubicBezTo>
                  <a:pt x="2848874" y="87016"/>
                  <a:pt x="2842410" y="84560"/>
                  <a:pt x="2834078" y="78745"/>
                </a:cubicBezTo>
                <a:cubicBezTo>
                  <a:pt x="2825747" y="72930"/>
                  <a:pt x="2826528" y="68854"/>
                  <a:pt x="2836423" y="66517"/>
                </a:cubicBezTo>
                <a:cubicBezTo>
                  <a:pt x="2846317" y="64179"/>
                  <a:pt x="2859546" y="61878"/>
                  <a:pt x="2876109" y="59612"/>
                </a:cubicBezTo>
                <a:cubicBezTo>
                  <a:pt x="2877558" y="54521"/>
                  <a:pt x="2878730" y="47233"/>
                  <a:pt x="2879626" y="37747"/>
                </a:cubicBezTo>
                <a:cubicBezTo>
                  <a:pt x="2880523" y="28261"/>
                  <a:pt x="2879848" y="20650"/>
                  <a:pt x="2877604" y="14913"/>
                </a:cubicBezTo>
                <a:cubicBezTo>
                  <a:pt x="2875360" y="9177"/>
                  <a:pt x="2877400" y="6790"/>
                  <a:pt x="2883724" y="7751"/>
                </a:cubicBezTo>
                <a:close/>
                <a:moveTo>
                  <a:pt x="3494731" y="6385"/>
                </a:moveTo>
                <a:cubicBezTo>
                  <a:pt x="3502338" y="7324"/>
                  <a:pt x="3510240" y="9396"/>
                  <a:pt x="3518435" y="12601"/>
                </a:cubicBezTo>
                <a:cubicBezTo>
                  <a:pt x="3526631" y="15806"/>
                  <a:pt x="3529807" y="19603"/>
                  <a:pt x="3527964" y="23991"/>
                </a:cubicBezTo>
                <a:cubicBezTo>
                  <a:pt x="3526122" y="28379"/>
                  <a:pt x="3524770" y="37008"/>
                  <a:pt x="3523910" y="49878"/>
                </a:cubicBezTo>
                <a:cubicBezTo>
                  <a:pt x="3523049" y="62749"/>
                  <a:pt x="3522619" y="79272"/>
                  <a:pt x="3522619" y="99449"/>
                </a:cubicBezTo>
                <a:cubicBezTo>
                  <a:pt x="3524412" y="99564"/>
                  <a:pt x="3529252" y="98467"/>
                  <a:pt x="3537139" y="96158"/>
                </a:cubicBezTo>
                <a:cubicBezTo>
                  <a:pt x="3545026" y="93849"/>
                  <a:pt x="3552228" y="95075"/>
                  <a:pt x="3558746" y="99836"/>
                </a:cubicBezTo>
                <a:cubicBezTo>
                  <a:pt x="3565263" y="104597"/>
                  <a:pt x="3566038" y="108645"/>
                  <a:pt x="3561069" y="111979"/>
                </a:cubicBezTo>
                <a:cubicBezTo>
                  <a:pt x="3556100" y="115313"/>
                  <a:pt x="3550615" y="117675"/>
                  <a:pt x="3544613" y="119066"/>
                </a:cubicBezTo>
                <a:cubicBezTo>
                  <a:pt x="3538612" y="120457"/>
                  <a:pt x="3531281" y="122236"/>
                  <a:pt x="3522619" y="124401"/>
                </a:cubicBezTo>
                <a:lnTo>
                  <a:pt x="3522619" y="153461"/>
                </a:lnTo>
                <a:cubicBezTo>
                  <a:pt x="3529359" y="153461"/>
                  <a:pt x="3537081" y="154745"/>
                  <a:pt x="3545786" y="157312"/>
                </a:cubicBezTo>
                <a:cubicBezTo>
                  <a:pt x="3554490" y="159879"/>
                  <a:pt x="3559330" y="166203"/>
                  <a:pt x="3560305" y="176284"/>
                </a:cubicBezTo>
                <a:cubicBezTo>
                  <a:pt x="3561280" y="186365"/>
                  <a:pt x="3558592" y="191406"/>
                  <a:pt x="3552239" y="191406"/>
                </a:cubicBezTo>
                <a:cubicBezTo>
                  <a:pt x="3548396" y="191406"/>
                  <a:pt x="3543599" y="188763"/>
                  <a:pt x="3537848" y="183479"/>
                </a:cubicBezTo>
                <a:cubicBezTo>
                  <a:pt x="3532098" y="178195"/>
                  <a:pt x="3527021" y="172735"/>
                  <a:pt x="3522619" y="167099"/>
                </a:cubicBezTo>
                <a:lnTo>
                  <a:pt x="3522619" y="245310"/>
                </a:lnTo>
                <a:cubicBezTo>
                  <a:pt x="3522619" y="266204"/>
                  <a:pt x="3521336" y="282462"/>
                  <a:pt x="3518769" y="294085"/>
                </a:cubicBezTo>
                <a:cubicBezTo>
                  <a:pt x="3516202" y="305708"/>
                  <a:pt x="3512577" y="311240"/>
                  <a:pt x="3507895" y="310680"/>
                </a:cubicBezTo>
                <a:cubicBezTo>
                  <a:pt x="3503213" y="310121"/>
                  <a:pt x="3498621" y="305245"/>
                  <a:pt x="3494118" y="296053"/>
                </a:cubicBezTo>
                <a:cubicBezTo>
                  <a:pt x="3489615" y="286861"/>
                  <a:pt x="3488719" y="277823"/>
                  <a:pt x="3491429" y="268940"/>
                </a:cubicBezTo>
                <a:cubicBezTo>
                  <a:pt x="3494139" y="260056"/>
                  <a:pt x="3495939" y="246010"/>
                  <a:pt x="3496828" y="226801"/>
                </a:cubicBezTo>
                <a:cubicBezTo>
                  <a:pt x="3497717" y="207592"/>
                  <a:pt x="3498614" y="184996"/>
                  <a:pt x="3499517" y="159011"/>
                </a:cubicBezTo>
                <a:cubicBezTo>
                  <a:pt x="3492749" y="178672"/>
                  <a:pt x="3482517" y="196038"/>
                  <a:pt x="3468822" y="211109"/>
                </a:cubicBezTo>
                <a:cubicBezTo>
                  <a:pt x="3455127" y="226181"/>
                  <a:pt x="3440396" y="237685"/>
                  <a:pt x="3424629" y="245622"/>
                </a:cubicBezTo>
                <a:cubicBezTo>
                  <a:pt x="3408862" y="253560"/>
                  <a:pt x="3407138" y="251011"/>
                  <a:pt x="3419456" y="237975"/>
                </a:cubicBezTo>
                <a:cubicBezTo>
                  <a:pt x="3431774" y="224940"/>
                  <a:pt x="3445074" y="208159"/>
                  <a:pt x="3459357" y="187631"/>
                </a:cubicBezTo>
                <a:cubicBezTo>
                  <a:pt x="3473640" y="167103"/>
                  <a:pt x="3484331" y="147661"/>
                  <a:pt x="3491429" y="129305"/>
                </a:cubicBezTo>
                <a:cubicBezTo>
                  <a:pt x="3481649" y="132001"/>
                  <a:pt x="3471546" y="134249"/>
                  <a:pt x="3461121" y="136049"/>
                </a:cubicBezTo>
                <a:cubicBezTo>
                  <a:pt x="3450696" y="137849"/>
                  <a:pt x="3439865" y="136669"/>
                  <a:pt x="3428630" y="132510"/>
                </a:cubicBezTo>
                <a:cubicBezTo>
                  <a:pt x="3417394" y="128352"/>
                  <a:pt x="3419750" y="124745"/>
                  <a:pt x="3435696" y="121691"/>
                </a:cubicBezTo>
                <a:cubicBezTo>
                  <a:pt x="3451642" y="118636"/>
                  <a:pt x="3472464" y="113789"/>
                  <a:pt x="3498162" y="107150"/>
                </a:cubicBezTo>
                <a:cubicBezTo>
                  <a:pt x="3498162" y="88751"/>
                  <a:pt x="3497724" y="71184"/>
                  <a:pt x="3496850" y="54449"/>
                </a:cubicBezTo>
                <a:cubicBezTo>
                  <a:pt x="3495975" y="37714"/>
                  <a:pt x="3493501" y="25285"/>
                  <a:pt x="3489429" y="17161"/>
                </a:cubicBezTo>
                <a:cubicBezTo>
                  <a:pt x="3485356" y="9038"/>
                  <a:pt x="3487124" y="5445"/>
                  <a:pt x="3494731" y="6385"/>
                </a:cubicBezTo>
                <a:close/>
                <a:moveTo>
                  <a:pt x="5376925" y="4629"/>
                </a:moveTo>
                <a:cubicBezTo>
                  <a:pt x="5378324" y="4473"/>
                  <a:pt x="5380050" y="4632"/>
                  <a:pt x="5382103" y="5105"/>
                </a:cubicBezTo>
                <a:cubicBezTo>
                  <a:pt x="5390312" y="6998"/>
                  <a:pt x="5398436" y="9862"/>
                  <a:pt x="5406474" y="13698"/>
                </a:cubicBezTo>
                <a:cubicBezTo>
                  <a:pt x="5414511" y="17534"/>
                  <a:pt x="5416555" y="21793"/>
                  <a:pt x="5412604" y="26475"/>
                </a:cubicBezTo>
                <a:cubicBezTo>
                  <a:pt x="5408653" y="31157"/>
                  <a:pt x="5403881" y="36137"/>
                  <a:pt x="5398289" y="41414"/>
                </a:cubicBezTo>
                <a:cubicBezTo>
                  <a:pt x="5407295" y="40611"/>
                  <a:pt x="5418093" y="37937"/>
                  <a:pt x="5430683" y="33391"/>
                </a:cubicBezTo>
                <a:cubicBezTo>
                  <a:pt x="5443274" y="28845"/>
                  <a:pt x="5452946" y="30939"/>
                  <a:pt x="5459701" y="39672"/>
                </a:cubicBezTo>
                <a:cubicBezTo>
                  <a:pt x="5466455" y="48405"/>
                  <a:pt x="5458934" y="54281"/>
                  <a:pt x="5437136" y="57300"/>
                </a:cubicBezTo>
                <a:cubicBezTo>
                  <a:pt x="5415339" y="60318"/>
                  <a:pt x="5400232" y="60028"/>
                  <a:pt x="5391814" y="56428"/>
                </a:cubicBezTo>
                <a:cubicBezTo>
                  <a:pt x="5380959" y="74583"/>
                  <a:pt x="5367823" y="87894"/>
                  <a:pt x="5352407" y="96362"/>
                </a:cubicBezTo>
                <a:cubicBezTo>
                  <a:pt x="5336992" y="104830"/>
                  <a:pt x="5334282" y="101919"/>
                  <a:pt x="5344276" y="87629"/>
                </a:cubicBezTo>
                <a:cubicBezTo>
                  <a:pt x="5354272" y="73339"/>
                  <a:pt x="5362144" y="59626"/>
                  <a:pt x="5367895" y="46491"/>
                </a:cubicBezTo>
                <a:cubicBezTo>
                  <a:pt x="5373646" y="33355"/>
                  <a:pt x="5375398" y="22700"/>
                  <a:pt x="5373154" y="14526"/>
                </a:cubicBezTo>
                <a:cubicBezTo>
                  <a:pt x="5371471" y="8396"/>
                  <a:pt x="5372728" y="5097"/>
                  <a:pt x="5376925" y="4629"/>
                </a:cubicBezTo>
                <a:close/>
                <a:moveTo>
                  <a:pt x="148716" y="4599"/>
                </a:moveTo>
                <a:cubicBezTo>
                  <a:pt x="151879" y="3879"/>
                  <a:pt x="157184" y="5284"/>
                  <a:pt x="164634" y="8815"/>
                </a:cubicBezTo>
                <a:cubicBezTo>
                  <a:pt x="179533" y="15878"/>
                  <a:pt x="184642" y="22550"/>
                  <a:pt x="179960" y="28831"/>
                </a:cubicBezTo>
                <a:cubicBezTo>
                  <a:pt x="175278" y="35112"/>
                  <a:pt x="171664" y="41421"/>
                  <a:pt x="169119" y="47760"/>
                </a:cubicBezTo>
                <a:cubicBezTo>
                  <a:pt x="166574" y="54098"/>
                  <a:pt x="163085" y="61878"/>
                  <a:pt x="158654" y="71098"/>
                </a:cubicBezTo>
                <a:cubicBezTo>
                  <a:pt x="170542" y="69378"/>
                  <a:pt x="182079" y="67176"/>
                  <a:pt x="193264" y="64495"/>
                </a:cubicBezTo>
                <a:cubicBezTo>
                  <a:pt x="204450" y="61813"/>
                  <a:pt x="215130" y="58870"/>
                  <a:pt x="225304" y="55665"/>
                </a:cubicBezTo>
                <a:cubicBezTo>
                  <a:pt x="235478" y="52460"/>
                  <a:pt x="244911" y="54876"/>
                  <a:pt x="253601" y="62914"/>
                </a:cubicBezTo>
                <a:cubicBezTo>
                  <a:pt x="262291" y="70951"/>
                  <a:pt x="257652" y="77053"/>
                  <a:pt x="239683" y="81219"/>
                </a:cubicBezTo>
                <a:cubicBezTo>
                  <a:pt x="221715" y="85385"/>
                  <a:pt x="205052" y="88798"/>
                  <a:pt x="189694" y="91458"/>
                </a:cubicBezTo>
                <a:cubicBezTo>
                  <a:pt x="174335" y="94118"/>
                  <a:pt x="160813" y="96280"/>
                  <a:pt x="149125" y="97943"/>
                </a:cubicBezTo>
                <a:cubicBezTo>
                  <a:pt x="136219" y="123756"/>
                  <a:pt x="121843" y="148105"/>
                  <a:pt x="105997" y="170992"/>
                </a:cubicBezTo>
                <a:cubicBezTo>
                  <a:pt x="105997" y="201645"/>
                  <a:pt x="105866" y="225634"/>
                  <a:pt x="105604" y="242960"/>
                </a:cubicBezTo>
                <a:lnTo>
                  <a:pt x="105367" y="254654"/>
                </a:lnTo>
                <a:lnTo>
                  <a:pt x="106083" y="254442"/>
                </a:lnTo>
                <a:cubicBezTo>
                  <a:pt x="113440" y="253775"/>
                  <a:pt x="139904" y="250437"/>
                  <a:pt x="185478" y="244429"/>
                </a:cubicBezTo>
                <a:lnTo>
                  <a:pt x="185478" y="196805"/>
                </a:lnTo>
                <a:cubicBezTo>
                  <a:pt x="164369" y="200404"/>
                  <a:pt x="148967" y="199074"/>
                  <a:pt x="139273" y="192815"/>
                </a:cubicBezTo>
                <a:cubicBezTo>
                  <a:pt x="129580" y="186555"/>
                  <a:pt x="129852" y="182482"/>
                  <a:pt x="140091" y="180597"/>
                </a:cubicBezTo>
                <a:cubicBezTo>
                  <a:pt x="150330" y="178711"/>
                  <a:pt x="165458" y="175775"/>
                  <a:pt x="185478" y="171788"/>
                </a:cubicBezTo>
                <a:cubicBezTo>
                  <a:pt x="184603" y="139867"/>
                  <a:pt x="182584" y="120977"/>
                  <a:pt x="179422" y="115119"/>
                </a:cubicBezTo>
                <a:cubicBezTo>
                  <a:pt x="176260" y="109261"/>
                  <a:pt x="176974" y="105411"/>
                  <a:pt x="181563" y="103568"/>
                </a:cubicBezTo>
                <a:cubicBezTo>
                  <a:pt x="186152" y="101726"/>
                  <a:pt x="194053" y="103088"/>
                  <a:pt x="205267" y="107655"/>
                </a:cubicBezTo>
                <a:cubicBezTo>
                  <a:pt x="216481" y="112223"/>
                  <a:pt x="220718" y="117819"/>
                  <a:pt x="217980" y="124444"/>
                </a:cubicBezTo>
                <a:cubicBezTo>
                  <a:pt x="215241" y="131069"/>
                  <a:pt x="213462" y="144786"/>
                  <a:pt x="212645" y="165593"/>
                </a:cubicBezTo>
                <a:cubicBezTo>
                  <a:pt x="223214" y="163973"/>
                  <a:pt x="233205" y="161542"/>
                  <a:pt x="242620" y="158301"/>
                </a:cubicBezTo>
                <a:cubicBezTo>
                  <a:pt x="252034" y="155060"/>
                  <a:pt x="260413" y="156899"/>
                  <a:pt x="267755" y="163819"/>
                </a:cubicBezTo>
                <a:cubicBezTo>
                  <a:pt x="275097" y="170738"/>
                  <a:pt x="273078" y="176377"/>
                  <a:pt x="261699" y="180737"/>
                </a:cubicBezTo>
                <a:cubicBezTo>
                  <a:pt x="250320" y="185096"/>
                  <a:pt x="233897" y="188925"/>
                  <a:pt x="212430" y="192223"/>
                </a:cubicBezTo>
                <a:cubicBezTo>
                  <a:pt x="211670" y="208671"/>
                  <a:pt x="211290" y="224990"/>
                  <a:pt x="211290" y="241180"/>
                </a:cubicBezTo>
                <a:cubicBezTo>
                  <a:pt x="232814" y="238599"/>
                  <a:pt x="251772" y="236154"/>
                  <a:pt x="268163" y="233845"/>
                </a:cubicBezTo>
                <a:cubicBezTo>
                  <a:pt x="284554" y="231537"/>
                  <a:pt x="297170" y="236032"/>
                  <a:pt x="306011" y="247332"/>
                </a:cubicBezTo>
                <a:cubicBezTo>
                  <a:pt x="314851" y="258633"/>
                  <a:pt x="312690" y="264057"/>
                  <a:pt x="299525" y="263605"/>
                </a:cubicBezTo>
                <a:cubicBezTo>
                  <a:pt x="286361" y="263153"/>
                  <a:pt x="272451" y="262479"/>
                  <a:pt x="257795" y="261583"/>
                </a:cubicBezTo>
                <a:cubicBezTo>
                  <a:pt x="243140" y="260687"/>
                  <a:pt x="221446" y="262264"/>
                  <a:pt x="192716" y="266315"/>
                </a:cubicBezTo>
                <a:cubicBezTo>
                  <a:pt x="163985" y="270366"/>
                  <a:pt x="145117" y="273514"/>
                  <a:pt x="136111" y="275758"/>
                </a:cubicBezTo>
                <a:cubicBezTo>
                  <a:pt x="127106" y="278003"/>
                  <a:pt x="118011" y="275178"/>
                  <a:pt x="108826" y="267283"/>
                </a:cubicBezTo>
                <a:lnTo>
                  <a:pt x="104830" y="263359"/>
                </a:lnTo>
                <a:lnTo>
                  <a:pt x="103179" y="282037"/>
                </a:lnTo>
                <a:cubicBezTo>
                  <a:pt x="102000" y="289427"/>
                  <a:pt x="100347" y="296218"/>
                  <a:pt x="98221" y="302410"/>
                </a:cubicBezTo>
                <a:cubicBezTo>
                  <a:pt x="93969" y="314792"/>
                  <a:pt x="88552" y="314506"/>
                  <a:pt x="81970" y="301549"/>
                </a:cubicBezTo>
                <a:cubicBezTo>
                  <a:pt x="75388" y="288593"/>
                  <a:pt x="73670" y="277289"/>
                  <a:pt x="76818" y="267638"/>
                </a:cubicBezTo>
                <a:cubicBezTo>
                  <a:pt x="79966" y="257987"/>
                  <a:pt x="81167" y="234376"/>
                  <a:pt x="80421" y="196805"/>
                </a:cubicBezTo>
                <a:cubicBezTo>
                  <a:pt x="73108" y="208736"/>
                  <a:pt x="62600" y="220412"/>
                  <a:pt x="48898" y="231834"/>
                </a:cubicBezTo>
                <a:cubicBezTo>
                  <a:pt x="35196" y="243256"/>
                  <a:pt x="22365" y="251072"/>
                  <a:pt x="10405" y="255280"/>
                </a:cubicBezTo>
                <a:cubicBezTo>
                  <a:pt x="-1555" y="259489"/>
                  <a:pt x="-3204" y="256894"/>
                  <a:pt x="5458" y="247494"/>
                </a:cubicBezTo>
                <a:cubicBezTo>
                  <a:pt x="14119" y="238094"/>
                  <a:pt x="24767" y="227077"/>
                  <a:pt x="37400" y="214443"/>
                </a:cubicBezTo>
                <a:cubicBezTo>
                  <a:pt x="50034" y="201809"/>
                  <a:pt x="63851" y="184910"/>
                  <a:pt x="78851" y="163743"/>
                </a:cubicBezTo>
                <a:cubicBezTo>
                  <a:pt x="78851" y="159140"/>
                  <a:pt x="77951" y="152673"/>
                  <a:pt x="76151" y="144341"/>
                </a:cubicBezTo>
                <a:cubicBezTo>
                  <a:pt x="74352" y="136009"/>
                  <a:pt x="80801" y="135895"/>
                  <a:pt x="95500" y="143997"/>
                </a:cubicBezTo>
                <a:cubicBezTo>
                  <a:pt x="99027" y="139752"/>
                  <a:pt x="107876" y="125405"/>
                  <a:pt x="122044" y="100955"/>
                </a:cubicBezTo>
                <a:cubicBezTo>
                  <a:pt x="113583" y="103651"/>
                  <a:pt x="105685" y="105450"/>
                  <a:pt x="98350" y="106354"/>
                </a:cubicBezTo>
                <a:cubicBezTo>
                  <a:pt x="91015" y="107257"/>
                  <a:pt x="82780" y="103938"/>
                  <a:pt x="73645" y="96395"/>
                </a:cubicBezTo>
                <a:cubicBezTo>
                  <a:pt x="64511" y="88852"/>
                  <a:pt x="66336" y="84790"/>
                  <a:pt x="79120" y="84209"/>
                </a:cubicBezTo>
                <a:cubicBezTo>
                  <a:pt x="91904" y="83628"/>
                  <a:pt x="108722" y="81674"/>
                  <a:pt x="129572" y="78347"/>
                </a:cubicBezTo>
                <a:cubicBezTo>
                  <a:pt x="142550" y="44820"/>
                  <a:pt x="147913" y="23084"/>
                  <a:pt x="145662" y="13139"/>
                </a:cubicBezTo>
                <a:cubicBezTo>
                  <a:pt x="144536" y="8166"/>
                  <a:pt x="145554" y="5320"/>
                  <a:pt x="148716" y="4599"/>
                </a:cubicBezTo>
                <a:close/>
                <a:moveTo>
                  <a:pt x="1836065" y="992"/>
                </a:moveTo>
                <a:cubicBezTo>
                  <a:pt x="1837610" y="903"/>
                  <a:pt x="1839580" y="1152"/>
                  <a:pt x="1841977" y="1738"/>
                </a:cubicBezTo>
                <a:cubicBezTo>
                  <a:pt x="1851563" y="4083"/>
                  <a:pt x="1859690" y="6887"/>
                  <a:pt x="1866359" y="10149"/>
                </a:cubicBezTo>
                <a:cubicBezTo>
                  <a:pt x="1873027" y="13411"/>
                  <a:pt x="1874737" y="17914"/>
                  <a:pt x="1871489" y="23657"/>
                </a:cubicBezTo>
                <a:cubicBezTo>
                  <a:pt x="1868241" y="29401"/>
                  <a:pt x="1864466" y="39815"/>
                  <a:pt x="1860164" y="54901"/>
                </a:cubicBezTo>
                <a:lnTo>
                  <a:pt x="1875436" y="52320"/>
                </a:lnTo>
                <a:cubicBezTo>
                  <a:pt x="1881488" y="50441"/>
                  <a:pt x="1886754" y="51954"/>
                  <a:pt x="1891235" y="56859"/>
                </a:cubicBezTo>
                <a:cubicBezTo>
                  <a:pt x="1895717" y="61763"/>
                  <a:pt x="1894828" y="66255"/>
                  <a:pt x="1888568" y="70335"/>
                </a:cubicBezTo>
                <a:cubicBezTo>
                  <a:pt x="1882309" y="74415"/>
                  <a:pt x="1871787" y="78096"/>
                  <a:pt x="1857002" y="81380"/>
                </a:cubicBezTo>
                <a:lnTo>
                  <a:pt x="1853409" y="103493"/>
                </a:lnTo>
                <a:lnTo>
                  <a:pt x="1896064" y="95706"/>
                </a:lnTo>
                <a:cubicBezTo>
                  <a:pt x="1908842" y="91906"/>
                  <a:pt x="1918873" y="93412"/>
                  <a:pt x="1926157" y="100223"/>
                </a:cubicBezTo>
                <a:cubicBezTo>
                  <a:pt x="1933442" y="107035"/>
                  <a:pt x="1934991" y="111549"/>
                  <a:pt x="1930804" y="113764"/>
                </a:cubicBezTo>
                <a:cubicBezTo>
                  <a:pt x="1926616" y="115980"/>
                  <a:pt x="1916413" y="117769"/>
                  <a:pt x="1900194" y="119131"/>
                </a:cubicBezTo>
                <a:cubicBezTo>
                  <a:pt x="1883976" y="120493"/>
                  <a:pt x="1858034" y="123189"/>
                  <a:pt x="1822370" y="127219"/>
                </a:cubicBezTo>
                <a:cubicBezTo>
                  <a:pt x="1833168" y="128509"/>
                  <a:pt x="1837872" y="131571"/>
                  <a:pt x="1836481" y="136404"/>
                </a:cubicBezTo>
                <a:cubicBezTo>
                  <a:pt x="1835090" y="141236"/>
                  <a:pt x="1833986" y="145567"/>
                  <a:pt x="1833168" y="149396"/>
                </a:cubicBezTo>
                <a:cubicBezTo>
                  <a:pt x="1849760" y="146026"/>
                  <a:pt x="1861114" y="142484"/>
                  <a:pt x="1867230" y="138770"/>
                </a:cubicBezTo>
                <a:cubicBezTo>
                  <a:pt x="1873346" y="135056"/>
                  <a:pt x="1878910" y="134937"/>
                  <a:pt x="1883922" y="138415"/>
                </a:cubicBezTo>
                <a:cubicBezTo>
                  <a:pt x="1888934" y="141892"/>
                  <a:pt x="1894548" y="145800"/>
                  <a:pt x="1900764" y="150138"/>
                </a:cubicBezTo>
                <a:cubicBezTo>
                  <a:pt x="1906981" y="154476"/>
                  <a:pt x="1907788" y="158545"/>
                  <a:pt x="1903184" y="162345"/>
                </a:cubicBezTo>
                <a:cubicBezTo>
                  <a:pt x="1898581" y="166145"/>
                  <a:pt x="1894950" y="177582"/>
                  <a:pt x="1892289" y="196654"/>
                </a:cubicBezTo>
                <a:cubicBezTo>
                  <a:pt x="1889629" y="215727"/>
                  <a:pt x="1883922" y="230418"/>
                  <a:pt x="1875167" y="240729"/>
                </a:cubicBezTo>
                <a:cubicBezTo>
                  <a:pt x="1866412" y="251039"/>
                  <a:pt x="1861433" y="248092"/>
                  <a:pt x="1860228" y="231888"/>
                </a:cubicBezTo>
                <a:cubicBezTo>
                  <a:pt x="1828379" y="234541"/>
                  <a:pt x="1804509" y="237409"/>
                  <a:pt x="1788620" y="240492"/>
                </a:cubicBezTo>
                <a:cubicBezTo>
                  <a:pt x="1805714" y="250071"/>
                  <a:pt x="1811221" y="256130"/>
                  <a:pt x="1805140" y="258668"/>
                </a:cubicBezTo>
                <a:cubicBezTo>
                  <a:pt x="1799060" y="261207"/>
                  <a:pt x="1792976" y="265304"/>
                  <a:pt x="1786889" y="270962"/>
                </a:cubicBezTo>
                <a:cubicBezTo>
                  <a:pt x="1780802" y="276619"/>
                  <a:pt x="1772886" y="283158"/>
                  <a:pt x="1763141" y="290579"/>
                </a:cubicBezTo>
                <a:cubicBezTo>
                  <a:pt x="1753397" y="298000"/>
                  <a:pt x="1740559" y="304245"/>
                  <a:pt x="1724627" y="309314"/>
                </a:cubicBezTo>
                <a:cubicBezTo>
                  <a:pt x="1708695" y="314384"/>
                  <a:pt x="1710488" y="309253"/>
                  <a:pt x="1730005" y="293924"/>
                </a:cubicBezTo>
                <a:cubicBezTo>
                  <a:pt x="1739763" y="286259"/>
                  <a:pt x="1748613" y="278270"/>
                  <a:pt x="1756554" y="269956"/>
                </a:cubicBezTo>
                <a:lnTo>
                  <a:pt x="1773511" y="249125"/>
                </a:lnTo>
                <a:lnTo>
                  <a:pt x="1772345" y="249432"/>
                </a:lnTo>
                <a:cubicBezTo>
                  <a:pt x="1769934" y="248975"/>
                  <a:pt x="1767791" y="246264"/>
                  <a:pt x="1765916" y="241299"/>
                </a:cubicBezTo>
                <a:cubicBezTo>
                  <a:pt x="1762166" y="231368"/>
                  <a:pt x="1758954" y="219068"/>
                  <a:pt x="1756280" y="204398"/>
                </a:cubicBezTo>
                <a:cubicBezTo>
                  <a:pt x="1753605" y="189728"/>
                  <a:pt x="1749751" y="178697"/>
                  <a:pt x="1744718" y="171304"/>
                </a:cubicBezTo>
                <a:cubicBezTo>
                  <a:pt x="1739684" y="163912"/>
                  <a:pt x="1741240" y="160216"/>
                  <a:pt x="1749386" y="160216"/>
                </a:cubicBezTo>
                <a:cubicBezTo>
                  <a:pt x="1755667" y="160216"/>
                  <a:pt x="1761016" y="160212"/>
                  <a:pt x="1765432" y="160205"/>
                </a:cubicBezTo>
                <a:cubicBezTo>
                  <a:pt x="1769849" y="160198"/>
                  <a:pt x="1783824" y="158208"/>
                  <a:pt x="1807356" y="154236"/>
                </a:cubicBezTo>
                <a:cubicBezTo>
                  <a:pt x="1807356" y="142635"/>
                  <a:pt x="1805234" y="135228"/>
                  <a:pt x="1800989" y="132016"/>
                </a:cubicBezTo>
                <a:cubicBezTo>
                  <a:pt x="1779005" y="136418"/>
                  <a:pt x="1763005" y="140441"/>
                  <a:pt x="1752989" y="144083"/>
                </a:cubicBezTo>
                <a:cubicBezTo>
                  <a:pt x="1742972" y="147725"/>
                  <a:pt x="1733780" y="146083"/>
                  <a:pt x="1725412" y="139157"/>
                </a:cubicBezTo>
                <a:cubicBezTo>
                  <a:pt x="1717045" y="132231"/>
                  <a:pt x="1718135" y="128176"/>
                  <a:pt x="1728682" y="126993"/>
                </a:cubicBezTo>
                <a:cubicBezTo>
                  <a:pt x="1739229" y="125810"/>
                  <a:pt x="1758707" y="122307"/>
                  <a:pt x="1787115" y="116485"/>
                </a:cubicBezTo>
                <a:lnTo>
                  <a:pt x="1784856" y="96911"/>
                </a:lnTo>
                <a:cubicBezTo>
                  <a:pt x="1780454" y="97814"/>
                  <a:pt x="1775384" y="98266"/>
                  <a:pt x="1769648" y="98266"/>
                </a:cubicBezTo>
                <a:cubicBezTo>
                  <a:pt x="1764314" y="98266"/>
                  <a:pt x="1758692" y="95803"/>
                  <a:pt x="1752784" y="90877"/>
                </a:cubicBezTo>
                <a:cubicBezTo>
                  <a:pt x="1746876" y="85951"/>
                  <a:pt x="1748511" y="82563"/>
                  <a:pt x="1757689" y="80714"/>
                </a:cubicBezTo>
                <a:cubicBezTo>
                  <a:pt x="1766866" y="78864"/>
                  <a:pt x="1775320" y="76892"/>
                  <a:pt x="1783049" y="74798"/>
                </a:cubicBezTo>
                <a:cubicBezTo>
                  <a:pt x="1782189" y="58866"/>
                  <a:pt x="1779274" y="45946"/>
                  <a:pt x="1774305" y="36037"/>
                </a:cubicBezTo>
                <a:cubicBezTo>
                  <a:pt x="1769337" y="26128"/>
                  <a:pt x="1771219" y="22127"/>
                  <a:pt x="1779952" y="24034"/>
                </a:cubicBezTo>
                <a:cubicBezTo>
                  <a:pt x="1788685" y="25941"/>
                  <a:pt x="1796586" y="28759"/>
                  <a:pt x="1803656" y="32487"/>
                </a:cubicBezTo>
                <a:cubicBezTo>
                  <a:pt x="1810726" y="36216"/>
                  <a:pt x="1813135" y="40192"/>
                  <a:pt x="1810884" y="44415"/>
                </a:cubicBezTo>
                <a:cubicBezTo>
                  <a:pt x="1808632" y="48638"/>
                  <a:pt x="1807506" y="57088"/>
                  <a:pt x="1807506" y="69765"/>
                </a:cubicBezTo>
                <a:lnTo>
                  <a:pt x="1835857" y="61290"/>
                </a:lnTo>
                <a:cubicBezTo>
                  <a:pt x="1838453" y="36137"/>
                  <a:pt x="1837725" y="19337"/>
                  <a:pt x="1833674" y="10891"/>
                </a:cubicBezTo>
                <a:cubicBezTo>
                  <a:pt x="1830636" y="4556"/>
                  <a:pt x="1831433" y="1256"/>
                  <a:pt x="1836065" y="992"/>
                </a:cubicBezTo>
                <a:close/>
                <a:moveTo>
                  <a:pt x="5023897" y="1"/>
                </a:moveTo>
                <a:cubicBezTo>
                  <a:pt x="5027285" y="-16"/>
                  <a:pt x="5032205" y="1011"/>
                  <a:pt x="5038658" y="3083"/>
                </a:cubicBezTo>
                <a:cubicBezTo>
                  <a:pt x="5051564" y="7227"/>
                  <a:pt x="5056218" y="12540"/>
                  <a:pt x="5052618" y="19022"/>
                </a:cubicBezTo>
                <a:lnTo>
                  <a:pt x="5044509" y="25217"/>
                </a:lnTo>
                <a:cubicBezTo>
                  <a:pt x="5051048" y="25289"/>
                  <a:pt x="5060813" y="23733"/>
                  <a:pt x="5073806" y="20549"/>
                </a:cubicBezTo>
                <a:cubicBezTo>
                  <a:pt x="5086798" y="17366"/>
                  <a:pt x="5096187" y="19434"/>
                  <a:pt x="5101974" y="26755"/>
                </a:cubicBezTo>
                <a:cubicBezTo>
                  <a:pt x="5107760" y="34076"/>
                  <a:pt x="5101411" y="39274"/>
                  <a:pt x="5082926" y="42350"/>
                </a:cubicBezTo>
                <a:cubicBezTo>
                  <a:pt x="5064442" y="45426"/>
                  <a:pt x="5050015" y="46068"/>
                  <a:pt x="5039647" y="44275"/>
                </a:cubicBezTo>
                <a:cubicBezTo>
                  <a:pt x="5032205" y="56106"/>
                  <a:pt x="5022131" y="66036"/>
                  <a:pt x="5009425" y="74067"/>
                </a:cubicBezTo>
                <a:lnTo>
                  <a:pt x="5004023" y="76962"/>
                </a:lnTo>
                <a:lnTo>
                  <a:pt x="5017116" y="73949"/>
                </a:lnTo>
                <a:cubicBezTo>
                  <a:pt x="5022558" y="71159"/>
                  <a:pt x="5028649" y="71217"/>
                  <a:pt x="5035388" y="74121"/>
                </a:cubicBezTo>
                <a:cubicBezTo>
                  <a:pt x="5042129" y="77025"/>
                  <a:pt x="5048707" y="80567"/>
                  <a:pt x="5055124" y="84747"/>
                </a:cubicBezTo>
                <a:cubicBezTo>
                  <a:pt x="5061541" y="88927"/>
                  <a:pt x="5062918" y="94043"/>
                  <a:pt x="5059254" y="100094"/>
                </a:cubicBezTo>
                <a:cubicBezTo>
                  <a:pt x="5055590" y="106146"/>
                  <a:pt x="5052421" y="118310"/>
                  <a:pt x="5049747" y="136587"/>
                </a:cubicBezTo>
                <a:cubicBezTo>
                  <a:pt x="5047072" y="154863"/>
                  <a:pt x="5043390" y="169017"/>
                  <a:pt x="5038701" y="179048"/>
                </a:cubicBezTo>
                <a:cubicBezTo>
                  <a:pt x="5037529" y="181556"/>
                  <a:pt x="5036274" y="183469"/>
                  <a:pt x="5034935" y="184788"/>
                </a:cubicBezTo>
                <a:lnTo>
                  <a:pt x="5032591" y="185983"/>
                </a:lnTo>
                <a:lnTo>
                  <a:pt x="5035141" y="186749"/>
                </a:lnTo>
                <a:cubicBezTo>
                  <a:pt x="5040483" y="188964"/>
                  <a:pt x="5042899" y="191147"/>
                  <a:pt x="5042390" y="193299"/>
                </a:cubicBezTo>
                <a:cubicBezTo>
                  <a:pt x="5041881" y="195450"/>
                  <a:pt x="5040787" y="197909"/>
                  <a:pt x="5039110" y="200677"/>
                </a:cubicBezTo>
                <a:cubicBezTo>
                  <a:pt x="5066915" y="198095"/>
                  <a:pt x="5087537" y="195650"/>
                  <a:pt x="5100973" y="193342"/>
                </a:cubicBezTo>
                <a:cubicBezTo>
                  <a:pt x="5114410" y="191033"/>
                  <a:pt x="5125230" y="192703"/>
                  <a:pt x="5133432" y="198353"/>
                </a:cubicBezTo>
                <a:cubicBezTo>
                  <a:pt x="5141635" y="204004"/>
                  <a:pt x="5144815" y="209205"/>
                  <a:pt x="5142972" y="213959"/>
                </a:cubicBezTo>
                <a:cubicBezTo>
                  <a:pt x="5141129" y="218713"/>
                  <a:pt x="5134142" y="220864"/>
                  <a:pt x="5122010" y="220412"/>
                </a:cubicBezTo>
                <a:cubicBezTo>
                  <a:pt x="5109878" y="219961"/>
                  <a:pt x="5099317" y="219735"/>
                  <a:pt x="5090326" y="219735"/>
                </a:cubicBezTo>
                <a:cubicBezTo>
                  <a:pt x="5082396" y="219735"/>
                  <a:pt x="5065324" y="220559"/>
                  <a:pt x="5039110" y="222208"/>
                </a:cubicBezTo>
                <a:cubicBezTo>
                  <a:pt x="5039110" y="261902"/>
                  <a:pt x="5038866" y="283696"/>
                  <a:pt x="5038378" y="287589"/>
                </a:cubicBezTo>
                <a:cubicBezTo>
                  <a:pt x="5037891" y="291482"/>
                  <a:pt x="5036156" y="298021"/>
                  <a:pt x="5033173" y="307206"/>
                </a:cubicBezTo>
                <a:cubicBezTo>
                  <a:pt x="5030190" y="316391"/>
                  <a:pt x="5026835" y="319446"/>
                  <a:pt x="5023106" y="316370"/>
                </a:cubicBezTo>
                <a:cubicBezTo>
                  <a:pt x="5019378" y="313294"/>
                  <a:pt x="5017040" y="308680"/>
                  <a:pt x="5016094" y="302528"/>
                </a:cubicBezTo>
                <a:cubicBezTo>
                  <a:pt x="5015147" y="296376"/>
                  <a:pt x="5014445" y="287327"/>
                  <a:pt x="5013985" y="275382"/>
                </a:cubicBezTo>
                <a:cubicBezTo>
                  <a:pt x="5013527" y="263437"/>
                  <a:pt x="5013297" y="246243"/>
                  <a:pt x="5013297" y="223800"/>
                </a:cubicBezTo>
                <a:lnTo>
                  <a:pt x="4956058" y="231501"/>
                </a:lnTo>
                <a:cubicBezTo>
                  <a:pt x="4952689" y="248322"/>
                  <a:pt x="4944651" y="263558"/>
                  <a:pt x="4931945" y="277210"/>
                </a:cubicBezTo>
                <a:cubicBezTo>
                  <a:pt x="4919240" y="290862"/>
                  <a:pt x="4903527" y="299771"/>
                  <a:pt x="4884806" y="303937"/>
                </a:cubicBezTo>
                <a:cubicBezTo>
                  <a:pt x="4866084" y="308103"/>
                  <a:pt x="4863399" y="305611"/>
                  <a:pt x="4876750" y="296462"/>
                </a:cubicBezTo>
                <a:cubicBezTo>
                  <a:pt x="4890101" y="287313"/>
                  <a:pt x="4901372" y="277486"/>
                  <a:pt x="4910564" y="266982"/>
                </a:cubicBezTo>
                <a:cubicBezTo>
                  <a:pt x="4919756" y="256478"/>
                  <a:pt x="4926109" y="245232"/>
                  <a:pt x="4929622" y="233243"/>
                </a:cubicBezTo>
                <a:cubicBezTo>
                  <a:pt x="4898848" y="238635"/>
                  <a:pt x="4878836" y="242231"/>
                  <a:pt x="4869587" y="244031"/>
                </a:cubicBezTo>
                <a:cubicBezTo>
                  <a:pt x="4860337" y="245830"/>
                  <a:pt x="4851160" y="242206"/>
                  <a:pt x="4842054" y="233157"/>
                </a:cubicBezTo>
                <a:cubicBezTo>
                  <a:pt x="4832948" y="224108"/>
                  <a:pt x="4835787" y="220262"/>
                  <a:pt x="4850572" y="221617"/>
                </a:cubicBezTo>
                <a:cubicBezTo>
                  <a:pt x="4865357" y="222972"/>
                  <a:pt x="4892159" y="221119"/>
                  <a:pt x="4930977" y="216056"/>
                </a:cubicBezTo>
                <a:cubicBezTo>
                  <a:pt x="4930977" y="209403"/>
                  <a:pt x="4929852" y="203376"/>
                  <a:pt x="4927600" y="197977"/>
                </a:cubicBezTo>
                <a:cubicBezTo>
                  <a:pt x="4925349" y="192578"/>
                  <a:pt x="4927586" y="190352"/>
                  <a:pt x="4934311" y="191298"/>
                </a:cubicBezTo>
                <a:lnTo>
                  <a:pt x="4937622" y="192144"/>
                </a:lnTo>
                <a:lnTo>
                  <a:pt x="4933268" y="183283"/>
                </a:lnTo>
                <a:cubicBezTo>
                  <a:pt x="4932010" y="179725"/>
                  <a:pt x="4931035" y="175746"/>
                  <a:pt x="4930343" y="171347"/>
                </a:cubicBezTo>
                <a:cubicBezTo>
                  <a:pt x="4928959" y="162550"/>
                  <a:pt x="4927163" y="149988"/>
                  <a:pt x="4924954" y="133661"/>
                </a:cubicBezTo>
                <a:cubicBezTo>
                  <a:pt x="4922746" y="117335"/>
                  <a:pt x="4919598" y="105533"/>
                  <a:pt x="4915511" y="98255"/>
                </a:cubicBezTo>
                <a:cubicBezTo>
                  <a:pt x="4911424" y="90978"/>
                  <a:pt x="4913454" y="87339"/>
                  <a:pt x="4921599" y="87339"/>
                </a:cubicBezTo>
                <a:cubicBezTo>
                  <a:pt x="4927234" y="87339"/>
                  <a:pt x="4932246" y="87557"/>
                  <a:pt x="4936634" y="87995"/>
                </a:cubicBezTo>
                <a:cubicBezTo>
                  <a:pt x="4938828" y="88213"/>
                  <a:pt x="4943213" y="87939"/>
                  <a:pt x="4949788" y="87172"/>
                </a:cubicBezTo>
                <a:lnTo>
                  <a:pt x="4950260" y="87104"/>
                </a:lnTo>
                <a:lnTo>
                  <a:pt x="4944335" y="83617"/>
                </a:lnTo>
                <a:cubicBezTo>
                  <a:pt x="4935430" y="72590"/>
                  <a:pt x="4932878" y="65499"/>
                  <a:pt x="4936677" y="62344"/>
                </a:cubicBezTo>
                <a:cubicBezTo>
                  <a:pt x="4940478" y="59189"/>
                  <a:pt x="4947254" y="59408"/>
                  <a:pt x="4957005" y="63000"/>
                </a:cubicBezTo>
                <a:cubicBezTo>
                  <a:pt x="4966756" y="66592"/>
                  <a:pt x="4970165" y="73142"/>
                  <a:pt x="4967233" y="82649"/>
                </a:cubicBezTo>
                <a:lnTo>
                  <a:pt x="4965983" y="84844"/>
                </a:lnTo>
                <a:lnTo>
                  <a:pt x="4976084" y="83392"/>
                </a:lnTo>
                <a:lnTo>
                  <a:pt x="4997853" y="78382"/>
                </a:lnTo>
                <a:lnTo>
                  <a:pt x="4997687" y="74857"/>
                </a:lnTo>
                <a:cubicBezTo>
                  <a:pt x="4998254" y="73025"/>
                  <a:pt x="4999446" y="70554"/>
                  <a:pt x="5001262" y="67442"/>
                </a:cubicBezTo>
                <a:cubicBezTo>
                  <a:pt x="5008525" y="54994"/>
                  <a:pt x="5013699" y="44017"/>
                  <a:pt x="5016782" y="34509"/>
                </a:cubicBezTo>
                <a:cubicBezTo>
                  <a:pt x="5019865" y="25002"/>
                  <a:pt x="5020733" y="18459"/>
                  <a:pt x="5019385" y="14881"/>
                </a:cubicBezTo>
                <a:cubicBezTo>
                  <a:pt x="5018037" y="11303"/>
                  <a:pt x="5017685" y="7406"/>
                  <a:pt x="5018331" y="3190"/>
                </a:cubicBezTo>
                <a:cubicBezTo>
                  <a:pt x="5018653" y="1082"/>
                  <a:pt x="5020509" y="19"/>
                  <a:pt x="5023897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lvl1pPr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6363045" y="2936148"/>
            <a:ext cx="287030" cy="287030"/>
          </a:xfrm>
          <a:prstGeom prst="ellipse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4135223" y="4396358"/>
            <a:ext cx="55527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415-74-26=</a:t>
            </a:r>
            <a:r>
              <a:rPr kumimoji="0" lang="zh-CN" altLang="en-US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  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（</a:t>
            </a:r>
            <a:r>
              <a:rPr kumimoji="0" lang="en-US" altLang="zh-CN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+ </a:t>
            </a:r>
            <a:r>
              <a:rPr kumimoji="0" lang="en-US" altLang="zh-CN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）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4098723" y="3629624"/>
            <a:ext cx="579153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1500-28-272=</a:t>
            </a:r>
            <a:r>
              <a:rPr kumimoji="0" lang="zh-CN" altLang="en-US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   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-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（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28      272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）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4135221" y="5155117"/>
            <a:ext cx="482858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a-b-c=</a:t>
            </a:r>
            <a:r>
              <a:rPr kumimoji="0" lang="zh-CN" altLang="en-US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（</a:t>
            </a:r>
            <a:r>
              <a:rPr kumimoji="0" lang="en-US" altLang="zh-CN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</a:t>
            </a:r>
            <a:r>
              <a:rPr kumimoji="0" lang="en-US" altLang="zh-CN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）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317488" y="2819664"/>
            <a:ext cx="378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-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7306183" y="2831439"/>
            <a:ext cx="5759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48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5772189" y="4376355"/>
            <a:ext cx="7449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415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TextBox 18"/>
          <p:cNvSpPr txBox="1"/>
          <p:nvPr/>
        </p:nvSpPr>
        <p:spPr>
          <a:xfrm>
            <a:off x="6799692" y="4390315"/>
            <a:ext cx="555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74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TextBox 19"/>
          <p:cNvSpPr txBox="1"/>
          <p:nvPr/>
        </p:nvSpPr>
        <p:spPr>
          <a:xfrm>
            <a:off x="7500985" y="4389588"/>
            <a:ext cx="6304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26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TextBox 20"/>
          <p:cNvSpPr txBox="1"/>
          <p:nvPr/>
        </p:nvSpPr>
        <p:spPr>
          <a:xfrm>
            <a:off x="5983261" y="3627569"/>
            <a:ext cx="926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1500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TextBox 22"/>
          <p:cNvSpPr txBox="1"/>
          <p:nvPr/>
        </p:nvSpPr>
        <p:spPr>
          <a:xfrm>
            <a:off x="5114153" y="5139831"/>
            <a:ext cx="4097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a</a:t>
            </a:r>
            <a:endParaRPr kumimoji="0" lang="zh-CN" altLang="en-US" sz="2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TextBox 23"/>
          <p:cNvSpPr txBox="1"/>
          <p:nvPr/>
        </p:nvSpPr>
        <p:spPr>
          <a:xfrm>
            <a:off x="5453253" y="5138071"/>
            <a:ext cx="370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-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" name="TextBox 24"/>
          <p:cNvSpPr txBox="1"/>
          <p:nvPr/>
        </p:nvSpPr>
        <p:spPr>
          <a:xfrm>
            <a:off x="5803640" y="5121760"/>
            <a:ext cx="348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b</a:t>
            </a:r>
            <a:endParaRPr kumimoji="0" lang="zh-CN" altLang="en-US" sz="2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3" name="TextBox 25"/>
          <p:cNvSpPr txBox="1"/>
          <p:nvPr/>
        </p:nvSpPr>
        <p:spPr>
          <a:xfrm>
            <a:off x="6109249" y="5210212"/>
            <a:ext cx="304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+</a:t>
            </a:r>
            <a:endParaRPr kumimoji="0" lang="zh-CN" altLang="en-US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4" name="TextBox 26"/>
          <p:cNvSpPr txBox="1"/>
          <p:nvPr/>
        </p:nvSpPr>
        <p:spPr>
          <a:xfrm>
            <a:off x="6332453" y="5121760"/>
            <a:ext cx="380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c</a:t>
            </a:r>
            <a:endParaRPr kumimoji="0" lang="zh-CN" altLang="en-US" sz="2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3792774" y="2125628"/>
            <a:ext cx="396000" cy="396000"/>
          </a:xfrm>
          <a:prstGeom prst="ellipse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6439020" y="4488111"/>
            <a:ext cx="278158" cy="278158"/>
          </a:xfrm>
          <a:prstGeom prst="ellipse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7" name="TextBox 17"/>
          <p:cNvSpPr txBox="1"/>
          <p:nvPr/>
        </p:nvSpPr>
        <p:spPr>
          <a:xfrm>
            <a:off x="6424032" y="4363154"/>
            <a:ext cx="22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-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7645278" y="3721737"/>
            <a:ext cx="259641" cy="259641"/>
          </a:xfrm>
          <a:prstGeom prst="ellipse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9" name="TextBox 21"/>
          <p:cNvSpPr txBox="1"/>
          <p:nvPr/>
        </p:nvSpPr>
        <p:spPr>
          <a:xfrm>
            <a:off x="7609529" y="3671029"/>
            <a:ext cx="331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+</a:t>
            </a:r>
            <a:endParaRPr kumimoji="0" lang="zh-CN" altLang="en-US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课堂练习</a:t>
            </a: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80" y="4095551"/>
            <a:ext cx="2743457" cy="27434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7" grpId="0"/>
      <p:bldP spid="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7"/>
          <p:cNvGrpSpPr/>
          <p:nvPr/>
        </p:nvGrpSpPr>
        <p:grpSpPr>
          <a:xfrm>
            <a:off x="2652015" y="2243953"/>
            <a:ext cx="2988333" cy="825276"/>
            <a:chOff x="791579" y="2033915"/>
            <a:chExt cx="2988333" cy="825276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90000" l="35938" r="71615">
                          <a14:foregroundMark x1="48438" y1="6250" x2="51302" y2="0"/>
                          <a14:foregroundMark x1="57552" y1="20000" x2="67708" y2="14167"/>
                          <a14:foregroundMark x1="55208" y1="24167" x2="58594" y2="31667"/>
                          <a14:foregroundMark x1="54688" y1="47500" x2="62240" y2="36250"/>
                          <a14:foregroundMark x1="46875" y1="18750" x2="51823" y2="38750"/>
                          <a14:foregroundMark x1="57292" y1="22917" x2="44792" y2="43750"/>
                          <a14:backgroundMark x1="52865" y1="15000" x2="69531" y2="0"/>
                          <a14:backgroundMark x1="58073" y1="25000" x2="70052" y2="31667"/>
                          <a14:backgroundMark x1="54948" y1="50000" x2="66927" y2="47500"/>
                          <a14:backgroundMark x1="57813" y1="76667" x2="66146" y2="80000"/>
                          <a14:backgroundMark x1="53125" y1="75833" x2="55729" y2="78333"/>
                          <a14:backgroundMark x1="54688" y1="73333" x2="55469" y2="76667"/>
                          <a14:backgroundMark x1="36979" y1="36667" x2="39323" y2="40833"/>
                          <a14:backgroundMark x1="40885" y1="29167" x2="41406" y2="31667"/>
                          <a14:backgroundMark x1="39844" y1="68333" x2="45052" y2="8041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384" r="27232" b="12353"/>
            <a:stretch>
              <a:fillRect/>
            </a:stretch>
          </p:blipFill>
          <p:spPr>
            <a:xfrm>
              <a:off x="791579" y="2033915"/>
              <a:ext cx="548140" cy="825276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187624" y="2132856"/>
              <a:ext cx="25922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148-16-24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7" name="组合 10"/>
          <p:cNvGrpSpPr/>
          <p:nvPr/>
        </p:nvGrpSpPr>
        <p:grpSpPr>
          <a:xfrm>
            <a:off x="2645744" y="3388493"/>
            <a:ext cx="2972095" cy="779582"/>
            <a:chOff x="807817" y="1909871"/>
            <a:chExt cx="2972095" cy="779582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90000" l="35938" r="71615">
                          <a14:foregroundMark x1="48438" y1="6250" x2="51302" y2="0"/>
                          <a14:foregroundMark x1="57552" y1="20000" x2="67708" y2="14167"/>
                          <a14:foregroundMark x1="55208" y1="24167" x2="58594" y2="31667"/>
                          <a14:foregroundMark x1="54688" y1="47500" x2="62240" y2="36250"/>
                          <a14:foregroundMark x1="46875" y1="18750" x2="51823" y2="38750"/>
                          <a14:foregroundMark x1="57292" y1="22917" x2="44792" y2="43750"/>
                          <a14:backgroundMark x1="52865" y1="15000" x2="69531" y2="0"/>
                          <a14:backgroundMark x1="58073" y1="25000" x2="70052" y2="31667"/>
                          <a14:backgroundMark x1="54948" y1="50000" x2="66927" y2="47500"/>
                          <a14:backgroundMark x1="57813" y1="76667" x2="66146" y2="80000"/>
                          <a14:backgroundMark x1="53125" y1="75833" x2="55729" y2="78333"/>
                          <a14:backgroundMark x1="54688" y1="73333" x2="55469" y2="76667"/>
                          <a14:backgroundMark x1="36979" y1="36667" x2="39323" y2="40833"/>
                          <a14:backgroundMark x1="40885" y1="29167" x2="41406" y2="31667"/>
                          <a14:backgroundMark x1="39844" y1="68333" x2="45052" y2="8041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384" r="27232" b="12353"/>
            <a:stretch>
              <a:fillRect/>
            </a:stretch>
          </p:blipFill>
          <p:spPr>
            <a:xfrm>
              <a:off x="807817" y="1909871"/>
              <a:ext cx="517791" cy="779582"/>
            </a:xfrm>
            <a:prstGeom prst="rect">
              <a:avLst/>
            </a:prstGeom>
          </p:spPr>
        </p:pic>
        <p:sp>
          <p:nvSpPr>
            <p:cNvPr id="9" name="TextBox 9"/>
            <p:cNvSpPr txBox="1"/>
            <p:nvPr/>
          </p:nvSpPr>
          <p:spPr>
            <a:xfrm>
              <a:off x="1187624" y="2132856"/>
              <a:ext cx="25922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937-49-137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0" name="组合 13"/>
          <p:cNvGrpSpPr/>
          <p:nvPr/>
        </p:nvGrpSpPr>
        <p:grpSpPr>
          <a:xfrm>
            <a:off x="2632378" y="4483586"/>
            <a:ext cx="2533038" cy="886326"/>
            <a:chOff x="802236" y="1769750"/>
            <a:chExt cx="2533038" cy="886326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90000" l="35938" r="71615">
                          <a14:foregroundMark x1="48438" y1="6250" x2="51302" y2="0"/>
                          <a14:foregroundMark x1="57552" y1="20000" x2="67708" y2="14167"/>
                          <a14:foregroundMark x1="55208" y1="24167" x2="58594" y2="31667"/>
                          <a14:foregroundMark x1="54688" y1="47500" x2="62240" y2="36250"/>
                          <a14:foregroundMark x1="46875" y1="18750" x2="51823" y2="38750"/>
                          <a14:foregroundMark x1="57292" y1="22917" x2="44792" y2="43750"/>
                          <a14:backgroundMark x1="52865" y1="15000" x2="69531" y2="0"/>
                          <a14:backgroundMark x1="58073" y1="25000" x2="70052" y2="31667"/>
                          <a14:backgroundMark x1="54948" y1="50000" x2="66927" y2="47500"/>
                          <a14:backgroundMark x1="57813" y1="76667" x2="66146" y2="80000"/>
                          <a14:backgroundMark x1="53125" y1="75833" x2="55729" y2="78333"/>
                          <a14:backgroundMark x1="54688" y1="73333" x2="55469" y2="76667"/>
                          <a14:backgroundMark x1="36979" y1="36667" x2="39323" y2="40833"/>
                          <a14:backgroundMark x1="40885" y1="29167" x2="41406" y2="31667"/>
                          <a14:backgroundMark x1="39844" y1="68333" x2="45052" y2="8041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384" r="27232" b="12353"/>
            <a:stretch>
              <a:fillRect/>
            </a:stretch>
          </p:blipFill>
          <p:spPr>
            <a:xfrm>
              <a:off x="802236" y="1769750"/>
              <a:ext cx="566802" cy="853374"/>
            </a:xfrm>
            <a:prstGeom prst="rect">
              <a:avLst/>
            </a:prstGeom>
          </p:spPr>
        </p:pic>
        <p:sp>
          <p:nvSpPr>
            <p:cNvPr id="12" name="TextBox 12"/>
            <p:cNvSpPr txBox="1"/>
            <p:nvPr/>
          </p:nvSpPr>
          <p:spPr>
            <a:xfrm>
              <a:off x="1187624" y="2132856"/>
              <a:ext cx="21476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786-(86+78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）</a:t>
              </a:r>
            </a:p>
          </p:txBody>
        </p:sp>
      </p:grpSp>
      <p:grpSp>
        <p:nvGrpSpPr>
          <p:cNvPr id="13" name="组合 16"/>
          <p:cNvGrpSpPr/>
          <p:nvPr/>
        </p:nvGrpSpPr>
        <p:grpSpPr>
          <a:xfrm>
            <a:off x="6543567" y="2054218"/>
            <a:ext cx="3672408" cy="1188132"/>
            <a:chOff x="4932040" y="1752397"/>
            <a:chExt cx="3672408" cy="1188132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5417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2040" y="1752397"/>
              <a:ext cx="1584176" cy="1188132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6012160" y="2060848"/>
              <a:ext cx="25922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786-86-78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6" name="组合 19"/>
          <p:cNvGrpSpPr/>
          <p:nvPr/>
        </p:nvGrpSpPr>
        <p:grpSpPr>
          <a:xfrm>
            <a:off x="6534993" y="3312385"/>
            <a:ext cx="3672408" cy="1188132"/>
            <a:chOff x="4932040" y="1752397"/>
            <a:chExt cx="3672408" cy="1188132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5417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2040" y="1752397"/>
              <a:ext cx="1584176" cy="1188132"/>
            </a:xfrm>
            <a:prstGeom prst="rect">
              <a:avLst/>
            </a:prstGeom>
          </p:spPr>
        </p:pic>
        <p:sp>
          <p:nvSpPr>
            <p:cNvPr id="18" name="TextBox 18"/>
            <p:cNvSpPr txBox="1"/>
            <p:nvPr/>
          </p:nvSpPr>
          <p:spPr>
            <a:xfrm>
              <a:off x="6012160" y="2060848"/>
              <a:ext cx="25922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148-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（</a:t>
              </a: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16+24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）</a:t>
              </a:r>
            </a:p>
          </p:txBody>
        </p:sp>
      </p:grpSp>
      <p:grpSp>
        <p:nvGrpSpPr>
          <p:cNvPr id="19" name="组合 22"/>
          <p:cNvGrpSpPr/>
          <p:nvPr/>
        </p:nvGrpSpPr>
        <p:grpSpPr>
          <a:xfrm>
            <a:off x="6645689" y="4494769"/>
            <a:ext cx="3672408" cy="1188132"/>
            <a:chOff x="4932040" y="1752397"/>
            <a:chExt cx="3672408" cy="1188132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5417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2040" y="1752397"/>
              <a:ext cx="1584176" cy="1188132"/>
            </a:xfrm>
            <a:prstGeom prst="rect">
              <a:avLst/>
            </a:prstGeom>
          </p:spPr>
        </p:pic>
        <p:sp>
          <p:nvSpPr>
            <p:cNvPr id="21" name="TextBox 21"/>
            <p:cNvSpPr txBox="1"/>
            <p:nvPr/>
          </p:nvSpPr>
          <p:spPr>
            <a:xfrm>
              <a:off x="6012160" y="2060848"/>
              <a:ext cx="25922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937-137-49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cxnSp>
        <p:nvCxnSpPr>
          <p:cNvPr id="22" name="直接连接符 21"/>
          <p:cNvCxnSpPr/>
          <p:nvPr/>
        </p:nvCxnSpPr>
        <p:spPr>
          <a:xfrm>
            <a:off x="4862352" y="2681761"/>
            <a:ext cx="2026669" cy="1171223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4886628" y="3948407"/>
            <a:ext cx="2085511" cy="1140362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 flipV="1">
            <a:off x="5043558" y="2719461"/>
            <a:ext cx="1877831" cy="2304572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25"/>
          <p:cNvSpPr txBox="1"/>
          <p:nvPr/>
        </p:nvSpPr>
        <p:spPr>
          <a:xfrm>
            <a:off x="2708462" y="1613904"/>
            <a:ext cx="1878174" cy="314710"/>
          </a:xfrm>
          <a:custGeom>
            <a:avLst/>
            <a:gdLst/>
            <a:ahLst/>
            <a:cxnLst/>
            <a:rect l="l" t="t" r="r" b="b"/>
            <a:pathLst>
              <a:path w="1878174" h="314710">
                <a:moveTo>
                  <a:pt x="1255271" y="256685"/>
                </a:moveTo>
                <a:cubicBezTo>
                  <a:pt x="1252790" y="256685"/>
                  <a:pt x="1246151" y="257133"/>
                  <a:pt x="1235352" y="258029"/>
                </a:cubicBezTo>
                <a:cubicBezTo>
                  <a:pt x="1224554" y="258925"/>
                  <a:pt x="1209174" y="260155"/>
                  <a:pt x="1189213" y="261718"/>
                </a:cubicBezTo>
                <a:cubicBezTo>
                  <a:pt x="1190977" y="269734"/>
                  <a:pt x="1192611" y="278353"/>
                  <a:pt x="1194117" y="287573"/>
                </a:cubicBezTo>
                <a:cubicBezTo>
                  <a:pt x="1221593" y="285853"/>
                  <a:pt x="1241182" y="284218"/>
                  <a:pt x="1252883" y="282669"/>
                </a:cubicBezTo>
                <a:cubicBezTo>
                  <a:pt x="1254418" y="274180"/>
                  <a:pt x="1255411" y="267727"/>
                  <a:pt x="1255862" y="263310"/>
                </a:cubicBezTo>
                <a:cubicBezTo>
                  <a:pt x="1256314" y="258893"/>
                  <a:pt x="1256117" y="256685"/>
                  <a:pt x="1255271" y="256685"/>
                </a:cubicBezTo>
                <a:close/>
                <a:moveTo>
                  <a:pt x="1832558" y="227560"/>
                </a:moveTo>
                <a:cubicBezTo>
                  <a:pt x="1829186" y="227750"/>
                  <a:pt x="1825907" y="229029"/>
                  <a:pt x="1822720" y="231399"/>
                </a:cubicBezTo>
                <a:cubicBezTo>
                  <a:pt x="1816345" y="236139"/>
                  <a:pt x="1813158" y="242455"/>
                  <a:pt x="1813158" y="250350"/>
                </a:cubicBezTo>
                <a:cubicBezTo>
                  <a:pt x="1813158" y="258244"/>
                  <a:pt x="1816708" y="264170"/>
                  <a:pt x="1823806" y="268128"/>
                </a:cubicBezTo>
                <a:cubicBezTo>
                  <a:pt x="1830904" y="272086"/>
                  <a:pt x="1837852" y="271885"/>
                  <a:pt x="1844649" y="267526"/>
                </a:cubicBezTo>
                <a:cubicBezTo>
                  <a:pt x="1851447" y="263152"/>
                  <a:pt x="1854641" y="256842"/>
                  <a:pt x="1854232" y="248597"/>
                </a:cubicBezTo>
                <a:cubicBezTo>
                  <a:pt x="1853824" y="240351"/>
                  <a:pt x="1850063" y="234239"/>
                  <a:pt x="1842950" y="230259"/>
                </a:cubicBezTo>
                <a:cubicBezTo>
                  <a:pt x="1839394" y="228269"/>
                  <a:pt x="1835930" y="227370"/>
                  <a:pt x="1832558" y="227560"/>
                </a:cubicBezTo>
                <a:close/>
                <a:moveTo>
                  <a:pt x="1645941" y="218278"/>
                </a:moveTo>
                <a:cubicBezTo>
                  <a:pt x="1644493" y="217783"/>
                  <a:pt x="1638979" y="218439"/>
                  <a:pt x="1629400" y="220246"/>
                </a:cubicBezTo>
                <a:lnTo>
                  <a:pt x="1588874" y="225193"/>
                </a:lnTo>
                <a:cubicBezTo>
                  <a:pt x="1589735" y="239749"/>
                  <a:pt x="1590559" y="253788"/>
                  <a:pt x="1591348" y="267311"/>
                </a:cubicBezTo>
                <a:cubicBezTo>
                  <a:pt x="1607352" y="266465"/>
                  <a:pt x="1623319" y="265246"/>
                  <a:pt x="1639252" y="263654"/>
                </a:cubicBezTo>
                <a:cubicBezTo>
                  <a:pt x="1643353" y="248883"/>
                  <a:pt x="1645855" y="237752"/>
                  <a:pt x="1646759" y="230259"/>
                </a:cubicBezTo>
                <a:cubicBezTo>
                  <a:pt x="1647662" y="222766"/>
                  <a:pt x="1647390" y="218773"/>
                  <a:pt x="1645941" y="218278"/>
                </a:cubicBezTo>
                <a:close/>
                <a:moveTo>
                  <a:pt x="1835040" y="204640"/>
                </a:moveTo>
                <a:cubicBezTo>
                  <a:pt x="1840561" y="204762"/>
                  <a:pt x="1846205" y="206035"/>
                  <a:pt x="1851974" y="208458"/>
                </a:cubicBezTo>
                <a:cubicBezTo>
                  <a:pt x="1863510" y="213305"/>
                  <a:pt x="1871172" y="220985"/>
                  <a:pt x="1874957" y="231496"/>
                </a:cubicBezTo>
                <a:cubicBezTo>
                  <a:pt x="1878743" y="242007"/>
                  <a:pt x="1879188" y="252404"/>
                  <a:pt x="1876291" y="262686"/>
                </a:cubicBezTo>
                <a:cubicBezTo>
                  <a:pt x="1873394" y="272968"/>
                  <a:pt x="1867974" y="280837"/>
                  <a:pt x="1860029" y="286293"/>
                </a:cubicBezTo>
                <a:cubicBezTo>
                  <a:pt x="1852085" y="291750"/>
                  <a:pt x="1842645" y="294478"/>
                  <a:pt x="1831711" y="294478"/>
                </a:cubicBezTo>
                <a:cubicBezTo>
                  <a:pt x="1820777" y="294478"/>
                  <a:pt x="1810875" y="290040"/>
                  <a:pt x="1802005" y="281163"/>
                </a:cubicBezTo>
                <a:cubicBezTo>
                  <a:pt x="1793136" y="272287"/>
                  <a:pt x="1788701" y="262743"/>
                  <a:pt x="1788701" y="252533"/>
                </a:cubicBezTo>
                <a:cubicBezTo>
                  <a:pt x="1788701" y="242323"/>
                  <a:pt x="1791089" y="233392"/>
                  <a:pt x="1795864" y="225742"/>
                </a:cubicBezTo>
                <a:cubicBezTo>
                  <a:pt x="1800639" y="218091"/>
                  <a:pt x="1808301" y="212086"/>
                  <a:pt x="1818848" y="207727"/>
                </a:cubicBezTo>
                <a:cubicBezTo>
                  <a:pt x="1824121" y="205547"/>
                  <a:pt x="1829519" y="204518"/>
                  <a:pt x="1835040" y="204640"/>
                </a:cubicBezTo>
                <a:close/>
                <a:moveTo>
                  <a:pt x="529694" y="191920"/>
                </a:moveTo>
                <a:cubicBezTo>
                  <a:pt x="533010" y="191506"/>
                  <a:pt x="538465" y="192505"/>
                  <a:pt x="546058" y="194918"/>
                </a:cubicBezTo>
                <a:cubicBezTo>
                  <a:pt x="561245" y="199743"/>
                  <a:pt x="570042" y="206160"/>
                  <a:pt x="572451" y="214169"/>
                </a:cubicBezTo>
                <a:cubicBezTo>
                  <a:pt x="574861" y="222178"/>
                  <a:pt x="574208" y="229015"/>
                  <a:pt x="570494" y="234679"/>
                </a:cubicBezTo>
                <a:cubicBezTo>
                  <a:pt x="566780" y="240344"/>
                  <a:pt x="561069" y="240487"/>
                  <a:pt x="553361" y="235110"/>
                </a:cubicBezTo>
                <a:cubicBezTo>
                  <a:pt x="545653" y="229732"/>
                  <a:pt x="539512" y="223838"/>
                  <a:pt x="534937" y="217428"/>
                </a:cubicBezTo>
                <a:cubicBezTo>
                  <a:pt x="531008" y="210559"/>
                  <a:pt x="528083" y="203884"/>
                  <a:pt x="526161" y="197402"/>
                </a:cubicBezTo>
                <a:cubicBezTo>
                  <a:pt x="525200" y="194161"/>
                  <a:pt x="526378" y="192334"/>
                  <a:pt x="529694" y="191920"/>
                </a:cubicBezTo>
                <a:close/>
                <a:moveTo>
                  <a:pt x="1526624" y="179742"/>
                </a:moveTo>
                <a:cubicBezTo>
                  <a:pt x="1518607" y="183212"/>
                  <a:pt x="1508376" y="186195"/>
                  <a:pt x="1495928" y="188690"/>
                </a:cubicBezTo>
                <a:cubicBezTo>
                  <a:pt x="1492859" y="196391"/>
                  <a:pt x="1490099" y="203812"/>
                  <a:pt x="1487647" y="210954"/>
                </a:cubicBezTo>
                <a:cubicBezTo>
                  <a:pt x="1489196" y="215370"/>
                  <a:pt x="1495434" y="222010"/>
                  <a:pt x="1506361" y="230872"/>
                </a:cubicBezTo>
                <a:cubicBezTo>
                  <a:pt x="1514520" y="216130"/>
                  <a:pt x="1521275" y="199087"/>
                  <a:pt x="1526624" y="179742"/>
                </a:cubicBezTo>
                <a:close/>
                <a:moveTo>
                  <a:pt x="41880" y="127418"/>
                </a:moveTo>
                <a:cubicBezTo>
                  <a:pt x="45522" y="124943"/>
                  <a:pt x="48029" y="131274"/>
                  <a:pt x="49400" y="146412"/>
                </a:cubicBezTo>
                <a:cubicBezTo>
                  <a:pt x="51228" y="166596"/>
                  <a:pt x="45772" y="186869"/>
                  <a:pt x="33031" y="207232"/>
                </a:cubicBezTo>
                <a:cubicBezTo>
                  <a:pt x="20289" y="227595"/>
                  <a:pt x="10814" y="231926"/>
                  <a:pt x="4605" y="220225"/>
                </a:cubicBezTo>
                <a:cubicBezTo>
                  <a:pt x="-1605" y="208523"/>
                  <a:pt x="-1533" y="198263"/>
                  <a:pt x="4820" y="189443"/>
                </a:cubicBezTo>
                <a:cubicBezTo>
                  <a:pt x="11173" y="180624"/>
                  <a:pt x="16550" y="171869"/>
                  <a:pt x="20953" y="163179"/>
                </a:cubicBezTo>
                <a:cubicBezTo>
                  <a:pt x="26359" y="154073"/>
                  <a:pt x="31994" y="143956"/>
                  <a:pt x="37860" y="132828"/>
                </a:cubicBezTo>
                <a:cubicBezTo>
                  <a:pt x="39326" y="130046"/>
                  <a:pt x="40666" y="128243"/>
                  <a:pt x="41880" y="127418"/>
                </a:cubicBezTo>
                <a:close/>
                <a:moveTo>
                  <a:pt x="463889" y="124396"/>
                </a:moveTo>
                <a:cubicBezTo>
                  <a:pt x="450940" y="127106"/>
                  <a:pt x="441203" y="129014"/>
                  <a:pt x="434678" y="130118"/>
                </a:cubicBezTo>
                <a:cubicBezTo>
                  <a:pt x="428153" y="131222"/>
                  <a:pt x="425117" y="132194"/>
                  <a:pt x="425568" y="133032"/>
                </a:cubicBezTo>
                <a:cubicBezTo>
                  <a:pt x="426020" y="133871"/>
                  <a:pt x="429566" y="145340"/>
                  <a:pt x="436205" y="167438"/>
                </a:cubicBezTo>
                <a:cubicBezTo>
                  <a:pt x="443347" y="167510"/>
                  <a:pt x="450531" y="166829"/>
                  <a:pt x="457758" y="165395"/>
                </a:cubicBezTo>
                <a:cubicBezTo>
                  <a:pt x="459135" y="161523"/>
                  <a:pt x="460279" y="157683"/>
                  <a:pt x="461189" y="153876"/>
                </a:cubicBezTo>
                <a:cubicBezTo>
                  <a:pt x="462100" y="150069"/>
                  <a:pt x="462778" y="144250"/>
                  <a:pt x="463222" y="136420"/>
                </a:cubicBezTo>
                <a:cubicBezTo>
                  <a:pt x="463667" y="128591"/>
                  <a:pt x="463889" y="124583"/>
                  <a:pt x="463889" y="124396"/>
                </a:cubicBezTo>
                <a:close/>
                <a:moveTo>
                  <a:pt x="197939" y="119632"/>
                </a:moveTo>
                <a:cubicBezTo>
                  <a:pt x="205253" y="121058"/>
                  <a:pt x="215399" y="125027"/>
                  <a:pt x="228376" y="131538"/>
                </a:cubicBezTo>
                <a:cubicBezTo>
                  <a:pt x="241684" y="137216"/>
                  <a:pt x="252310" y="146670"/>
                  <a:pt x="260255" y="159899"/>
                </a:cubicBezTo>
                <a:cubicBezTo>
                  <a:pt x="268199" y="173128"/>
                  <a:pt x="269372" y="186493"/>
                  <a:pt x="263772" y="199994"/>
                </a:cubicBezTo>
                <a:cubicBezTo>
                  <a:pt x="258172" y="213495"/>
                  <a:pt x="249464" y="211154"/>
                  <a:pt x="237647" y="192971"/>
                </a:cubicBezTo>
                <a:cubicBezTo>
                  <a:pt x="225831" y="174788"/>
                  <a:pt x="214431" y="157662"/>
                  <a:pt x="203446" y="141594"/>
                </a:cubicBezTo>
                <a:cubicBezTo>
                  <a:pt x="192461" y="125525"/>
                  <a:pt x="190626" y="118205"/>
                  <a:pt x="197939" y="119632"/>
                </a:cubicBezTo>
                <a:close/>
                <a:moveTo>
                  <a:pt x="809538" y="115545"/>
                </a:moveTo>
                <a:cubicBezTo>
                  <a:pt x="816723" y="116943"/>
                  <a:pt x="823724" y="119022"/>
                  <a:pt x="830543" y="121783"/>
                </a:cubicBezTo>
                <a:cubicBezTo>
                  <a:pt x="837362" y="124543"/>
                  <a:pt x="840069" y="127669"/>
                  <a:pt x="838663" y="131161"/>
                </a:cubicBezTo>
                <a:cubicBezTo>
                  <a:pt x="837258" y="134653"/>
                  <a:pt x="836161" y="139547"/>
                  <a:pt x="835372" y="145842"/>
                </a:cubicBezTo>
                <a:cubicBezTo>
                  <a:pt x="860152" y="142257"/>
                  <a:pt x="880049" y="138661"/>
                  <a:pt x="895063" y="135054"/>
                </a:cubicBezTo>
                <a:cubicBezTo>
                  <a:pt x="910077" y="131448"/>
                  <a:pt x="921653" y="133810"/>
                  <a:pt x="929792" y="142142"/>
                </a:cubicBezTo>
                <a:cubicBezTo>
                  <a:pt x="937930" y="150474"/>
                  <a:pt x="933929" y="155450"/>
                  <a:pt x="917789" y="157070"/>
                </a:cubicBezTo>
                <a:cubicBezTo>
                  <a:pt x="901649" y="158691"/>
                  <a:pt x="887158" y="159942"/>
                  <a:pt x="874316" y="160824"/>
                </a:cubicBezTo>
                <a:cubicBezTo>
                  <a:pt x="861475" y="161706"/>
                  <a:pt x="848493" y="162763"/>
                  <a:pt x="835372" y="163997"/>
                </a:cubicBezTo>
                <a:cubicBezTo>
                  <a:pt x="867881" y="193036"/>
                  <a:pt x="891851" y="211961"/>
                  <a:pt x="907281" y="220773"/>
                </a:cubicBezTo>
                <a:cubicBezTo>
                  <a:pt x="922711" y="229585"/>
                  <a:pt x="938181" y="236203"/>
                  <a:pt x="953690" y="240627"/>
                </a:cubicBezTo>
                <a:cubicBezTo>
                  <a:pt x="969198" y="245051"/>
                  <a:pt x="983273" y="249328"/>
                  <a:pt x="995914" y="253458"/>
                </a:cubicBezTo>
                <a:cubicBezTo>
                  <a:pt x="1008555" y="257588"/>
                  <a:pt x="1007118" y="260954"/>
                  <a:pt x="991601" y="263557"/>
                </a:cubicBezTo>
                <a:cubicBezTo>
                  <a:pt x="976085" y="266160"/>
                  <a:pt x="958906" y="267913"/>
                  <a:pt x="940063" y="268816"/>
                </a:cubicBezTo>
                <a:cubicBezTo>
                  <a:pt x="921220" y="269720"/>
                  <a:pt x="905065" y="262758"/>
                  <a:pt x="891600" y="247930"/>
                </a:cubicBezTo>
                <a:cubicBezTo>
                  <a:pt x="878134" y="233102"/>
                  <a:pt x="859392" y="210825"/>
                  <a:pt x="835372" y="181097"/>
                </a:cubicBezTo>
                <a:lnTo>
                  <a:pt x="835372" y="251199"/>
                </a:lnTo>
                <a:cubicBezTo>
                  <a:pt x="835372" y="270229"/>
                  <a:pt x="833691" y="287147"/>
                  <a:pt x="830328" y="301953"/>
                </a:cubicBezTo>
                <a:cubicBezTo>
                  <a:pt x="826965" y="316759"/>
                  <a:pt x="820637" y="318677"/>
                  <a:pt x="811345" y="307707"/>
                </a:cubicBezTo>
                <a:cubicBezTo>
                  <a:pt x="802053" y="296737"/>
                  <a:pt x="798980" y="286114"/>
                  <a:pt x="802128" y="275839"/>
                </a:cubicBezTo>
                <a:cubicBezTo>
                  <a:pt x="805275" y="265565"/>
                  <a:pt x="807527" y="252748"/>
                  <a:pt x="808882" y="237390"/>
                </a:cubicBezTo>
                <a:cubicBezTo>
                  <a:pt x="810237" y="222031"/>
                  <a:pt x="811359" y="200120"/>
                  <a:pt x="812248" y="171654"/>
                </a:cubicBezTo>
                <a:cubicBezTo>
                  <a:pt x="794553" y="206802"/>
                  <a:pt x="775365" y="231955"/>
                  <a:pt x="754687" y="247112"/>
                </a:cubicBezTo>
                <a:cubicBezTo>
                  <a:pt x="734008" y="262270"/>
                  <a:pt x="715488" y="271928"/>
                  <a:pt x="699126" y="276087"/>
                </a:cubicBezTo>
                <a:cubicBezTo>
                  <a:pt x="682763" y="280246"/>
                  <a:pt x="682405" y="277062"/>
                  <a:pt x="698050" y="266536"/>
                </a:cubicBezTo>
                <a:cubicBezTo>
                  <a:pt x="713695" y="256011"/>
                  <a:pt x="730624" y="240978"/>
                  <a:pt x="748836" y="221440"/>
                </a:cubicBezTo>
                <a:cubicBezTo>
                  <a:pt x="767048" y="201901"/>
                  <a:pt x="781438" y="184403"/>
                  <a:pt x="792007" y="168944"/>
                </a:cubicBezTo>
                <a:cubicBezTo>
                  <a:pt x="768948" y="172543"/>
                  <a:pt x="752694" y="175243"/>
                  <a:pt x="743243" y="177043"/>
                </a:cubicBezTo>
                <a:cubicBezTo>
                  <a:pt x="733793" y="178842"/>
                  <a:pt x="724486" y="175895"/>
                  <a:pt x="715323" y="168202"/>
                </a:cubicBezTo>
                <a:cubicBezTo>
                  <a:pt x="706160" y="160508"/>
                  <a:pt x="707450" y="156662"/>
                  <a:pt x="719195" y="156662"/>
                </a:cubicBezTo>
                <a:cubicBezTo>
                  <a:pt x="728286" y="156662"/>
                  <a:pt x="740823" y="155995"/>
                  <a:pt x="756806" y="154661"/>
                </a:cubicBezTo>
                <a:cubicBezTo>
                  <a:pt x="772788" y="153327"/>
                  <a:pt x="790372" y="151463"/>
                  <a:pt x="809560" y="149068"/>
                </a:cubicBezTo>
                <a:cubicBezTo>
                  <a:pt x="809560" y="138901"/>
                  <a:pt x="807760" y="130423"/>
                  <a:pt x="804161" y="123632"/>
                </a:cubicBezTo>
                <a:cubicBezTo>
                  <a:pt x="800561" y="116842"/>
                  <a:pt x="802354" y="114146"/>
                  <a:pt x="809538" y="115545"/>
                </a:cubicBezTo>
                <a:close/>
                <a:moveTo>
                  <a:pt x="520897" y="113759"/>
                </a:moveTo>
                <a:cubicBezTo>
                  <a:pt x="518054" y="114111"/>
                  <a:pt x="514029" y="114960"/>
                  <a:pt x="508824" y="116308"/>
                </a:cubicBezTo>
                <a:lnTo>
                  <a:pt x="489680" y="119191"/>
                </a:lnTo>
                <a:cubicBezTo>
                  <a:pt x="495990" y="124339"/>
                  <a:pt x="497972" y="129652"/>
                  <a:pt x="495627" y="135130"/>
                </a:cubicBezTo>
                <a:cubicBezTo>
                  <a:pt x="493283" y="140608"/>
                  <a:pt x="489952" y="149126"/>
                  <a:pt x="485636" y="160684"/>
                </a:cubicBezTo>
                <a:cubicBezTo>
                  <a:pt x="502729" y="158088"/>
                  <a:pt x="514058" y="155751"/>
                  <a:pt x="519622" y="153672"/>
                </a:cubicBezTo>
                <a:cubicBezTo>
                  <a:pt x="522949" y="141999"/>
                  <a:pt x="525064" y="132825"/>
                  <a:pt x="525968" y="126149"/>
                </a:cubicBezTo>
                <a:cubicBezTo>
                  <a:pt x="526871" y="119474"/>
                  <a:pt x="526842" y="115491"/>
                  <a:pt x="525882" y="114200"/>
                </a:cubicBezTo>
                <a:cubicBezTo>
                  <a:pt x="525401" y="113555"/>
                  <a:pt x="523740" y="113408"/>
                  <a:pt x="520897" y="113759"/>
                </a:cubicBezTo>
                <a:close/>
                <a:moveTo>
                  <a:pt x="1241675" y="107401"/>
                </a:moveTo>
                <a:lnTo>
                  <a:pt x="1240698" y="107532"/>
                </a:lnTo>
                <a:cubicBezTo>
                  <a:pt x="1220987" y="109783"/>
                  <a:pt x="1203825" y="111511"/>
                  <a:pt x="1189213" y="112716"/>
                </a:cubicBezTo>
                <a:cubicBezTo>
                  <a:pt x="1196412" y="116674"/>
                  <a:pt x="1199337" y="120205"/>
                  <a:pt x="1197989" y="123310"/>
                </a:cubicBezTo>
                <a:cubicBezTo>
                  <a:pt x="1196641" y="126414"/>
                  <a:pt x="1195967" y="128985"/>
                  <a:pt x="1195967" y="131021"/>
                </a:cubicBezTo>
                <a:cubicBezTo>
                  <a:pt x="1194476" y="131021"/>
                  <a:pt x="1196232" y="130118"/>
                  <a:pt x="1201237" y="128311"/>
                </a:cubicBezTo>
                <a:cubicBezTo>
                  <a:pt x="1206242" y="126504"/>
                  <a:pt x="1211114" y="127702"/>
                  <a:pt x="1215853" y="131903"/>
                </a:cubicBezTo>
                <a:cubicBezTo>
                  <a:pt x="1220593" y="136105"/>
                  <a:pt x="1220234" y="139253"/>
                  <a:pt x="1214778" y="141346"/>
                </a:cubicBezTo>
                <a:cubicBezTo>
                  <a:pt x="1209321" y="143440"/>
                  <a:pt x="1203051" y="145906"/>
                  <a:pt x="1195967" y="148746"/>
                </a:cubicBezTo>
                <a:lnTo>
                  <a:pt x="1195967" y="155801"/>
                </a:lnTo>
                <a:cubicBezTo>
                  <a:pt x="1201359" y="156489"/>
                  <a:pt x="1206532" y="157956"/>
                  <a:pt x="1211487" y="160200"/>
                </a:cubicBezTo>
                <a:cubicBezTo>
                  <a:pt x="1213964" y="161322"/>
                  <a:pt x="1215665" y="163063"/>
                  <a:pt x="1216590" y="165422"/>
                </a:cubicBezTo>
                <a:lnTo>
                  <a:pt x="1216916" y="171951"/>
                </a:lnTo>
                <a:lnTo>
                  <a:pt x="1225874" y="162144"/>
                </a:lnTo>
                <a:cubicBezTo>
                  <a:pt x="1230773" y="156754"/>
                  <a:pt x="1236048" y="150925"/>
                  <a:pt x="1241698" y="144659"/>
                </a:cubicBezTo>
                <a:cubicBezTo>
                  <a:pt x="1240034" y="145548"/>
                  <a:pt x="1236664" y="145752"/>
                  <a:pt x="1231588" y="145272"/>
                </a:cubicBezTo>
                <a:cubicBezTo>
                  <a:pt x="1226512" y="144791"/>
                  <a:pt x="1221977" y="142415"/>
                  <a:pt x="1217983" y="138141"/>
                </a:cubicBezTo>
                <a:cubicBezTo>
                  <a:pt x="1213989" y="133868"/>
                  <a:pt x="1215961" y="131394"/>
                  <a:pt x="1223898" y="130720"/>
                </a:cubicBezTo>
                <a:cubicBezTo>
                  <a:pt x="1231835" y="130046"/>
                  <a:pt x="1239568" y="129042"/>
                  <a:pt x="1247097" y="127709"/>
                </a:cubicBezTo>
                <a:cubicBezTo>
                  <a:pt x="1246251" y="120926"/>
                  <a:pt x="1244466" y="114379"/>
                  <a:pt x="1241741" y="108070"/>
                </a:cubicBezTo>
                <a:close/>
                <a:moveTo>
                  <a:pt x="1608935" y="101544"/>
                </a:moveTo>
                <a:cubicBezTo>
                  <a:pt x="1612963" y="101141"/>
                  <a:pt x="1620129" y="103072"/>
                  <a:pt x="1630432" y="107338"/>
                </a:cubicBezTo>
                <a:cubicBezTo>
                  <a:pt x="1643224" y="112788"/>
                  <a:pt x="1647759" y="117979"/>
                  <a:pt x="1644038" y="122912"/>
                </a:cubicBezTo>
                <a:cubicBezTo>
                  <a:pt x="1640316" y="127845"/>
                  <a:pt x="1636326" y="137288"/>
                  <a:pt x="1632067" y="151241"/>
                </a:cubicBezTo>
                <a:cubicBezTo>
                  <a:pt x="1643166" y="149520"/>
                  <a:pt x="1656108" y="147064"/>
                  <a:pt x="1670893" y="143874"/>
                </a:cubicBezTo>
                <a:cubicBezTo>
                  <a:pt x="1685678" y="140683"/>
                  <a:pt x="1695501" y="142178"/>
                  <a:pt x="1700362" y="148359"/>
                </a:cubicBezTo>
                <a:cubicBezTo>
                  <a:pt x="1705224" y="154539"/>
                  <a:pt x="1701703" y="159508"/>
                  <a:pt x="1689801" y="163265"/>
                </a:cubicBezTo>
                <a:cubicBezTo>
                  <a:pt x="1677898" y="167022"/>
                  <a:pt x="1656854" y="170629"/>
                  <a:pt x="1626668" y="174085"/>
                </a:cubicBezTo>
                <a:cubicBezTo>
                  <a:pt x="1623857" y="180395"/>
                  <a:pt x="1619362" y="190777"/>
                  <a:pt x="1613181" y="205232"/>
                </a:cubicBezTo>
                <a:cubicBezTo>
                  <a:pt x="1632354" y="201876"/>
                  <a:pt x="1643765" y="198786"/>
                  <a:pt x="1647415" y="195961"/>
                </a:cubicBezTo>
                <a:cubicBezTo>
                  <a:pt x="1651064" y="193136"/>
                  <a:pt x="1656112" y="193175"/>
                  <a:pt x="1662558" y="196079"/>
                </a:cubicBezTo>
                <a:cubicBezTo>
                  <a:pt x="1669004" y="198983"/>
                  <a:pt x="1675884" y="203102"/>
                  <a:pt x="1683197" y="208437"/>
                </a:cubicBezTo>
                <a:cubicBezTo>
                  <a:pt x="1690511" y="213771"/>
                  <a:pt x="1690679" y="219500"/>
                  <a:pt x="1683703" y="225624"/>
                </a:cubicBezTo>
                <a:cubicBezTo>
                  <a:pt x="1676726" y="231747"/>
                  <a:pt x="1669416" y="244209"/>
                  <a:pt x="1661773" y="263009"/>
                </a:cubicBezTo>
                <a:cubicBezTo>
                  <a:pt x="1674363" y="277693"/>
                  <a:pt x="1673033" y="284583"/>
                  <a:pt x="1657783" y="283680"/>
                </a:cubicBezTo>
                <a:cubicBezTo>
                  <a:pt x="1642532" y="282777"/>
                  <a:pt x="1620408" y="284046"/>
                  <a:pt x="1591413" y="287487"/>
                </a:cubicBezTo>
                <a:cubicBezTo>
                  <a:pt x="1582221" y="299347"/>
                  <a:pt x="1575875" y="298397"/>
                  <a:pt x="1572376" y="284637"/>
                </a:cubicBezTo>
                <a:cubicBezTo>
                  <a:pt x="1568877" y="270878"/>
                  <a:pt x="1566246" y="257832"/>
                  <a:pt x="1564482" y="245499"/>
                </a:cubicBezTo>
                <a:cubicBezTo>
                  <a:pt x="1562718" y="233167"/>
                  <a:pt x="1560244" y="223372"/>
                  <a:pt x="1557061" y="216116"/>
                </a:cubicBezTo>
                <a:cubicBezTo>
                  <a:pt x="1553877" y="208860"/>
                  <a:pt x="1555838" y="205705"/>
                  <a:pt x="1562944" y="206652"/>
                </a:cubicBezTo>
                <a:cubicBezTo>
                  <a:pt x="1570049" y="207598"/>
                  <a:pt x="1575237" y="208276"/>
                  <a:pt x="1578506" y="208684"/>
                </a:cubicBezTo>
                <a:cubicBezTo>
                  <a:pt x="1581776" y="209093"/>
                  <a:pt x="1586243" y="208982"/>
                  <a:pt x="1591907" y="208351"/>
                </a:cubicBezTo>
                <a:cubicBezTo>
                  <a:pt x="1595177" y="195473"/>
                  <a:pt x="1598611" y="185041"/>
                  <a:pt x="1602211" y="177053"/>
                </a:cubicBezTo>
                <a:cubicBezTo>
                  <a:pt x="1597263" y="178846"/>
                  <a:pt x="1590997" y="179742"/>
                  <a:pt x="1583411" y="179742"/>
                </a:cubicBezTo>
                <a:cubicBezTo>
                  <a:pt x="1575222" y="179742"/>
                  <a:pt x="1567988" y="176695"/>
                  <a:pt x="1561707" y="170600"/>
                </a:cubicBezTo>
                <a:cubicBezTo>
                  <a:pt x="1555426" y="164506"/>
                  <a:pt x="1558667" y="160899"/>
                  <a:pt x="1571429" y="159781"/>
                </a:cubicBezTo>
                <a:cubicBezTo>
                  <a:pt x="1584192" y="158662"/>
                  <a:pt x="1595507" y="157343"/>
                  <a:pt x="1605373" y="155823"/>
                </a:cubicBezTo>
                <a:cubicBezTo>
                  <a:pt x="1610464" y="135259"/>
                  <a:pt x="1610761" y="119904"/>
                  <a:pt x="1606265" y="109758"/>
                </a:cubicBezTo>
                <a:cubicBezTo>
                  <a:pt x="1604018" y="104685"/>
                  <a:pt x="1604908" y="101947"/>
                  <a:pt x="1608935" y="101544"/>
                </a:cubicBezTo>
                <a:close/>
                <a:moveTo>
                  <a:pt x="1489779" y="97257"/>
                </a:moveTo>
                <a:cubicBezTo>
                  <a:pt x="1491299" y="97247"/>
                  <a:pt x="1493166" y="97542"/>
                  <a:pt x="1495380" y="98143"/>
                </a:cubicBezTo>
                <a:cubicBezTo>
                  <a:pt x="1504235" y="100545"/>
                  <a:pt x="1511685" y="103947"/>
                  <a:pt x="1517729" y="108349"/>
                </a:cubicBezTo>
                <a:cubicBezTo>
                  <a:pt x="1523773" y="112752"/>
                  <a:pt x="1524673" y="117351"/>
                  <a:pt x="1520429" y="122148"/>
                </a:cubicBezTo>
                <a:cubicBezTo>
                  <a:pt x="1516184" y="126945"/>
                  <a:pt x="1509308" y="142042"/>
                  <a:pt x="1499800" y="167438"/>
                </a:cubicBezTo>
                <a:cubicBezTo>
                  <a:pt x="1508146" y="167510"/>
                  <a:pt x="1517661" y="166399"/>
                  <a:pt x="1528344" y="164104"/>
                </a:cubicBezTo>
                <a:cubicBezTo>
                  <a:pt x="1529004" y="161265"/>
                  <a:pt x="1528660" y="157060"/>
                  <a:pt x="1527312" y="151488"/>
                </a:cubicBezTo>
                <a:cubicBezTo>
                  <a:pt x="1525964" y="145917"/>
                  <a:pt x="1529065" y="144347"/>
                  <a:pt x="1536615" y="146778"/>
                </a:cubicBezTo>
                <a:cubicBezTo>
                  <a:pt x="1544165" y="149208"/>
                  <a:pt x="1550715" y="152628"/>
                  <a:pt x="1556265" y="157038"/>
                </a:cubicBezTo>
                <a:cubicBezTo>
                  <a:pt x="1561814" y="161448"/>
                  <a:pt x="1563144" y="165355"/>
                  <a:pt x="1560255" y="168761"/>
                </a:cubicBezTo>
                <a:cubicBezTo>
                  <a:pt x="1557365" y="172167"/>
                  <a:pt x="1553038" y="181631"/>
                  <a:pt x="1547273" y="197155"/>
                </a:cubicBezTo>
                <a:cubicBezTo>
                  <a:pt x="1541509" y="212678"/>
                  <a:pt x="1533779" y="228943"/>
                  <a:pt x="1524085" y="245951"/>
                </a:cubicBezTo>
                <a:cubicBezTo>
                  <a:pt x="1531284" y="254928"/>
                  <a:pt x="1536909" y="262112"/>
                  <a:pt x="1540960" y="267504"/>
                </a:cubicBezTo>
                <a:cubicBezTo>
                  <a:pt x="1545011" y="272896"/>
                  <a:pt x="1544871" y="279414"/>
                  <a:pt x="1540541" y="287057"/>
                </a:cubicBezTo>
                <a:cubicBezTo>
                  <a:pt x="1536210" y="294700"/>
                  <a:pt x="1530739" y="294493"/>
                  <a:pt x="1524128" y="286433"/>
                </a:cubicBezTo>
                <a:cubicBezTo>
                  <a:pt x="1517518" y="278374"/>
                  <a:pt x="1511918" y="271154"/>
                  <a:pt x="1507329" y="264772"/>
                </a:cubicBezTo>
                <a:cubicBezTo>
                  <a:pt x="1484642" y="285236"/>
                  <a:pt x="1463742" y="297776"/>
                  <a:pt x="1444626" y="302394"/>
                </a:cubicBezTo>
                <a:cubicBezTo>
                  <a:pt x="1425511" y="307012"/>
                  <a:pt x="1419739" y="306302"/>
                  <a:pt x="1427310" y="300264"/>
                </a:cubicBezTo>
                <a:cubicBezTo>
                  <a:pt x="1434882" y="294227"/>
                  <a:pt x="1441912" y="288893"/>
                  <a:pt x="1448401" y="284261"/>
                </a:cubicBezTo>
                <a:cubicBezTo>
                  <a:pt x="1454890" y="279629"/>
                  <a:pt x="1461799" y="274735"/>
                  <a:pt x="1469126" y="269580"/>
                </a:cubicBezTo>
                <a:cubicBezTo>
                  <a:pt x="1476454" y="264425"/>
                  <a:pt x="1484377" y="257093"/>
                  <a:pt x="1492895" y="247586"/>
                </a:cubicBezTo>
                <a:cubicBezTo>
                  <a:pt x="1481968" y="234880"/>
                  <a:pt x="1472066" y="223867"/>
                  <a:pt x="1463190" y="214546"/>
                </a:cubicBezTo>
                <a:cubicBezTo>
                  <a:pt x="1466789" y="205468"/>
                  <a:pt x="1469937" y="197918"/>
                  <a:pt x="1472633" y="191895"/>
                </a:cubicBezTo>
                <a:cubicBezTo>
                  <a:pt x="1454621" y="196298"/>
                  <a:pt x="1441927" y="200098"/>
                  <a:pt x="1434549" y="203296"/>
                </a:cubicBezTo>
                <a:cubicBezTo>
                  <a:pt x="1427171" y="206494"/>
                  <a:pt x="1418176" y="202891"/>
                  <a:pt x="1407564" y="192487"/>
                </a:cubicBezTo>
                <a:cubicBezTo>
                  <a:pt x="1396952" y="182083"/>
                  <a:pt x="1398311" y="177340"/>
                  <a:pt x="1411640" y="178258"/>
                </a:cubicBezTo>
                <a:cubicBezTo>
                  <a:pt x="1424969" y="179176"/>
                  <a:pt x="1446455" y="177089"/>
                  <a:pt x="1476096" y="171998"/>
                </a:cubicBezTo>
                <a:cubicBezTo>
                  <a:pt x="1480097" y="161659"/>
                  <a:pt x="1483219" y="149850"/>
                  <a:pt x="1485464" y="136571"/>
                </a:cubicBezTo>
                <a:cubicBezTo>
                  <a:pt x="1487708" y="123292"/>
                  <a:pt x="1487708" y="112967"/>
                  <a:pt x="1485464" y="105596"/>
                </a:cubicBezTo>
                <a:cubicBezTo>
                  <a:pt x="1483780" y="100068"/>
                  <a:pt x="1485219" y="97288"/>
                  <a:pt x="1489779" y="97257"/>
                </a:cubicBezTo>
                <a:close/>
                <a:moveTo>
                  <a:pt x="749460" y="80036"/>
                </a:moveTo>
                <a:cubicBezTo>
                  <a:pt x="751683" y="80008"/>
                  <a:pt x="754586" y="80777"/>
                  <a:pt x="758171" y="82343"/>
                </a:cubicBezTo>
                <a:cubicBezTo>
                  <a:pt x="772512" y="88610"/>
                  <a:pt x="780639" y="96225"/>
                  <a:pt x="782553" y="105187"/>
                </a:cubicBezTo>
                <a:cubicBezTo>
                  <a:pt x="784468" y="114150"/>
                  <a:pt x="783719" y="120718"/>
                  <a:pt x="780306" y="124891"/>
                </a:cubicBezTo>
                <a:cubicBezTo>
                  <a:pt x="776893" y="129064"/>
                  <a:pt x="772085" y="128687"/>
                  <a:pt x="765883" y="123762"/>
                </a:cubicBezTo>
                <a:cubicBezTo>
                  <a:pt x="759681" y="118836"/>
                  <a:pt x="753669" y="111526"/>
                  <a:pt x="747847" y="101832"/>
                </a:cubicBezTo>
                <a:cubicBezTo>
                  <a:pt x="742254" y="87388"/>
                  <a:pt x="742792" y="80123"/>
                  <a:pt x="749460" y="80036"/>
                </a:cubicBezTo>
                <a:close/>
                <a:moveTo>
                  <a:pt x="804704" y="66939"/>
                </a:moveTo>
                <a:cubicBezTo>
                  <a:pt x="807461" y="66181"/>
                  <a:pt x="812198" y="67021"/>
                  <a:pt x="818917" y="69459"/>
                </a:cubicBezTo>
                <a:cubicBezTo>
                  <a:pt x="832353" y="74334"/>
                  <a:pt x="839803" y="80841"/>
                  <a:pt x="841266" y="88979"/>
                </a:cubicBezTo>
                <a:cubicBezTo>
                  <a:pt x="842729" y="97117"/>
                  <a:pt x="841470" y="103481"/>
                  <a:pt x="837491" y="108070"/>
                </a:cubicBezTo>
                <a:cubicBezTo>
                  <a:pt x="833511" y="112659"/>
                  <a:pt x="826259" y="109912"/>
                  <a:pt x="815733" y="99831"/>
                </a:cubicBezTo>
                <a:cubicBezTo>
                  <a:pt x="809237" y="90525"/>
                  <a:pt x="804784" y="81917"/>
                  <a:pt x="802375" y="74008"/>
                </a:cubicBezTo>
                <a:cubicBezTo>
                  <a:pt x="801171" y="70054"/>
                  <a:pt x="801947" y="67698"/>
                  <a:pt x="804704" y="66939"/>
                </a:cubicBezTo>
                <a:close/>
                <a:moveTo>
                  <a:pt x="1228189" y="60962"/>
                </a:moveTo>
                <a:lnTo>
                  <a:pt x="1185169" y="65953"/>
                </a:lnTo>
                <a:lnTo>
                  <a:pt x="1185119" y="69836"/>
                </a:lnTo>
                <a:lnTo>
                  <a:pt x="1185500" y="68859"/>
                </a:lnTo>
                <a:cubicBezTo>
                  <a:pt x="1187218" y="67638"/>
                  <a:pt x="1190905" y="67752"/>
                  <a:pt x="1196558" y="69201"/>
                </a:cubicBezTo>
                <a:cubicBezTo>
                  <a:pt x="1207866" y="72097"/>
                  <a:pt x="1214867" y="75234"/>
                  <a:pt x="1217563" y="78611"/>
                </a:cubicBezTo>
                <a:cubicBezTo>
                  <a:pt x="1220259" y="81989"/>
                  <a:pt x="1220259" y="85498"/>
                  <a:pt x="1217563" y="89141"/>
                </a:cubicBezTo>
                <a:lnTo>
                  <a:pt x="1223973" y="88069"/>
                </a:lnTo>
                <a:lnTo>
                  <a:pt x="1222790" y="85183"/>
                </a:lnTo>
                <a:cubicBezTo>
                  <a:pt x="1222790" y="81368"/>
                  <a:pt x="1224590" y="73295"/>
                  <a:pt x="1228189" y="60962"/>
                </a:cubicBezTo>
                <a:close/>
                <a:moveTo>
                  <a:pt x="891269" y="42318"/>
                </a:moveTo>
                <a:cubicBezTo>
                  <a:pt x="892893" y="42384"/>
                  <a:pt x="894807" y="42773"/>
                  <a:pt x="897010" y="43485"/>
                </a:cubicBezTo>
                <a:cubicBezTo>
                  <a:pt x="905822" y="46332"/>
                  <a:pt x="913741" y="49512"/>
                  <a:pt x="920768" y="53025"/>
                </a:cubicBezTo>
                <a:cubicBezTo>
                  <a:pt x="929515" y="58790"/>
                  <a:pt x="931014" y="63296"/>
                  <a:pt x="925264" y="66544"/>
                </a:cubicBezTo>
                <a:cubicBezTo>
                  <a:pt x="919513" y="69792"/>
                  <a:pt x="909192" y="76152"/>
                  <a:pt x="894299" y="85624"/>
                </a:cubicBezTo>
                <a:cubicBezTo>
                  <a:pt x="879407" y="95095"/>
                  <a:pt x="867860" y="100778"/>
                  <a:pt x="859657" y="102671"/>
                </a:cubicBezTo>
                <a:cubicBezTo>
                  <a:pt x="851455" y="104564"/>
                  <a:pt x="849981" y="102287"/>
                  <a:pt x="855237" y="95841"/>
                </a:cubicBezTo>
                <a:cubicBezTo>
                  <a:pt x="860492" y="89395"/>
                  <a:pt x="866791" y="82085"/>
                  <a:pt x="874134" y="73911"/>
                </a:cubicBezTo>
                <a:cubicBezTo>
                  <a:pt x="881476" y="65737"/>
                  <a:pt x="884921" y="57911"/>
                  <a:pt x="884469" y="50433"/>
                </a:cubicBezTo>
                <a:cubicBezTo>
                  <a:pt x="884130" y="44824"/>
                  <a:pt x="886397" y="42119"/>
                  <a:pt x="891269" y="42318"/>
                </a:cubicBezTo>
                <a:close/>
                <a:moveTo>
                  <a:pt x="110124" y="25137"/>
                </a:moveTo>
                <a:cubicBezTo>
                  <a:pt x="118290" y="26549"/>
                  <a:pt x="127393" y="29536"/>
                  <a:pt x="137431" y="34096"/>
                </a:cubicBezTo>
                <a:cubicBezTo>
                  <a:pt x="148960" y="39559"/>
                  <a:pt x="153356" y="46016"/>
                  <a:pt x="150617" y="53466"/>
                </a:cubicBezTo>
                <a:cubicBezTo>
                  <a:pt x="147878" y="60916"/>
                  <a:pt x="146078" y="70441"/>
                  <a:pt x="145218" y="82042"/>
                </a:cubicBezTo>
                <a:cubicBezTo>
                  <a:pt x="144357" y="93643"/>
                  <a:pt x="143927" y="110888"/>
                  <a:pt x="143927" y="133775"/>
                </a:cubicBezTo>
                <a:cubicBezTo>
                  <a:pt x="143927" y="155643"/>
                  <a:pt x="144820" y="175964"/>
                  <a:pt x="146605" y="194735"/>
                </a:cubicBezTo>
                <a:cubicBezTo>
                  <a:pt x="148390" y="213506"/>
                  <a:pt x="148591" y="230768"/>
                  <a:pt x="147207" y="246521"/>
                </a:cubicBezTo>
                <a:cubicBezTo>
                  <a:pt x="145824" y="262274"/>
                  <a:pt x="140847" y="276230"/>
                  <a:pt x="132279" y="288391"/>
                </a:cubicBezTo>
                <a:cubicBezTo>
                  <a:pt x="123711" y="300551"/>
                  <a:pt x="116408" y="302297"/>
                  <a:pt x="110371" y="293629"/>
                </a:cubicBezTo>
                <a:cubicBezTo>
                  <a:pt x="104334" y="284960"/>
                  <a:pt x="98917" y="277790"/>
                  <a:pt x="94120" y="272118"/>
                </a:cubicBezTo>
                <a:cubicBezTo>
                  <a:pt x="89323" y="266447"/>
                  <a:pt x="83802" y="260180"/>
                  <a:pt x="77557" y="253318"/>
                </a:cubicBezTo>
                <a:cubicBezTo>
                  <a:pt x="71312" y="246456"/>
                  <a:pt x="72778" y="243979"/>
                  <a:pt x="81956" y="245886"/>
                </a:cubicBezTo>
                <a:cubicBezTo>
                  <a:pt x="91134" y="247794"/>
                  <a:pt x="98712" y="249367"/>
                  <a:pt x="104692" y="250608"/>
                </a:cubicBezTo>
                <a:cubicBezTo>
                  <a:pt x="110672" y="251848"/>
                  <a:pt x="114182" y="250647"/>
                  <a:pt x="115221" y="247005"/>
                </a:cubicBezTo>
                <a:cubicBezTo>
                  <a:pt x="116261" y="243362"/>
                  <a:pt x="117229" y="235923"/>
                  <a:pt x="118125" y="224688"/>
                </a:cubicBezTo>
                <a:cubicBezTo>
                  <a:pt x="119022" y="213452"/>
                  <a:pt x="119251" y="182689"/>
                  <a:pt x="118814" y="132398"/>
                </a:cubicBezTo>
                <a:cubicBezTo>
                  <a:pt x="118376" y="82107"/>
                  <a:pt x="114777" y="51304"/>
                  <a:pt x="108016" y="39990"/>
                </a:cubicBezTo>
                <a:cubicBezTo>
                  <a:pt x="101254" y="28675"/>
                  <a:pt x="101957" y="23724"/>
                  <a:pt x="110124" y="25137"/>
                </a:cubicBezTo>
                <a:close/>
                <a:moveTo>
                  <a:pt x="450542" y="10593"/>
                </a:moveTo>
                <a:cubicBezTo>
                  <a:pt x="452420" y="9950"/>
                  <a:pt x="455084" y="10119"/>
                  <a:pt x="458533" y="11101"/>
                </a:cubicBezTo>
                <a:cubicBezTo>
                  <a:pt x="465430" y="13066"/>
                  <a:pt x="472124" y="16475"/>
                  <a:pt x="478613" y="21329"/>
                </a:cubicBezTo>
                <a:cubicBezTo>
                  <a:pt x="485102" y="26184"/>
                  <a:pt x="486367" y="30858"/>
                  <a:pt x="482409" y="35354"/>
                </a:cubicBezTo>
                <a:cubicBezTo>
                  <a:pt x="478451" y="39850"/>
                  <a:pt x="472780" y="46091"/>
                  <a:pt x="465395" y="54079"/>
                </a:cubicBezTo>
                <a:cubicBezTo>
                  <a:pt x="469439" y="54079"/>
                  <a:pt x="475454" y="53028"/>
                  <a:pt x="483442" y="50928"/>
                </a:cubicBezTo>
                <a:cubicBezTo>
                  <a:pt x="491429" y="48827"/>
                  <a:pt x="497907" y="45898"/>
                  <a:pt x="502876" y="42141"/>
                </a:cubicBezTo>
                <a:cubicBezTo>
                  <a:pt x="507845" y="38384"/>
                  <a:pt x="514449" y="37935"/>
                  <a:pt x="522687" y="40796"/>
                </a:cubicBezTo>
                <a:cubicBezTo>
                  <a:pt x="530926" y="43657"/>
                  <a:pt x="538734" y="48221"/>
                  <a:pt x="546112" y="54488"/>
                </a:cubicBezTo>
                <a:cubicBezTo>
                  <a:pt x="553490" y="60754"/>
                  <a:pt x="551923" y="66010"/>
                  <a:pt x="541412" y="70255"/>
                </a:cubicBezTo>
                <a:cubicBezTo>
                  <a:pt x="530901" y="74499"/>
                  <a:pt x="516360" y="84394"/>
                  <a:pt x="497789" y="99939"/>
                </a:cubicBezTo>
                <a:cubicBezTo>
                  <a:pt x="511757" y="97458"/>
                  <a:pt x="521214" y="94590"/>
                  <a:pt x="526161" y="91335"/>
                </a:cubicBezTo>
                <a:cubicBezTo>
                  <a:pt x="531109" y="88080"/>
                  <a:pt x="537956" y="88137"/>
                  <a:pt x="546704" y="91507"/>
                </a:cubicBezTo>
                <a:cubicBezTo>
                  <a:pt x="555451" y="94877"/>
                  <a:pt x="563209" y="100283"/>
                  <a:pt x="569978" y="107726"/>
                </a:cubicBezTo>
                <a:cubicBezTo>
                  <a:pt x="576746" y="115168"/>
                  <a:pt x="575911" y="121420"/>
                  <a:pt x="567472" y="126483"/>
                </a:cubicBezTo>
                <a:cubicBezTo>
                  <a:pt x="559033" y="131545"/>
                  <a:pt x="551099" y="141067"/>
                  <a:pt x="543671" y="155048"/>
                </a:cubicBezTo>
                <a:cubicBezTo>
                  <a:pt x="552676" y="164570"/>
                  <a:pt x="552526" y="169941"/>
                  <a:pt x="543219" y="171160"/>
                </a:cubicBezTo>
                <a:cubicBezTo>
                  <a:pt x="533912" y="172378"/>
                  <a:pt x="520569" y="173985"/>
                  <a:pt x="503188" y="175978"/>
                </a:cubicBezTo>
                <a:cubicBezTo>
                  <a:pt x="513083" y="183119"/>
                  <a:pt x="516417" y="188751"/>
                  <a:pt x="513191" y="192874"/>
                </a:cubicBezTo>
                <a:cubicBezTo>
                  <a:pt x="509964" y="196997"/>
                  <a:pt x="507264" y="207899"/>
                  <a:pt x="505092" y="225581"/>
                </a:cubicBezTo>
                <a:cubicBezTo>
                  <a:pt x="502919" y="243262"/>
                  <a:pt x="504941" y="256233"/>
                  <a:pt x="511158" y="264493"/>
                </a:cubicBezTo>
                <a:cubicBezTo>
                  <a:pt x="517374" y="272753"/>
                  <a:pt x="530883" y="277098"/>
                  <a:pt x="551683" y="277528"/>
                </a:cubicBezTo>
                <a:cubicBezTo>
                  <a:pt x="572484" y="277958"/>
                  <a:pt x="587164" y="276133"/>
                  <a:pt x="595726" y="272054"/>
                </a:cubicBezTo>
                <a:cubicBezTo>
                  <a:pt x="604287" y="267974"/>
                  <a:pt x="611536" y="255365"/>
                  <a:pt x="617472" y="234228"/>
                </a:cubicBezTo>
                <a:cubicBezTo>
                  <a:pt x="623409" y="213090"/>
                  <a:pt x="627428" y="211896"/>
                  <a:pt x="629529" y="230646"/>
                </a:cubicBezTo>
                <a:cubicBezTo>
                  <a:pt x="631630" y="249396"/>
                  <a:pt x="634943" y="262976"/>
                  <a:pt x="639467" y="271387"/>
                </a:cubicBezTo>
                <a:cubicBezTo>
                  <a:pt x="643991" y="279797"/>
                  <a:pt x="641288" y="286856"/>
                  <a:pt x="631357" y="292564"/>
                </a:cubicBezTo>
                <a:cubicBezTo>
                  <a:pt x="621427" y="298271"/>
                  <a:pt x="610245" y="302043"/>
                  <a:pt x="597812" y="303878"/>
                </a:cubicBezTo>
                <a:cubicBezTo>
                  <a:pt x="585379" y="305714"/>
                  <a:pt x="571064" y="306402"/>
                  <a:pt x="554867" y="305943"/>
                </a:cubicBezTo>
                <a:cubicBezTo>
                  <a:pt x="538669" y="305484"/>
                  <a:pt x="524315" y="303086"/>
                  <a:pt x="511803" y="298748"/>
                </a:cubicBezTo>
                <a:cubicBezTo>
                  <a:pt x="499291" y="294410"/>
                  <a:pt x="491325" y="287104"/>
                  <a:pt x="487905" y="276829"/>
                </a:cubicBezTo>
                <a:cubicBezTo>
                  <a:pt x="484485" y="266554"/>
                  <a:pt x="482775" y="255760"/>
                  <a:pt x="482775" y="244445"/>
                </a:cubicBezTo>
                <a:cubicBezTo>
                  <a:pt x="482775" y="233446"/>
                  <a:pt x="483449" y="222189"/>
                  <a:pt x="484797" y="210674"/>
                </a:cubicBezTo>
                <a:cubicBezTo>
                  <a:pt x="486145" y="199159"/>
                  <a:pt x="486088" y="188396"/>
                  <a:pt x="484625" y="178387"/>
                </a:cubicBezTo>
                <a:cubicBezTo>
                  <a:pt x="483234" y="178387"/>
                  <a:pt x="482366" y="178473"/>
                  <a:pt x="482022" y="178645"/>
                </a:cubicBezTo>
                <a:cubicBezTo>
                  <a:pt x="468657" y="213363"/>
                  <a:pt x="452101" y="240140"/>
                  <a:pt x="432355" y="258975"/>
                </a:cubicBezTo>
                <a:cubicBezTo>
                  <a:pt x="412608" y="277811"/>
                  <a:pt x="392679" y="290463"/>
                  <a:pt x="372567" y="296930"/>
                </a:cubicBezTo>
                <a:cubicBezTo>
                  <a:pt x="352455" y="303398"/>
                  <a:pt x="349999" y="301146"/>
                  <a:pt x="365200" y="290176"/>
                </a:cubicBezTo>
                <a:cubicBezTo>
                  <a:pt x="380400" y="279206"/>
                  <a:pt x="396630" y="264869"/>
                  <a:pt x="413888" y="247166"/>
                </a:cubicBezTo>
                <a:cubicBezTo>
                  <a:pt x="431147" y="229463"/>
                  <a:pt x="444659" y="208337"/>
                  <a:pt x="454424" y="183786"/>
                </a:cubicBezTo>
                <a:cubicBezTo>
                  <a:pt x="445935" y="185579"/>
                  <a:pt x="440371" y="186733"/>
                  <a:pt x="437732" y="187249"/>
                </a:cubicBezTo>
                <a:cubicBezTo>
                  <a:pt x="435065" y="196642"/>
                  <a:pt x="430727" y="198291"/>
                  <a:pt x="424719" y="192197"/>
                </a:cubicBezTo>
                <a:cubicBezTo>
                  <a:pt x="418710" y="186102"/>
                  <a:pt x="413024" y="175677"/>
                  <a:pt x="407661" y="160921"/>
                </a:cubicBezTo>
                <a:cubicBezTo>
                  <a:pt x="402298" y="146165"/>
                  <a:pt x="396830" y="135370"/>
                  <a:pt x="391259" y="128537"/>
                </a:cubicBezTo>
                <a:cubicBezTo>
                  <a:pt x="385688" y="121704"/>
                  <a:pt x="385839" y="117936"/>
                  <a:pt x="391711" y="117233"/>
                </a:cubicBezTo>
                <a:cubicBezTo>
                  <a:pt x="397583" y="116530"/>
                  <a:pt x="402771" y="116179"/>
                  <a:pt x="407274" y="116179"/>
                </a:cubicBezTo>
                <a:cubicBezTo>
                  <a:pt x="412494" y="116179"/>
                  <a:pt x="420166" y="115516"/>
                  <a:pt x="430290" y="114189"/>
                </a:cubicBezTo>
                <a:cubicBezTo>
                  <a:pt x="440414" y="112863"/>
                  <a:pt x="456396" y="109260"/>
                  <a:pt x="478236" y="103381"/>
                </a:cubicBezTo>
                <a:cubicBezTo>
                  <a:pt x="483141" y="94418"/>
                  <a:pt x="487823" y="85781"/>
                  <a:pt x="492283" y="77471"/>
                </a:cubicBezTo>
                <a:cubicBezTo>
                  <a:pt x="496742" y="69161"/>
                  <a:pt x="496513" y="65655"/>
                  <a:pt x="491594" y="66953"/>
                </a:cubicBezTo>
                <a:cubicBezTo>
                  <a:pt x="486676" y="68251"/>
                  <a:pt x="481122" y="70050"/>
                  <a:pt x="474934" y="72352"/>
                </a:cubicBezTo>
                <a:cubicBezTo>
                  <a:pt x="468747" y="74653"/>
                  <a:pt x="462914" y="72657"/>
                  <a:pt x="457436" y="66361"/>
                </a:cubicBezTo>
                <a:cubicBezTo>
                  <a:pt x="444601" y="82953"/>
                  <a:pt x="431670" y="94074"/>
                  <a:pt x="418642" y="99724"/>
                </a:cubicBezTo>
                <a:cubicBezTo>
                  <a:pt x="405614" y="105374"/>
                  <a:pt x="403653" y="102613"/>
                  <a:pt x="412759" y="91442"/>
                </a:cubicBezTo>
                <a:cubicBezTo>
                  <a:pt x="421865" y="80271"/>
                  <a:pt x="429964" y="67623"/>
                  <a:pt x="437055" y="53498"/>
                </a:cubicBezTo>
                <a:cubicBezTo>
                  <a:pt x="444146" y="39373"/>
                  <a:pt x="447466" y="30554"/>
                  <a:pt x="447014" y="27040"/>
                </a:cubicBezTo>
                <a:cubicBezTo>
                  <a:pt x="446562" y="23527"/>
                  <a:pt x="446645" y="19501"/>
                  <a:pt x="447261" y="14962"/>
                </a:cubicBezTo>
                <a:cubicBezTo>
                  <a:pt x="447570" y="12693"/>
                  <a:pt x="448663" y="11237"/>
                  <a:pt x="450542" y="10593"/>
                </a:cubicBezTo>
                <a:close/>
                <a:moveTo>
                  <a:pt x="1604322" y="8650"/>
                </a:moveTo>
                <a:cubicBezTo>
                  <a:pt x="1606062" y="8667"/>
                  <a:pt x="1608205" y="9033"/>
                  <a:pt x="1610750" y="9746"/>
                </a:cubicBezTo>
                <a:cubicBezTo>
                  <a:pt x="1620932" y="12600"/>
                  <a:pt x="1629056" y="15973"/>
                  <a:pt x="1635122" y="19867"/>
                </a:cubicBezTo>
                <a:cubicBezTo>
                  <a:pt x="1641187" y="23760"/>
                  <a:pt x="1642969" y="27263"/>
                  <a:pt x="1640467" y="30375"/>
                </a:cubicBezTo>
                <a:cubicBezTo>
                  <a:pt x="1637965" y="33486"/>
                  <a:pt x="1633365" y="41381"/>
                  <a:pt x="1626668" y="54057"/>
                </a:cubicBezTo>
                <a:cubicBezTo>
                  <a:pt x="1633924" y="53254"/>
                  <a:pt x="1646425" y="51702"/>
                  <a:pt x="1664171" y="49400"/>
                </a:cubicBezTo>
                <a:cubicBezTo>
                  <a:pt x="1681917" y="47099"/>
                  <a:pt x="1694501" y="51376"/>
                  <a:pt x="1701922" y="62231"/>
                </a:cubicBezTo>
                <a:cubicBezTo>
                  <a:pt x="1709343" y="73087"/>
                  <a:pt x="1701832" y="78063"/>
                  <a:pt x="1679390" y="77159"/>
                </a:cubicBezTo>
                <a:cubicBezTo>
                  <a:pt x="1656947" y="76256"/>
                  <a:pt x="1637000" y="76643"/>
                  <a:pt x="1619548" y="78321"/>
                </a:cubicBezTo>
                <a:cubicBezTo>
                  <a:pt x="1606083" y="100749"/>
                  <a:pt x="1596905" y="112236"/>
                  <a:pt x="1592015" y="112781"/>
                </a:cubicBezTo>
                <a:cubicBezTo>
                  <a:pt x="1587125" y="113325"/>
                  <a:pt x="1584906" y="110382"/>
                  <a:pt x="1585357" y="103951"/>
                </a:cubicBezTo>
                <a:cubicBezTo>
                  <a:pt x="1585809" y="97519"/>
                  <a:pt x="1588279" y="89040"/>
                  <a:pt x="1592768" y="78515"/>
                </a:cubicBezTo>
                <a:lnTo>
                  <a:pt x="1548392" y="83526"/>
                </a:lnTo>
                <a:cubicBezTo>
                  <a:pt x="1548392" y="104478"/>
                  <a:pt x="1545097" y="114397"/>
                  <a:pt x="1538508" y="113286"/>
                </a:cubicBezTo>
                <a:cubicBezTo>
                  <a:pt x="1531919" y="112175"/>
                  <a:pt x="1526910" y="103732"/>
                  <a:pt x="1523483" y="87958"/>
                </a:cubicBezTo>
                <a:cubicBezTo>
                  <a:pt x="1498043" y="92331"/>
                  <a:pt x="1481043" y="95225"/>
                  <a:pt x="1472482" y="96637"/>
                </a:cubicBezTo>
                <a:cubicBezTo>
                  <a:pt x="1463921" y="98050"/>
                  <a:pt x="1454385" y="94231"/>
                  <a:pt x="1443873" y="85183"/>
                </a:cubicBezTo>
                <a:cubicBezTo>
                  <a:pt x="1433362" y="76134"/>
                  <a:pt x="1435043" y="72065"/>
                  <a:pt x="1448917" y="72976"/>
                </a:cubicBezTo>
                <a:cubicBezTo>
                  <a:pt x="1462792" y="73886"/>
                  <a:pt x="1486449" y="72692"/>
                  <a:pt x="1519891" y="69394"/>
                </a:cubicBezTo>
                <a:cubicBezTo>
                  <a:pt x="1516492" y="56058"/>
                  <a:pt x="1511366" y="44769"/>
                  <a:pt x="1504511" y="35526"/>
                </a:cubicBezTo>
                <a:cubicBezTo>
                  <a:pt x="1497656" y="26284"/>
                  <a:pt x="1503030" y="23366"/>
                  <a:pt x="1520633" y="26772"/>
                </a:cubicBezTo>
                <a:cubicBezTo>
                  <a:pt x="1538235" y="30177"/>
                  <a:pt x="1546589" y="35813"/>
                  <a:pt x="1545692" y="43679"/>
                </a:cubicBezTo>
                <a:cubicBezTo>
                  <a:pt x="1544796" y="51544"/>
                  <a:pt x="1545008" y="58151"/>
                  <a:pt x="1546327" y="63500"/>
                </a:cubicBezTo>
                <a:lnTo>
                  <a:pt x="1596037" y="58532"/>
                </a:lnTo>
                <a:cubicBezTo>
                  <a:pt x="1601056" y="39717"/>
                  <a:pt x="1602218" y="26169"/>
                  <a:pt x="1599522" y="17888"/>
                </a:cubicBezTo>
                <a:cubicBezTo>
                  <a:pt x="1597500" y="11677"/>
                  <a:pt x="1599100" y="8597"/>
                  <a:pt x="1604322" y="8650"/>
                </a:cubicBezTo>
                <a:close/>
                <a:moveTo>
                  <a:pt x="850002" y="6512"/>
                </a:moveTo>
                <a:cubicBezTo>
                  <a:pt x="854395" y="7306"/>
                  <a:pt x="860683" y="9796"/>
                  <a:pt x="868864" y="13984"/>
                </a:cubicBezTo>
                <a:cubicBezTo>
                  <a:pt x="885226" y="22358"/>
                  <a:pt x="890055" y="28410"/>
                  <a:pt x="883351" y="32138"/>
                </a:cubicBezTo>
                <a:cubicBezTo>
                  <a:pt x="876647" y="35867"/>
                  <a:pt x="859019" y="42947"/>
                  <a:pt x="830468" y="53380"/>
                </a:cubicBezTo>
                <a:cubicBezTo>
                  <a:pt x="801916" y="63812"/>
                  <a:pt x="782743" y="69258"/>
                  <a:pt x="772949" y="69717"/>
                </a:cubicBezTo>
                <a:cubicBezTo>
                  <a:pt x="763155" y="70176"/>
                  <a:pt x="764639" y="66867"/>
                  <a:pt x="777402" y="59790"/>
                </a:cubicBezTo>
                <a:cubicBezTo>
                  <a:pt x="790164" y="52713"/>
                  <a:pt x="802246" y="45665"/>
                  <a:pt x="813647" y="38645"/>
                </a:cubicBezTo>
                <a:cubicBezTo>
                  <a:pt x="825047" y="31626"/>
                  <a:pt x="832533" y="26331"/>
                  <a:pt x="836103" y="22760"/>
                </a:cubicBezTo>
                <a:cubicBezTo>
                  <a:pt x="839158" y="18931"/>
                  <a:pt x="841291" y="14417"/>
                  <a:pt x="842503" y="9219"/>
                </a:cubicBezTo>
                <a:cubicBezTo>
                  <a:pt x="843109" y="6620"/>
                  <a:pt x="845608" y="5717"/>
                  <a:pt x="850002" y="6512"/>
                </a:cubicBezTo>
                <a:close/>
                <a:moveTo>
                  <a:pt x="1233018" y="741"/>
                </a:moveTo>
                <a:cubicBezTo>
                  <a:pt x="1234435" y="-314"/>
                  <a:pt x="1237009" y="-242"/>
                  <a:pt x="1240741" y="959"/>
                </a:cubicBezTo>
                <a:cubicBezTo>
                  <a:pt x="1248205" y="3361"/>
                  <a:pt x="1255432" y="6459"/>
                  <a:pt x="1262423" y="10252"/>
                </a:cubicBezTo>
                <a:cubicBezTo>
                  <a:pt x="1269414" y="14045"/>
                  <a:pt x="1271221" y="18203"/>
                  <a:pt x="1267844" y="22728"/>
                </a:cubicBezTo>
                <a:cubicBezTo>
                  <a:pt x="1264467" y="27252"/>
                  <a:pt x="1260756" y="33192"/>
                  <a:pt x="1256712" y="40549"/>
                </a:cubicBezTo>
                <a:cubicBezTo>
                  <a:pt x="1278509" y="37925"/>
                  <a:pt x="1293523" y="35469"/>
                  <a:pt x="1301755" y="33182"/>
                </a:cubicBezTo>
                <a:cubicBezTo>
                  <a:pt x="1309986" y="30894"/>
                  <a:pt x="1317988" y="32257"/>
                  <a:pt x="1325760" y="37269"/>
                </a:cubicBezTo>
                <a:cubicBezTo>
                  <a:pt x="1333533" y="42280"/>
                  <a:pt x="1337688" y="46730"/>
                  <a:pt x="1338225" y="50616"/>
                </a:cubicBezTo>
                <a:cubicBezTo>
                  <a:pt x="1338763" y="54502"/>
                  <a:pt x="1334138" y="56972"/>
                  <a:pt x="1324351" y="58026"/>
                </a:cubicBezTo>
                <a:cubicBezTo>
                  <a:pt x="1314564" y="59080"/>
                  <a:pt x="1303683" y="59607"/>
                  <a:pt x="1291709" y="59607"/>
                </a:cubicBezTo>
                <a:cubicBezTo>
                  <a:pt x="1280151" y="59607"/>
                  <a:pt x="1266635" y="60016"/>
                  <a:pt x="1251162" y="60833"/>
                </a:cubicBezTo>
                <a:cubicBezTo>
                  <a:pt x="1245376" y="73072"/>
                  <a:pt x="1240185" y="81476"/>
                  <a:pt x="1235588" y="86045"/>
                </a:cubicBezTo>
                <a:lnTo>
                  <a:pt x="1235444" y="86152"/>
                </a:lnTo>
                <a:lnTo>
                  <a:pt x="1251170" y="83524"/>
                </a:lnTo>
                <a:cubicBezTo>
                  <a:pt x="1259644" y="81966"/>
                  <a:pt x="1265388" y="80723"/>
                  <a:pt x="1268403" y="79794"/>
                </a:cubicBezTo>
                <a:cubicBezTo>
                  <a:pt x="1274433" y="77937"/>
                  <a:pt x="1281191" y="79178"/>
                  <a:pt x="1288676" y="83516"/>
                </a:cubicBezTo>
                <a:cubicBezTo>
                  <a:pt x="1296162" y="87854"/>
                  <a:pt x="1298933" y="91643"/>
                  <a:pt x="1296990" y="94884"/>
                </a:cubicBezTo>
                <a:cubicBezTo>
                  <a:pt x="1295047" y="98125"/>
                  <a:pt x="1290107" y="100480"/>
                  <a:pt x="1282170" y="101950"/>
                </a:cubicBezTo>
                <a:lnTo>
                  <a:pt x="1261429" y="104742"/>
                </a:lnTo>
                <a:lnTo>
                  <a:pt x="1264198" y="105661"/>
                </a:lnTo>
                <a:cubicBezTo>
                  <a:pt x="1269102" y="108457"/>
                  <a:pt x="1271328" y="111002"/>
                  <a:pt x="1270877" y="113297"/>
                </a:cubicBezTo>
                <a:cubicBezTo>
                  <a:pt x="1270425" y="115591"/>
                  <a:pt x="1270199" y="118789"/>
                  <a:pt x="1270199" y="122890"/>
                </a:cubicBezTo>
                <a:cubicBezTo>
                  <a:pt x="1272006" y="122991"/>
                  <a:pt x="1276817" y="121442"/>
                  <a:pt x="1284632" y="118244"/>
                </a:cubicBezTo>
                <a:cubicBezTo>
                  <a:pt x="1292448" y="115046"/>
                  <a:pt x="1300095" y="116541"/>
                  <a:pt x="1307573" y="122729"/>
                </a:cubicBezTo>
                <a:cubicBezTo>
                  <a:pt x="1315052" y="128917"/>
                  <a:pt x="1313944" y="133215"/>
                  <a:pt x="1304250" y="135624"/>
                </a:cubicBezTo>
                <a:cubicBezTo>
                  <a:pt x="1294556" y="138034"/>
                  <a:pt x="1283206" y="139848"/>
                  <a:pt x="1270199" y="141067"/>
                </a:cubicBezTo>
                <a:cubicBezTo>
                  <a:pt x="1280323" y="148552"/>
                  <a:pt x="1291046" y="155557"/>
                  <a:pt x="1302368" y="162082"/>
                </a:cubicBezTo>
                <a:cubicBezTo>
                  <a:pt x="1313689" y="168607"/>
                  <a:pt x="1325330" y="174157"/>
                  <a:pt x="1337290" y="178731"/>
                </a:cubicBezTo>
                <a:cubicBezTo>
                  <a:pt x="1349249" y="183306"/>
                  <a:pt x="1349673" y="186643"/>
                  <a:pt x="1338559" y="188744"/>
                </a:cubicBezTo>
                <a:cubicBezTo>
                  <a:pt x="1327445" y="190845"/>
                  <a:pt x="1318131" y="191895"/>
                  <a:pt x="1310617" y="191895"/>
                </a:cubicBezTo>
                <a:cubicBezTo>
                  <a:pt x="1302371" y="191895"/>
                  <a:pt x="1295294" y="189433"/>
                  <a:pt x="1289386" y="184507"/>
                </a:cubicBezTo>
                <a:cubicBezTo>
                  <a:pt x="1283478" y="179581"/>
                  <a:pt x="1276631" y="168542"/>
                  <a:pt x="1268844" y="151392"/>
                </a:cubicBezTo>
                <a:cubicBezTo>
                  <a:pt x="1269733" y="167825"/>
                  <a:pt x="1269256" y="180932"/>
                  <a:pt x="1267413" y="190712"/>
                </a:cubicBezTo>
                <a:lnTo>
                  <a:pt x="1265966" y="194978"/>
                </a:lnTo>
                <a:lnTo>
                  <a:pt x="1272425" y="193821"/>
                </a:lnTo>
                <a:cubicBezTo>
                  <a:pt x="1281768" y="191533"/>
                  <a:pt x="1290483" y="194914"/>
                  <a:pt x="1298571" y="203963"/>
                </a:cubicBezTo>
                <a:cubicBezTo>
                  <a:pt x="1306659" y="213011"/>
                  <a:pt x="1304372" y="217536"/>
                  <a:pt x="1291709" y="217536"/>
                </a:cubicBezTo>
                <a:cubicBezTo>
                  <a:pt x="1282804" y="217536"/>
                  <a:pt x="1271206" y="217762"/>
                  <a:pt x="1256916" y="218213"/>
                </a:cubicBezTo>
                <a:cubicBezTo>
                  <a:pt x="1242626" y="218665"/>
                  <a:pt x="1225909" y="219888"/>
                  <a:pt x="1206765" y="221881"/>
                </a:cubicBezTo>
                <a:cubicBezTo>
                  <a:pt x="1212157" y="224663"/>
                  <a:pt x="1213075" y="227811"/>
                  <a:pt x="1209518" y="231324"/>
                </a:cubicBezTo>
                <a:cubicBezTo>
                  <a:pt x="1205962" y="234837"/>
                  <a:pt x="1199645" y="240086"/>
                  <a:pt x="1190568" y="247069"/>
                </a:cubicBezTo>
                <a:cubicBezTo>
                  <a:pt x="1209138" y="245306"/>
                  <a:pt x="1223160" y="243563"/>
                  <a:pt x="1232631" y="241842"/>
                </a:cubicBezTo>
                <a:cubicBezTo>
                  <a:pt x="1242103" y="240122"/>
                  <a:pt x="1249166" y="238089"/>
                  <a:pt x="1253819" y="235744"/>
                </a:cubicBezTo>
                <a:cubicBezTo>
                  <a:pt x="1258472" y="233400"/>
                  <a:pt x="1264391" y="234160"/>
                  <a:pt x="1271576" y="238024"/>
                </a:cubicBezTo>
                <a:cubicBezTo>
                  <a:pt x="1278760" y="241889"/>
                  <a:pt x="1284600" y="246062"/>
                  <a:pt x="1289096" y="250543"/>
                </a:cubicBezTo>
                <a:cubicBezTo>
                  <a:pt x="1293592" y="255025"/>
                  <a:pt x="1293247" y="259603"/>
                  <a:pt x="1288063" y="264278"/>
                </a:cubicBezTo>
                <a:cubicBezTo>
                  <a:pt x="1282879" y="268953"/>
                  <a:pt x="1278273" y="275535"/>
                  <a:pt x="1274243" y="284024"/>
                </a:cubicBezTo>
                <a:cubicBezTo>
                  <a:pt x="1285041" y="291581"/>
                  <a:pt x="1285837" y="296335"/>
                  <a:pt x="1276631" y="298285"/>
                </a:cubicBezTo>
                <a:cubicBezTo>
                  <a:pt x="1267424" y="300236"/>
                  <a:pt x="1239640" y="302086"/>
                  <a:pt x="1193278" y="303835"/>
                </a:cubicBezTo>
                <a:cubicBezTo>
                  <a:pt x="1186524" y="314691"/>
                  <a:pt x="1181243" y="315422"/>
                  <a:pt x="1177436" y="306029"/>
                </a:cubicBezTo>
                <a:cubicBezTo>
                  <a:pt x="1173628" y="296636"/>
                  <a:pt x="1170305" y="283788"/>
                  <a:pt x="1167466" y="267483"/>
                </a:cubicBezTo>
                <a:cubicBezTo>
                  <a:pt x="1151591" y="281680"/>
                  <a:pt x="1135025" y="291076"/>
                  <a:pt x="1117766" y="295672"/>
                </a:cubicBezTo>
                <a:cubicBezTo>
                  <a:pt x="1100508" y="300268"/>
                  <a:pt x="1098618" y="297730"/>
                  <a:pt x="1112098" y="288057"/>
                </a:cubicBezTo>
                <a:cubicBezTo>
                  <a:pt x="1125578" y="278385"/>
                  <a:pt x="1138484" y="268479"/>
                  <a:pt x="1150817" y="258341"/>
                </a:cubicBezTo>
                <a:cubicBezTo>
                  <a:pt x="1163149" y="248202"/>
                  <a:pt x="1174543" y="236852"/>
                  <a:pt x="1184997" y="224290"/>
                </a:cubicBezTo>
                <a:cubicBezTo>
                  <a:pt x="1179046" y="225193"/>
                  <a:pt x="1173223" y="225645"/>
                  <a:pt x="1167530" y="225645"/>
                </a:cubicBezTo>
                <a:cubicBezTo>
                  <a:pt x="1162511" y="225645"/>
                  <a:pt x="1155847" y="223283"/>
                  <a:pt x="1147536" y="218558"/>
                </a:cubicBezTo>
                <a:cubicBezTo>
                  <a:pt x="1139226" y="213832"/>
                  <a:pt x="1140571" y="211122"/>
                  <a:pt x="1151570" y="210427"/>
                </a:cubicBezTo>
                <a:cubicBezTo>
                  <a:pt x="1162569" y="209731"/>
                  <a:pt x="1176432" y="208254"/>
                  <a:pt x="1193160" y="205995"/>
                </a:cubicBezTo>
                <a:cubicBezTo>
                  <a:pt x="1209888" y="203737"/>
                  <a:pt x="1224945" y="201715"/>
                  <a:pt x="1238332" y="199930"/>
                </a:cubicBezTo>
                <a:lnTo>
                  <a:pt x="1256909" y="196601"/>
                </a:lnTo>
                <a:lnTo>
                  <a:pt x="1253174" y="193530"/>
                </a:lnTo>
                <a:cubicBezTo>
                  <a:pt x="1245523" y="185629"/>
                  <a:pt x="1242598" y="179925"/>
                  <a:pt x="1244397" y="176419"/>
                </a:cubicBezTo>
                <a:cubicBezTo>
                  <a:pt x="1246197" y="172913"/>
                  <a:pt x="1247097" y="166822"/>
                  <a:pt x="1247097" y="158146"/>
                </a:cubicBezTo>
                <a:cubicBezTo>
                  <a:pt x="1237073" y="172084"/>
                  <a:pt x="1226694" y="180968"/>
                  <a:pt x="1215961" y="184797"/>
                </a:cubicBezTo>
                <a:cubicBezTo>
                  <a:pt x="1207911" y="187669"/>
                  <a:pt x="1205212" y="186925"/>
                  <a:pt x="1207866" y="182565"/>
                </a:cubicBezTo>
                <a:lnTo>
                  <a:pt x="1208755" y="181451"/>
                </a:lnTo>
                <a:lnTo>
                  <a:pt x="1204055" y="179936"/>
                </a:lnTo>
                <a:cubicBezTo>
                  <a:pt x="1196655" y="176465"/>
                  <a:pt x="1193959" y="172801"/>
                  <a:pt x="1195967" y="168944"/>
                </a:cubicBezTo>
                <a:cubicBezTo>
                  <a:pt x="1196856" y="175311"/>
                  <a:pt x="1196096" y="183876"/>
                  <a:pt x="1193687" y="194638"/>
                </a:cubicBezTo>
                <a:cubicBezTo>
                  <a:pt x="1191278" y="205400"/>
                  <a:pt x="1186753" y="207333"/>
                  <a:pt x="1180114" y="200435"/>
                </a:cubicBezTo>
                <a:cubicBezTo>
                  <a:pt x="1173474" y="193537"/>
                  <a:pt x="1170829" y="187615"/>
                  <a:pt x="1172177" y="182668"/>
                </a:cubicBezTo>
                <a:cubicBezTo>
                  <a:pt x="1173525" y="177720"/>
                  <a:pt x="1174199" y="172694"/>
                  <a:pt x="1174199" y="167589"/>
                </a:cubicBezTo>
                <a:cubicBezTo>
                  <a:pt x="1173625" y="174802"/>
                  <a:pt x="1169380" y="181667"/>
                  <a:pt x="1161464" y="188185"/>
                </a:cubicBezTo>
                <a:cubicBezTo>
                  <a:pt x="1153549" y="194703"/>
                  <a:pt x="1144693" y="200098"/>
                  <a:pt x="1134899" y="204371"/>
                </a:cubicBezTo>
                <a:cubicBezTo>
                  <a:pt x="1125105" y="208645"/>
                  <a:pt x="1123273" y="206451"/>
                  <a:pt x="1129403" y="197789"/>
                </a:cubicBezTo>
                <a:cubicBezTo>
                  <a:pt x="1135534" y="189128"/>
                  <a:pt x="1142101" y="181294"/>
                  <a:pt x="1149107" y="174289"/>
                </a:cubicBezTo>
                <a:cubicBezTo>
                  <a:pt x="1156112" y="167284"/>
                  <a:pt x="1161780" y="160103"/>
                  <a:pt x="1166111" y="152747"/>
                </a:cubicBezTo>
                <a:cubicBezTo>
                  <a:pt x="1165723" y="153650"/>
                  <a:pt x="1162597" y="154102"/>
                  <a:pt x="1156732" y="154102"/>
                </a:cubicBezTo>
                <a:cubicBezTo>
                  <a:pt x="1151656" y="154102"/>
                  <a:pt x="1146099" y="152471"/>
                  <a:pt x="1140062" y="149208"/>
                </a:cubicBezTo>
                <a:cubicBezTo>
                  <a:pt x="1134024" y="145946"/>
                  <a:pt x="1134935" y="143239"/>
                  <a:pt x="1142793" y="141088"/>
                </a:cubicBezTo>
                <a:cubicBezTo>
                  <a:pt x="1150652" y="138937"/>
                  <a:pt x="1160719" y="136707"/>
                  <a:pt x="1172994" y="134398"/>
                </a:cubicBezTo>
                <a:cubicBezTo>
                  <a:pt x="1173797" y="123858"/>
                  <a:pt x="1173489" y="117377"/>
                  <a:pt x="1172069" y="114953"/>
                </a:cubicBezTo>
                <a:cubicBezTo>
                  <a:pt x="1162920" y="115856"/>
                  <a:pt x="1152731" y="116308"/>
                  <a:pt x="1141503" y="116308"/>
                </a:cubicBezTo>
                <a:cubicBezTo>
                  <a:pt x="1138133" y="145734"/>
                  <a:pt x="1133956" y="170184"/>
                  <a:pt x="1128973" y="189658"/>
                </a:cubicBezTo>
                <a:cubicBezTo>
                  <a:pt x="1123990" y="209132"/>
                  <a:pt x="1116433" y="229230"/>
                  <a:pt x="1106301" y="249952"/>
                </a:cubicBezTo>
                <a:cubicBezTo>
                  <a:pt x="1096170" y="270673"/>
                  <a:pt x="1081335" y="287322"/>
                  <a:pt x="1061796" y="299899"/>
                </a:cubicBezTo>
                <a:cubicBezTo>
                  <a:pt x="1042258" y="312475"/>
                  <a:pt x="1039716" y="309840"/>
                  <a:pt x="1054171" y="291994"/>
                </a:cubicBezTo>
                <a:cubicBezTo>
                  <a:pt x="1068626" y="274147"/>
                  <a:pt x="1081224" y="250224"/>
                  <a:pt x="1091965" y="220225"/>
                </a:cubicBezTo>
                <a:cubicBezTo>
                  <a:pt x="1102705" y="190225"/>
                  <a:pt x="1109424" y="166166"/>
                  <a:pt x="1112120" y="148047"/>
                </a:cubicBezTo>
                <a:cubicBezTo>
                  <a:pt x="1114816" y="129928"/>
                  <a:pt x="1114590" y="116480"/>
                  <a:pt x="1111442" y="107704"/>
                </a:cubicBezTo>
                <a:cubicBezTo>
                  <a:pt x="1108295" y="98928"/>
                  <a:pt x="1110248" y="95009"/>
                  <a:pt x="1117304" y="95949"/>
                </a:cubicBezTo>
                <a:cubicBezTo>
                  <a:pt x="1124359" y="96888"/>
                  <a:pt x="1129805" y="97566"/>
                  <a:pt x="1133641" y="97981"/>
                </a:cubicBezTo>
                <a:cubicBezTo>
                  <a:pt x="1137477" y="98397"/>
                  <a:pt x="1160446" y="96318"/>
                  <a:pt x="1202549" y="91743"/>
                </a:cubicBezTo>
                <a:cubicBezTo>
                  <a:pt x="1196110" y="89377"/>
                  <a:pt x="1190675" y="84304"/>
                  <a:pt x="1186244" y="76525"/>
                </a:cubicBezTo>
                <a:lnTo>
                  <a:pt x="1185072" y="73460"/>
                </a:lnTo>
                <a:lnTo>
                  <a:pt x="1184991" y="79786"/>
                </a:lnTo>
                <a:cubicBezTo>
                  <a:pt x="1184421" y="83639"/>
                  <a:pt x="1183340" y="86732"/>
                  <a:pt x="1181749" y="89065"/>
                </a:cubicBezTo>
                <a:cubicBezTo>
                  <a:pt x="1178565" y="93733"/>
                  <a:pt x="1175199" y="93385"/>
                  <a:pt x="1171650" y="88022"/>
                </a:cubicBezTo>
                <a:cubicBezTo>
                  <a:pt x="1168100" y="82659"/>
                  <a:pt x="1165286" y="76342"/>
                  <a:pt x="1163207" y="69072"/>
                </a:cubicBezTo>
                <a:cubicBezTo>
                  <a:pt x="1140449" y="72671"/>
                  <a:pt x="1125983" y="75145"/>
                  <a:pt x="1119810" y="76493"/>
                </a:cubicBezTo>
                <a:cubicBezTo>
                  <a:pt x="1113636" y="77841"/>
                  <a:pt x="1107775" y="77539"/>
                  <a:pt x="1102225" y="75589"/>
                </a:cubicBezTo>
                <a:cubicBezTo>
                  <a:pt x="1096675" y="73639"/>
                  <a:pt x="1091538" y="69893"/>
                  <a:pt x="1086813" y="64350"/>
                </a:cubicBezTo>
                <a:cubicBezTo>
                  <a:pt x="1082088" y="58808"/>
                  <a:pt x="1083841" y="55710"/>
                  <a:pt x="1092072" y="55058"/>
                </a:cubicBezTo>
                <a:cubicBezTo>
                  <a:pt x="1100303" y="54405"/>
                  <a:pt x="1107459" y="54079"/>
                  <a:pt x="1113539" y="54079"/>
                </a:cubicBezTo>
                <a:cubicBezTo>
                  <a:pt x="1120566" y="54079"/>
                  <a:pt x="1135838" y="52501"/>
                  <a:pt x="1159356" y="49347"/>
                </a:cubicBezTo>
                <a:cubicBezTo>
                  <a:pt x="1156130" y="41560"/>
                  <a:pt x="1151950" y="34555"/>
                  <a:pt x="1146816" y="28331"/>
                </a:cubicBezTo>
                <a:cubicBezTo>
                  <a:pt x="1141682" y="22107"/>
                  <a:pt x="1143188" y="18996"/>
                  <a:pt x="1151333" y="18996"/>
                </a:cubicBezTo>
                <a:cubicBezTo>
                  <a:pt x="1156811" y="18996"/>
                  <a:pt x="1163820" y="19537"/>
                  <a:pt x="1172359" y="20620"/>
                </a:cubicBezTo>
                <a:cubicBezTo>
                  <a:pt x="1180899" y="21702"/>
                  <a:pt x="1184717" y="25553"/>
                  <a:pt x="1183814" y="32171"/>
                </a:cubicBezTo>
                <a:cubicBezTo>
                  <a:pt x="1182910" y="38789"/>
                  <a:pt x="1182752" y="43381"/>
                  <a:pt x="1183340" y="45948"/>
                </a:cubicBezTo>
                <a:cubicBezTo>
                  <a:pt x="1199229" y="46020"/>
                  <a:pt x="1215269" y="44837"/>
                  <a:pt x="1231459" y="42399"/>
                </a:cubicBezTo>
                <a:cubicBezTo>
                  <a:pt x="1233782" y="33866"/>
                  <a:pt x="1234944" y="27428"/>
                  <a:pt x="1234944" y="23083"/>
                </a:cubicBezTo>
                <a:cubicBezTo>
                  <a:pt x="1234944" y="19182"/>
                  <a:pt x="1234044" y="13919"/>
                  <a:pt x="1232244" y="7294"/>
                </a:cubicBezTo>
                <a:cubicBezTo>
                  <a:pt x="1231344" y="3981"/>
                  <a:pt x="1231602" y="1797"/>
                  <a:pt x="1233018" y="74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课堂练习</a:t>
            </a: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061" y="4114543"/>
            <a:ext cx="2743457" cy="27434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3032237" y="2372390"/>
            <a:ext cx="18277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528-53-47</a:t>
            </a:r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7043505" y="2359286"/>
            <a:ext cx="222849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545-167-145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2851844" y="2770302"/>
            <a:ext cx="2932213" cy="671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=528-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（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53+47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）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6879248" y="2748159"/>
            <a:ext cx="2438488" cy="658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=545-145-167</a:t>
            </a:r>
          </a:p>
        </p:txBody>
      </p:sp>
      <p:sp>
        <p:nvSpPr>
          <p:cNvPr id="14" name="任意多边形: 形状 13"/>
          <p:cNvSpPr/>
          <p:nvPr/>
        </p:nvSpPr>
        <p:spPr>
          <a:xfrm>
            <a:off x="2766992" y="1617381"/>
            <a:ext cx="5822337" cy="336306"/>
          </a:xfrm>
          <a:custGeom>
            <a:avLst/>
            <a:gdLst/>
            <a:ahLst/>
            <a:cxnLst/>
            <a:rect l="l" t="t" r="r" b="b"/>
            <a:pathLst>
              <a:path w="5822337" h="336306">
                <a:moveTo>
                  <a:pt x="2186704" y="237626"/>
                </a:moveTo>
                <a:cubicBezTo>
                  <a:pt x="2190687" y="236983"/>
                  <a:pt x="2195089" y="237281"/>
                  <a:pt x="2199911" y="238521"/>
                </a:cubicBezTo>
                <a:cubicBezTo>
                  <a:pt x="2209555" y="241002"/>
                  <a:pt x="2215854" y="246219"/>
                  <a:pt x="2218808" y="254170"/>
                </a:cubicBezTo>
                <a:cubicBezTo>
                  <a:pt x="2221762" y="262122"/>
                  <a:pt x="2221346" y="272070"/>
                  <a:pt x="2217560" y="284016"/>
                </a:cubicBezTo>
                <a:cubicBezTo>
                  <a:pt x="2213774" y="295961"/>
                  <a:pt x="2206898" y="307387"/>
                  <a:pt x="2196932" y="318292"/>
                </a:cubicBezTo>
                <a:cubicBezTo>
                  <a:pt x="2186965" y="329198"/>
                  <a:pt x="2177357" y="335135"/>
                  <a:pt x="2168108" y="336103"/>
                </a:cubicBezTo>
                <a:cubicBezTo>
                  <a:pt x="2158859" y="337071"/>
                  <a:pt x="2157052" y="334586"/>
                  <a:pt x="2162687" y="328650"/>
                </a:cubicBezTo>
                <a:cubicBezTo>
                  <a:pt x="2168323" y="322713"/>
                  <a:pt x="2173518" y="316722"/>
                  <a:pt x="2178272" y="310678"/>
                </a:cubicBezTo>
                <a:cubicBezTo>
                  <a:pt x="2183025" y="304633"/>
                  <a:pt x="2187159" y="297395"/>
                  <a:pt x="2190672" y="288963"/>
                </a:cubicBezTo>
                <a:cubicBezTo>
                  <a:pt x="2184348" y="288963"/>
                  <a:pt x="2179031" y="287346"/>
                  <a:pt x="2174722" y="284112"/>
                </a:cubicBezTo>
                <a:cubicBezTo>
                  <a:pt x="2170413" y="280879"/>
                  <a:pt x="2167495" y="276648"/>
                  <a:pt x="2165968" y="271421"/>
                </a:cubicBezTo>
                <a:cubicBezTo>
                  <a:pt x="2164441" y="266194"/>
                  <a:pt x="2164161" y="261312"/>
                  <a:pt x="2165129" y="256773"/>
                </a:cubicBezTo>
                <a:cubicBezTo>
                  <a:pt x="2166097" y="252234"/>
                  <a:pt x="2169725" y="247437"/>
                  <a:pt x="2176013" y="242382"/>
                </a:cubicBezTo>
                <a:cubicBezTo>
                  <a:pt x="2179157" y="239855"/>
                  <a:pt x="2182721" y="238270"/>
                  <a:pt x="2186704" y="237626"/>
                </a:cubicBezTo>
                <a:close/>
                <a:moveTo>
                  <a:pt x="5776720" y="227444"/>
                </a:moveTo>
                <a:cubicBezTo>
                  <a:pt x="5773348" y="227634"/>
                  <a:pt x="5770068" y="228913"/>
                  <a:pt x="5766882" y="231283"/>
                </a:cubicBezTo>
                <a:cubicBezTo>
                  <a:pt x="5760507" y="236023"/>
                  <a:pt x="5757320" y="242339"/>
                  <a:pt x="5757320" y="250234"/>
                </a:cubicBezTo>
                <a:cubicBezTo>
                  <a:pt x="5757320" y="258128"/>
                  <a:pt x="5760870" y="264054"/>
                  <a:pt x="5767968" y="268012"/>
                </a:cubicBezTo>
                <a:cubicBezTo>
                  <a:pt x="5775066" y="271970"/>
                  <a:pt x="5782014" y="271769"/>
                  <a:pt x="5788811" y="267410"/>
                </a:cubicBezTo>
                <a:cubicBezTo>
                  <a:pt x="5795608" y="263036"/>
                  <a:pt x="5798803" y="256726"/>
                  <a:pt x="5798394" y="248481"/>
                </a:cubicBezTo>
                <a:cubicBezTo>
                  <a:pt x="5797986" y="240235"/>
                  <a:pt x="5794225" y="234123"/>
                  <a:pt x="5787112" y="230143"/>
                </a:cubicBezTo>
                <a:cubicBezTo>
                  <a:pt x="5783556" y="228153"/>
                  <a:pt x="5780092" y="227254"/>
                  <a:pt x="5776720" y="227444"/>
                </a:cubicBezTo>
                <a:close/>
                <a:moveTo>
                  <a:pt x="1601046" y="226422"/>
                </a:moveTo>
                <a:cubicBezTo>
                  <a:pt x="1598716" y="225827"/>
                  <a:pt x="1591094" y="226407"/>
                  <a:pt x="1578181" y="228164"/>
                </a:cubicBezTo>
                <a:cubicBezTo>
                  <a:pt x="1565268" y="229921"/>
                  <a:pt x="1548457" y="232427"/>
                  <a:pt x="1527750" y="235682"/>
                </a:cubicBezTo>
                <a:cubicBezTo>
                  <a:pt x="1530460" y="248015"/>
                  <a:pt x="1533027" y="263022"/>
                  <a:pt x="1535451" y="280703"/>
                </a:cubicBezTo>
                <a:cubicBezTo>
                  <a:pt x="1551311" y="279871"/>
                  <a:pt x="1572233" y="276946"/>
                  <a:pt x="1598218" y="271927"/>
                </a:cubicBezTo>
                <a:cubicBezTo>
                  <a:pt x="1600641" y="262219"/>
                  <a:pt x="1602301" y="252356"/>
                  <a:pt x="1603198" y="242339"/>
                </a:cubicBezTo>
                <a:cubicBezTo>
                  <a:pt x="1604094" y="232323"/>
                  <a:pt x="1603377" y="227017"/>
                  <a:pt x="1601046" y="226422"/>
                </a:cubicBezTo>
                <a:close/>
                <a:moveTo>
                  <a:pt x="3968176" y="208014"/>
                </a:moveTo>
                <a:cubicBezTo>
                  <a:pt x="3970979" y="208821"/>
                  <a:pt x="3972030" y="213297"/>
                  <a:pt x="3971327" y="221442"/>
                </a:cubicBezTo>
                <a:cubicBezTo>
                  <a:pt x="3969921" y="237733"/>
                  <a:pt x="3964712" y="251033"/>
                  <a:pt x="3955700" y="261344"/>
                </a:cubicBezTo>
                <a:cubicBezTo>
                  <a:pt x="3946687" y="271654"/>
                  <a:pt x="3940392" y="272024"/>
                  <a:pt x="3936814" y="262452"/>
                </a:cubicBezTo>
                <a:cubicBezTo>
                  <a:pt x="3933236" y="252880"/>
                  <a:pt x="3933756" y="245480"/>
                  <a:pt x="3938373" y="240253"/>
                </a:cubicBezTo>
                <a:cubicBezTo>
                  <a:pt x="3942991" y="235026"/>
                  <a:pt x="3948368" y="227142"/>
                  <a:pt x="3954506" y="216602"/>
                </a:cubicBezTo>
                <a:cubicBezTo>
                  <a:pt x="3960815" y="210070"/>
                  <a:pt x="3965372" y="207208"/>
                  <a:pt x="3968176" y="208014"/>
                </a:cubicBezTo>
                <a:close/>
                <a:moveTo>
                  <a:pt x="5779202" y="204524"/>
                </a:moveTo>
                <a:cubicBezTo>
                  <a:pt x="5784722" y="204646"/>
                  <a:pt x="5790368" y="205919"/>
                  <a:pt x="5796136" y="208342"/>
                </a:cubicBezTo>
                <a:cubicBezTo>
                  <a:pt x="5807672" y="213189"/>
                  <a:pt x="5815334" y="220869"/>
                  <a:pt x="5819120" y="231380"/>
                </a:cubicBezTo>
                <a:cubicBezTo>
                  <a:pt x="5822906" y="241891"/>
                  <a:pt x="5823350" y="252288"/>
                  <a:pt x="5820454" y="262570"/>
                </a:cubicBezTo>
                <a:cubicBezTo>
                  <a:pt x="5817556" y="272852"/>
                  <a:pt x="5812136" y="280721"/>
                  <a:pt x="5804192" y="286177"/>
                </a:cubicBezTo>
                <a:cubicBezTo>
                  <a:pt x="5796247" y="291634"/>
                  <a:pt x="5786807" y="294362"/>
                  <a:pt x="5775873" y="294362"/>
                </a:cubicBezTo>
                <a:cubicBezTo>
                  <a:pt x="5764938" y="294362"/>
                  <a:pt x="5755036" y="289924"/>
                  <a:pt x="5746168" y="281047"/>
                </a:cubicBezTo>
                <a:cubicBezTo>
                  <a:pt x="5737298" y="272171"/>
                  <a:pt x="5732864" y="262627"/>
                  <a:pt x="5732864" y="252417"/>
                </a:cubicBezTo>
                <a:cubicBezTo>
                  <a:pt x="5732864" y="242207"/>
                  <a:pt x="5735250" y="233276"/>
                  <a:pt x="5740026" y="225626"/>
                </a:cubicBezTo>
                <a:cubicBezTo>
                  <a:pt x="5744801" y="217975"/>
                  <a:pt x="5752462" y="211970"/>
                  <a:pt x="5763010" y="207611"/>
                </a:cubicBezTo>
                <a:cubicBezTo>
                  <a:pt x="5768284" y="205431"/>
                  <a:pt x="5773680" y="204402"/>
                  <a:pt x="5779202" y="204524"/>
                </a:cubicBezTo>
                <a:close/>
                <a:moveTo>
                  <a:pt x="4360051" y="201991"/>
                </a:moveTo>
                <a:cubicBezTo>
                  <a:pt x="4362395" y="201737"/>
                  <a:pt x="4367640" y="207640"/>
                  <a:pt x="4375785" y="219700"/>
                </a:cubicBezTo>
                <a:cubicBezTo>
                  <a:pt x="4387014" y="239561"/>
                  <a:pt x="4398834" y="252915"/>
                  <a:pt x="4411245" y="259763"/>
                </a:cubicBezTo>
                <a:cubicBezTo>
                  <a:pt x="4423657" y="266610"/>
                  <a:pt x="4440248" y="270468"/>
                  <a:pt x="4461020" y="271335"/>
                </a:cubicBezTo>
                <a:cubicBezTo>
                  <a:pt x="4481792" y="272203"/>
                  <a:pt x="4494576" y="271776"/>
                  <a:pt x="4499373" y="270056"/>
                </a:cubicBezTo>
                <a:cubicBezTo>
                  <a:pt x="4504170" y="268335"/>
                  <a:pt x="4505500" y="265485"/>
                  <a:pt x="4503363" y="261505"/>
                </a:cubicBezTo>
                <a:cubicBezTo>
                  <a:pt x="4501226" y="257526"/>
                  <a:pt x="4497627" y="249158"/>
                  <a:pt x="4492565" y="236403"/>
                </a:cubicBezTo>
                <a:cubicBezTo>
                  <a:pt x="4487503" y="223647"/>
                  <a:pt x="4492414" y="224357"/>
                  <a:pt x="4507300" y="238532"/>
                </a:cubicBezTo>
                <a:cubicBezTo>
                  <a:pt x="4522185" y="252707"/>
                  <a:pt x="4535937" y="262477"/>
                  <a:pt x="4548556" y="267840"/>
                </a:cubicBezTo>
                <a:cubicBezTo>
                  <a:pt x="4561176" y="273203"/>
                  <a:pt x="4558146" y="280090"/>
                  <a:pt x="4539468" y="288501"/>
                </a:cubicBezTo>
                <a:cubicBezTo>
                  <a:pt x="4520790" y="296911"/>
                  <a:pt x="4495515" y="300202"/>
                  <a:pt x="4463644" y="298374"/>
                </a:cubicBezTo>
                <a:cubicBezTo>
                  <a:pt x="4431773" y="296545"/>
                  <a:pt x="4408546" y="289515"/>
                  <a:pt x="4393962" y="277283"/>
                </a:cubicBezTo>
                <a:cubicBezTo>
                  <a:pt x="4379378" y="265051"/>
                  <a:pt x="4368630" y="246365"/>
                  <a:pt x="4361718" y="221227"/>
                </a:cubicBezTo>
                <a:cubicBezTo>
                  <a:pt x="4358262" y="208658"/>
                  <a:pt x="4357706" y="202246"/>
                  <a:pt x="4360051" y="201991"/>
                </a:cubicBezTo>
                <a:close/>
                <a:moveTo>
                  <a:pt x="2578876" y="201991"/>
                </a:moveTo>
                <a:cubicBezTo>
                  <a:pt x="2581220" y="201737"/>
                  <a:pt x="2586465" y="207640"/>
                  <a:pt x="2594610" y="219700"/>
                </a:cubicBezTo>
                <a:cubicBezTo>
                  <a:pt x="2605839" y="239561"/>
                  <a:pt x="2617659" y="252915"/>
                  <a:pt x="2630070" y="259763"/>
                </a:cubicBezTo>
                <a:cubicBezTo>
                  <a:pt x="2642482" y="266610"/>
                  <a:pt x="2659073" y="270468"/>
                  <a:pt x="2679845" y="271335"/>
                </a:cubicBezTo>
                <a:cubicBezTo>
                  <a:pt x="2700617" y="272203"/>
                  <a:pt x="2713401" y="271776"/>
                  <a:pt x="2718198" y="270056"/>
                </a:cubicBezTo>
                <a:cubicBezTo>
                  <a:pt x="2722995" y="268335"/>
                  <a:pt x="2724325" y="265485"/>
                  <a:pt x="2722188" y="261505"/>
                </a:cubicBezTo>
                <a:cubicBezTo>
                  <a:pt x="2720052" y="257526"/>
                  <a:pt x="2716452" y="249158"/>
                  <a:pt x="2711390" y="236403"/>
                </a:cubicBezTo>
                <a:cubicBezTo>
                  <a:pt x="2706328" y="223647"/>
                  <a:pt x="2711239" y="224357"/>
                  <a:pt x="2726124" y="238532"/>
                </a:cubicBezTo>
                <a:cubicBezTo>
                  <a:pt x="2741010" y="252707"/>
                  <a:pt x="2754762" y="262477"/>
                  <a:pt x="2767381" y="267840"/>
                </a:cubicBezTo>
                <a:cubicBezTo>
                  <a:pt x="2780001" y="273203"/>
                  <a:pt x="2776971" y="280090"/>
                  <a:pt x="2758293" y="288501"/>
                </a:cubicBezTo>
                <a:cubicBezTo>
                  <a:pt x="2739615" y="296911"/>
                  <a:pt x="2714341" y="300202"/>
                  <a:pt x="2682469" y="298374"/>
                </a:cubicBezTo>
                <a:cubicBezTo>
                  <a:pt x="2650598" y="296545"/>
                  <a:pt x="2627371" y="289515"/>
                  <a:pt x="2612787" y="277283"/>
                </a:cubicBezTo>
                <a:cubicBezTo>
                  <a:pt x="2598203" y="265051"/>
                  <a:pt x="2587455" y="246365"/>
                  <a:pt x="2580543" y="221227"/>
                </a:cubicBezTo>
                <a:cubicBezTo>
                  <a:pt x="2577087" y="208658"/>
                  <a:pt x="2576531" y="202246"/>
                  <a:pt x="2578876" y="201991"/>
                </a:cubicBezTo>
                <a:close/>
                <a:moveTo>
                  <a:pt x="2010622" y="199375"/>
                </a:moveTo>
                <a:cubicBezTo>
                  <a:pt x="2012833" y="199316"/>
                  <a:pt x="2015912" y="199989"/>
                  <a:pt x="2019859" y="201395"/>
                </a:cubicBezTo>
                <a:cubicBezTo>
                  <a:pt x="2035648" y="207016"/>
                  <a:pt x="2046697" y="213010"/>
                  <a:pt x="2053006" y="219377"/>
                </a:cubicBezTo>
                <a:cubicBezTo>
                  <a:pt x="2059316" y="225744"/>
                  <a:pt x="2061575" y="233760"/>
                  <a:pt x="2059782" y="243426"/>
                </a:cubicBezTo>
                <a:cubicBezTo>
                  <a:pt x="2057990" y="253091"/>
                  <a:pt x="2052461" y="254278"/>
                  <a:pt x="2043197" y="246986"/>
                </a:cubicBezTo>
                <a:cubicBezTo>
                  <a:pt x="2033934" y="239694"/>
                  <a:pt x="2024254" y="230591"/>
                  <a:pt x="2014159" y="219678"/>
                </a:cubicBezTo>
                <a:cubicBezTo>
                  <a:pt x="2005167" y="206320"/>
                  <a:pt x="2003988" y="199553"/>
                  <a:pt x="2010622" y="199375"/>
                </a:cubicBezTo>
                <a:close/>
                <a:moveTo>
                  <a:pt x="4039564" y="196926"/>
                </a:moveTo>
                <a:cubicBezTo>
                  <a:pt x="4041150" y="196650"/>
                  <a:pt x="4043123" y="196756"/>
                  <a:pt x="4045484" y="197243"/>
                </a:cubicBezTo>
                <a:cubicBezTo>
                  <a:pt x="4054927" y="199193"/>
                  <a:pt x="4062377" y="203201"/>
                  <a:pt x="4067833" y="209267"/>
                </a:cubicBezTo>
                <a:lnTo>
                  <a:pt x="4071257" y="229646"/>
                </a:lnTo>
                <a:lnTo>
                  <a:pt x="4069710" y="232374"/>
                </a:lnTo>
                <a:lnTo>
                  <a:pt x="4064832" y="237067"/>
                </a:lnTo>
                <a:cubicBezTo>
                  <a:pt x="4061957" y="237187"/>
                  <a:pt x="4058408" y="235309"/>
                  <a:pt x="4054185" y="231434"/>
                </a:cubicBezTo>
                <a:cubicBezTo>
                  <a:pt x="4045738" y="223683"/>
                  <a:pt x="4039593" y="216445"/>
                  <a:pt x="4035750" y="209719"/>
                </a:cubicBezTo>
                <a:cubicBezTo>
                  <a:pt x="4033535" y="202018"/>
                  <a:pt x="4034806" y="197754"/>
                  <a:pt x="4039564" y="196926"/>
                </a:cubicBezTo>
                <a:close/>
                <a:moveTo>
                  <a:pt x="1611049" y="196652"/>
                </a:moveTo>
                <a:cubicBezTo>
                  <a:pt x="1615279" y="196802"/>
                  <a:pt x="1620029" y="198182"/>
                  <a:pt x="1625299" y="200792"/>
                </a:cubicBezTo>
                <a:cubicBezTo>
                  <a:pt x="1635839" y="206012"/>
                  <a:pt x="1644712" y="211992"/>
                  <a:pt x="1651918" y="218732"/>
                </a:cubicBezTo>
                <a:cubicBezTo>
                  <a:pt x="1659124" y="225472"/>
                  <a:pt x="1658518" y="232337"/>
                  <a:pt x="1650101" y="239328"/>
                </a:cubicBezTo>
                <a:cubicBezTo>
                  <a:pt x="1641683" y="246319"/>
                  <a:pt x="1633746" y="256497"/>
                  <a:pt x="1626289" y="269862"/>
                </a:cubicBezTo>
                <a:cubicBezTo>
                  <a:pt x="1639783" y="285980"/>
                  <a:pt x="1639812" y="294319"/>
                  <a:pt x="1626375" y="294878"/>
                </a:cubicBezTo>
                <a:cubicBezTo>
                  <a:pt x="1612938" y="295438"/>
                  <a:pt x="1582967" y="297438"/>
                  <a:pt x="1536462" y="300880"/>
                </a:cubicBezTo>
                <a:cubicBezTo>
                  <a:pt x="1532805" y="314532"/>
                  <a:pt x="1527750" y="317335"/>
                  <a:pt x="1521297" y="309290"/>
                </a:cubicBezTo>
                <a:cubicBezTo>
                  <a:pt x="1514844" y="301245"/>
                  <a:pt x="1509376" y="287153"/>
                  <a:pt x="1504895" y="267012"/>
                </a:cubicBezTo>
                <a:cubicBezTo>
                  <a:pt x="1500414" y="246871"/>
                  <a:pt x="1495879" y="233434"/>
                  <a:pt x="1491290" y="226701"/>
                </a:cubicBezTo>
                <a:cubicBezTo>
                  <a:pt x="1486701" y="219969"/>
                  <a:pt x="1487640" y="216036"/>
                  <a:pt x="1494108" y="214903"/>
                </a:cubicBezTo>
                <a:cubicBezTo>
                  <a:pt x="1500575" y="213770"/>
                  <a:pt x="1506702" y="213881"/>
                  <a:pt x="1512489" y="215236"/>
                </a:cubicBezTo>
                <a:cubicBezTo>
                  <a:pt x="1518275" y="216592"/>
                  <a:pt x="1527503" y="216613"/>
                  <a:pt x="1540172" y="215301"/>
                </a:cubicBezTo>
                <a:cubicBezTo>
                  <a:pt x="1552842" y="213989"/>
                  <a:pt x="1564371" y="212247"/>
                  <a:pt x="1574761" y="210074"/>
                </a:cubicBezTo>
                <a:cubicBezTo>
                  <a:pt x="1585150" y="207901"/>
                  <a:pt x="1593536" y="204506"/>
                  <a:pt x="1599917" y="199889"/>
                </a:cubicBezTo>
                <a:cubicBezTo>
                  <a:pt x="1603108" y="197580"/>
                  <a:pt x="1606818" y="196501"/>
                  <a:pt x="1611049" y="196652"/>
                </a:cubicBezTo>
                <a:close/>
                <a:moveTo>
                  <a:pt x="4511107" y="188341"/>
                </a:moveTo>
                <a:cubicBezTo>
                  <a:pt x="4515839" y="187830"/>
                  <a:pt x="4522773" y="188030"/>
                  <a:pt x="4531907" y="188940"/>
                </a:cubicBezTo>
                <a:cubicBezTo>
                  <a:pt x="4549761" y="188940"/>
                  <a:pt x="4562176" y="192428"/>
                  <a:pt x="4569152" y="199405"/>
                </a:cubicBezTo>
                <a:cubicBezTo>
                  <a:pt x="4576129" y="206381"/>
                  <a:pt x="4579320" y="214727"/>
                  <a:pt x="4578725" y="224443"/>
                </a:cubicBezTo>
                <a:cubicBezTo>
                  <a:pt x="4578130" y="234158"/>
                  <a:pt x="4571468" y="235782"/>
                  <a:pt x="4558741" y="229315"/>
                </a:cubicBezTo>
                <a:cubicBezTo>
                  <a:pt x="4546015" y="222848"/>
                  <a:pt x="4533463" y="215979"/>
                  <a:pt x="4521088" y="208708"/>
                </a:cubicBezTo>
                <a:cubicBezTo>
                  <a:pt x="4508712" y="201438"/>
                  <a:pt x="4502854" y="195870"/>
                  <a:pt x="4503514" y="192005"/>
                </a:cubicBezTo>
                <a:cubicBezTo>
                  <a:pt x="4503844" y="190073"/>
                  <a:pt x="4506375" y="188851"/>
                  <a:pt x="4511107" y="188341"/>
                </a:cubicBezTo>
                <a:close/>
                <a:moveTo>
                  <a:pt x="2729932" y="188341"/>
                </a:moveTo>
                <a:cubicBezTo>
                  <a:pt x="2734664" y="187830"/>
                  <a:pt x="2741598" y="188030"/>
                  <a:pt x="2750732" y="188940"/>
                </a:cubicBezTo>
                <a:cubicBezTo>
                  <a:pt x="2768586" y="188940"/>
                  <a:pt x="2781001" y="192428"/>
                  <a:pt x="2787977" y="199405"/>
                </a:cubicBezTo>
                <a:cubicBezTo>
                  <a:pt x="2794954" y="206381"/>
                  <a:pt x="2798144" y="214727"/>
                  <a:pt x="2797550" y="224443"/>
                </a:cubicBezTo>
                <a:cubicBezTo>
                  <a:pt x="2796954" y="234158"/>
                  <a:pt x="2790293" y="235782"/>
                  <a:pt x="2777566" y="229315"/>
                </a:cubicBezTo>
                <a:cubicBezTo>
                  <a:pt x="2764839" y="222848"/>
                  <a:pt x="2752288" y="215979"/>
                  <a:pt x="2739913" y="208708"/>
                </a:cubicBezTo>
                <a:cubicBezTo>
                  <a:pt x="2727537" y="201438"/>
                  <a:pt x="2721679" y="195870"/>
                  <a:pt x="2722339" y="192005"/>
                </a:cubicBezTo>
                <a:cubicBezTo>
                  <a:pt x="2722669" y="190073"/>
                  <a:pt x="2725200" y="188851"/>
                  <a:pt x="2729932" y="188341"/>
                </a:cubicBezTo>
                <a:close/>
                <a:moveTo>
                  <a:pt x="4336803" y="187376"/>
                </a:moveTo>
                <a:cubicBezTo>
                  <a:pt x="4339980" y="187248"/>
                  <a:pt x="4342219" y="193559"/>
                  <a:pt x="4343520" y="206310"/>
                </a:cubicBezTo>
                <a:cubicBezTo>
                  <a:pt x="4345255" y="223310"/>
                  <a:pt x="4339860" y="241336"/>
                  <a:pt x="4327333" y="260387"/>
                </a:cubicBezTo>
                <a:cubicBezTo>
                  <a:pt x="4314807" y="279438"/>
                  <a:pt x="4306232" y="283091"/>
                  <a:pt x="4301607" y="271346"/>
                </a:cubicBezTo>
                <a:cubicBezTo>
                  <a:pt x="4296982" y="259601"/>
                  <a:pt x="4296947" y="250230"/>
                  <a:pt x="4301500" y="243232"/>
                </a:cubicBezTo>
                <a:cubicBezTo>
                  <a:pt x="4306053" y="236234"/>
                  <a:pt x="4311025" y="226913"/>
                  <a:pt x="4316417" y="215269"/>
                </a:cubicBezTo>
                <a:cubicBezTo>
                  <a:pt x="4322612" y="204083"/>
                  <a:pt x="4328244" y="195544"/>
                  <a:pt x="4333313" y="189650"/>
                </a:cubicBezTo>
                <a:cubicBezTo>
                  <a:pt x="4334581" y="188176"/>
                  <a:pt x="4335744" y="187418"/>
                  <a:pt x="4336803" y="187376"/>
                </a:cubicBezTo>
                <a:close/>
                <a:moveTo>
                  <a:pt x="2555628" y="187376"/>
                </a:moveTo>
                <a:cubicBezTo>
                  <a:pt x="2558804" y="187248"/>
                  <a:pt x="2561044" y="193559"/>
                  <a:pt x="2562345" y="206310"/>
                </a:cubicBezTo>
                <a:cubicBezTo>
                  <a:pt x="2564080" y="223310"/>
                  <a:pt x="2558685" y="241336"/>
                  <a:pt x="2546158" y="260387"/>
                </a:cubicBezTo>
                <a:cubicBezTo>
                  <a:pt x="2533632" y="279438"/>
                  <a:pt x="2525057" y="283091"/>
                  <a:pt x="2520432" y="271346"/>
                </a:cubicBezTo>
                <a:cubicBezTo>
                  <a:pt x="2515807" y="259601"/>
                  <a:pt x="2515772" y="250230"/>
                  <a:pt x="2520324" y="243232"/>
                </a:cubicBezTo>
                <a:cubicBezTo>
                  <a:pt x="2524877" y="236234"/>
                  <a:pt x="2529850" y="226913"/>
                  <a:pt x="2535242" y="215269"/>
                </a:cubicBezTo>
                <a:cubicBezTo>
                  <a:pt x="2541437" y="204083"/>
                  <a:pt x="2547069" y="195544"/>
                  <a:pt x="2552138" y="189650"/>
                </a:cubicBezTo>
                <a:cubicBezTo>
                  <a:pt x="2553406" y="188176"/>
                  <a:pt x="2554569" y="187418"/>
                  <a:pt x="2555628" y="187376"/>
                </a:cubicBezTo>
                <a:close/>
                <a:moveTo>
                  <a:pt x="5530979" y="183543"/>
                </a:moveTo>
                <a:lnTo>
                  <a:pt x="5472373" y="190166"/>
                </a:lnTo>
                <a:cubicBezTo>
                  <a:pt x="5471040" y="192235"/>
                  <a:pt x="5469759" y="193875"/>
                  <a:pt x="5468530" y="195087"/>
                </a:cubicBezTo>
                <a:lnTo>
                  <a:pt x="5467100" y="196040"/>
                </a:lnTo>
                <a:lnTo>
                  <a:pt x="5474288" y="197878"/>
                </a:lnTo>
                <a:cubicBezTo>
                  <a:pt x="5480210" y="200165"/>
                  <a:pt x="5482698" y="202614"/>
                  <a:pt x="5481752" y="205223"/>
                </a:cubicBezTo>
                <a:cubicBezTo>
                  <a:pt x="5480805" y="207833"/>
                  <a:pt x="5479930" y="210493"/>
                  <a:pt x="5479127" y="213204"/>
                </a:cubicBezTo>
                <a:cubicBezTo>
                  <a:pt x="5492664" y="212415"/>
                  <a:pt x="5511056" y="210357"/>
                  <a:pt x="5534301" y="207030"/>
                </a:cubicBezTo>
                <a:cubicBezTo>
                  <a:pt x="5534301" y="200348"/>
                  <a:pt x="5533179" y="194307"/>
                  <a:pt x="5530935" y="188908"/>
                </a:cubicBezTo>
                <a:close/>
                <a:moveTo>
                  <a:pt x="530354" y="183543"/>
                </a:moveTo>
                <a:lnTo>
                  <a:pt x="471748" y="190166"/>
                </a:lnTo>
                <a:cubicBezTo>
                  <a:pt x="470415" y="192235"/>
                  <a:pt x="469134" y="193875"/>
                  <a:pt x="467905" y="195087"/>
                </a:cubicBezTo>
                <a:lnTo>
                  <a:pt x="466475" y="196040"/>
                </a:lnTo>
                <a:lnTo>
                  <a:pt x="473663" y="197878"/>
                </a:lnTo>
                <a:cubicBezTo>
                  <a:pt x="479585" y="200165"/>
                  <a:pt x="482073" y="202614"/>
                  <a:pt x="481127" y="205223"/>
                </a:cubicBezTo>
                <a:cubicBezTo>
                  <a:pt x="480180" y="207833"/>
                  <a:pt x="479305" y="210493"/>
                  <a:pt x="478502" y="213204"/>
                </a:cubicBezTo>
                <a:cubicBezTo>
                  <a:pt x="492040" y="212415"/>
                  <a:pt x="510431" y="210357"/>
                  <a:pt x="533676" y="207030"/>
                </a:cubicBezTo>
                <a:cubicBezTo>
                  <a:pt x="533676" y="200348"/>
                  <a:pt x="532554" y="194307"/>
                  <a:pt x="530310" y="188908"/>
                </a:cubicBezTo>
                <a:close/>
                <a:moveTo>
                  <a:pt x="5541658" y="182336"/>
                </a:moveTo>
                <a:lnTo>
                  <a:pt x="5533974" y="183205"/>
                </a:lnTo>
                <a:lnTo>
                  <a:pt x="5537851" y="182982"/>
                </a:lnTo>
                <a:lnTo>
                  <a:pt x="5544440" y="184961"/>
                </a:lnTo>
                <a:close/>
                <a:moveTo>
                  <a:pt x="541033" y="182336"/>
                </a:moveTo>
                <a:lnTo>
                  <a:pt x="533349" y="183205"/>
                </a:lnTo>
                <a:lnTo>
                  <a:pt x="537226" y="182982"/>
                </a:lnTo>
                <a:lnTo>
                  <a:pt x="543816" y="184961"/>
                </a:lnTo>
                <a:close/>
                <a:moveTo>
                  <a:pt x="3375172" y="166806"/>
                </a:moveTo>
                <a:cubicBezTo>
                  <a:pt x="3369020" y="168154"/>
                  <a:pt x="3356867" y="169624"/>
                  <a:pt x="3338712" y="171216"/>
                </a:cubicBezTo>
                <a:lnTo>
                  <a:pt x="3338712" y="187563"/>
                </a:lnTo>
                <a:cubicBezTo>
                  <a:pt x="3344348" y="187635"/>
                  <a:pt x="3351672" y="186527"/>
                  <a:pt x="3360685" y="184240"/>
                </a:cubicBezTo>
                <a:cubicBezTo>
                  <a:pt x="3369698" y="181953"/>
                  <a:pt x="3376162" y="183763"/>
                  <a:pt x="3380077" y="189671"/>
                </a:cubicBezTo>
                <a:cubicBezTo>
                  <a:pt x="3383992" y="195580"/>
                  <a:pt x="3380801" y="199656"/>
                  <a:pt x="3370505" y="201900"/>
                </a:cubicBezTo>
                <a:cubicBezTo>
                  <a:pt x="3360209" y="204144"/>
                  <a:pt x="3349518" y="204822"/>
                  <a:pt x="3338433" y="203933"/>
                </a:cubicBezTo>
                <a:lnTo>
                  <a:pt x="3337357" y="222668"/>
                </a:lnTo>
                <a:cubicBezTo>
                  <a:pt x="3349489" y="221822"/>
                  <a:pt x="3359639" y="220933"/>
                  <a:pt x="3367805" y="220001"/>
                </a:cubicBezTo>
                <a:cubicBezTo>
                  <a:pt x="3375972" y="219069"/>
                  <a:pt x="3381640" y="219958"/>
                  <a:pt x="3384809" y="222668"/>
                </a:cubicBezTo>
                <a:cubicBezTo>
                  <a:pt x="3387261" y="192511"/>
                  <a:pt x="3387806" y="175324"/>
                  <a:pt x="3386444" y="171108"/>
                </a:cubicBezTo>
                <a:cubicBezTo>
                  <a:pt x="3385082" y="166892"/>
                  <a:pt x="3381324" y="165458"/>
                  <a:pt x="3375172" y="166806"/>
                </a:cubicBezTo>
                <a:close/>
                <a:moveTo>
                  <a:pt x="1170270" y="147232"/>
                </a:moveTo>
                <a:cubicBezTo>
                  <a:pt x="1163530" y="148092"/>
                  <a:pt x="1151721" y="149705"/>
                  <a:pt x="1134843" y="152071"/>
                </a:cubicBezTo>
                <a:cubicBezTo>
                  <a:pt x="1137481" y="175374"/>
                  <a:pt x="1139256" y="194751"/>
                  <a:pt x="1140167" y="210203"/>
                </a:cubicBezTo>
                <a:cubicBezTo>
                  <a:pt x="1141077" y="225655"/>
                  <a:pt x="1141920" y="238815"/>
                  <a:pt x="1142694" y="249685"/>
                </a:cubicBezTo>
                <a:cubicBezTo>
                  <a:pt x="1149176" y="249685"/>
                  <a:pt x="1161350" y="248904"/>
                  <a:pt x="1179218" y="247341"/>
                </a:cubicBezTo>
                <a:cubicBezTo>
                  <a:pt x="1179218" y="205324"/>
                  <a:pt x="1178337" y="179246"/>
                  <a:pt x="1176573" y="169108"/>
                </a:cubicBezTo>
                <a:cubicBezTo>
                  <a:pt x="1174809" y="158969"/>
                  <a:pt x="1172708" y="151677"/>
                  <a:pt x="1170270" y="147232"/>
                </a:cubicBezTo>
                <a:close/>
                <a:moveTo>
                  <a:pt x="4023866" y="145887"/>
                </a:moveTo>
                <a:cubicBezTo>
                  <a:pt x="4020431" y="146783"/>
                  <a:pt x="4009020" y="150021"/>
                  <a:pt x="3989632" y="155599"/>
                </a:cubicBezTo>
                <a:cubicBezTo>
                  <a:pt x="3991439" y="163673"/>
                  <a:pt x="3992636" y="170276"/>
                  <a:pt x="3993224" y="175410"/>
                </a:cubicBezTo>
                <a:cubicBezTo>
                  <a:pt x="4006331" y="171897"/>
                  <a:pt x="4017811" y="168993"/>
                  <a:pt x="4027662" y="166698"/>
                </a:cubicBezTo>
                <a:cubicBezTo>
                  <a:pt x="4029197" y="159901"/>
                  <a:pt x="4029806" y="154509"/>
                  <a:pt x="4029491" y="150523"/>
                </a:cubicBezTo>
                <a:cubicBezTo>
                  <a:pt x="4029175" y="146536"/>
                  <a:pt x="4027300" y="144991"/>
                  <a:pt x="4023866" y="145887"/>
                </a:cubicBezTo>
                <a:close/>
                <a:moveTo>
                  <a:pt x="3385672" y="144156"/>
                </a:moveTo>
                <a:cubicBezTo>
                  <a:pt x="3388406" y="143962"/>
                  <a:pt x="3391262" y="144593"/>
                  <a:pt x="3394241" y="146049"/>
                </a:cubicBezTo>
                <a:cubicBezTo>
                  <a:pt x="3400200" y="148960"/>
                  <a:pt x="3405932" y="152545"/>
                  <a:pt x="3411439" y="156804"/>
                </a:cubicBezTo>
                <a:cubicBezTo>
                  <a:pt x="3416945" y="161063"/>
                  <a:pt x="3418573" y="165021"/>
                  <a:pt x="3416322" y="168677"/>
                </a:cubicBezTo>
                <a:cubicBezTo>
                  <a:pt x="3414070" y="172334"/>
                  <a:pt x="3412944" y="176407"/>
                  <a:pt x="3412944" y="180895"/>
                </a:cubicBezTo>
                <a:cubicBezTo>
                  <a:pt x="3412944" y="185054"/>
                  <a:pt x="3412705" y="194787"/>
                  <a:pt x="3412224" y="210096"/>
                </a:cubicBezTo>
                <a:cubicBezTo>
                  <a:pt x="3411744" y="225404"/>
                  <a:pt x="3409220" y="238324"/>
                  <a:pt x="3404652" y="248857"/>
                </a:cubicBezTo>
                <a:cubicBezTo>
                  <a:pt x="3400085" y="259390"/>
                  <a:pt x="3395632" y="262495"/>
                  <a:pt x="3391294" y="258171"/>
                </a:cubicBezTo>
                <a:cubicBezTo>
                  <a:pt x="3386957" y="253847"/>
                  <a:pt x="3383246" y="246566"/>
                  <a:pt x="3380163" y="236327"/>
                </a:cubicBezTo>
                <a:cubicBezTo>
                  <a:pt x="3370555" y="237216"/>
                  <a:pt x="3356079" y="238063"/>
                  <a:pt x="3336733" y="238866"/>
                </a:cubicBezTo>
                <a:cubicBezTo>
                  <a:pt x="3333149" y="254267"/>
                  <a:pt x="3328506" y="258515"/>
                  <a:pt x="3322805" y="251610"/>
                </a:cubicBezTo>
                <a:cubicBezTo>
                  <a:pt x="3317105" y="244706"/>
                  <a:pt x="3314929" y="235635"/>
                  <a:pt x="3316277" y="224400"/>
                </a:cubicBezTo>
                <a:cubicBezTo>
                  <a:pt x="3317625" y="213164"/>
                  <a:pt x="3318299" y="201810"/>
                  <a:pt x="3318299" y="190338"/>
                </a:cubicBezTo>
                <a:cubicBezTo>
                  <a:pt x="3318299" y="178780"/>
                  <a:pt x="3316274" y="169581"/>
                  <a:pt x="3312222" y="162741"/>
                </a:cubicBezTo>
                <a:cubicBezTo>
                  <a:pt x="3308171" y="155900"/>
                  <a:pt x="3309473" y="152950"/>
                  <a:pt x="3316126" y="153889"/>
                </a:cubicBezTo>
                <a:cubicBezTo>
                  <a:pt x="3322781" y="154828"/>
                  <a:pt x="3327570" y="155502"/>
                  <a:pt x="3330495" y="155911"/>
                </a:cubicBezTo>
                <a:cubicBezTo>
                  <a:pt x="3333421" y="156320"/>
                  <a:pt x="3340799" y="155893"/>
                  <a:pt x="3352629" y="154631"/>
                </a:cubicBezTo>
                <a:cubicBezTo>
                  <a:pt x="3364460" y="153369"/>
                  <a:pt x="3372864" y="150896"/>
                  <a:pt x="3377840" y="147210"/>
                </a:cubicBezTo>
                <a:cubicBezTo>
                  <a:pt x="3380328" y="145367"/>
                  <a:pt x="3382939" y="144349"/>
                  <a:pt x="3385672" y="144156"/>
                </a:cubicBezTo>
                <a:close/>
                <a:moveTo>
                  <a:pt x="1236995" y="140477"/>
                </a:moveTo>
                <a:cubicBezTo>
                  <a:pt x="1219916" y="142241"/>
                  <a:pt x="1205662" y="143754"/>
                  <a:pt x="1194233" y="145016"/>
                </a:cubicBezTo>
                <a:cubicBezTo>
                  <a:pt x="1196828" y="145977"/>
                  <a:pt x="1198377" y="147443"/>
                  <a:pt x="1198879" y="149415"/>
                </a:cubicBezTo>
                <a:cubicBezTo>
                  <a:pt x="1199381" y="151387"/>
                  <a:pt x="1199632" y="155556"/>
                  <a:pt x="1199632" y="161923"/>
                </a:cubicBezTo>
                <a:cubicBezTo>
                  <a:pt x="1205095" y="162009"/>
                  <a:pt x="1211671" y="160679"/>
                  <a:pt x="1219357" y="157933"/>
                </a:cubicBezTo>
                <a:cubicBezTo>
                  <a:pt x="1227043" y="155187"/>
                  <a:pt x="1233102" y="157230"/>
                  <a:pt x="1237533" y="164063"/>
                </a:cubicBezTo>
                <a:cubicBezTo>
                  <a:pt x="1241964" y="170897"/>
                  <a:pt x="1239064" y="175424"/>
                  <a:pt x="1228832" y="177647"/>
                </a:cubicBezTo>
                <a:cubicBezTo>
                  <a:pt x="1218600" y="179870"/>
                  <a:pt x="1208867" y="180981"/>
                  <a:pt x="1199632" y="180981"/>
                </a:cubicBezTo>
                <a:lnTo>
                  <a:pt x="1199632" y="199717"/>
                </a:lnTo>
                <a:cubicBezTo>
                  <a:pt x="1205052" y="199817"/>
                  <a:pt x="1211150" y="198717"/>
                  <a:pt x="1217926" y="196415"/>
                </a:cubicBezTo>
                <a:cubicBezTo>
                  <a:pt x="1224702" y="194113"/>
                  <a:pt x="1230320" y="196071"/>
                  <a:pt x="1234780" y="202287"/>
                </a:cubicBezTo>
                <a:cubicBezTo>
                  <a:pt x="1239239" y="208504"/>
                  <a:pt x="1237077" y="213032"/>
                  <a:pt x="1228294" y="215871"/>
                </a:cubicBezTo>
                <a:cubicBezTo>
                  <a:pt x="1219511" y="218710"/>
                  <a:pt x="1209957" y="220130"/>
                  <a:pt x="1199632" y="220130"/>
                </a:cubicBezTo>
                <a:lnTo>
                  <a:pt x="1199632" y="244265"/>
                </a:lnTo>
                <a:lnTo>
                  <a:pt x="1236113" y="240694"/>
                </a:lnTo>
                <a:cubicBezTo>
                  <a:pt x="1237777" y="223098"/>
                  <a:pt x="1238834" y="203685"/>
                  <a:pt x="1239286" y="182455"/>
                </a:cubicBezTo>
                <a:cubicBezTo>
                  <a:pt x="1239738" y="161224"/>
                  <a:pt x="1238974" y="147232"/>
                  <a:pt x="1236995" y="140477"/>
                </a:cubicBezTo>
                <a:close/>
                <a:moveTo>
                  <a:pt x="1308022" y="132637"/>
                </a:moveTo>
                <a:cubicBezTo>
                  <a:pt x="1303907" y="131569"/>
                  <a:pt x="1288469" y="132920"/>
                  <a:pt x="1261710" y="136692"/>
                </a:cubicBezTo>
                <a:cubicBezTo>
                  <a:pt x="1270716" y="143632"/>
                  <a:pt x="1273839" y="149583"/>
                  <a:pt x="1271078" y="154545"/>
                </a:cubicBezTo>
                <a:cubicBezTo>
                  <a:pt x="1268318" y="159507"/>
                  <a:pt x="1266049" y="168441"/>
                  <a:pt x="1264270" y="181347"/>
                </a:cubicBezTo>
                <a:cubicBezTo>
                  <a:pt x="1262492" y="194253"/>
                  <a:pt x="1260743" y="212974"/>
                  <a:pt x="1259022" y="237510"/>
                </a:cubicBezTo>
                <a:cubicBezTo>
                  <a:pt x="1272702" y="235704"/>
                  <a:pt x="1282472" y="235822"/>
                  <a:pt x="1288330" y="237865"/>
                </a:cubicBezTo>
                <a:cubicBezTo>
                  <a:pt x="1294187" y="239909"/>
                  <a:pt x="1297679" y="242834"/>
                  <a:pt x="1298805" y="246642"/>
                </a:cubicBezTo>
                <a:cubicBezTo>
                  <a:pt x="1299931" y="250449"/>
                  <a:pt x="1302103" y="245154"/>
                  <a:pt x="1305323" y="230756"/>
                </a:cubicBezTo>
                <a:cubicBezTo>
                  <a:pt x="1308542" y="216359"/>
                  <a:pt x="1310826" y="201484"/>
                  <a:pt x="1312174" y="186133"/>
                </a:cubicBezTo>
                <a:cubicBezTo>
                  <a:pt x="1313522" y="170782"/>
                  <a:pt x="1314196" y="157786"/>
                  <a:pt x="1314196" y="147146"/>
                </a:cubicBezTo>
                <a:cubicBezTo>
                  <a:pt x="1314196" y="138541"/>
                  <a:pt x="1312138" y="133705"/>
                  <a:pt x="1308022" y="132637"/>
                </a:cubicBezTo>
                <a:close/>
                <a:moveTo>
                  <a:pt x="1932100" y="132575"/>
                </a:moveTo>
                <a:cubicBezTo>
                  <a:pt x="1935740" y="133208"/>
                  <a:pt x="1938693" y="134856"/>
                  <a:pt x="1940959" y="137520"/>
                </a:cubicBezTo>
                <a:cubicBezTo>
                  <a:pt x="1945491" y="142847"/>
                  <a:pt x="1942587" y="146891"/>
                  <a:pt x="1932247" y="149652"/>
                </a:cubicBezTo>
                <a:cubicBezTo>
                  <a:pt x="1921908" y="152412"/>
                  <a:pt x="1907726" y="155126"/>
                  <a:pt x="1889700" y="157793"/>
                </a:cubicBezTo>
                <a:cubicBezTo>
                  <a:pt x="1896010" y="159944"/>
                  <a:pt x="1899165" y="163594"/>
                  <a:pt x="1899165" y="168742"/>
                </a:cubicBezTo>
                <a:lnTo>
                  <a:pt x="1899165" y="180809"/>
                </a:lnTo>
                <a:cubicBezTo>
                  <a:pt x="1901674" y="180953"/>
                  <a:pt x="1906650" y="179189"/>
                  <a:pt x="1914093" y="175518"/>
                </a:cubicBezTo>
                <a:cubicBezTo>
                  <a:pt x="1921535" y="171847"/>
                  <a:pt x="1928329" y="172836"/>
                  <a:pt x="1934474" y="178486"/>
                </a:cubicBezTo>
                <a:cubicBezTo>
                  <a:pt x="1940619" y="184136"/>
                  <a:pt x="1939059" y="188438"/>
                  <a:pt x="1929795" y="191392"/>
                </a:cubicBezTo>
                <a:cubicBezTo>
                  <a:pt x="1920531" y="194346"/>
                  <a:pt x="1910199" y="195823"/>
                  <a:pt x="1898799" y="195823"/>
                </a:cubicBezTo>
                <a:lnTo>
                  <a:pt x="1896454" y="224066"/>
                </a:lnTo>
                <a:lnTo>
                  <a:pt x="1940236" y="241743"/>
                </a:lnTo>
                <a:lnTo>
                  <a:pt x="1940174" y="241810"/>
                </a:lnTo>
                <a:lnTo>
                  <a:pt x="1940359" y="241793"/>
                </a:lnTo>
                <a:lnTo>
                  <a:pt x="1971840" y="254504"/>
                </a:lnTo>
                <a:cubicBezTo>
                  <a:pt x="1991975" y="261710"/>
                  <a:pt x="2007118" y="265976"/>
                  <a:pt x="2017267" y="267302"/>
                </a:cubicBezTo>
                <a:cubicBezTo>
                  <a:pt x="2037565" y="269955"/>
                  <a:pt x="2056656" y="271282"/>
                  <a:pt x="2074538" y="271282"/>
                </a:cubicBezTo>
                <a:cubicBezTo>
                  <a:pt x="2095288" y="271282"/>
                  <a:pt x="2103971" y="273486"/>
                  <a:pt x="2100587" y="277896"/>
                </a:cubicBezTo>
                <a:cubicBezTo>
                  <a:pt x="2097203" y="282306"/>
                  <a:pt x="2085845" y="287500"/>
                  <a:pt x="2066515" y="293480"/>
                </a:cubicBezTo>
                <a:cubicBezTo>
                  <a:pt x="2047184" y="299460"/>
                  <a:pt x="2031862" y="302450"/>
                  <a:pt x="2020547" y="302450"/>
                </a:cubicBezTo>
                <a:cubicBezTo>
                  <a:pt x="2009032" y="302450"/>
                  <a:pt x="1993426" y="297642"/>
                  <a:pt x="1973730" y="288027"/>
                </a:cubicBezTo>
                <a:cubicBezTo>
                  <a:pt x="1954034" y="278412"/>
                  <a:pt x="1931889" y="266449"/>
                  <a:pt x="1907295" y="252137"/>
                </a:cubicBezTo>
                <a:cubicBezTo>
                  <a:pt x="1882702" y="237826"/>
                  <a:pt x="1863027" y="227601"/>
                  <a:pt x="1848271" y="221464"/>
                </a:cubicBezTo>
                <a:cubicBezTo>
                  <a:pt x="1844701" y="228562"/>
                  <a:pt x="1838115" y="237829"/>
                  <a:pt x="1828514" y="249266"/>
                </a:cubicBezTo>
                <a:cubicBezTo>
                  <a:pt x="1818913" y="260702"/>
                  <a:pt x="1806889" y="269952"/>
                  <a:pt x="1792441" y="277014"/>
                </a:cubicBezTo>
                <a:cubicBezTo>
                  <a:pt x="1777993" y="284077"/>
                  <a:pt x="1778011" y="279549"/>
                  <a:pt x="1792495" y="263430"/>
                </a:cubicBezTo>
                <a:cubicBezTo>
                  <a:pt x="1806978" y="247312"/>
                  <a:pt x="1817551" y="231107"/>
                  <a:pt x="1824212" y="214817"/>
                </a:cubicBezTo>
                <a:cubicBezTo>
                  <a:pt x="1830873" y="198527"/>
                  <a:pt x="1833755" y="187886"/>
                  <a:pt x="1832859" y="182896"/>
                </a:cubicBezTo>
                <a:cubicBezTo>
                  <a:pt x="1831963" y="177905"/>
                  <a:pt x="1837165" y="177454"/>
                  <a:pt x="1848465" y="181541"/>
                </a:cubicBezTo>
                <a:cubicBezTo>
                  <a:pt x="1859765" y="185628"/>
                  <a:pt x="1864881" y="189582"/>
                  <a:pt x="1863812" y="193403"/>
                </a:cubicBezTo>
                <a:cubicBezTo>
                  <a:pt x="1862744" y="197225"/>
                  <a:pt x="1859227" y="202277"/>
                  <a:pt x="1853262" y="208558"/>
                </a:cubicBezTo>
                <a:cubicBezTo>
                  <a:pt x="1866182" y="213734"/>
                  <a:pt x="1873331" y="216638"/>
                  <a:pt x="1874707" y="217269"/>
                </a:cubicBezTo>
                <a:cubicBezTo>
                  <a:pt x="1874707" y="195257"/>
                  <a:pt x="1874277" y="181268"/>
                  <a:pt x="1873417" y="175303"/>
                </a:cubicBezTo>
                <a:cubicBezTo>
                  <a:pt x="1872556" y="169337"/>
                  <a:pt x="1871545" y="165379"/>
                  <a:pt x="1870384" y="163429"/>
                </a:cubicBezTo>
                <a:cubicBezTo>
                  <a:pt x="1841603" y="171445"/>
                  <a:pt x="1823545" y="176375"/>
                  <a:pt x="1816210" y="178217"/>
                </a:cubicBezTo>
                <a:cubicBezTo>
                  <a:pt x="1808875" y="180060"/>
                  <a:pt x="1800816" y="177446"/>
                  <a:pt x="1792032" y="170377"/>
                </a:cubicBezTo>
                <a:cubicBezTo>
                  <a:pt x="1783249" y="163307"/>
                  <a:pt x="1784594" y="159471"/>
                  <a:pt x="1796066" y="158869"/>
                </a:cubicBezTo>
                <a:cubicBezTo>
                  <a:pt x="1807538" y="158266"/>
                  <a:pt x="1828406" y="154624"/>
                  <a:pt x="1858671" y="147941"/>
                </a:cubicBezTo>
                <a:cubicBezTo>
                  <a:pt x="1888936" y="141259"/>
                  <a:pt x="1909084" y="136519"/>
                  <a:pt x="1919115" y="133723"/>
                </a:cubicBezTo>
                <a:cubicBezTo>
                  <a:pt x="1924131" y="132325"/>
                  <a:pt x="1928459" y="131942"/>
                  <a:pt x="1932100" y="132575"/>
                </a:cubicBezTo>
                <a:close/>
                <a:moveTo>
                  <a:pt x="4037087" y="123597"/>
                </a:moveTo>
                <a:cubicBezTo>
                  <a:pt x="4040082" y="123615"/>
                  <a:pt x="4043293" y="124359"/>
                  <a:pt x="4046721" y="125829"/>
                </a:cubicBezTo>
                <a:cubicBezTo>
                  <a:pt x="4053575" y="128769"/>
                  <a:pt x="4058824" y="132017"/>
                  <a:pt x="4062466" y="135573"/>
                </a:cubicBezTo>
                <a:cubicBezTo>
                  <a:pt x="4066109" y="139129"/>
                  <a:pt x="4065786" y="143037"/>
                  <a:pt x="4061498" y="147296"/>
                </a:cubicBezTo>
                <a:cubicBezTo>
                  <a:pt x="4057210" y="151555"/>
                  <a:pt x="4053052" y="157700"/>
                  <a:pt x="4049022" y="165730"/>
                </a:cubicBezTo>
                <a:cubicBezTo>
                  <a:pt x="4055332" y="173230"/>
                  <a:pt x="4055228" y="177644"/>
                  <a:pt x="4048710" y="178970"/>
                </a:cubicBezTo>
                <a:cubicBezTo>
                  <a:pt x="4042193" y="180297"/>
                  <a:pt x="4034653" y="182129"/>
                  <a:pt x="4026092" y="184466"/>
                </a:cubicBezTo>
                <a:cubicBezTo>
                  <a:pt x="4030581" y="188309"/>
                  <a:pt x="4032151" y="191952"/>
                  <a:pt x="4030803" y="195393"/>
                </a:cubicBezTo>
                <a:cubicBezTo>
                  <a:pt x="4029455" y="198835"/>
                  <a:pt x="4028781" y="203904"/>
                  <a:pt x="4028781" y="210601"/>
                </a:cubicBezTo>
                <a:lnTo>
                  <a:pt x="4028781" y="244329"/>
                </a:lnTo>
                <a:cubicBezTo>
                  <a:pt x="4028781" y="259558"/>
                  <a:pt x="4024949" y="271930"/>
                  <a:pt x="4017284" y="281445"/>
                </a:cubicBezTo>
                <a:cubicBezTo>
                  <a:pt x="4009619" y="290960"/>
                  <a:pt x="4004073" y="291419"/>
                  <a:pt x="4000645" y="282822"/>
                </a:cubicBezTo>
                <a:cubicBezTo>
                  <a:pt x="3997218" y="274225"/>
                  <a:pt x="3990901" y="265649"/>
                  <a:pt x="3981695" y="257096"/>
                </a:cubicBezTo>
                <a:cubicBezTo>
                  <a:pt x="3972488" y="248542"/>
                  <a:pt x="3972696" y="245387"/>
                  <a:pt x="3982319" y="247631"/>
                </a:cubicBezTo>
                <a:cubicBezTo>
                  <a:pt x="3991941" y="249875"/>
                  <a:pt x="3998014" y="250377"/>
                  <a:pt x="4000538" y="249137"/>
                </a:cubicBezTo>
                <a:cubicBezTo>
                  <a:pt x="4003062" y="247896"/>
                  <a:pt x="4004324" y="239095"/>
                  <a:pt x="4004324" y="222733"/>
                </a:cubicBezTo>
                <a:cubicBezTo>
                  <a:pt x="4004324" y="206156"/>
                  <a:pt x="4003764" y="195386"/>
                  <a:pt x="4002646" y="190424"/>
                </a:cubicBezTo>
                <a:cubicBezTo>
                  <a:pt x="4000352" y="191328"/>
                  <a:pt x="3997046" y="192109"/>
                  <a:pt x="3992730" y="192769"/>
                </a:cubicBezTo>
                <a:cubicBezTo>
                  <a:pt x="3988212" y="202004"/>
                  <a:pt x="3984068" y="202879"/>
                  <a:pt x="3980297" y="195393"/>
                </a:cubicBezTo>
                <a:cubicBezTo>
                  <a:pt x="3976525" y="187908"/>
                  <a:pt x="3972926" y="179734"/>
                  <a:pt x="3969499" y="170871"/>
                </a:cubicBezTo>
                <a:cubicBezTo>
                  <a:pt x="3966071" y="162009"/>
                  <a:pt x="3962020" y="154602"/>
                  <a:pt x="3957345" y="148651"/>
                </a:cubicBezTo>
                <a:cubicBezTo>
                  <a:pt x="3952670" y="142700"/>
                  <a:pt x="3953570" y="139151"/>
                  <a:pt x="3960045" y="138004"/>
                </a:cubicBezTo>
                <a:cubicBezTo>
                  <a:pt x="3966519" y="136856"/>
                  <a:pt x="3972356" y="136957"/>
                  <a:pt x="3977554" y="138305"/>
                </a:cubicBezTo>
                <a:cubicBezTo>
                  <a:pt x="3982752" y="139653"/>
                  <a:pt x="3991303" y="138610"/>
                  <a:pt x="4003205" y="135175"/>
                </a:cubicBezTo>
                <a:cubicBezTo>
                  <a:pt x="4015108" y="131741"/>
                  <a:pt x="4023622" y="128589"/>
                  <a:pt x="4028749" y="125721"/>
                </a:cubicBezTo>
                <a:cubicBezTo>
                  <a:pt x="4031312" y="124287"/>
                  <a:pt x="4034091" y="123579"/>
                  <a:pt x="4037087" y="123597"/>
                </a:cubicBezTo>
                <a:close/>
                <a:moveTo>
                  <a:pt x="1998263" y="121505"/>
                </a:moveTo>
                <a:cubicBezTo>
                  <a:pt x="2004142" y="122466"/>
                  <a:pt x="2009566" y="124133"/>
                  <a:pt x="2014535" y="126506"/>
                </a:cubicBezTo>
                <a:cubicBezTo>
                  <a:pt x="2019504" y="128880"/>
                  <a:pt x="2021060" y="132013"/>
                  <a:pt x="2019203" y="135906"/>
                </a:cubicBezTo>
                <a:cubicBezTo>
                  <a:pt x="2017346" y="139800"/>
                  <a:pt x="2015754" y="147296"/>
                  <a:pt x="2014428" y="158395"/>
                </a:cubicBezTo>
                <a:cubicBezTo>
                  <a:pt x="2013101" y="169495"/>
                  <a:pt x="2010315" y="180705"/>
                  <a:pt x="2006071" y="192027"/>
                </a:cubicBezTo>
                <a:cubicBezTo>
                  <a:pt x="2001826" y="203348"/>
                  <a:pt x="1995223" y="213254"/>
                  <a:pt x="1986260" y="221743"/>
                </a:cubicBezTo>
                <a:cubicBezTo>
                  <a:pt x="1977297" y="230233"/>
                  <a:pt x="1965685" y="236585"/>
                  <a:pt x="1951424" y="240801"/>
                </a:cubicBezTo>
                <a:lnTo>
                  <a:pt x="1940359" y="241793"/>
                </a:lnTo>
                <a:lnTo>
                  <a:pt x="1940236" y="241743"/>
                </a:lnTo>
                <a:lnTo>
                  <a:pt x="1949208" y="232187"/>
                </a:lnTo>
                <a:cubicBezTo>
                  <a:pt x="1961993" y="222227"/>
                  <a:pt x="1971443" y="211350"/>
                  <a:pt x="1977559" y="199555"/>
                </a:cubicBezTo>
                <a:cubicBezTo>
                  <a:pt x="1983675" y="187761"/>
                  <a:pt x="1987859" y="174854"/>
                  <a:pt x="1990110" y="160837"/>
                </a:cubicBezTo>
                <a:cubicBezTo>
                  <a:pt x="1992362" y="146819"/>
                  <a:pt x="1992136" y="136297"/>
                  <a:pt x="1989433" y="129270"/>
                </a:cubicBezTo>
                <a:cubicBezTo>
                  <a:pt x="1986729" y="122244"/>
                  <a:pt x="1989673" y="119655"/>
                  <a:pt x="1998263" y="121505"/>
                </a:cubicBezTo>
                <a:close/>
                <a:moveTo>
                  <a:pt x="3262958" y="119239"/>
                </a:moveTo>
                <a:cubicBezTo>
                  <a:pt x="3264683" y="119239"/>
                  <a:pt x="3266882" y="119596"/>
                  <a:pt x="3269557" y="120311"/>
                </a:cubicBezTo>
                <a:cubicBezTo>
                  <a:pt x="3280255" y="123172"/>
                  <a:pt x="3287582" y="126094"/>
                  <a:pt x="3291540" y="129077"/>
                </a:cubicBezTo>
                <a:cubicBezTo>
                  <a:pt x="3296889" y="132605"/>
                  <a:pt x="3298420" y="136921"/>
                  <a:pt x="3296133" y="142026"/>
                </a:cubicBezTo>
                <a:cubicBezTo>
                  <a:pt x="3293846" y="147131"/>
                  <a:pt x="3292265" y="159679"/>
                  <a:pt x="3291390" y="179669"/>
                </a:cubicBezTo>
                <a:lnTo>
                  <a:pt x="3290120" y="236155"/>
                </a:lnTo>
                <a:cubicBezTo>
                  <a:pt x="3290120" y="259243"/>
                  <a:pt x="3286898" y="276964"/>
                  <a:pt x="3280452" y="289318"/>
                </a:cubicBezTo>
                <a:cubicBezTo>
                  <a:pt x="3274006" y="301672"/>
                  <a:pt x="3268130" y="301801"/>
                  <a:pt x="3262824" y="289705"/>
                </a:cubicBezTo>
                <a:cubicBezTo>
                  <a:pt x="3257518" y="277609"/>
                  <a:pt x="3255987" y="268550"/>
                  <a:pt x="3258231" y="262527"/>
                </a:cubicBezTo>
                <a:cubicBezTo>
                  <a:pt x="3260476" y="256504"/>
                  <a:pt x="3262498" y="246287"/>
                  <a:pt x="3264297" y="231875"/>
                </a:cubicBezTo>
                <a:cubicBezTo>
                  <a:pt x="3266097" y="217463"/>
                  <a:pt x="3266997" y="198670"/>
                  <a:pt x="3266997" y="175496"/>
                </a:cubicBezTo>
                <a:cubicBezTo>
                  <a:pt x="3266997" y="153011"/>
                  <a:pt x="3264749" y="137477"/>
                  <a:pt x="3260253" y="128894"/>
                </a:cubicBezTo>
                <a:cubicBezTo>
                  <a:pt x="3256882" y="122457"/>
                  <a:pt x="3257783" y="119239"/>
                  <a:pt x="3262958" y="119239"/>
                </a:cubicBezTo>
                <a:close/>
                <a:moveTo>
                  <a:pt x="3740912" y="106749"/>
                </a:moveTo>
                <a:cubicBezTo>
                  <a:pt x="3727633" y="110349"/>
                  <a:pt x="3714189" y="113260"/>
                  <a:pt x="3700580" y="115482"/>
                </a:cubicBezTo>
                <a:cubicBezTo>
                  <a:pt x="3704882" y="133020"/>
                  <a:pt x="3709120" y="149849"/>
                  <a:pt x="3713293" y="165967"/>
                </a:cubicBezTo>
                <a:cubicBezTo>
                  <a:pt x="3717165" y="166111"/>
                  <a:pt x="3725962" y="164970"/>
                  <a:pt x="3739686" y="162547"/>
                </a:cubicBezTo>
                <a:lnTo>
                  <a:pt x="3740912" y="147232"/>
                </a:lnTo>
                <a:cubicBezTo>
                  <a:pt x="3738733" y="149038"/>
                  <a:pt x="3734710" y="149942"/>
                  <a:pt x="3728845" y="149942"/>
                </a:cubicBezTo>
                <a:cubicBezTo>
                  <a:pt x="3723367" y="149942"/>
                  <a:pt x="3717936" y="147199"/>
                  <a:pt x="3712551" y="141714"/>
                </a:cubicBezTo>
                <a:cubicBezTo>
                  <a:pt x="3707166" y="136229"/>
                  <a:pt x="3709558" y="132612"/>
                  <a:pt x="3719725" y="130862"/>
                </a:cubicBezTo>
                <a:cubicBezTo>
                  <a:pt x="3729892" y="129113"/>
                  <a:pt x="3736954" y="127958"/>
                  <a:pt x="3740912" y="127399"/>
                </a:cubicBezTo>
                <a:close/>
                <a:moveTo>
                  <a:pt x="5073240" y="104558"/>
                </a:moveTo>
                <a:cubicBezTo>
                  <a:pt x="5076640" y="104198"/>
                  <a:pt x="5080976" y="104964"/>
                  <a:pt x="5086246" y="106857"/>
                </a:cubicBezTo>
                <a:cubicBezTo>
                  <a:pt x="5100571" y="111517"/>
                  <a:pt x="5105175" y="116640"/>
                  <a:pt x="5100055" y="122226"/>
                </a:cubicBezTo>
                <a:cubicBezTo>
                  <a:pt x="5094936" y="127811"/>
                  <a:pt x="5091315" y="134207"/>
                  <a:pt x="5089192" y="141413"/>
                </a:cubicBezTo>
                <a:cubicBezTo>
                  <a:pt x="5087071" y="148619"/>
                  <a:pt x="5083801" y="172549"/>
                  <a:pt x="5079384" y="213204"/>
                </a:cubicBezTo>
                <a:cubicBezTo>
                  <a:pt x="5090985" y="206550"/>
                  <a:pt x="5102658" y="200613"/>
                  <a:pt x="5114403" y="195393"/>
                </a:cubicBezTo>
                <a:cubicBezTo>
                  <a:pt x="5126147" y="190173"/>
                  <a:pt x="5129546" y="190062"/>
                  <a:pt x="5124598" y="195060"/>
                </a:cubicBezTo>
                <a:cubicBezTo>
                  <a:pt x="5119651" y="200057"/>
                  <a:pt x="5110273" y="209518"/>
                  <a:pt x="5096463" y="223443"/>
                </a:cubicBezTo>
                <a:cubicBezTo>
                  <a:pt x="5082653" y="237367"/>
                  <a:pt x="5072235" y="249294"/>
                  <a:pt x="5065208" y="259225"/>
                </a:cubicBezTo>
                <a:cubicBezTo>
                  <a:pt x="5058182" y="269156"/>
                  <a:pt x="5051338" y="268216"/>
                  <a:pt x="5044677" y="256407"/>
                </a:cubicBezTo>
                <a:cubicBezTo>
                  <a:pt x="5038016" y="244598"/>
                  <a:pt x="5037206" y="236299"/>
                  <a:pt x="5042246" y="231509"/>
                </a:cubicBezTo>
                <a:cubicBezTo>
                  <a:pt x="5047287" y="226719"/>
                  <a:pt x="5051334" y="219524"/>
                  <a:pt x="5054389" y="209923"/>
                </a:cubicBezTo>
                <a:cubicBezTo>
                  <a:pt x="5057443" y="200323"/>
                  <a:pt x="5059648" y="188108"/>
                  <a:pt x="5061003" y="173281"/>
                </a:cubicBezTo>
                <a:cubicBezTo>
                  <a:pt x="5062358" y="158453"/>
                  <a:pt x="5063259" y="148379"/>
                  <a:pt x="5063703" y="143059"/>
                </a:cubicBezTo>
                <a:cubicBezTo>
                  <a:pt x="5064148" y="137738"/>
                  <a:pt x="5060806" y="136394"/>
                  <a:pt x="5053679" y="139025"/>
                </a:cubicBezTo>
                <a:cubicBezTo>
                  <a:pt x="5046552" y="141657"/>
                  <a:pt x="5039586" y="144582"/>
                  <a:pt x="5032781" y="147802"/>
                </a:cubicBezTo>
                <a:cubicBezTo>
                  <a:pt x="5025977" y="151021"/>
                  <a:pt x="5017621" y="149487"/>
                  <a:pt x="5007711" y="143198"/>
                </a:cubicBezTo>
                <a:cubicBezTo>
                  <a:pt x="4997803" y="136910"/>
                  <a:pt x="4998286" y="132859"/>
                  <a:pt x="5009163" y="131045"/>
                </a:cubicBezTo>
                <a:cubicBezTo>
                  <a:pt x="5020040" y="129231"/>
                  <a:pt x="5031441" y="126413"/>
                  <a:pt x="5043364" y="122592"/>
                </a:cubicBezTo>
                <a:cubicBezTo>
                  <a:pt x="5055289" y="118770"/>
                  <a:pt x="5062781" y="114246"/>
                  <a:pt x="5065843" y="109019"/>
                </a:cubicBezTo>
                <a:cubicBezTo>
                  <a:pt x="5067374" y="106405"/>
                  <a:pt x="5069840" y="104918"/>
                  <a:pt x="5073240" y="104558"/>
                </a:cubicBezTo>
                <a:close/>
                <a:moveTo>
                  <a:pt x="72615" y="104558"/>
                </a:moveTo>
                <a:cubicBezTo>
                  <a:pt x="76015" y="104198"/>
                  <a:pt x="80351" y="104964"/>
                  <a:pt x="85621" y="106857"/>
                </a:cubicBezTo>
                <a:cubicBezTo>
                  <a:pt x="99946" y="111517"/>
                  <a:pt x="104550" y="116640"/>
                  <a:pt x="99430" y="122226"/>
                </a:cubicBezTo>
                <a:cubicBezTo>
                  <a:pt x="94311" y="127811"/>
                  <a:pt x="90690" y="134207"/>
                  <a:pt x="88568" y="141413"/>
                </a:cubicBezTo>
                <a:cubicBezTo>
                  <a:pt x="86445" y="148619"/>
                  <a:pt x="83176" y="172549"/>
                  <a:pt x="78759" y="213204"/>
                </a:cubicBezTo>
                <a:cubicBezTo>
                  <a:pt x="90360" y="206550"/>
                  <a:pt x="102033" y="200613"/>
                  <a:pt x="113778" y="195393"/>
                </a:cubicBezTo>
                <a:cubicBezTo>
                  <a:pt x="125522" y="190173"/>
                  <a:pt x="128921" y="190062"/>
                  <a:pt x="123973" y="195060"/>
                </a:cubicBezTo>
                <a:cubicBezTo>
                  <a:pt x="119026" y="200057"/>
                  <a:pt x="109648" y="209518"/>
                  <a:pt x="95838" y="223443"/>
                </a:cubicBezTo>
                <a:cubicBezTo>
                  <a:pt x="82028" y="237367"/>
                  <a:pt x="71610" y="249294"/>
                  <a:pt x="64584" y="259225"/>
                </a:cubicBezTo>
                <a:cubicBezTo>
                  <a:pt x="57557" y="269156"/>
                  <a:pt x="50713" y="268216"/>
                  <a:pt x="44052" y="256407"/>
                </a:cubicBezTo>
                <a:cubicBezTo>
                  <a:pt x="37391" y="244598"/>
                  <a:pt x="36581" y="236299"/>
                  <a:pt x="41621" y="231509"/>
                </a:cubicBezTo>
                <a:cubicBezTo>
                  <a:pt x="46662" y="226719"/>
                  <a:pt x="50709" y="219524"/>
                  <a:pt x="53764" y="209923"/>
                </a:cubicBezTo>
                <a:cubicBezTo>
                  <a:pt x="56818" y="200323"/>
                  <a:pt x="59023" y="188108"/>
                  <a:pt x="60378" y="173281"/>
                </a:cubicBezTo>
                <a:cubicBezTo>
                  <a:pt x="61734" y="158453"/>
                  <a:pt x="62633" y="148379"/>
                  <a:pt x="63078" y="143059"/>
                </a:cubicBezTo>
                <a:cubicBezTo>
                  <a:pt x="63523" y="137738"/>
                  <a:pt x="60181" y="136394"/>
                  <a:pt x="53054" y="139025"/>
                </a:cubicBezTo>
                <a:cubicBezTo>
                  <a:pt x="45927" y="141657"/>
                  <a:pt x="38961" y="144582"/>
                  <a:pt x="32157" y="147802"/>
                </a:cubicBezTo>
                <a:cubicBezTo>
                  <a:pt x="25352" y="151021"/>
                  <a:pt x="16996" y="149487"/>
                  <a:pt x="7086" y="143198"/>
                </a:cubicBezTo>
                <a:cubicBezTo>
                  <a:pt x="-2823" y="136910"/>
                  <a:pt x="-2339" y="132859"/>
                  <a:pt x="8538" y="131045"/>
                </a:cubicBezTo>
                <a:cubicBezTo>
                  <a:pt x="19416" y="129231"/>
                  <a:pt x="30816" y="126413"/>
                  <a:pt x="42740" y="122592"/>
                </a:cubicBezTo>
                <a:cubicBezTo>
                  <a:pt x="54664" y="118770"/>
                  <a:pt x="62156" y="114246"/>
                  <a:pt x="65218" y="109019"/>
                </a:cubicBezTo>
                <a:cubicBezTo>
                  <a:pt x="66749" y="106405"/>
                  <a:pt x="69214" y="104918"/>
                  <a:pt x="72615" y="104558"/>
                </a:cubicBezTo>
                <a:close/>
                <a:moveTo>
                  <a:pt x="3795172" y="98629"/>
                </a:moveTo>
                <a:cubicBezTo>
                  <a:pt x="3788153" y="99525"/>
                  <a:pt x="3778591" y="101106"/>
                  <a:pt x="3766488" y="103372"/>
                </a:cubicBezTo>
                <a:lnTo>
                  <a:pt x="3765369" y="122774"/>
                </a:lnTo>
                <a:cubicBezTo>
                  <a:pt x="3768109" y="121986"/>
                  <a:pt x="3772110" y="120663"/>
                  <a:pt x="3777372" y="118806"/>
                </a:cubicBezTo>
                <a:cubicBezTo>
                  <a:pt x="3782635" y="116949"/>
                  <a:pt x="3788024" y="118802"/>
                  <a:pt x="3793537" y="124366"/>
                </a:cubicBezTo>
                <a:cubicBezTo>
                  <a:pt x="3799051" y="129930"/>
                  <a:pt x="3798140" y="134221"/>
                  <a:pt x="3790805" y="137240"/>
                </a:cubicBezTo>
                <a:cubicBezTo>
                  <a:pt x="3783470" y="140259"/>
                  <a:pt x="3774906" y="142521"/>
                  <a:pt x="3765111" y="144027"/>
                </a:cubicBezTo>
                <a:lnTo>
                  <a:pt x="3764014" y="159213"/>
                </a:lnTo>
                <a:cubicBezTo>
                  <a:pt x="3776232" y="157435"/>
                  <a:pt x="3784306" y="156546"/>
                  <a:pt x="3788235" y="156546"/>
                </a:cubicBezTo>
                <a:cubicBezTo>
                  <a:pt x="3789568" y="156546"/>
                  <a:pt x="3791913" y="151111"/>
                  <a:pt x="3795269" y="140241"/>
                </a:cubicBezTo>
                <a:cubicBezTo>
                  <a:pt x="3798624" y="129371"/>
                  <a:pt x="3801202" y="119494"/>
                  <a:pt x="3803002" y="110610"/>
                </a:cubicBezTo>
                <a:cubicBezTo>
                  <a:pt x="3804802" y="101727"/>
                  <a:pt x="3802192" y="97733"/>
                  <a:pt x="3795172" y="98629"/>
                </a:cubicBezTo>
                <a:close/>
                <a:moveTo>
                  <a:pt x="3294100" y="97220"/>
                </a:moveTo>
                <a:cubicBezTo>
                  <a:pt x="3301370" y="98181"/>
                  <a:pt x="3307853" y="100081"/>
                  <a:pt x="3313545" y="102920"/>
                </a:cubicBezTo>
                <a:cubicBezTo>
                  <a:pt x="3321031" y="105071"/>
                  <a:pt x="3325519" y="109291"/>
                  <a:pt x="3327011" y="115579"/>
                </a:cubicBezTo>
                <a:cubicBezTo>
                  <a:pt x="3328502" y="121867"/>
                  <a:pt x="3327578" y="127367"/>
                  <a:pt x="3324236" y="132078"/>
                </a:cubicBezTo>
                <a:cubicBezTo>
                  <a:pt x="3320895" y="136788"/>
                  <a:pt x="3315399" y="135978"/>
                  <a:pt x="3307748" y="129647"/>
                </a:cubicBezTo>
                <a:cubicBezTo>
                  <a:pt x="3300098" y="123316"/>
                  <a:pt x="3294093" y="116088"/>
                  <a:pt x="3289733" y="107965"/>
                </a:cubicBezTo>
                <a:cubicBezTo>
                  <a:pt x="3285374" y="99841"/>
                  <a:pt x="3286829" y="96259"/>
                  <a:pt x="3294100" y="97220"/>
                </a:cubicBezTo>
                <a:close/>
                <a:moveTo>
                  <a:pt x="5531908" y="95932"/>
                </a:moveTo>
                <a:cubicBezTo>
                  <a:pt x="5527674" y="96167"/>
                  <a:pt x="5521947" y="96847"/>
                  <a:pt x="5514727" y="97973"/>
                </a:cubicBezTo>
                <a:cubicBezTo>
                  <a:pt x="5500287" y="100224"/>
                  <a:pt x="5484369" y="102533"/>
                  <a:pt x="5466974" y="104899"/>
                </a:cubicBezTo>
                <a:cubicBezTo>
                  <a:pt x="5466974" y="111381"/>
                  <a:pt x="5467161" y="115088"/>
                  <a:pt x="5467533" y="116020"/>
                </a:cubicBezTo>
                <a:cubicBezTo>
                  <a:pt x="5477041" y="115231"/>
                  <a:pt x="5487380" y="112786"/>
                  <a:pt x="5498551" y="108685"/>
                </a:cubicBezTo>
                <a:cubicBezTo>
                  <a:pt x="5509722" y="104584"/>
                  <a:pt x="5518276" y="105910"/>
                  <a:pt x="5524213" y="112665"/>
                </a:cubicBezTo>
                <a:cubicBezTo>
                  <a:pt x="5530150" y="119419"/>
                  <a:pt x="5525765" y="124391"/>
                  <a:pt x="5511059" y="127582"/>
                </a:cubicBezTo>
                <a:cubicBezTo>
                  <a:pt x="5496354" y="130773"/>
                  <a:pt x="5482562" y="132734"/>
                  <a:pt x="5469684" y="133465"/>
                </a:cubicBezTo>
                <a:cubicBezTo>
                  <a:pt x="5470588" y="137193"/>
                  <a:pt x="5471040" y="140377"/>
                  <a:pt x="5471040" y="143016"/>
                </a:cubicBezTo>
                <a:cubicBezTo>
                  <a:pt x="5481823" y="140649"/>
                  <a:pt x="5492353" y="138036"/>
                  <a:pt x="5502627" y="135175"/>
                </a:cubicBezTo>
                <a:cubicBezTo>
                  <a:pt x="5512902" y="132314"/>
                  <a:pt x="5521005" y="133996"/>
                  <a:pt x="5526934" y="140219"/>
                </a:cubicBezTo>
                <a:cubicBezTo>
                  <a:pt x="5532864" y="146443"/>
                  <a:pt x="5529419" y="151190"/>
                  <a:pt x="5516598" y="154459"/>
                </a:cubicBezTo>
                <a:cubicBezTo>
                  <a:pt x="5503778" y="157729"/>
                  <a:pt x="5489037" y="159751"/>
                  <a:pt x="5472373" y="160525"/>
                </a:cubicBezTo>
                <a:lnTo>
                  <a:pt x="5473384" y="174076"/>
                </a:lnTo>
                <a:cubicBezTo>
                  <a:pt x="5474402" y="173302"/>
                  <a:pt x="5483186" y="171538"/>
                  <a:pt x="5499734" y="168785"/>
                </a:cubicBezTo>
                <a:cubicBezTo>
                  <a:pt x="5516283" y="166032"/>
                  <a:pt x="5526486" y="164655"/>
                  <a:pt x="5530343" y="164655"/>
                </a:cubicBezTo>
                <a:cubicBezTo>
                  <a:pt x="5535104" y="164655"/>
                  <a:pt x="5538782" y="164641"/>
                  <a:pt x="5541378" y="164612"/>
                </a:cubicBezTo>
                <a:cubicBezTo>
                  <a:pt x="5543859" y="140305"/>
                  <a:pt x="5544895" y="123215"/>
                  <a:pt x="5544486" y="113342"/>
                </a:cubicBezTo>
                <a:cubicBezTo>
                  <a:pt x="5544078" y="103469"/>
                  <a:pt x="5542626" y="97876"/>
                  <a:pt x="5540131" y="96564"/>
                </a:cubicBezTo>
                <a:cubicBezTo>
                  <a:pt x="5538883" y="95908"/>
                  <a:pt x="5536143" y="95697"/>
                  <a:pt x="5531908" y="95932"/>
                </a:cubicBezTo>
                <a:close/>
                <a:moveTo>
                  <a:pt x="531283" y="95932"/>
                </a:moveTo>
                <a:cubicBezTo>
                  <a:pt x="527049" y="96167"/>
                  <a:pt x="521322" y="96847"/>
                  <a:pt x="514102" y="97973"/>
                </a:cubicBezTo>
                <a:cubicBezTo>
                  <a:pt x="499661" y="100224"/>
                  <a:pt x="483744" y="102533"/>
                  <a:pt x="466349" y="104899"/>
                </a:cubicBezTo>
                <a:cubicBezTo>
                  <a:pt x="466349" y="111381"/>
                  <a:pt x="466536" y="115088"/>
                  <a:pt x="466908" y="116020"/>
                </a:cubicBezTo>
                <a:cubicBezTo>
                  <a:pt x="476416" y="115231"/>
                  <a:pt x="486755" y="112786"/>
                  <a:pt x="497926" y="108685"/>
                </a:cubicBezTo>
                <a:cubicBezTo>
                  <a:pt x="509098" y="104584"/>
                  <a:pt x="517651" y="105910"/>
                  <a:pt x="523588" y="112665"/>
                </a:cubicBezTo>
                <a:cubicBezTo>
                  <a:pt x="529525" y="119419"/>
                  <a:pt x="525140" y="124391"/>
                  <a:pt x="510434" y="127582"/>
                </a:cubicBezTo>
                <a:cubicBezTo>
                  <a:pt x="495729" y="130773"/>
                  <a:pt x="481937" y="132734"/>
                  <a:pt x="469059" y="133465"/>
                </a:cubicBezTo>
                <a:cubicBezTo>
                  <a:pt x="469963" y="137193"/>
                  <a:pt x="470415" y="140377"/>
                  <a:pt x="470415" y="143016"/>
                </a:cubicBezTo>
                <a:cubicBezTo>
                  <a:pt x="481198" y="140649"/>
                  <a:pt x="491728" y="138036"/>
                  <a:pt x="502002" y="135175"/>
                </a:cubicBezTo>
                <a:cubicBezTo>
                  <a:pt x="512277" y="132314"/>
                  <a:pt x="520379" y="133996"/>
                  <a:pt x="526309" y="140219"/>
                </a:cubicBezTo>
                <a:cubicBezTo>
                  <a:pt x="532239" y="146443"/>
                  <a:pt x="528794" y="151190"/>
                  <a:pt x="515973" y="154459"/>
                </a:cubicBezTo>
                <a:cubicBezTo>
                  <a:pt x="503153" y="157729"/>
                  <a:pt x="488412" y="159751"/>
                  <a:pt x="471748" y="160525"/>
                </a:cubicBezTo>
                <a:lnTo>
                  <a:pt x="472759" y="174076"/>
                </a:lnTo>
                <a:cubicBezTo>
                  <a:pt x="473777" y="173302"/>
                  <a:pt x="482561" y="171538"/>
                  <a:pt x="499109" y="168785"/>
                </a:cubicBezTo>
                <a:cubicBezTo>
                  <a:pt x="515658" y="166032"/>
                  <a:pt x="525861" y="164655"/>
                  <a:pt x="529719" y="164655"/>
                </a:cubicBezTo>
                <a:cubicBezTo>
                  <a:pt x="534479" y="164655"/>
                  <a:pt x="538158" y="164641"/>
                  <a:pt x="540753" y="164612"/>
                </a:cubicBezTo>
                <a:cubicBezTo>
                  <a:pt x="543234" y="140305"/>
                  <a:pt x="544270" y="123215"/>
                  <a:pt x="543862" y="113342"/>
                </a:cubicBezTo>
                <a:cubicBezTo>
                  <a:pt x="543453" y="103469"/>
                  <a:pt x="542001" y="97876"/>
                  <a:pt x="539506" y="96564"/>
                </a:cubicBezTo>
                <a:cubicBezTo>
                  <a:pt x="538258" y="95908"/>
                  <a:pt x="535517" y="95697"/>
                  <a:pt x="531283" y="95932"/>
                </a:cubicBezTo>
                <a:close/>
                <a:moveTo>
                  <a:pt x="3440112" y="92684"/>
                </a:moveTo>
                <a:cubicBezTo>
                  <a:pt x="3443288" y="92603"/>
                  <a:pt x="3446709" y="93291"/>
                  <a:pt x="3450372" y="94746"/>
                </a:cubicBezTo>
                <a:cubicBezTo>
                  <a:pt x="3457700" y="97657"/>
                  <a:pt x="3464060" y="101379"/>
                  <a:pt x="3469452" y="105910"/>
                </a:cubicBezTo>
                <a:cubicBezTo>
                  <a:pt x="3475877" y="111790"/>
                  <a:pt x="3477286" y="117429"/>
                  <a:pt x="3473679" y="122828"/>
                </a:cubicBezTo>
                <a:cubicBezTo>
                  <a:pt x="3470073" y="128227"/>
                  <a:pt x="3468710" y="142600"/>
                  <a:pt x="3469592" y="165946"/>
                </a:cubicBezTo>
                <a:cubicBezTo>
                  <a:pt x="3470474" y="189291"/>
                  <a:pt x="3471826" y="212806"/>
                  <a:pt x="3473647" y="236489"/>
                </a:cubicBezTo>
                <a:cubicBezTo>
                  <a:pt x="3475468" y="260172"/>
                  <a:pt x="3474948" y="276548"/>
                  <a:pt x="3472087" y="285618"/>
                </a:cubicBezTo>
                <a:cubicBezTo>
                  <a:pt x="3469226" y="294688"/>
                  <a:pt x="3463246" y="303138"/>
                  <a:pt x="3454147" y="310968"/>
                </a:cubicBezTo>
                <a:cubicBezTo>
                  <a:pt x="3445049" y="318798"/>
                  <a:pt x="3438883" y="317697"/>
                  <a:pt x="3435649" y="307666"/>
                </a:cubicBezTo>
                <a:cubicBezTo>
                  <a:pt x="3432415" y="297635"/>
                  <a:pt x="3425546" y="287260"/>
                  <a:pt x="3415042" y="276541"/>
                </a:cubicBezTo>
                <a:cubicBezTo>
                  <a:pt x="3404538" y="265822"/>
                  <a:pt x="3405800" y="262262"/>
                  <a:pt x="3418827" y="265861"/>
                </a:cubicBezTo>
                <a:cubicBezTo>
                  <a:pt x="3431856" y="269460"/>
                  <a:pt x="3439503" y="270242"/>
                  <a:pt x="3441768" y="268206"/>
                </a:cubicBezTo>
                <a:cubicBezTo>
                  <a:pt x="3444034" y="266169"/>
                  <a:pt x="3445167" y="251012"/>
                  <a:pt x="3445167" y="222733"/>
                </a:cubicBezTo>
                <a:cubicBezTo>
                  <a:pt x="3445167" y="193264"/>
                  <a:pt x="3444522" y="169226"/>
                  <a:pt x="3443231" y="150619"/>
                </a:cubicBezTo>
                <a:cubicBezTo>
                  <a:pt x="3441940" y="132013"/>
                  <a:pt x="3439811" y="121849"/>
                  <a:pt x="3436842" y="120129"/>
                </a:cubicBezTo>
                <a:cubicBezTo>
                  <a:pt x="3433874" y="118408"/>
                  <a:pt x="3423514" y="119103"/>
                  <a:pt x="3405760" y="122215"/>
                </a:cubicBezTo>
                <a:cubicBezTo>
                  <a:pt x="3388007" y="125327"/>
                  <a:pt x="3373946" y="127575"/>
                  <a:pt x="3363578" y="128959"/>
                </a:cubicBezTo>
                <a:cubicBezTo>
                  <a:pt x="3353210" y="130342"/>
                  <a:pt x="3344646" y="126958"/>
                  <a:pt x="3337884" y="118806"/>
                </a:cubicBezTo>
                <a:cubicBezTo>
                  <a:pt x="3331123" y="110653"/>
                  <a:pt x="3333539" y="107029"/>
                  <a:pt x="3345133" y="107932"/>
                </a:cubicBezTo>
                <a:cubicBezTo>
                  <a:pt x="3356727" y="108836"/>
                  <a:pt x="3372645" y="107753"/>
                  <a:pt x="3392886" y="104684"/>
                </a:cubicBezTo>
                <a:cubicBezTo>
                  <a:pt x="3413127" y="101615"/>
                  <a:pt x="3425937" y="98464"/>
                  <a:pt x="3431314" y="95230"/>
                </a:cubicBezTo>
                <a:cubicBezTo>
                  <a:pt x="3434003" y="93614"/>
                  <a:pt x="3436936" y="92765"/>
                  <a:pt x="3440112" y="92684"/>
                </a:cubicBezTo>
                <a:close/>
                <a:moveTo>
                  <a:pt x="4073356" y="80800"/>
                </a:moveTo>
                <a:cubicBezTo>
                  <a:pt x="4079027" y="81153"/>
                  <a:pt x="4082714" y="82808"/>
                  <a:pt x="4084417" y="85766"/>
                </a:cubicBezTo>
                <a:cubicBezTo>
                  <a:pt x="4087823" y="91681"/>
                  <a:pt x="4082829" y="96163"/>
                  <a:pt x="4069436" y="99210"/>
                </a:cubicBezTo>
                <a:cubicBezTo>
                  <a:pt x="4056042" y="102257"/>
                  <a:pt x="4036141" y="106968"/>
                  <a:pt x="4009734" y="113342"/>
                </a:cubicBezTo>
                <a:cubicBezTo>
                  <a:pt x="3983326" y="119716"/>
                  <a:pt x="3966415" y="124033"/>
                  <a:pt x="3959001" y="126291"/>
                </a:cubicBezTo>
                <a:cubicBezTo>
                  <a:pt x="3951588" y="128550"/>
                  <a:pt x="3943363" y="125370"/>
                  <a:pt x="3934329" y="116751"/>
                </a:cubicBezTo>
                <a:cubicBezTo>
                  <a:pt x="3926098" y="103673"/>
                  <a:pt x="3927787" y="97582"/>
                  <a:pt x="3939395" y="98478"/>
                </a:cubicBezTo>
                <a:cubicBezTo>
                  <a:pt x="3951003" y="99375"/>
                  <a:pt x="3967584" y="98253"/>
                  <a:pt x="3989137" y="95112"/>
                </a:cubicBezTo>
                <a:cubicBezTo>
                  <a:pt x="4010691" y="91972"/>
                  <a:pt x="4031108" y="88150"/>
                  <a:pt x="4050388" y="83647"/>
                </a:cubicBezTo>
                <a:cubicBezTo>
                  <a:pt x="4060029" y="81396"/>
                  <a:pt x="4067684" y="80447"/>
                  <a:pt x="4073356" y="80800"/>
                </a:cubicBezTo>
                <a:close/>
                <a:moveTo>
                  <a:pt x="4883785" y="77515"/>
                </a:moveTo>
                <a:cubicBezTo>
                  <a:pt x="4890733" y="76905"/>
                  <a:pt x="4897697" y="79017"/>
                  <a:pt x="4904677" y="83851"/>
                </a:cubicBezTo>
                <a:cubicBezTo>
                  <a:pt x="4913984" y="90297"/>
                  <a:pt x="4910923" y="95929"/>
                  <a:pt x="4895492" y="100748"/>
                </a:cubicBezTo>
                <a:cubicBezTo>
                  <a:pt x="4880062" y="105566"/>
                  <a:pt x="4866625" y="108958"/>
                  <a:pt x="4855182" y="110922"/>
                </a:cubicBezTo>
                <a:cubicBezTo>
                  <a:pt x="4859685" y="115124"/>
                  <a:pt x="4861473" y="118971"/>
                  <a:pt x="4860548" y="122462"/>
                </a:cubicBezTo>
                <a:cubicBezTo>
                  <a:pt x="4859623" y="125954"/>
                  <a:pt x="4858739" y="129206"/>
                  <a:pt x="4857892" y="132217"/>
                </a:cubicBezTo>
                <a:cubicBezTo>
                  <a:pt x="4862008" y="131529"/>
                  <a:pt x="4868048" y="130235"/>
                  <a:pt x="4876014" y="128335"/>
                </a:cubicBezTo>
                <a:cubicBezTo>
                  <a:pt x="4883981" y="126435"/>
                  <a:pt x="4890151" y="128632"/>
                  <a:pt x="4894524" y="134928"/>
                </a:cubicBezTo>
                <a:cubicBezTo>
                  <a:pt x="4898898" y="141223"/>
                  <a:pt x="4896518" y="145522"/>
                  <a:pt x="4887383" y="147823"/>
                </a:cubicBezTo>
                <a:cubicBezTo>
                  <a:pt x="4878248" y="150125"/>
                  <a:pt x="4868418" y="152760"/>
                  <a:pt x="4857892" y="155728"/>
                </a:cubicBezTo>
                <a:lnTo>
                  <a:pt x="4857892" y="182164"/>
                </a:lnTo>
                <a:cubicBezTo>
                  <a:pt x="4873351" y="178651"/>
                  <a:pt x="4889286" y="175747"/>
                  <a:pt x="4905698" y="173453"/>
                </a:cubicBezTo>
                <a:cubicBezTo>
                  <a:pt x="4922111" y="171158"/>
                  <a:pt x="4933379" y="171753"/>
                  <a:pt x="4939502" y="175238"/>
                </a:cubicBezTo>
                <a:cubicBezTo>
                  <a:pt x="4945626" y="178723"/>
                  <a:pt x="4950426" y="183476"/>
                  <a:pt x="4953903" y="189499"/>
                </a:cubicBezTo>
                <a:cubicBezTo>
                  <a:pt x="4957381" y="195522"/>
                  <a:pt x="4950128" y="198308"/>
                  <a:pt x="4932146" y="197856"/>
                </a:cubicBezTo>
                <a:cubicBezTo>
                  <a:pt x="4914163" y="197404"/>
                  <a:pt x="4900383" y="197612"/>
                  <a:pt x="4890803" y="198480"/>
                </a:cubicBezTo>
                <a:cubicBezTo>
                  <a:pt x="4881224" y="199348"/>
                  <a:pt x="4870204" y="200563"/>
                  <a:pt x="4857742" y="202126"/>
                </a:cubicBezTo>
                <a:cubicBezTo>
                  <a:pt x="4856896" y="242092"/>
                  <a:pt x="4856243" y="268718"/>
                  <a:pt x="4855784" y="282004"/>
                </a:cubicBezTo>
                <a:cubicBezTo>
                  <a:pt x="4855325" y="295291"/>
                  <a:pt x="4853368" y="306971"/>
                  <a:pt x="4849912" y="317045"/>
                </a:cubicBezTo>
                <a:cubicBezTo>
                  <a:pt x="4846456" y="327119"/>
                  <a:pt x="4842394" y="330155"/>
                  <a:pt x="4837726" y="326154"/>
                </a:cubicBezTo>
                <a:cubicBezTo>
                  <a:pt x="4833059" y="322153"/>
                  <a:pt x="4830725" y="311979"/>
                  <a:pt x="4830725" y="295631"/>
                </a:cubicBezTo>
                <a:lnTo>
                  <a:pt x="4830725" y="205266"/>
                </a:lnTo>
                <a:cubicBezTo>
                  <a:pt x="4802288" y="211576"/>
                  <a:pt x="4784255" y="215179"/>
                  <a:pt x="4776626" y="216075"/>
                </a:cubicBezTo>
                <a:cubicBezTo>
                  <a:pt x="4768998" y="216972"/>
                  <a:pt x="4760587" y="214100"/>
                  <a:pt x="4751395" y="207460"/>
                </a:cubicBezTo>
                <a:cubicBezTo>
                  <a:pt x="4742203" y="200821"/>
                  <a:pt x="4744938" y="197211"/>
                  <a:pt x="4759601" y="196630"/>
                </a:cubicBezTo>
                <a:cubicBezTo>
                  <a:pt x="4774263" y="196049"/>
                  <a:pt x="4797972" y="192819"/>
                  <a:pt x="4830725" y="186940"/>
                </a:cubicBezTo>
                <a:lnTo>
                  <a:pt x="4830725" y="160740"/>
                </a:lnTo>
                <a:cubicBezTo>
                  <a:pt x="4822895" y="162533"/>
                  <a:pt x="4815284" y="163189"/>
                  <a:pt x="4807892" y="162708"/>
                </a:cubicBezTo>
                <a:cubicBezTo>
                  <a:pt x="4800499" y="162228"/>
                  <a:pt x="4794358" y="159414"/>
                  <a:pt x="4789468" y="154265"/>
                </a:cubicBezTo>
                <a:cubicBezTo>
                  <a:pt x="4784578" y="149117"/>
                  <a:pt x="4785370" y="146199"/>
                  <a:pt x="4791845" y="145511"/>
                </a:cubicBezTo>
                <a:cubicBezTo>
                  <a:pt x="4798320" y="144822"/>
                  <a:pt x="4811279" y="142456"/>
                  <a:pt x="4830725" y="138412"/>
                </a:cubicBezTo>
                <a:cubicBezTo>
                  <a:pt x="4830725" y="125406"/>
                  <a:pt x="4829700" y="117547"/>
                  <a:pt x="4827649" y="114837"/>
                </a:cubicBezTo>
                <a:cubicBezTo>
                  <a:pt x="4820507" y="115697"/>
                  <a:pt x="4813950" y="116587"/>
                  <a:pt x="4807978" y="117504"/>
                </a:cubicBezTo>
                <a:cubicBezTo>
                  <a:pt x="4802005" y="118422"/>
                  <a:pt x="4795305" y="116199"/>
                  <a:pt x="4787876" y="110836"/>
                </a:cubicBezTo>
                <a:cubicBezTo>
                  <a:pt x="4780448" y="105473"/>
                  <a:pt x="4782875" y="101640"/>
                  <a:pt x="4795158" y="99339"/>
                </a:cubicBezTo>
                <a:cubicBezTo>
                  <a:pt x="4807440" y="97037"/>
                  <a:pt x="4821812" y="93886"/>
                  <a:pt x="4838275" y="89885"/>
                </a:cubicBezTo>
                <a:cubicBezTo>
                  <a:pt x="4854738" y="85884"/>
                  <a:pt x="4867593" y="82267"/>
                  <a:pt x="4876843" y="79033"/>
                </a:cubicBezTo>
                <a:cubicBezTo>
                  <a:pt x="4879155" y="78225"/>
                  <a:pt x="4881469" y="77719"/>
                  <a:pt x="4883785" y="77515"/>
                </a:cubicBezTo>
                <a:close/>
                <a:moveTo>
                  <a:pt x="3093085" y="77515"/>
                </a:moveTo>
                <a:cubicBezTo>
                  <a:pt x="3100033" y="76905"/>
                  <a:pt x="3106997" y="79017"/>
                  <a:pt x="3113977" y="83851"/>
                </a:cubicBezTo>
                <a:cubicBezTo>
                  <a:pt x="3123284" y="90297"/>
                  <a:pt x="3120222" y="95929"/>
                  <a:pt x="3104792" y="100748"/>
                </a:cubicBezTo>
                <a:cubicBezTo>
                  <a:pt x="3089362" y="105566"/>
                  <a:pt x="3075925" y="108958"/>
                  <a:pt x="3064482" y="110922"/>
                </a:cubicBezTo>
                <a:cubicBezTo>
                  <a:pt x="3068985" y="115124"/>
                  <a:pt x="3070774" y="118971"/>
                  <a:pt x="3069849" y="122462"/>
                </a:cubicBezTo>
                <a:cubicBezTo>
                  <a:pt x="3068924" y="125954"/>
                  <a:pt x="3068038" y="129206"/>
                  <a:pt x="3067192" y="132217"/>
                </a:cubicBezTo>
                <a:cubicBezTo>
                  <a:pt x="3071308" y="131529"/>
                  <a:pt x="3077348" y="130235"/>
                  <a:pt x="3085315" y="128335"/>
                </a:cubicBezTo>
                <a:cubicBezTo>
                  <a:pt x="3093280" y="126435"/>
                  <a:pt x="3099450" y="128632"/>
                  <a:pt x="3103824" y="134928"/>
                </a:cubicBezTo>
                <a:cubicBezTo>
                  <a:pt x="3108198" y="141223"/>
                  <a:pt x="3105817" y="145522"/>
                  <a:pt x="3096683" y="147823"/>
                </a:cubicBezTo>
                <a:cubicBezTo>
                  <a:pt x="3087548" y="150125"/>
                  <a:pt x="3077718" y="152760"/>
                  <a:pt x="3067192" y="155728"/>
                </a:cubicBezTo>
                <a:lnTo>
                  <a:pt x="3067192" y="182164"/>
                </a:lnTo>
                <a:cubicBezTo>
                  <a:pt x="3082651" y="178651"/>
                  <a:pt x="3098587" y="175747"/>
                  <a:pt x="3114999" y="173453"/>
                </a:cubicBezTo>
                <a:cubicBezTo>
                  <a:pt x="3131411" y="171158"/>
                  <a:pt x="3142679" y="171753"/>
                  <a:pt x="3148802" y="175238"/>
                </a:cubicBezTo>
                <a:cubicBezTo>
                  <a:pt x="3154925" y="178723"/>
                  <a:pt x="3159726" y="183476"/>
                  <a:pt x="3163204" y="189499"/>
                </a:cubicBezTo>
                <a:cubicBezTo>
                  <a:pt x="3166681" y="195522"/>
                  <a:pt x="3159428" y="198308"/>
                  <a:pt x="3141446" y="197856"/>
                </a:cubicBezTo>
                <a:cubicBezTo>
                  <a:pt x="3123463" y="197404"/>
                  <a:pt x="3109682" y="197612"/>
                  <a:pt x="3100103" y="198480"/>
                </a:cubicBezTo>
                <a:cubicBezTo>
                  <a:pt x="3090523" y="199348"/>
                  <a:pt x="3079503" y="200563"/>
                  <a:pt x="3067041" y="202126"/>
                </a:cubicBezTo>
                <a:cubicBezTo>
                  <a:pt x="3066195" y="242092"/>
                  <a:pt x="3065543" y="268718"/>
                  <a:pt x="3065084" y="282004"/>
                </a:cubicBezTo>
                <a:cubicBezTo>
                  <a:pt x="3064625" y="295291"/>
                  <a:pt x="3062668" y="306971"/>
                  <a:pt x="3059212" y="317045"/>
                </a:cubicBezTo>
                <a:cubicBezTo>
                  <a:pt x="3055756" y="327119"/>
                  <a:pt x="3051694" y="330155"/>
                  <a:pt x="3047026" y="326154"/>
                </a:cubicBezTo>
                <a:cubicBezTo>
                  <a:pt x="3042359" y="322153"/>
                  <a:pt x="3040024" y="311979"/>
                  <a:pt x="3040024" y="295631"/>
                </a:cubicBezTo>
                <a:lnTo>
                  <a:pt x="3040024" y="205266"/>
                </a:lnTo>
                <a:cubicBezTo>
                  <a:pt x="3011588" y="211576"/>
                  <a:pt x="2993555" y="215179"/>
                  <a:pt x="2985926" y="216075"/>
                </a:cubicBezTo>
                <a:cubicBezTo>
                  <a:pt x="2978297" y="216972"/>
                  <a:pt x="2969887" y="214100"/>
                  <a:pt x="2960694" y="207460"/>
                </a:cubicBezTo>
                <a:cubicBezTo>
                  <a:pt x="2951502" y="200821"/>
                  <a:pt x="2954238" y="197211"/>
                  <a:pt x="2968901" y="196630"/>
                </a:cubicBezTo>
                <a:cubicBezTo>
                  <a:pt x="2983563" y="196049"/>
                  <a:pt x="3007271" y="192819"/>
                  <a:pt x="3040024" y="186940"/>
                </a:cubicBezTo>
                <a:lnTo>
                  <a:pt x="3040024" y="160740"/>
                </a:lnTo>
                <a:cubicBezTo>
                  <a:pt x="3032195" y="162533"/>
                  <a:pt x="3024584" y="163189"/>
                  <a:pt x="3017192" y="162708"/>
                </a:cubicBezTo>
                <a:cubicBezTo>
                  <a:pt x="3009799" y="162228"/>
                  <a:pt x="3003658" y="159414"/>
                  <a:pt x="2998768" y="154265"/>
                </a:cubicBezTo>
                <a:cubicBezTo>
                  <a:pt x="2993878" y="149117"/>
                  <a:pt x="2994670" y="146199"/>
                  <a:pt x="3001145" y="145511"/>
                </a:cubicBezTo>
                <a:cubicBezTo>
                  <a:pt x="3007619" y="144822"/>
                  <a:pt x="3020579" y="142456"/>
                  <a:pt x="3040024" y="138412"/>
                </a:cubicBezTo>
                <a:cubicBezTo>
                  <a:pt x="3040024" y="125406"/>
                  <a:pt x="3038999" y="117547"/>
                  <a:pt x="3036948" y="114837"/>
                </a:cubicBezTo>
                <a:cubicBezTo>
                  <a:pt x="3029807" y="115697"/>
                  <a:pt x="3023250" y="116587"/>
                  <a:pt x="3017278" y="117504"/>
                </a:cubicBezTo>
                <a:cubicBezTo>
                  <a:pt x="3011305" y="118422"/>
                  <a:pt x="3004604" y="116199"/>
                  <a:pt x="2997176" y="110836"/>
                </a:cubicBezTo>
                <a:cubicBezTo>
                  <a:pt x="2989748" y="105473"/>
                  <a:pt x="2992175" y="101640"/>
                  <a:pt x="3004457" y="99339"/>
                </a:cubicBezTo>
                <a:cubicBezTo>
                  <a:pt x="3016740" y="97037"/>
                  <a:pt x="3031112" y="93886"/>
                  <a:pt x="3047575" y="89885"/>
                </a:cubicBezTo>
                <a:cubicBezTo>
                  <a:pt x="3064037" y="85884"/>
                  <a:pt x="3076893" y="82267"/>
                  <a:pt x="3086143" y="79033"/>
                </a:cubicBezTo>
                <a:cubicBezTo>
                  <a:pt x="3088455" y="78225"/>
                  <a:pt x="3090769" y="77719"/>
                  <a:pt x="3093085" y="77515"/>
                </a:cubicBezTo>
                <a:close/>
                <a:moveTo>
                  <a:pt x="1546206" y="73000"/>
                </a:moveTo>
                <a:cubicBezTo>
                  <a:pt x="1542277" y="80127"/>
                  <a:pt x="1536125" y="87239"/>
                  <a:pt x="1527750" y="94338"/>
                </a:cubicBezTo>
                <a:cubicBezTo>
                  <a:pt x="1536454" y="95571"/>
                  <a:pt x="1543148" y="98299"/>
                  <a:pt x="1547830" y="102522"/>
                </a:cubicBezTo>
                <a:cubicBezTo>
                  <a:pt x="1552512" y="106746"/>
                  <a:pt x="1559901" y="113045"/>
                  <a:pt x="1569996" y="121419"/>
                </a:cubicBezTo>
                <a:cubicBezTo>
                  <a:pt x="1576980" y="111897"/>
                  <a:pt x="1582684" y="102712"/>
                  <a:pt x="1587108" y="93865"/>
                </a:cubicBezTo>
                <a:cubicBezTo>
                  <a:pt x="1591532" y="85017"/>
                  <a:pt x="1593744" y="78936"/>
                  <a:pt x="1593744" y="75624"/>
                </a:cubicBezTo>
                <a:cubicBezTo>
                  <a:pt x="1593744" y="73874"/>
                  <a:pt x="1590474" y="73673"/>
                  <a:pt x="1583935" y="75021"/>
                </a:cubicBezTo>
                <a:cubicBezTo>
                  <a:pt x="1577396" y="76369"/>
                  <a:pt x="1570943" y="77717"/>
                  <a:pt x="1564576" y="79065"/>
                </a:cubicBezTo>
                <a:cubicBezTo>
                  <a:pt x="1558209" y="80413"/>
                  <a:pt x="1552085" y="78391"/>
                  <a:pt x="1546206" y="73000"/>
                </a:cubicBezTo>
                <a:close/>
                <a:moveTo>
                  <a:pt x="3412858" y="59362"/>
                </a:moveTo>
                <a:cubicBezTo>
                  <a:pt x="3419828" y="59362"/>
                  <a:pt x="3426984" y="60964"/>
                  <a:pt x="3434326" y="64170"/>
                </a:cubicBezTo>
                <a:cubicBezTo>
                  <a:pt x="3441668" y="67375"/>
                  <a:pt x="3444185" y="73695"/>
                  <a:pt x="3441876" y="83131"/>
                </a:cubicBezTo>
                <a:cubicBezTo>
                  <a:pt x="3439567" y="92567"/>
                  <a:pt x="3434588" y="95098"/>
                  <a:pt x="3426937" y="90724"/>
                </a:cubicBezTo>
                <a:cubicBezTo>
                  <a:pt x="3419287" y="86350"/>
                  <a:pt x="3412486" y="80679"/>
                  <a:pt x="3406534" y="73709"/>
                </a:cubicBezTo>
                <a:cubicBezTo>
                  <a:pt x="3401702" y="64144"/>
                  <a:pt x="3403810" y="59362"/>
                  <a:pt x="3412858" y="59362"/>
                </a:cubicBezTo>
                <a:close/>
                <a:moveTo>
                  <a:pt x="4168257" y="54385"/>
                </a:moveTo>
                <a:cubicBezTo>
                  <a:pt x="4172001" y="54415"/>
                  <a:pt x="4175926" y="55046"/>
                  <a:pt x="4180031" y="56275"/>
                </a:cubicBezTo>
                <a:cubicBezTo>
                  <a:pt x="4188241" y="58735"/>
                  <a:pt x="4193880" y="62606"/>
                  <a:pt x="4196949" y="67891"/>
                </a:cubicBezTo>
                <a:cubicBezTo>
                  <a:pt x="4200017" y="73175"/>
                  <a:pt x="4200304" y="78495"/>
                  <a:pt x="4197809" y="83851"/>
                </a:cubicBezTo>
                <a:cubicBezTo>
                  <a:pt x="4195314" y="89208"/>
                  <a:pt x="4189513" y="89982"/>
                  <a:pt x="4180407" y="86175"/>
                </a:cubicBezTo>
                <a:cubicBezTo>
                  <a:pt x="4171301" y="82367"/>
                  <a:pt x="4163335" y="77538"/>
                  <a:pt x="4156509" y="71687"/>
                </a:cubicBezTo>
                <a:cubicBezTo>
                  <a:pt x="4150443" y="63628"/>
                  <a:pt x="4150795" y="58430"/>
                  <a:pt x="4157563" y="56092"/>
                </a:cubicBezTo>
                <a:cubicBezTo>
                  <a:pt x="4160947" y="54924"/>
                  <a:pt x="4164512" y="54355"/>
                  <a:pt x="4168257" y="54385"/>
                </a:cubicBezTo>
                <a:close/>
                <a:moveTo>
                  <a:pt x="5559614" y="49596"/>
                </a:moveTo>
                <a:cubicBezTo>
                  <a:pt x="5562342" y="48886"/>
                  <a:pt x="5567656" y="49876"/>
                  <a:pt x="5575558" y="52565"/>
                </a:cubicBezTo>
                <a:cubicBezTo>
                  <a:pt x="5591361" y="57942"/>
                  <a:pt x="5598079" y="65840"/>
                  <a:pt x="5595713" y="76258"/>
                </a:cubicBezTo>
                <a:cubicBezTo>
                  <a:pt x="5593347" y="86676"/>
                  <a:pt x="5586700" y="87834"/>
                  <a:pt x="5575773" y="79732"/>
                </a:cubicBezTo>
                <a:cubicBezTo>
                  <a:pt x="5569607" y="72677"/>
                  <a:pt x="5564079" y="65041"/>
                  <a:pt x="5559189" y="56824"/>
                </a:cubicBezTo>
                <a:cubicBezTo>
                  <a:pt x="5556744" y="52715"/>
                  <a:pt x="5556885" y="50306"/>
                  <a:pt x="5559614" y="49596"/>
                </a:cubicBezTo>
                <a:close/>
                <a:moveTo>
                  <a:pt x="558989" y="49596"/>
                </a:moveTo>
                <a:cubicBezTo>
                  <a:pt x="561717" y="48886"/>
                  <a:pt x="567032" y="49876"/>
                  <a:pt x="574933" y="52565"/>
                </a:cubicBezTo>
                <a:cubicBezTo>
                  <a:pt x="590736" y="57942"/>
                  <a:pt x="597454" y="65840"/>
                  <a:pt x="595088" y="76258"/>
                </a:cubicBezTo>
                <a:cubicBezTo>
                  <a:pt x="592722" y="86676"/>
                  <a:pt x="586076" y="87834"/>
                  <a:pt x="575148" y="79732"/>
                </a:cubicBezTo>
                <a:cubicBezTo>
                  <a:pt x="568982" y="72677"/>
                  <a:pt x="563454" y="65041"/>
                  <a:pt x="558564" y="56824"/>
                </a:cubicBezTo>
                <a:cubicBezTo>
                  <a:pt x="556119" y="52715"/>
                  <a:pt x="556261" y="50306"/>
                  <a:pt x="558989" y="49596"/>
                </a:cubicBezTo>
                <a:close/>
                <a:moveTo>
                  <a:pt x="1899944" y="48284"/>
                </a:moveTo>
                <a:cubicBezTo>
                  <a:pt x="1897635" y="48342"/>
                  <a:pt x="1894583" y="48707"/>
                  <a:pt x="1890786" y="49381"/>
                </a:cubicBezTo>
                <a:cubicBezTo>
                  <a:pt x="1883193" y="50729"/>
                  <a:pt x="1874284" y="52794"/>
                  <a:pt x="1864060" y="55576"/>
                </a:cubicBezTo>
                <a:cubicBezTo>
                  <a:pt x="1864906" y="56924"/>
                  <a:pt x="1866103" y="63578"/>
                  <a:pt x="1867652" y="75538"/>
                </a:cubicBezTo>
                <a:cubicBezTo>
                  <a:pt x="1870477" y="75667"/>
                  <a:pt x="1875209" y="74125"/>
                  <a:pt x="1881849" y="70913"/>
                </a:cubicBezTo>
                <a:cubicBezTo>
                  <a:pt x="1888488" y="67701"/>
                  <a:pt x="1894382" y="68963"/>
                  <a:pt x="1899530" y="74699"/>
                </a:cubicBezTo>
                <a:cubicBezTo>
                  <a:pt x="1904678" y="80435"/>
                  <a:pt x="1902387" y="84733"/>
                  <a:pt x="1892658" y="87594"/>
                </a:cubicBezTo>
                <a:cubicBezTo>
                  <a:pt x="1882928" y="90455"/>
                  <a:pt x="1875195" y="91886"/>
                  <a:pt x="1869459" y="91886"/>
                </a:cubicBezTo>
                <a:lnTo>
                  <a:pt x="1871803" y="113331"/>
                </a:lnTo>
                <a:cubicBezTo>
                  <a:pt x="1888911" y="110937"/>
                  <a:pt x="1897949" y="108929"/>
                  <a:pt x="1898917" y="107308"/>
                </a:cubicBezTo>
                <a:cubicBezTo>
                  <a:pt x="1899885" y="105688"/>
                  <a:pt x="1901491" y="95851"/>
                  <a:pt x="1903736" y="77796"/>
                </a:cubicBezTo>
                <a:cubicBezTo>
                  <a:pt x="1905980" y="59742"/>
                  <a:pt x="1906281" y="50156"/>
                  <a:pt x="1904639" y="49037"/>
                </a:cubicBezTo>
                <a:cubicBezTo>
                  <a:pt x="1903818" y="48478"/>
                  <a:pt x="1902253" y="48227"/>
                  <a:pt x="1899944" y="48284"/>
                </a:cubicBezTo>
                <a:close/>
                <a:moveTo>
                  <a:pt x="964443" y="34266"/>
                </a:moveTo>
                <a:cubicBezTo>
                  <a:pt x="981362" y="33349"/>
                  <a:pt x="993540" y="36147"/>
                  <a:pt x="1000977" y="42659"/>
                </a:cubicBezTo>
                <a:cubicBezTo>
                  <a:pt x="1010893" y="51342"/>
                  <a:pt x="1014084" y="57670"/>
                  <a:pt x="1010549" y="61642"/>
                </a:cubicBezTo>
                <a:cubicBezTo>
                  <a:pt x="1007014" y="65614"/>
                  <a:pt x="997116" y="67149"/>
                  <a:pt x="980854" y="66245"/>
                </a:cubicBezTo>
                <a:cubicBezTo>
                  <a:pt x="964593" y="65342"/>
                  <a:pt x="949302" y="65342"/>
                  <a:pt x="934984" y="66245"/>
                </a:cubicBezTo>
                <a:cubicBezTo>
                  <a:pt x="920665" y="67149"/>
                  <a:pt x="899481" y="68748"/>
                  <a:pt x="871431" y="71042"/>
                </a:cubicBezTo>
                <a:cubicBezTo>
                  <a:pt x="879519" y="79761"/>
                  <a:pt x="882441" y="85852"/>
                  <a:pt x="880197" y="89315"/>
                </a:cubicBezTo>
                <a:cubicBezTo>
                  <a:pt x="877953" y="92778"/>
                  <a:pt x="876830" y="107093"/>
                  <a:pt x="876830" y="132260"/>
                </a:cubicBezTo>
                <a:cubicBezTo>
                  <a:pt x="897021" y="132260"/>
                  <a:pt x="914621" y="134680"/>
                  <a:pt x="929628" y="139520"/>
                </a:cubicBezTo>
                <a:cubicBezTo>
                  <a:pt x="944635" y="144360"/>
                  <a:pt x="953307" y="154054"/>
                  <a:pt x="955644" y="168602"/>
                </a:cubicBezTo>
                <a:cubicBezTo>
                  <a:pt x="957982" y="183150"/>
                  <a:pt x="947635" y="184764"/>
                  <a:pt x="924605" y="173442"/>
                </a:cubicBezTo>
                <a:cubicBezTo>
                  <a:pt x="901574" y="162120"/>
                  <a:pt x="885650" y="152932"/>
                  <a:pt x="876830" y="145876"/>
                </a:cubicBezTo>
                <a:cubicBezTo>
                  <a:pt x="877677" y="213663"/>
                  <a:pt x="876676" y="259182"/>
                  <a:pt x="873830" y="282435"/>
                </a:cubicBezTo>
                <a:cubicBezTo>
                  <a:pt x="870983" y="305687"/>
                  <a:pt x="866556" y="317314"/>
                  <a:pt x="860547" y="317314"/>
                </a:cubicBezTo>
                <a:cubicBezTo>
                  <a:pt x="856087" y="317314"/>
                  <a:pt x="851359" y="311986"/>
                  <a:pt x="846361" y="301332"/>
                </a:cubicBezTo>
                <a:cubicBezTo>
                  <a:pt x="841363" y="290677"/>
                  <a:pt x="839790" y="281506"/>
                  <a:pt x="841640" y="273820"/>
                </a:cubicBezTo>
                <a:cubicBezTo>
                  <a:pt x="843489" y="266133"/>
                  <a:pt x="845289" y="257924"/>
                  <a:pt x="847039" y="249190"/>
                </a:cubicBezTo>
                <a:cubicBezTo>
                  <a:pt x="848788" y="240457"/>
                  <a:pt x="850115" y="210766"/>
                  <a:pt x="851018" y="160116"/>
                </a:cubicBezTo>
                <a:cubicBezTo>
                  <a:pt x="851922" y="109467"/>
                  <a:pt x="849204" y="80879"/>
                  <a:pt x="842866" y="74355"/>
                </a:cubicBezTo>
                <a:cubicBezTo>
                  <a:pt x="798239" y="81553"/>
                  <a:pt x="770265" y="86275"/>
                  <a:pt x="758943" y="88519"/>
                </a:cubicBezTo>
                <a:cubicBezTo>
                  <a:pt x="747622" y="90763"/>
                  <a:pt x="736967" y="86687"/>
                  <a:pt x="726979" y="76291"/>
                </a:cubicBezTo>
                <a:cubicBezTo>
                  <a:pt x="716991" y="65894"/>
                  <a:pt x="717357" y="61151"/>
                  <a:pt x="728076" y="62062"/>
                </a:cubicBezTo>
                <a:cubicBezTo>
                  <a:pt x="738795" y="62972"/>
                  <a:pt x="757294" y="62094"/>
                  <a:pt x="783573" y="59426"/>
                </a:cubicBezTo>
                <a:cubicBezTo>
                  <a:pt x="809851" y="56759"/>
                  <a:pt x="836789" y="53389"/>
                  <a:pt x="864387" y="49317"/>
                </a:cubicBezTo>
                <a:cubicBezTo>
                  <a:pt x="891984" y="45244"/>
                  <a:pt x="919170" y="40946"/>
                  <a:pt x="945943" y="36421"/>
                </a:cubicBezTo>
                <a:cubicBezTo>
                  <a:pt x="952636" y="35290"/>
                  <a:pt x="958803" y="34572"/>
                  <a:pt x="964443" y="34266"/>
                </a:cubicBezTo>
                <a:close/>
                <a:moveTo>
                  <a:pt x="4018375" y="34119"/>
                </a:moveTo>
                <a:cubicBezTo>
                  <a:pt x="4020876" y="34367"/>
                  <a:pt x="4023954" y="35030"/>
                  <a:pt x="4027609" y="36109"/>
                </a:cubicBezTo>
                <a:cubicBezTo>
                  <a:pt x="4042228" y="40426"/>
                  <a:pt x="4051252" y="46187"/>
                  <a:pt x="4054679" y="53393"/>
                </a:cubicBezTo>
                <a:cubicBezTo>
                  <a:pt x="4058107" y="60599"/>
                  <a:pt x="4057408" y="67016"/>
                  <a:pt x="4052582" y="72645"/>
                </a:cubicBezTo>
                <a:cubicBezTo>
                  <a:pt x="4047757" y="78273"/>
                  <a:pt x="4040024" y="76972"/>
                  <a:pt x="4029383" y="68740"/>
                </a:cubicBezTo>
                <a:cubicBezTo>
                  <a:pt x="4021281" y="60638"/>
                  <a:pt x="4015305" y="52095"/>
                  <a:pt x="4011454" y="43111"/>
                </a:cubicBezTo>
                <a:cubicBezTo>
                  <a:pt x="4008567" y="36373"/>
                  <a:pt x="4010874" y="33375"/>
                  <a:pt x="4018375" y="34119"/>
                </a:cubicBezTo>
                <a:close/>
                <a:moveTo>
                  <a:pt x="4116827" y="33243"/>
                </a:moveTo>
                <a:cubicBezTo>
                  <a:pt x="4118506" y="33349"/>
                  <a:pt x="4120576" y="33820"/>
                  <a:pt x="4123039" y="34657"/>
                </a:cubicBezTo>
                <a:cubicBezTo>
                  <a:pt x="4132891" y="38006"/>
                  <a:pt x="4140115" y="41605"/>
                  <a:pt x="4144711" y="45456"/>
                </a:cubicBezTo>
                <a:cubicBezTo>
                  <a:pt x="4149307" y="49306"/>
                  <a:pt x="4150425" y="53124"/>
                  <a:pt x="4148067" y="56910"/>
                </a:cubicBezTo>
                <a:cubicBezTo>
                  <a:pt x="4145708" y="60696"/>
                  <a:pt x="4143194" y="68138"/>
                  <a:pt x="4140527" y="79237"/>
                </a:cubicBezTo>
                <a:cubicBezTo>
                  <a:pt x="4137860" y="90337"/>
                  <a:pt x="4134805" y="103049"/>
                  <a:pt x="4131364" y="117375"/>
                </a:cubicBezTo>
                <a:cubicBezTo>
                  <a:pt x="4139538" y="115683"/>
                  <a:pt x="4147095" y="113686"/>
                  <a:pt x="4154036" y="111385"/>
                </a:cubicBezTo>
                <a:cubicBezTo>
                  <a:pt x="4160976" y="109083"/>
                  <a:pt x="4168157" y="110944"/>
                  <a:pt x="4175578" y="116967"/>
                </a:cubicBezTo>
                <a:cubicBezTo>
                  <a:pt x="4182999" y="122989"/>
                  <a:pt x="4181723" y="127715"/>
                  <a:pt x="4171749" y="131142"/>
                </a:cubicBezTo>
                <a:cubicBezTo>
                  <a:pt x="4161776" y="134569"/>
                  <a:pt x="4151017" y="137158"/>
                  <a:pt x="4139473" y="138907"/>
                </a:cubicBezTo>
                <a:cubicBezTo>
                  <a:pt x="4152967" y="148114"/>
                  <a:pt x="4158080" y="154821"/>
                  <a:pt x="4154810" y="159030"/>
                </a:cubicBezTo>
                <a:cubicBezTo>
                  <a:pt x="4151540" y="163239"/>
                  <a:pt x="4147489" y="178002"/>
                  <a:pt x="4142657" y="203320"/>
                </a:cubicBezTo>
                <a:cubicBezTo>
                  <a:pt x="4137824" y="228637"/>
                  <a:pt x="4138677" y="245165"/>
                  <a:pt x="4145216" y="252901"/>
                </a:cubicBezTo>
                <a:cubicBezTo>
                  <a:pt x="4151756" y="260638"/>
                  <a:pt x="4163393" y="263882"/>
                  <a:pt x="4180128" y="262634"/>
                </a:cubicBezTo>
                <a:cubicBezTo>
                  <a:pt x="4196863" y="261387"/>
                  <a:pt x="4207292" y="257063"/>
                  <a:pt x="4211414" y="249664"/>
                </a:cubicBezTo>
                <a:cubicBezTo>
                  <a:pt x="4215537" y="242264"/>
                  <a:pt x="4219642" y="232316"/>
                  <a:pt x="4223729" y="219818"/>
                </a:cubicBezTo>
                <a:cubicBezTo>
                  <a:pt x="4227816" y="207321"/>
                  <a:pt x="4230300" y="208877"/>
                  <a:pt x="4231182" y="224486"/>
                </a:cubicBezTo>
                <a:cubicBezTo>
                  <a:pt x="4232064" y="240095"/>
                  <a:pt x="4234997" y="252206"/>
                  <a:pt x="4239980" y="260817"/>
                </a:cubicBezTo>
                <a:cubicBezTo>
                  <a:pt x="4244963" y="269428"/>
                  <a:pt x="4237804" y="276946"/>
                  <a:pt x="4218502" y="283370"/>
                </a:cubicBezTo>
                <a:cubicBezTo>
                  <a:pt x="4199200" y="289795"/>
                  <a:pt x="4181755" y="291849"/>
                  <a:pt x="4166167" y="289533"/>
                </a:cubicBezTo>
                <a:cubicBezTo>
                  <a:pt x="4150580" y="287217"/>
                  <a:pt x="4138605" y="281865"/>
                  <a:pt x="4130245" y="273476"/>
                </a:cubicBezTo>
                <a:cubicBezTo>
                  <a:pt x="4121885" y="265087"/>
                  <a:pt x="4118164" y="252184"/>
                  <a:pt x="4119081" y="234768"/>
                </a:cubicBezTo>
                <a:cubicBezTo>
                  <a:pt x="4119999" y="217352"/>
                  <a:pt x="4121573" y="200391"/>
                  <a:pt x="4123803" y="183885"/>
                </a:cubicBezTo>
                <a:cubicBezTo>
                  <a:pt x="4124918" y="175632"/>
                  <a:pt x="4125670" y="168002"/>
                  <a:pt x="4126059" y="160993"/>
                </a:cubicBezTo>
                <a:lnTo>
                  <a:pt x="4126103" y="150173"/>
                </a:lnTo>
                <a:lnTo>
                  <a:pt x="4121356" y="169454"/>
                </a:lnTo>
                <a:cubicBezTo>
                  <a:pt x="4114634" y="194616"/>
                  <a:pt x="4107638" y="214462"/>
                  <a:pt x="4100367" y="228992"/>
                </a:cubicBezTo>
                <a:cubicBezTo>
                  <a:pt x="4090674" y="248366"/>
                  <a:pt x="4077194" y="262753"/>
                  <a:pt x="4059928" y="272153"/>
                </a:cubicBezTo>
                <a:cubicBezTo>
                  <a:pt x="4042662" y="281553"/>
                  <a:pt x="4039913" y="278893"/>
                  <a:pt x="4051679" y="264172"/>
                </a:cubicBezTo>
                <a:lnTo>
                  <a:pt x="4069710" y="232374"/>
                </a:lnTo>
                <a:lnTo>
                  <a:pt x="4071436" y="230713"/>
                </a:lnTo>
                <a:lnTo>
                  <a:pt x="4071257" y="229646"/>
                </a:lnTo>
                <a:lnTo>
                  <a:pt x="4082062" y="210590"/>
                </a:lnTo>
                <a:cubicBezTo>
                  <a:pt x="4090551" y="189589"/>
                  <a:pt x="4097485" y="168018"/>
                  <a:pt x="4102863" y="145876"/>
                </a:cubicBezTo>
                <a:cubicBezTo>
                  <a:pt x="4095320" y="148587"/>
                  <a:pt x="4087361" y="147017"/>
                  <a:pt x="4078986" y="141166"/>
                </a:cubicBezTo>
                <a:cubicBezTo>
                  <a:pt x="4070611" y="135315"/>
                  <a:pt x="4071619" y="131493"/>
                  <a:pt x="4082008" y="129701"/>
                </a:cubicBezTo>
                <a:cubicBezTo>
                  <a:pt x="4092398" y="127908"/>
                  <a:pt x="4100353" y="125972"/>
                  <a:pt x="4105874" y="123893"/>
                </a:cubicBezTo>
                <a:cubicBezTo>
                  <a:pt x="4110176" y="105867"/>
                  <a:pt x="4112997" y="89828"/>
                  <a:pt x="4114338" y="75774"/>
                </a:cubicBezTo>
                <a:cubicBezTo>
                  <a:pt x="4115679" y="61721"/>
                  <a:pt x="4115002" y="50518"/>
                  <a:pt x="4112306" y="42164"/>
                </a:cubicBezTo>
                <a:cubicBezTo>
                  <a:pt x="4110284" y="35900"/>
                  <a:pt x="4111791" y="32926"/>
                  <a:pt x="4116827" y="33243"/>
                </a:cubicBezTo>
                <a:close/>
                <a:moveTo>
                  <a:pt x="4790791" y="32883"/>
                </a:moveTo>
                <a:cubicBezTo>
                  <a:pt x="4794283" y="33564"/>
                  <a:pt x="4799291" y="35328"/>
                  <a:pt x="4805816" y="38174"/>
                </a:cubicBezTo>
                <a:cubicBezTo>
                  <a:pt x="4817546" y="42089"/>
                  <a:pt x="4824885" y="47614"/>
                  <a:pt x="4827832" y="54748"/>
                </a:cubicBezTo>
                <a:cubicBezTo>
                  <a:pt x="4830779" y="61882"/>
                  <a:pt x="4830083" y="68507"/>
                  <a:pt x="4825745" y="74624"/>
                </a:cubicBezTo>
                <a:cubicBezTo>
                  <a:pt x="4821407" y="80740"/>
                  <a:pt x="4815642" y="80356"/>
                  <a:pt x="4808451" y="73473"/>
                </a:cubicBezTo>
                <a:cubicBezTo>
                  <a:pt x="4801259" y="66589"/>
                  <a:pt x="4795301" y="59046"/>
                  <a:pt x="4790576" y="50844"/>
                </a:cubicBezTo>
                <a:cubicBezTo>
                  <a:pt x="4785851" y="42641"/>
                  <a:pt x="4783947" y="37056"/>
                  <a:pt x="4784865" y="34087"/>
                </a:cubicBezTo>
                <a:cubicBezTo>
                  <a:pt x="4785323" y="32603"/>
                  <a:pt x="4787299" y="32202"/>
                  <a:pt x="4790791" y="32883"/>
                </a:cubicBezTo>
                <a:close/>
                <a:moveTo>
                  <a:pt x="3000091" y="32883"/>
                </a:moveTo>
                <a:cubicBezTo>
                  <a:pt x="3003582" y="33564"/>
                  <a:pt x="3008591" y="35328"/>
                  <a:pt x="3015115" y="38174"/>
                </a:cubicBezTo>
                <a:cubicBezTo>
                  <a:pt x="3026846" y="42089"/>
                  <a:pt x="3034185" y="47614"/>
                  <a:pt x="3037132" y="54748"/>
                </a:cubicBezTo>
                <a:cubicBezTo>
                  <a:pt x="3040078" y="61882"/>
                  <a:pt x="3039383" y="68507"/>
                  <a:pt x="3035045" y="74624"/>
                </a:cubicBezTo>
                <a:cubicBezTo>
                  <a:pt x="3030707" y="80740"/>
                  <a:pt x="3024942" y="80356"/>
                  <a:pt x="3017751" y="73473"/>
                </a:cubicBezTo>
                <a:cubicBezTo>
                  <a:pt x="3010559" y="66589"/>
                  <a:pt x="3004600" y="59046"/>
                  <a:pt x="2999876" y="50844"/>
                </a:cubicBezTo>
                <a:cubicBezTo>
                  <a:pt x="2995150" y="42641"/>
                  <a:pt x="2993247" y="37056"/>
                  <a:pt x="2994164" y="34087"/>
                </a:cubicBezTo>
                <a:cubicBezTo>
                  <a:pt x="2994623" y="32603"/>
                  <a:pt x="2996599" y="32202"/>
                  <a:pt x="3000091" y="32883"/>
                </a:cubicBezTo>
                <a:close/>
                <a:moveTo>
                  <a:pt x="1287308" y="31743"/>
                </a:moveTo>
                <a:cubicBezTo>
                  <a:pt x="1294464" y="30337"/>
                  <a:pt x="1301885" y="33123"/>
                  <a:pt x="1309571" y="40099"/>
                </a:cubicBezTo>
                <a:cubicBezTo>
                  <a:pt x="1317257" y="47076"/>
                  <a:pt x="1316056" y="52271"/>
                  <a:pt x="1305968" y="55684"/>
                </a:cubicBezTo>
                <a:cubicBezTo>
                  <a:pt x="1295879" y="59097"/>
                  <a:pt x="1269884" y="63621"/>
                  <a:pt x="1227982" y="69257"/>
                </a:cubicBezTo>
                <a:cubicBezTo>
                  <a:pt x="1236974" y="76957"/>
                  <a:pt x="1237637" y="83393"/>
                  <a:pt x="1229972" y="88562"/>
                </a:cubicBezTo>
                <a:cubicBezTo>
                  <a:pt x="1222307" y="93732"/>
                  <a:pt x="1209046" y="106936"/>
                  <a:pt x="1190189" y="128173"/>
                </a:cubicBezTo>
                <a:cubicBezTo>
                  <a:pt x="1218496" y="124617"/>
                  <a:pt x="1243122" y="121279"/>
                  <a:pt x="1264066" y="118160"/>
                </a:cubicBezTo>
                <a:cubicBezTo>
                  <a:pt x="1285010" y="115041"/>
                  <a:pt x="1299074" y="112105"/>
                  <a:pt x="1306258" y="109352"/>
                </a:cubicBezTo>
                <a:cubicBezTo>
                  <a:pt x="1313443" y="106599"/>
                  <a:pt x="1320391" y="106692"/>
                  <a:pt x="1327102" y="109632"/>
                </a:cubicBezTo>
                <a:cubicBezTo>
                  <a:pt x="1333813" y="112571"/>
                  <a:pt x="1341915" y="118272"/>
                  <a:pt x="1351409" y="126732"/>
                </a:cubicBezTo>
                <a:cubicBezTo>
                  <a:pt x="1360902" y="135193"/>
                  <a:pt x="1363106" y="142195"/>
                  <a:pt x="1358023" y="147737"/>
                </a:cubicBezTo>
                <a:cubicBezTo>
                  <a:pt x="1352939" y="153280"/>
                  <a:pt x="1349100" y="162325"/>
                  <a:pt x="1346504" y="174872"/>
                </a:cubicBezTo>
                <a:cubicBezTo>
                  <a:pt x="1343909" y="187420"/>
                  <a:pt x="1341700" y="203234"/>
                  <a:pt x="1339879" y="222313"/>
                </a:cubicBezTo>
                <a:cubicBezTo>
                  <a:pt x="1338058" y="241393"/>
                  <a:pt x="1334326" y="257049"/>
                  <a:pt x="1328683" y="269281"/>
                </a:cubicBezTo>
                <a:cubicBezTo>
                  <a:pt x="1323040" y="281513"/>
                  <a:pt x="1316056" y="290100"/>
                  <a:pt x="1307732" y="295040"/>
                </a:cubicBezTo>
                <a:cubicBezTo>
                  <a:pt x="1299407" y="299980"/>
                  <a:pt x="1293926" y="296101"/>
                  <a:pt x="1291287" y="283403"/>
                </a:cubicBezTo>
                <a:cubicBezTo>
                  <a:pt x="1288649" y="270704"/>
                  <a:pt x="1286333" y="261695"/>
                  <a:pt x="1284339" y="256375"/>
                </a:cubicBezTo>
                <a:cubicBezTo>
                  <a:pt x="1273728" y="255601"/>
                  <a:pt x="1252716" y="256565"/>
                  <a:pt x="1221303" y="259268"/>
                </a:cubicBezTo>
                <a:cubicBezTo>
                  <a:pt x="1189891" y="261971"/>
                  <a:pt x="1163437" y="264147"/>
                  <a:pt x="1141941" y="265796"/>
                </a:cubicBezTo>
                <a:cubicBezTo>
                  <a:pt x="1134757" y="283937"/>
                  <a:pt x="1128605" y="287744"/>
                  <a:pt x="1123485" y="277218"/>
                </a:cubicBezTo>
                <a:cubicBezTo>
                  <a:pt x="1118366" y="266693"/>
                  <a:pt x="1115351" y="251912"/>
                  <a:pt x="1114440" y="232875"/>
                </a:cubicBezTo>
                <a:cubicBezTo>
                  <a:pt x="1113530" y="213838"/>
                  <a:pt x="1111762" y="197297"/>
                  <a:pt x="1109138" y="183251"/>
                </a:cubicBezTo>
                <a:cubicBezTo>
                  <a:pt x="1106514" y="169204"/>
                  <a:pt x="1102692" y="156287"/>
                  <a:pt x="1097673" y="144500"/>
                </a:cubicBezTo>
                <a:cubicBezTo>
                  <a:pt x="1092654" y="132712"/>
                  <a:pt x="1094418" y="127521"/>
                  <a:pt x="1102964" y="128926"/>
                </a:cubicBezTo>
                <a:cubicBezTo>
                  <a:pt x="1111511" y="130332"/>
                  <a:pt x="1118154" y="131683"/>
                  <a:pt x="1122894" y="132981"/>
                </a:cubicBezTo>
                <a:cubicBezTo>
                  <a:pt x="1127633" y="134279"/>
                  <a:pt x="1143684" y="133694"/>
                  <a:pt x="1171045" y="131228"/>
                </a:cubicBezTo>
                <a:cubicBezTo>
                  <a:pt x="1183750" y="111754"/>
                  <a:pt x="1191214" y="98231"/>
                  <a:pt x="1193437" y="90659"/>
                </a:cubicBezTo>
                <a:cubicBezTo>
                  <a:pt x="1195659" y="83088"/>
                  <a:pt x="1196771" y="77201"/>
                  <a:pt x="1196771" y="73000"/>
                </a:cubicBezTo>
                <a:cubicBezTo>
                  <a:pt x="1192153" y="73846"/>
                  <a:pt x="1186758" y="74731"/>
                  <a:pt x="1180584" y="75656"/>
                </a:cubicBezTo>
                <a:cubicBezTo>
                  <a:pt x="1174411" y="76581"/>
                  <a:pt x="1169023" y="76800"/>
                  <a:pt x="1164419" y="76312"/>
                </a:cubicBezTo>
                <a:cubicBezTo>
                  <a:pt x="1159816" y="75825"/>
                  <a:pt x="1153707" y="71978"/>
                  <a:pt x="1146093" y="64772"/>
                </a:cubicBezTo>
                <a:cubicBezTo>
                  <a:pt x="1138478" y="57566"/>
                  <a:pt x="1143246" y="53963"/>
                  <a:pt x="1160397" y="53963"/>
                </a:cubicBezTo>
                <a:cubicBezTo>
                  <a:pt x="1174493" y="53963"/>
                  <a:pt x="1193075" y="51966"/>
                  <a:pt x="1216141" y="47972"/>
                </a:cubicBezTo>
                <a:cubicBezTo>
                  <a:pt x="1239207" y="43978"/>
                  <a:pt x="1255046" y="40626"/>
                  <a:pt x="1263657" y="37916"/>
                </a:cubicBezTo>
                <a:cubicBezTo>
                  <a:pt x="1272268" y="35206"/>
                  <a:pt x="1280152" y="33148"/>
                  <a:pt x="1287308" y="31743"/>
                </a:cubicBezTo>
                <a:close/>
                <a:moveTo>
                  <a:pt x="2045209" y="28344"/>
                </a:moveTo>
                <a:cubicBezTo>
                  <a:pt x="2054222" y="26509"/>
                  <a:pt x="2061152" y="28742"/>
                  <a:pt x="2065999" y="35045"/>
                </a:cubicBezTo>
                <a:cubicBezTo>
                  <a:pt x="2070846" y="41347"/>
                  <a:pt x="2067863" y="45796"/>
                  <a:pt x="2057050" y="48392"/>
                </a:cubicBezTo>
                <a:cubicBezTo>
                  <a:pt x="2046238" y="50987"/>
                  <a:pt x="2028248" y="54508"/>
                  <a:pt x="2003081" y="58953"/>
                </a:cubicBezTo>
                <a:cubicBezTo>
                  <a:pt x="2012087" y="62667"/>
                  <a:pt x="2014883" y="67005"/>
                  <a:pt x="2011470" y="71967"/>
                </a:cubicBezTo>
                <a:cubicBezTo>
                  <a:pt x="2008057" y="76929"/>
                  <a:pt x="2001661" y="85318"/>
                  <a:pt x="1992283" y="97134"/>
                </a:cubicBezTo>
                <a:cubicBezTo>
                  <a:pt x="2007182" y="93750"/>
                  <a:pt x="2017640" y="90430"/>
                  <a:pt x="2023656" y="87175"/>
                </a:cubicBezTo>
                <a:cubicBezTo>
                  <a:pt x="2029671" y="83920"/>
                  <a:pt x="2037870" y="85078"/>
                  <a:pt x="2048253" y="90649"/>
                </a:cubicBezTo>
                <a:cubicBezTo>
                  <a:pt x="2058635" y="96220"/>
                  <a:pt x="2062872" y="101440"/>
                  <a:pt x="2060965" y="106308"/>
                </a:cubicBezTo>
                <a:cubicBezTo>
                  <a:pt x="2059058" y="111177"/>
                  <a:pt x="2057480" y="115486"/>
                  <a:pt x="2056233" y="119236"/>
                </a:cubicBezTo>
                <a:cubicBezTo>
                  <a:pt x="2054985" y="122986"/>
                  <a:pt x="2054806" y="131787"/>
                  <a:pt x="2055695" y="145640"/>
                </a:cubicBezTo>
                <a:cubicBezTo>
                  <a:pt x="2056584" y="159493"/>
                  <a:pt x="2055910" y="173793"/>
                  <a:pt x="2053673" y="188542"/>
                </a:cubicBezTo>
                <a:cubicBezTo>
                  <a:pt x="2051436" y="203291"/>
                  <a:pt x="2046693" y="207016"/>
                  <a:pt x="2039444" y="199717"/>
                </a:cubicBezTo>
                <a:cubicBezTo>
                  <a:pt x="2032195" y="192418"/>
                  <a:pt x="2029022" y="186513"/>
                  <a:pt x="2029926" y="182003"/>
                </a:cubicBezTo>
                <a:cubicBezTo>
                  <a:pt x="2030829" y="177493"/>
                  <a:pt x="2031503" y="166379"/>
                  <a:pt x="2031948" y="148662"/>
                </a:cubicBezTo>
                <a:cubicBezTo>
                  <a:pt x="2032392" y="130945"/>
                  <a:pt x="2031908" y="119304"/>
                  <a:pt x="2030496" y="113740"/>
                </a:cubicBezTo>
                <a:cubicBezTo>
                  <a:pt x="2029083" y="108176"/>
                  <a:pt x="2024096" y="106656"/>
                  <a:pt x="2015535" y="109180"/>
                </a:cubicBezTo>
                <a:lnTo>
                  <a:pt x="1974752" y="116838"/>
                </a:lnTo>
                <a:cubicBezTo>
                  <a:pt x="1974752" y="129887"/>
                  <a:pt x="1974221" y="147665"/>
                  <a:pt x="1973160" y="170172"/>
                </a:cubicBezTo>
                <a:cubicBezTo>
                  <a:pt x="1972099" y="192679"/>
                  <a:pt x="1967571" y="200799"/>
                  <a:pt x="1959576" y="194533"/>
                </a:cubicBezTo>
                <a:cubicBezTo>
                  <a:pt x="1951582" y="188266"/>
                  <a:pt x="1948040" y="181619"/>
                  <a:pt x="1948950" y="174593"/>
                </a:cubicBezTo>
                <a:cubicBezTo>
                  <a:pt x="1949861" y="167566"/>
                  <a:pt x="1950761" y="156940"/>
                  <a:pt x="1951650" y="142714"/>
                </a:cubicBezTo>
                <a:cubicBezTo>
                  <a:pt x="1952539" y="128489"/>
                  <a:pt x="1951184" y="118013"/>
                  <a:pt x="1947584" y="111288"/>
                </a:cubicBezTo>
                <a:cubicBezTo>
                  <a:pt x="1943985" y="104562"/>
                  <a:pt x="1945813" y="101200"/>
                  <a:pt x="1953069" y="101200"/>
                </a:cubicBezTo>
                <a:cubicBezTo>
                  <a:pt x="1958002" y="101200"/>
                  <a:pt x="1961892" y="101422"/>
                  <a:pt x="1964739" y="101866"/>
                </a:cubicBezTo>
                <a:cubicBezTo>
                  <a:pt x="1967585" y="102311"/>
                  <a:pt x="1971446" y="101995"/>
                  <a:pt x="1976322" y="100920"/>
                </a:cubicBezTo>
                <a:cubicBezTo>
                  <a:pt x="1982359" y="79696"/>
                  <a:pt x="1984876" y="67242"/>
                  <a:pt x="1983872" y="63556"/>
                </a:cubicBezTo>
                <a:cubicBezTo>
                  <a:pt x="1978236" y="65320"/>
                  <a:pt x="1972891" y="66435"/>
                  <a:pt x="1967836" y="66901"/>
                </a:cubicBezTo>
                <a:cubicBezTo>
                  <a:pt x="1962781" y="67367"/>
                  <a:pt x="1956343" y="64887"/>
                  <a:pt x="1948520" y="59459"/>
                </a:cubicBezTo>
                <a:cubicBezTo>
                  <a:pt x="1940697" y="54031"/>
                  <a:pt x="1942716" y="50424"/>
                  <a:pt x="1954575" y="48639"/>
                </a:cubicBezTo>
                <a:cubicBezTo>
                  <a:pt x="1966434" y="46854"/>
                  <a:pt x="1977534" y="44609"/>
                  <a:pt x="1987873" y="41906"/>
                </a:cubicBezTo>
                <a:cubicBezTo>
                  <a:pt x="1998212" y="39203"/>
                  <a:pt x="2008100" y="36726"/>
                  <a:pt x="2017536" y="34475"/>
                </a:cubicBezTo>
                <a:cubicBezTo>
                  <a:pt x="2026972" y="32223"/>
                  <a:pt x="2036196" y="30180"/>
                  <a:pt x="2045209" y="28344"/>
                </a:cubicBezTo>
                <a:close/>
                <a:moveTo>
                  <a:pt x="3794390" y="27016"/>
                </a:moveTo>
                <a:cubicBezTo>
                  <a:pt x="3799741" y="27439"/>
                  <a:pt x="3804748" y="29233"/>
                  <a:pt x="3809412" y="32399"/>
                </a:cubicBezTo>
                <a:cubicBezTo>
                  <a:pt x="3818740" y="38730"/>
                  <a:pt x="3817740" y="44129"/>
                  <a:pt x="3806411" y="48596"/>
                </a:cubicBezTo>
                <a:cubicBezTo>
                  <a:pt x="3795083" y="53063"/>
                  <a:pt x="3778699" y="56831"/>
                  <a:pt x="3757260" y="59900"/>
                </a:cubicBezTo>
                <a:cubicBezTo>
                  <a:pt x="3766266" y="61506"/>
                  <a:pt x="3770095" y="64202"/>
                  <a:pt x="3768747" y="67988"/>
                </a:cubicBezTo>
                <a:cubicBezTo>
                  <a:pt x="3767399" y="71773"/>
                  <a:pt x="3766725" y="77890"/>
                  <a:pt x="3766725" y="86336"/>
                </a:cubicBezTo>
                <a:cubicBezTo>
                  <a:pt x="3781610" y="83855"/>
                  <a:pt x="3792017" y="80983"/>
                  <a:pt x="3797947" y="77721"/>
                </a:cubicBezTo>
                <a:cubicBezTo>
                  <a:pt x="3803877" y="74459"/>
                  <a:pt x="3811624" y="74986"/>
                  <a:pt x="3821189" y="79302"/>
                </a:cubicBezTo>
                <a:cubicBezTo>
                  <a:pt x="3830754" y="83618"/>
                  <a:pt x="3838014" y="88204"/>
                  <a:pt x="3842968" y="93058"/>
                </a:cubicBezTo>
                <a:cubicBezTo>
                  <a:pt x="3847923" y="97912"/>
                  <a:pt x="3848034" y="102931"/>
                  <a:pt x="3843301" y="108115"/>
                </a:cubicBezTo>
                <a:cubicBezTo>
                  <a:pt x="3838569" y="113299"/>
                  <a:pt x="3832152" y="124653"/>
                  <a:pt x="3824050" y="142177"/>
                </a:cubicBezTo>
                <a:cubicBezTo>
                  <a:pt x="3815948" y="159700"/>
                  <a:pt x="3808537" y="171449"/>
                  <a:pt x="3801819" y="177421"/>
                </a:cubicBezTo>
                <a:cubicBezTo>
                  <a:pt x="3795100" y="183394"/>
                  <a:pt x="3790028" y="181878"/>
                  <a:pt x="3786600" y="172872"/>
                </a:cubicBezTo>
                <a:cubicBezTo>
                  <a:pt x="3776333" y="174679"/>
                  <a:pt x="3768682" y="175898"/>
                  <a:pt x="3763649" y="176529"/>
                </a:cubicBezTo>
                <a:cubicBezTo>
                  <a:pt x="3762028" y="194511"/>
                  <a:pt x="3758551" y="210601"/>
                  <a:pt x="3753216" y="224798"/>
                </a:cubicBezTo>
                <a:cubicBezTo>
                  <a:pt x="3772747" y="238163"/>
                  <a:pt x="3791569" y="248603"/>
                  <a:pt x="3809681" y="256117"/>
                </a:cubicBezTo>
                <a:cubicBezTo>
                  <a:pt x="3827792" y="263631"/>
                  <a:pt x="3847431" y="268815"/>
                  <a:pt x="3868597" y="271669"/>
                </a:cubicBezTo>
                <a:cubicBezTo>
                  <a:pt x="3889764" y="274522"/>
                  <a:pt x="3892578" y="278789"/>
                  <a:pt x="3877040" y="284467"/>
                </a:cubicBezTo>
                <a:cubicBezTo>
                  <a:pt x="3861503" y="290146"/>
                  <a:pt x="3847407" y="293663"/>
                  <a:pt x="3834751" y="295018"/>
                </a:cubicBezTo>
                <a:cubicBezTo>
                  <a:pt x="3822096" y="296373"/>
                  <a:pt x="3811029" y="294706"/>
                  <a:pt x="3801550" y="290017"/>
                </a:cubicBezTo>
                <a:cubicBezTo>
                  <a:pt x="3792071" y="285328"/>
                  <a:pt x="3772518" y="270127"/>
                  <a:pt x="3742891" y="244415"/>
                </a:cubicBezTo>
                <a:cubicBezTo>
                  <a:pt x="3725153" y="267575"/>
                  <a:pt x="3704191" y="281689"/>
                  <a:pt x="3680006" y="286758"/>
                </a:cubicBezTo>
                <a:cubicBezTo>
                  <a:pt x="3655821" y="291828"/>
                  <a:pt x="3653330" y="288877"/>
                  <a:pt x="3672531" y="277907"/>
                </a:cubicBezTo>
                <a:cubicBezTo>
                  <a:pt x="3691733" y="266937"/>
                  <a:pt x="3709127" y="251076"/>
                  <a:pt x="3724715" y="230326"/>
                </a:cubicBezTo>
                <a:cubicBezTo>
                  <a:pt x="3717560" y="223815"/>
                  <a:pt x="3708077" y="216624"/>
                  <a:pt x="3696268" y="208751"/>
                </a:cubicBezTo>
                <a:cubicBezTo>
                  <a:pt x="3684458" y="200878"/>
                  <a:pt x="3673875" y="195633"/>
                  <a:pt x="3664518" y="193016"/>
                </a:cubicBezTo>
                <a:cubicBezTo>
                  <a:pt x="3655161" y="190399"/>
                  <a:pt x="3655344" y="186811"/>
                  <a:pt x="3665067" y="182250"/>
                </a:cubicBezTo>
                <a:cubicBezTo>
                  <a:pt x="3674789" y="177690"/>
                  <a:pt x="3684638" y="178877"/>
                  <a:pt x="3694611" y="185810"/>
                </a:cubicBezTo>
                <a:cubicBezTo>
                  <a:pt x="3704585" y="192744"/>
                  <a:pt x="3717100" y="201875"/>
                  <a:pt x="3732157" y="213204"/>
                </a:cubicBezTo>
                <a:cubicBezTo>
                  <a:pt x="3735313" y="204843"/>
                  <a:pt x="3737328" y="193199"/>
                  <a:pt x="3738202" y="178271"/>
                </a:cubicBezTo>
                <a:cubicBezTo>
                  <a:pt x="3733254" y="180078"/>
                  <a:pt x="3725217" y="181770"/>
                  <a:pt x="3714089" y="183347"/>
                </a:cubicBezTo>
                <a:cubicBezTo>
                  <a:pt x="3707421" y="193472"/>
                  <a:pt x="3701265" y="192030"/>
                  <a:pt x="3695622" y="179024"/>
                </a:cubicBezTo>
                <a:cubicBezTo>
                  <a:pt x="3689980" y="166017"/>
                  <a:pt x="3685376" y="153728"/>
                  <a:pt x="3681813" y="142155"/>
                </a:cubicBezTo>
                <a:cubicBezTo>
                  <a:pt x="3678249" y="130583"/>
                  <a:pt x="3673711" y="120415"/>
                  <a:pt x="3668197" y="111654"/>
                </a:cubicBezTo>
                <a:cubicBezTo>
                  <a:pt x="3662683" y="102892"/>
                  <a:pt x="3664451" y="98511"/>
                  <a:pt x="3673499" y="98511"/>
                </a:cubicBezTo>
                <a:cubicBezTo>
                  <a:pt x="3679694" y="98511"/>
                  <a:pt x="3685230" y="98507"/>
                  <a:pt x="3690105" y="98500"/>
                </a:cubicBezTo>
                <a:cubicBezTo>
                  <a:pt x="3694981" y="98493"/>
                  <a:pt x="3711916" y="96453"/>
                  <a:pt x="3740912" y="92380"/>
                </a:cubicBezTo>
                <a:cubicBezTo>
                  <a:pt x="3740912" y="81812"/>
                  <a:pt x="3739600" y="73100"/>
                  <a:pt x="3736976" y="66245"/>
                </a:cubicBezTo>
                <a:lnTo>
                  <a:pt x="3719875" y="68956"/>
                </a:lnTo>
                <a:cubicBezTo>
                  <a:pt x="3711845" y="69845"/>
                  <a:pt x="3703893" y="67941"/>
                  <a:pt x="3696020" y="63245"/>
                </a:cubicBezTo>
                <a:cubicBezTo>
                  <a:pt x="3688147" y="58548"/>
                  <a:pt x="3689080" y="54931"/>
                  <a:pt x="3698816" y="52393"/>
                </a:cubicBezTo>
                <a:cubicBezTo>
                  <a:pt x="3708554" y="49854"/>
                  <a:pt x="3721051" y="46624"/>
                  <a:pt x="3736309" y="42702"/>
                </a:cubicBezTo>
                <a:cubicBezTo>
                  <a:pt x="3751567" y="38780"/>
                  <a:pt x="3765233" y="34500"/>
                  <a:pt x="3777308" y="29861"/>
                </a:cubicBezTo>
                <a:cubicBezTo>
                  <a:pt x="3783345" y="27541"/>
                  <a:pt x="3789039" y="26593"/>
                  <a:pt x="3794390" y="27016"/>
                </a:cubicBezTo>
                <a:close/>
                <a:moveTo>
                  <a:pt x="1907677" y="25849"/>
                </a:moveTo>
                <a:cubicBezTo>
                  <a:pt x="1910244" y="25505"/>
                  <a:pt x="1912745" y="25698"/>
                  <a:pt x="1915179" y="26430"/>
                </a:cubicBezTo>
                <a:cubicBezTo>
                  <a:pt x="1920048" y="27892"/>
                  <a:pt x="1926468" y="30786"/>
                  <a:pt x="1934441" y="35109"/>
                </a:cubicBezTo>
                <a:cubicBezTo>
                  <a:pt x="1942415" y="39433"/>
                  <a:pt x="1944745" y="43588"/>
                  <a:pt x="1941432" y="47574"/>
                </a:cubicBezTo>
                <a:cubicBezTo>
                  <a:pt x="1938120" y="51561"/>
                  <a:pt x="1935420" y="57301"/>
                  <a:pt x="1933334" y="64793"/>
                </a:cubicBezTo>
                <a:cubicBezTo>
                  <a:pt x="1931247" y="72286"/>
                  <a:pt x="1928587" y="82970"/>
                  <a:pt x="1925353" y="96844"/>
                </a:cubicBezTo>
                <a:cubicBezTo>
                  <a:pt x="1922120" y="110718"/>
                  <a:pt x="1918162" y="120559"/>
                  <a:pt x="1913480" y="126367"/>
                </a:cubicBezTo>
                <a:cubicBezTo>
                  <a:pt x="1908798" y="132174"/>
                  <a:pt x="1904062" y="131034"/>
                  <a:pt x="1899272" y="122946"/>
                </a:cubicBezTo>
                <a:lnTo>
                  <a:pt x="1871631" y="129034"/>
                </a:lnTo>
                <a:cubicBezTo>
                  <a:pt x="1870656" y="134870"/>
                  <a:pt x="1867659" y="137789"/>
                  <a:pt x="1862640" y="137789"/>
                </a:cubicBezTo>
                <a:cubicBezTo>
                  <a:pt x="1858467" y="137789"/>
                  <a:pt x="1855384" y="131830"/>
                  <a:pt x="1853391" y="119913"/>
                </a:cubicBezTo>
                <a:cubicBezTo>
                  <a:pt x="1851397" y="107997"/>
                  <a:pt x="1848641" y="94997"/>
                  <a:pt x="1845120" y="80915"/>
                </a:cubicBezTo>
                <a:cubicBezTo>
                  <a:pt x="1841599" y="66833"/>
                  <a:pt x="1838226" y="56795"/>
                  <a:pt x="1834999" y="50801"/>
                </a:cubicBezTo>
                <a:cubicBezTo>
                  <a:pt x="1831773" y="44807"/>
                  <a:pt x="1834232" y="41810"/>
                  <a:pt x="1842377" y="41810"/>
                </a:cubicBezTo>
                <a:lnTo>
                  <a:pt x="1855886" y="41810"/>
                </a:lnTo>
                <a:cubicBezTo>
                  <a:pt x="1859012" y="41810"/>
                  <a:pt x="1865759" y="40300"/>
                  <a:pt x="1876127" y="37282"/>
                </a:cubicBezTo>
                <a:cubicBezTo>
                  <a:pt x="1886495" y="34263"/>
                  <a:pt x="1894378" y="31334"/>
                  <a:pt x="1899778" y="28495"/>
                </a:cubicBezTo>
                <a:cubicBezTo>
                  <a:pt x="1902477" y="27075"/>
                  <a:pt x="1905110" y="26193"/>
                  <a:pt x="1907677" y="25849"/>
                </a:cubicBezTo>
                <a:close/>
                <a:moveTo>
                  <a:pt x="5067651" y="20805"/>
                </a:moveTo>
                <a:cubicBezTo>
                  <a:pt x="5071522" y="20658"/>
                  <a:pt x="5076415" y="20927"/>
                  <a:pt x="5082331" y="21611"/>
                </a:cubicBezTo>
                <a:cubicBezTo>
                  <a:pt x="5094376" y="22630"/>
                  <a:pt x="5103196" y="25709"/>
                  <a:pt x="5108788" y="30850"/>
                </a:cubicBezTo>
                <a:cubicBezTo>
                  <a:pt x="5114381" y="35991"/>
                  <a:pt x="5116055" y="43401"/>
                  <a:pt x="5113811" y="53081"/>
                </a:cubicBezTo>
                <a:cubicBezTo>
                  <a:pt x="5111567" y="62761"/>
                  <a:pt x="5104368" y="64535"/>
                  <a:pt x="5092214" y="58405"/>
                </a:cubicBezTo>
                <a:cubicBezTo>
                  <a:pt x="5080061" y="52274"/>
                  <a:pt x="5069461" y="43925"/>
                  <a:pt x="5060412" y="33356"/>
                </a:cubicBezTo>
                <a:cubicBezTo>
                  <a:pt x="5053625" y="25429"/>
                  <a:pt x="5056039" y="21246"/>
                  <a:pt x="5067651" y="20805"/>
                </a:cubicBezTo>
                <a:close/>
                <a:moveTo>
                  <a:pt x="67026" y="20805"/>
                </a:moveTo>
                <a:cubicBezTo>
                  <a:pt x="70897" y="20658"/>
                  <a:pt x="75791" y="20927"/>
                  <a:pt x="81706" y="21611"/>
                </a:cubicBezTo>
                <a:cubicBezTo>
                  <a:pt x="93752" y="22630"/>
                  <a:pt x="102571" y="25709"/>
                  <a:pt x="108163" y="30850"/>
                </a:cubicBezTo>
                <a:cubicBezTo>
                  <a:pt x="113756" y="35991"/>
                  <a:pt x="115430" y="43401"/>
                  <a:pt x="113186" y="53081"/>
                </a:cubicBezTo>
                <a:cubicBezTo>
                  <a:pt x="110942" y="62761"/>
                  <a:pt x="103743" y="64535"/>
                  <a:pt x="91590" y="58405"/>
                </a:cubicBezTo>
                <a:cubicBezTo>
                  <a:pt x="79436" y="52274"/>
                  <a:pt x="68835" y="43925"/>
                  <a:pt x="59787" y="33356"/>
                </a:cubicBezTo>
                <a:cubicBezTo>
                  <a:pt x="53000" y="25429"/>
                  <a:pt x="55413" y="21246"/>
                  <a:pt x="67026" y="20805"/>
                </a:cubicBezTo>
                <a:close/>
                <a:moveTo>
                  <a:pt x="3645839" y="18581"/>
                </a:moveTo>
                <a:cubicBezTo>
                  <a:pt x="3649946" y="18630"/>
                  <a:pt x="3656556" y="21289"/>
                  <a:pt x="3665669" y="26559"/>
                </a:cubicBezTo>
                <a:cubicBezTo>
                  <a:pt x="3677242" y="36009"/>
                  <a:pt x="3680637" y="43383"/>
                  <a:pt x="3675854" y="48682"/>
                </a:cubicBezTo>
                <a:cubicBezTo>
                  <a:pt x="3671072" y="53981"/>
                  <a:pt x="3665565" y="62635"/>
                  <a:pt x="3659334" y="74645"/>
                </a:cubicBezTo>
                <a:cubicBezTo>
                  <a:pt x="3653104" y="86655"/>
                  <a:pt x="3645256" y="99938"/>
                  <a:pt x="3635791" y="114493"/>
                </a:cubicBezTo>
                <a:cubicBezTo>
                  <a:pt x="3647493" y="123197"/>
                  <a:pt x="3652207" y="132508"/>
                  <a:pt x="3649934" y="142424"/>
                </a:cubicBezTo>
                <a:cubicBezTo>
                  <a:pt x="3647662" y="152340"/>
                  <a:pt x="3646755" y="175525"/>
                  <a:pt x="3647213" y="211978"/>
                </a:cubicBezTo>
                <a:cubicBezTo>
                  <a:pt x="3647673" y="248430"/>
                  <a:pt x="3645468" y="272622"/>
                  <a:pt x="3640599" y="284553"/>
                </a:cubicBezTo>
                <a:cubicBezTo>
                  <a:pt x="3635731" y="296485"/>
                  <a:pt x="3630084" y="295534"/>
                  <a:pt x="3623659" y="281703"/>
                </a:cubicBezTo>
                <a:cubicBezTo>
                  <a:pt x="3617235" y="267872"/>
                  <a:pt x="3615149" y="256784"/>
                  <a:pt x="3617400" y="248438"/>
                </a:cubicBezTo>
                <a:cubicBezTo>
                  <a:pt x="3619652" y="240092"/>
                  <a:pt x="3621451" y="228057"/>
                  <a:pt x="3622799" y="212333"/>
                </a:cubicBezTo>
                <a:cubicBezTo>
                  <a:pt x="3624147" y="196609"/>
                  <a:pt x="3624821" y="178479"/>
                  <a:pt x="3624821" y="157944"/>
                </a:cubicBezTo>
                <a:cubicBezTo>
                  <a:pt x="3624821" y="139000"/>
                  <a:pt x="3624857" y="129134"/>
                  <a:pt x="3624929" y="128346"/>
                </a:cubicBezTo>
                <a:cubicBezTo>
                  <a:pt x="3618920" y="138197"/>
                  <a:pt x="3611327" y="147712"/>
                  <a:pt x="3602149" y="156890"/>
                </a:cubicBezTo>
                <a:cubicBezTo>
                  <a:pt x="3592972" y="166067"/>
                  <a:pt x="3582084" y="173951"/>
                  <a:pt x="3569486" y="180540"/>
                </a:cubicBezTo>
                <a:cubicBezTo>
                  <a:pt x="3556888" y="187130"/>
                  <a:pt x="3555859" y="183885"/>
                  <a:pt x="3566399" y="170807"/>
                </a:cubicBezTo>
                <a:cubicBezTo>
                  <a:pt x="3576939" y="157729"/>
                  <a:pt x="3587554" y="143399"/>
                  <a:pt x="3598245" y="127819"/>
                </a:cubicBezTo>
                <a:cubicBezTo>
                  <a:pt x="3608936" y="112238"/>
                  <a:pt x="3619189" y="94004"/>
                  <a:pt x="3629005" y="73118"/>
                </a:cubicBezTo>
                <a:cubicBezTo>
                  <a:pt x="3638821" y="52231"/>
                  <a:pt x="3642829" y="36615"/>
                  <a:pt x="3641029" y="26268"/>
                </a:cubicBezTo>
                <a:cubicBezTo>
                  <a:pt x="3640129" y="21095"/>
                  <a:pt x="3641733" y="18533"/>
                  <a:pt x="3645839" y="18581"/>
                </a:cubicBezTo>
                <a:close/>
                <a:moveTo>
                  <a:pt x="3300424" y="14975"/>
                </a:moveTo>
                <a:cubicBezTo>
                  <a:pt x="3309200" y="16890"/>
                  <a:pt x="3316424" y="20027"/>
                  <a:pt x="3322096" y="24386"/>
                </a:cubicBezTo>
                <a:cubicBezTo>
                  <a:pt x="3327767" y="28746"/>
                  <a:pt x="3328843" y="31933"/>
                  <a:pt x="3325322" y="33948"/>
                </a:cubicBezTo>
                <a:cubicBezTo>
                  <a:pt x="3321802" y="35962"/>
                  <a:pt x="3318615" y="38124"/>
                  <a:pt x="3315761" y="40433"/>
                </a:cubicBezTo>
                <a:cubicBezTo>
                  <a:pt x="3320479" y="40519"/>
                  <a:pt x="3328445" y="38967"/>
                  <a:pt x="3339659" y="35776"/>
                </a:cubicBezTo>
                <a:cubicBezTo>
                  <a:pt x="3350873" y="32585"/>
                  <a:pt x="3359366" y="34890"/>
                  <a:pt x="3365138" y="42691"/>
                </a:cubicBezTo>
                <a:cubicBezTo>
                  <a:pt x="3370910" y="50493"/>
                  <a:pt x="3365675" y="55694"/>
                  <a:pt x="3349435" y="58297"/>
                </a:cubicBezTo>
                <a:cubicBezTo>
                  <a:pt x="3333195" y="60900"/>
                  <a:pt x="3318930" y="60853"/>
                  <a:pt x="3306640" y="58157"/>
                </a:cubicBezTo>
                <a:lnTo>
                  <a:pt x="3298895" y="66444"/>
                </a:lnTo>
                <a:lnTo>
                  <a:pt x="3301542" y="66181"/>
                </a:lnTo>
                <a:cubicBezTo>
                  <a:pt x="3309272" y="67142"/>
                  <a:pt x="3316722" y="69436"/>
                  <a:pt x="3323892" y="73064"/>
                </a:cubicBezTo>
                <a:cubicBezTo>
                  <a:pt x="3331062" y="76692"/>
                  <a:pt x="3333758" y="82762"/>
                  <a:pt x="3331980" y="91273"/>
                </a:cubicBezTo>
                <a:cubicBezTo>
                  <a:pt x="3330202" y="99783"/>
                  <a:pt x="3325459" y="102085"/>
                  <a:pt x="3317750" y="98177"/>
                </a:cubicBezTo>
                <a:cubicBezTo>
                  <a:pt x="3310043" y="94270"/>
                  <a:pt x="3303278" y="88924"/>
                  <a:pt x="3297456" y="82141"/>
                </a:cubicBezTo>
                <a:cubicBezTo>
                  <a:pt x="3296204" y="79241"/>
                  <a:pt x="3295351" y="76733"/>
                  <a:pt x="3294896" y="74618"/>
                </a:cubicBezTo>
                <a:lnTo>
                  <a:pt x="3294771" y="70856"/>
                </a:lnTo>
                <a:lnTo>
                  <a:pt x="3287583" y="78546"/>
                </a:lnTo>
                <a:cubicBezTo>
                  <a:pt x="3280420" y="84324"/>
                  <a:pt x="3272446" y="89082"/>
                  <a:pt x="3263663" y="92821"/>
                </a:cubicBezTo>
                <a:cubicBezTo>
                  <a:pt x="3246096" y="100300"/>
                  <a:pt x="3243013" y="97966"/>
                  <a:pt x="3254413" y="85820"/>
                </a:cubicBezTo>
                <a:cubicBezTo>
                  <a:pt x="3265814" y="73673"/>
                  <a:pt x="3275261" y="61750"/>
                  <a:pt x="3282753" y="50048"/>
                </a:cubicBezTo>
                <a:cubicBezTo>
                  <a:pt x="3290246" y="38346"/>
                  <a:pt x="3292871" y="29097"/>
                  <a:pt x="3290626" y="22300"/>
                </a:cubicBezTo>
                <a:cubicBezTo>
                  <a:pt x="3288382" y="15502"/>
                  <a:pt x="3291648" y="13061"/>
                  <a:pt x="3300424" y="14975"/>
                </a:cubicBezTo>
                <a:close/>
                <a:moveTo>
                  <a:pt x="5445932" y="12752"/>
                </a:moveTo>
                <a:cubicBezTo>
                  <a:pt x="5447757" y="12123"/>
                  <a:pt x="5450720" y="12161"/>
                  <a:pt x="5454821" y="12867"/>
                </a:cubicBezTo>
                <a:cubicBezTo>
                  <a:pt x="5463023" y="14280"/>
                  <a:pt x="5469799" y="16463"/>
                  <a:pt x="5475148" y="19417"/>
                </a:cubicBezTo>
                <a:cubicBezTo>
                  <a:pt x="5480497" y="22371"/>
                  <a:pt x="5481942" y="25655"/>
                  <a:pt x="5479482" y="29269"/>
                </a:cubicBezTo>
                <a:cubicBezTo>
                  <a:pt x="5477023" y="32883"/>
                  <a:pt x="5474209" y="36618"/>
                  <a:pt x="5471040" y="40476"/>
                </a:cubicBezTo>
                <a:cubicBezTo>
                  <a:pt x="5473965" y="40476"/>
                  <a:pt x="5480974" y="38447"/>
                  <a:pt x="5492066" y="34388"/>
                </a:cubicBezTo>
                <a:cubicBezTo>
                  <a:pt x="5503158" y="30330"/>
                  <a:pt x="5511425" y="31614"/>
                  <a:pt x="5516867" y="38239"/>
                </a:cubicBezTo>
                <a:cubicBezTo>
                  <a:pt x="5522309" y="44864"/>
                  <a:pt x="5520674" y="49603"/>
                  <a:pt x="5511963" y="52457"/>
                </a:cubicBezTo>
                <a:cubicBezTo>
                  <a:pt x="5503251" y="55311"/>
                  <a:pt x="5494167" y="57197"/>
                  <a:pt x="5484709" y="58114"/>
                </a:cubicBezTo>
                <a:cubicBezTo>
                  <a:pt x="5475252" y="59032"/>
                  <a:pt x="5468100" y="58595"/>
                  <a:pt x="5463253" y="56802"/>
                </a:cubicBezTo>
                <a:cubicBezTo>
                  <a:pt x="5453272" y="72232"/>
                  <a:pt x="5439674" y="84862"/>
                  <a:pt x="5422458" y="94693"/>
                </a:cubicBezTo>
                <a:cubicBezTo>
                  <a:pt x="5405243" y="104523"/>
                  <a:pt x="5400532" y="104512"/>
                  <a:pt x="5408326" y="94660"/>
                </a:cubicBezTo>
                <a:cubicBezTo>
                  <a:pt x="5416120" y="84809"/>
                  <a:pt x="5422458" y="76330"/>
                  <a:pt x="5427341" y="69224"/>
                </a:cubicBezTo>
                <a:cubicBezTo>
                  <a:pt x="5432224" y="62119"/>
                  <a:pt x="5436426" y="54830"/>
                  <a:pt x="5439946" y="47359"/>
                </a:cubicBezTo>
                <a:cubicBezTo>
                  <a:pt x="5443467" y="39888"/>
                  <a:pt x="5445227" y="34008"/>
                  <a:pt x="5445227" y="29721"/>
                </a:cubicBezTo>
                <a:cubicBezTo>
                  <a:pt x="5445227" y="24931"/>
                  <a:pt x="5444775" y="20572"/>
                  <a:pt x="5443872" y="16642"/>
                </a:cubicBezTo>
                <a:cubicBezTo>
                  <a:pt x="5443420" y="14678"/>
                  <a:pt x="5444107" y="13381"/>
                  <a:pt x="5445932" y="12752"/>
                </a:cubicBezTo>
                <a:close/>
                <a:moveTo>
                  <a:pt x="445307" y="12752"/>
                </a:moveTo>
                <a:cubicBezTo>
                  <a:pt x="447131" y="12123"/>
                  <a:pt x="450094" y="12161"/>
                  <a:pt x="454196" y="12867"/>
                </a:cubicBezTo>
                <a:cubicBezTo>
                  <a:pt x="462399" y="14280"/>
                  <a:pt x="469174" y="16463"/>
                  <a:pt x="474523" y="19417"/>
                </a:cubicBezTo>
                <a:cubicBezTo>
                  <a:pt x="479872" y="22371"/>
                  <a:pt x="481317" y="25655"/>
                  <a:pt x="478857" y="29269"/>
                </a:cubicBezTo>
                <a:cubicBezTo>
                  <a:pt x="476398" y="32883"/>
                  <a:pt x="473584" y="36618"/>
                  <a:pt x="470415" y="40476"/>
                </a:cubicBezTo>
                <a:cubicBezTo>
                  <a:pt x="473340" y="40476"/>
                  <a:pt x="480349" y="38447"/>
                  <a:pt x="491441" y="34388"/>
                </a:cubicBezTo>
                <a:cubicBezTo>
                  <a:pt x="502533" y="30330"/>
                  <a:pt x="510800" y="31614"/>
                  <a:pt x="516242" y="38239"/>
                </a:cubicBezTo>
                <a:cubicBezTo>
                  <a:pt x="521684" y="44864"/>
                  <a:pt x="520050" y="49603"/>
                  <a:pt x="511338" y="52457"/>
                </a:cubicBezTo>
                <a:cubicBezTo>
                  <a:pt x="502626" y="55311"/>
                  <a:pt x="493542" y="57197"/>
                  <a:pt x="484084" y="58114"/>
                </a:cubicBezTo>
                <a:cubicBezTo>
                  <a:pt x="474627" y="59032"/>
                  <a:pt x="467475" y="58595"/>
                  <a:pt x="462628" y="56802"/>
                </a:cubicBezTo>
                <a:cubicBezTo>
                  <a:pt x="452647" y="72232"/>
                  <a:pt x="439049" y="84862"/>
                  <a:pt x="421834" y="94693"/>
                </a:cubicBezTo>
                <a:cubicBezTo>
                  <a:pt x="404618" y="104523"/>
                  <a:pt x="399907" y="104512"/>
                  <a:pt x="407701" y="94660"/>
                </a:cubicBezTo>
                <a:cubicBezTo>
                  <a:pt x="415495" y="84809"/>
                  <a:pt x="421834" y="76330"/>
                  <a:pt x="426716" y="69224"/>
                </a:cubicBezTo>
                <a:cubicBezTo>
                  <a:pt x="431599" y="62119"/>
                  <a:pt x="435801" y="54830"/>
                  <a:pt x="439321" y="47359"/>
                </a:cubicBezTo>
                <a:cubicBezTo>
                  <a:pt x="442842" y="39888"/>
                  <a:pt x="444602" y="34008"/>
                  <a:pt x="444602" y="29721"/>
                </a:cubicBezTo>
                <a:cubicBezTo>
                  <a:pt x="444602" y="24931"/>
                  <a:pt x="444150" y="20572"/>
                  <a:pt x="443247" y="16642"/>
                </a:cubicBezTo>
                <a:cubicBezTo>
                  <a:pt x="442795" y="14678"/>
                  <a:pt x="443482" y="13381"/>
                  <a:pt x="445307" y="12752"/>
                </a:cubicBezTo>
                <a:close/>
                <a:moveTo>
                  <a:pt x="3401587" y="12244"/>
                </a:moveTo>
                <a:cubicBezTo>
                  <a:pt x="3409417" y="14144"/>
                  <a:pt x="3415967" y="16893"/>
                  <a:pt x="3421237" y="20493"/>
                </a:cubicBezTo>
                <a:lnTo>
                  <a:pt x="3424939" y="29114"/>
                </a:lnTo>
                <a:lnTo>
                  <a:pt x="3453050" y="26322"/>
                </a:lnTo>
                <a:cubicBezTo>
                  <a:pt x="3463153" y="24042"/>
                  <a:pt x="3471818" y="26573"/>
                  <a:pt x="3479046" y="33915"/>
                </a:cubicBezTo>
                <a:cubicBezTo>
                  <a:pt x="3486273" y="41257"/>
                  <a:pt x="3480153" y="46234"/>
                  <a:pt x="3460687" y="48843"/>
                </a:cubicBezTo>
                <a:cubicBezTo>
                  <a:pt x="3441220" y="51453"/>
                  <a:pt x="3425342" y="50959"/>
                  <a:pt x="3413052" y="47359"/>
                </a:cubicBezTo>
                <a:cubicBezTo>
                  <a:pt x="3402096" y="62072"/>
                  <a:pt x="3388964" y="73397"/>
                  <a:pt x="3373656" y="81335"/>
                </a:cubicBezTo>
                <a:cubicBezTo>
                  <a:pt x="3358348" y="89272"/>
                  <a:pt x="3355268" y="87404"/>
                  <a:pt x="3364417" y="75731"/>
                </a:cubicBezTo>
                <a:cubicBezTo>
                  <a:pt x="3373567" y="64058"/>
                  <a:pt x="3380765" y="53680"/>
                  <a:pt x="3386013" y="44595"/>
                </a:cubicBezTo>
                <a:cubicBezTo>
                  <a:pt x="3391262" y="35511"/>
                  <a:pt x="3393212" y="27373"/>
                  <a:pt x="3391864" y="20181"/>
                </a:cubicBezTo>
                <a:cubicBezTo>
                  <a:pt x="3390517" y="12989"/>
                  <a:pt x="3393757" y="10344"/>
                  <a:pt x="3401587" y="12244"/>
                </a:cubicBezTo>
                <a:close/>
                <a:moveTo>
                  <a:pt x="4706201" y="10415"/>
                </a:moveTo>
                <a:cubicBezTo>
                  <a:pt x="4707584" y="10266"/>
                  <a:pt x="4709365" y="10431"/>
                  <a:pt x="4711547" y="10910"/>
                </a:cubicBezTo>
                <a:cubicBezTo>
                  <a:pt x="4720273" y="12824"/>
                  <a:pt x="4728174" y="15617"/>
                  <a:pt x="4735251" y="19288"/>
                </a:cubicBezTo>
                <a:cubicBezTo>
                  <a:pt x="4742328" y="22959"/>
                  <a:pt x="4744067" y="28911"/>
                  <a:pt x="4740467" y="37142"/>
                </a:cubicBezTo>
                <a:cubicBezTo>
                  <a:pt x="4736868" y="45373"/>
                  <a:pt x="4735068" y="64023"/>
                  <a:pt x="4735068" y="93090"/>
                </a:cubicBezTo>
                <a:cubicBezTo>
                  <a:pt x="4738696" y="92287"/>
                  <a:pt x="4743038" y="90961"/>
                  <a:pt x="4748093" y="89111"/>
                </a:cubicBezTo>
                <a:cubicBezTo>
                  <a:pt x="4753148" y="87261"/>
                  <a:pt x="4758539" y="88014"/>
                  <a:pt x="4764269" y="91369"/>
                </a:cubicBezTo>
                <a:cubicBezTo>
                  <a:pt x="4769997" y="94725"/>
                  <a:pt x="4771983" y="98450"/>
                  <a:pt x="4770227" y="102544"/>
                </a:cubicBezTo>
                <a:cubicBezTo>
                  <a:pt x="4768470" y="106638"/>
                  <a:pt x="4756658" y="112629"/>
                  <a:pt x="4734789" y="120516"/>
                </a:cubicBezTo>
                <a:cubicBezTo>
                  <a:pt x="4734072" y="129106"/>
                  <a:pt x="4733713" y="137624"/>
                  <a:pt x="4733713" y="146070"/>
                </a:cubicBezTo>
                <a:cubicBezTo>
                  <a:pt x="4744425" y="146844"/>
                  <a:pt x="4753850" y="149013"/>
                  <a:pt x="4761989" y="152577"/>
                </a:cubicBezTo>
                <a:cubicBezTo>
                  <a:pt x="4770127" y="156140"/>
                  <a:pt x="4773902" y="162665"/>
                  <a:pt x="4773314" y="172151"/>
                </a:cubicBezTo>
                <a:cubicBezTo>
                  <a:pt x="4772726" y="181637"/>
                  <a:pt x="4766885" y="183778"/>
                  <a:pt x="4755794" y="178572"/>
                </a:cubicBezTo>
                <a:cubicBezTo>
                  <a:pt x="4744701" y="173367"/>
                  <a:pt x="4737341" y="166971"/>
                  <a:pt x="4733713" y="159385"/>
                </a:cubicBezTo>
                <a:cubicBezTo>
                  <a:pt x="4733713" y="188094"/>
                  <a:pt x="4733932" y="211515"/>
                  <a:pt x="4734369" y="229648"/>
                </a:cubicBezTo>
                <a:cubicBezTo>
                  <a:pt x="4734807" y="247782"/>
                  <a:pt x="4734312" y="263262"/>
                  <a:pt x="4732885" y="276089"/>
                </a:cubicBezTo>
                <a:cubicBezTo>
                  <a:pt x="4731458" y="288916"/>
                  <a:pt x="4728421" y="296517"/>
                  <a:pt x="4723775" y="298890"/>
                </a:cubicBezTo>
                <a:cubicBezTo>
                  <a:pt x="4719129" y="301263"/>
                  <a:pt x="4715160" y="298700"/>
                  <a:pt x="4711869" y="291200"/>
                </a:cubicBezTo>
                <a:cubicBezTo>
                  <a:pt x="4708578" y="283700"/>
                  <a:pt x="4705968" y="277918"/>
                  <a:pt x="4704040" y="273852"/>
                </a:cubicBezTo>
                <a:cubicBezTo>
                  <a:pt x="4702111" y="269787"/>
                  <a:pt x="4702727" y="263319"/>
                  <a:pt x="4705889" y="254450"/>
                </a:cubicBezTo>
                <a:cubicBezTo>
                  <a:pt x="4709051" y="245580"/>
                  <a:pt x="4710851" y="233355"/>
                  <a:pt x="4711289" y="217775"/>
                </a:cubicBezTo>
                <a:cubicBezTo>
                  <a:pt x="4711726" y="202194"/>
                  <a:pt x="4711945" y="182279"/>
                  <a:pt x="4711945" y="158030"/>
                </a:cubicBezTo>
                <a:cubicBezTo>
                  <a:pt x="4704316" y="178565"/>
                  <a:pt x="4695708" y="194540"/>
                  <a:pt x="4686121" y="205955"/>
                </a:cubicBezTo>
                <a:cubicBezTo>
                  <a:pt x="4676535" y="217370"/>
                  <a:pt x="4664270" y="227307"/>
                  <a:pt x="4649328" y="235768"/>
                </a:cubicBezTo>
                <a:cubicBezTo>
                  <a:pt x="4634386" y="244229"/>
                  <a:pt x="4632615" y="241719"/>
                  <a:pt x="4644015" y="228239"/>
                </a:cubicBezTo>
                <a:cubicBezTo>
                  <a:pt x="4655415" y="214760"/>
                  <a:pt x="4667357" y="196877"/>
                  <a:pt x="4679840" y="174593"/>
                </a:cubicBezTo>
                <a:cubicBezTo>
                  <a:pt x="4692324" y="152308"/>
                  <a:pt x="4701225" y="135989"/>
                  <a:pt x="4706546" y="125635"/>
                </a:cubicBezTo>
                <a:cubicBezTo>
                  <a:pt x="4701598" y="127442"/>
                  <a:pt x="4695331" y="128346"/>
                  <a:pt x="4687745" y="128346"/>
                </a:cubicBezTo>
                <a:cubicBezTo>
                  <a:pt x="4680074" y="128346"/>
                  <a:pt x="4672516" y="126775"/>
                  <a:pt x="4665074" y="123635"/>
                </a:cubicBezTo>
                <a:cubicBezTo>
                  <a:pt x="4657631" y="120494"/>
                  <a:pt x="4659933" y="117365"/>
                  <a:pt x="4671978" y="114246"/>
                </a:cubicBezTo>
                <a:cubicBezTo>
                  <a:pt x="4684024" y="111127"/>
                  <a:pt x="4697346" y="106319"/>
                  <a:pt x="4711945" y="99823"/>
                </a:cubicBezTo>
                <a:cubicBezTo>
                  <a:pt x="4711945" y="77510"/>
                  <a:pt x="4711729" y="60696"/>
                  <a:pt x="4711299" y="49381"/>
                </a:cubicBezTo>
                <a:cubicBezTo>
                  <a:pt x="4710869" y="38067"/>
                  <a:pt x="4708621" y="28348"/>
                  <a:pt x="4704556" y="20224"/>
                </a:cubicBezTo>
                <a:cubicBezTo>
                  <a:pt x="4701507" y="14131"/>
                  <a:pt x="4702055" y="10862"/>
                  <a:pt x="4706201" y="10415"/>
                </a:cubicBezTo>
                <a:close/>
                <a:moveTo>
                  <a:pt x="2915502" y="10415"/>
                </a:moveTo>
                <a:cubicBezTo>
                  <a:pt x="2916883" y="10266"/>
                  <a:pt x="2918665" y="10431"/>
                  <a:pt x="2920847" y="10910"/>
                </a:cubicBezTo>
                <a:cubicBezTo>
                  <a:pt x="2929572" y="12824"/>
                  <a:pt x="2937474" y="15617"/>
                  <a:pt x="2944551" y="19288"/>
                </a:cubicBezTo>
                <a:cubicBezTo>
                  <a:pt x="2951628" y="22959"/>
                  <a:pt x="2953367" y="28911"/>
                  <a:pt x="2949767" y="37142"/>
                </a:cubicBezTo>
                <a:cubicBezTo>
                  <a:pt x="2946168" y="45373"/>
                  <a:pt x="2944368" y="64023"/>
                  <a:pt x="2944368" y="93090"/>
                </a:cubicBezTo>
                <a:cubicBezTo>
                  <a:pt x="2947996" y="92287"/>
                  <a:pt x="2952338" y="90961"/>
                  <a:pt x="2957393" y="89111"/>
                </a:cubicBezTo>
                <a:cubicBezTo>
                  <a:pt x="2962448" y="87261"/>
                  <a:pt x="2967839" y="88014"/>
                  <a:pt x="2973569" y="91369"/>
                </a:cubicBezTo>
                <a:cubicBezTo>
                  <a:pt x="2979297" y="94725"/>
                  <a:pt x="2981283" y="98450"/>
                  <a:pt x="2979527" y="102544"/>
                </a:cubicBezTo>
                <a:cubicBezTo>
                  <a:pt x="2977770" y="106638"/>
                  <a:pt x="2965957" y="112629"/>
                  <a:pt x="2944088" y="120516"/>
                </a:cubicBezTo>
                <a:cubicBezTo>
                  <a:pt x="2943371" y="129106"/>
                  <a:pt x="2943013" y="137624"/>
                  <a:pt x="2943013" y="146070"/>
                </a:cubicBezTo>
                <a:cubicBezTo>
                  <a:pt x="2953725" y="146844"/>
                  <a:pt x="2963150" y="149013"/>
                  <a:pt x="2971289" y="152577"/>
                </a:cubicBezTo>
                <a:cubicBezTo>
                  <a:pt x="2979426" y="156140"/>
                  <a:pt x="2983201" y="162665"/>
                  <a:pt x="2982613" y="172151"/>
                </a:cubicBezTo>
                <a:cubicBezTo>
                  <a:pt x="2982025" y="181637"/>
                  <a:pt x="2976185" y="183778"/>
                  <a:pt x="2965094" y="178572"/>
                </a:cubicBezTo>
                <a:cubicBezTo>
                  <a:pt x="2954001" y="173367"/>
                  <a:pt x="2946641" y="166971"/>
                  <a:pt x="2943013" y="159385"/>
                </a:cubicBezTo>
                <a:cubicBezTo>
                  <a:pt x="2943013" y="188094"/>
                  <a:pt x="2943231" y="211515"/>
                  <a:pt x="2943669" y="229648"/>
                </a:cubicBezTo>
                <a:cubicBezTo>
                  <a:pt x="2944106" y="247782"/>
                  <a:pt x="2943612" y="263262"/>
                  <a:pt x="2942185" y="276089"/>
                </a:cubicBezTo>
                <a:cubicBezTo>
                  <a:pt x="2940758" y="288916"/>
                  <a:pt x="2937721" y="296517"/>
                  <a:pt x="2933075" y="298890"/>
                </a:cubicBezTo>
                <a:cubicBezTo>
                  <a:pt x="2928429" y="301263"/>
                  <a:pt x="2924461" y="298700"/>
                  <a:pt x="2921169" y="291200"/>
                </a:cubicBezTo>
                <a:cubicBezTo>
                  <a:pt x="2917878" y="283700"/>
                  <a:pt x="2915268" y="277918"/>
                  <a:pt x="2913340" y="273852"/>
                </a:cubicBezTo>
                <a:cubicBezTo>
                  <a:pt x="2911411" y="269787"/>
                  <a:pt x="2912028" y="263319"/>
                  <a:pt x="2915190" y="254450"/>
                </a:cubicBezTo>
                <a:cubicBezTo>
                  <a:pt x="2918352" y="245580"/>
                  <a:pt x="2920151" y="233355"/>
                  <a:pt x="2920589" y="217775"/>
                </a:cubicBezTo>
                <a:cubicBezTo>
                  <a:pt x="2921026" y="202194"/>
                  <a:pt x="2921244" y="182279"/>
                  <a:pt x="2921244" y="158030"/>
                </a:cubicBezTo>
                <a:cubicBezTo>
                  <a:pt x="2913616" y="178565"/>
                  <a:pt x="2905008" y="194540"/>
                  <a:pt x="2895422" y="205955"/>
                </a:cubicBezTo>
                <a:cubicBezTo>
                  <a:pt x="2885835" y="217370"/>
                  <a:pt x="2873570" y="227307"/>
                  <a:pt x="2858628" y="235768"/>
                </a:cubicBezTo>
                <a:cubicBezTo>
                  <a:pt x="2843686" y="244229"/>
                  <a:pt x="2841914" y="241719"/>
                  <a:pt x="2853315" y="228239"/>
                </a:cubicBezTo>
                <a:cubicBezTo>
                  <a:pt x="2864715" y="214760"/>
                  <a:pt x="2876657" y="196877"/>
                  <a:pt x="2889141" y="174593"/>
                </a:cubicBezTo>
                <a:cubicBezTo>
                  <a:pt x="2901624" y="152308"/>
                  <a:pt x="2910525" y="135989"/>
                  <a:pt x="2915845" y="125635"/>
                </a:cubicBezTo>
                <a:cubicBezTo>
                  <a:pt x="2910898" y="127442"/>
                  <a:pt x="2904631" y="128346"/>
                  <a:pt x="2897045" y="128346"/>
                </a:cubicBezTo>
                <a:cubicBezTo>
                  <a:pt x="2889373" y="128346"/>
                  <a:pt x="2881816" y="126775"/>
                  <a:pt x="2874373" y="123635"/>
                </a:cubicBezTo>
                <a:cubicBezTo>
                  <a:pt x="2866931" y="120494"/>
                  <a:pt x="2869233" y="117365"/>
                  <a:pt x="2881278" y="114246"/>
                </a:cubicBezTo>
                <a:cubicBezTo>
                  <a:pt x="2893324" y="111127"/>
                  <a:pt x="2906646" y="106319"/>
                  <a:pt x="2921244" y="99823"/>
                </a:cubicBezTo>
                <a:cubicBezTo>
                  <a:pt x="2921244" y="77510"/>
                  <a:pt x="2921029" y="60696"/>
                  <a:pt x="2920599" y="49381"/>
                </a:cubicBezTo>
                <a:cubicBezTo>
                  <a:pt x="2920169" y="38067"/>
                  <a:pt x="2917921" y="28348"/>
                  <a:pt x="2913856" y="20224"/>
                </a:cubicBezTo>
                <a:cubicBezTo>
                  <a:pt x="2910807" y="14131"/>
                  <a:pt x="2911355" y="10862"/>
                  <a:pt x="2915502" y="10415"/>
                </a:cubicBezTo>
                <a:close/>
                <a:moveTo>
                  <a:pt x="5182727" y="8767"/>
                </a:moveTo>
                <a:cubicBezTo>
                  <a:pt x="5184355" y="8629"/>
                  <a:pt x="5186442" y="8917"/>
                  <a:pt x="5188989" y="9630"/>
                </a:cubicBezTo>
                <a:cubicBezTo>
                  <a:pt x="5199178" y="12484"/>
                  <a:pt x="5208428" y="16460"/>
                  <a:pt x="5216738" y="21558"/>
                </a:cubicBezTo>
                <a:cubicBezTo>
                  <a:pt x="5225048" y="26656"/>
                  <a:pt x="5226722" y="33320"/>
                  <a:pt x="5221761" y="41551"/>
                </a:cubicBezTo>
                <a:cubicBezTo>
                  <a:pt x="5216799" y="49783"/>
                  <a:pt x="5214741" y="75961"/>
                  <a:pt x="5215587" y="120086"/>
                </a:cubicBezTo>
                <a:cubicBezTo>
                  <a:pt x="5235707" y="117461"/>
                  <a:pt x="5250061" y="115006"/>
                  <a:pt x="5258651" y="112718"/>
                </a:cubicBezTo>
                <a:cubicBezTo>
                  <a:pt x="5267241" y="110431"/>
                  <a:pt x="5276630" y="112249"/>
                  <a:pt x="5286818" y="118171"/>
                </a:cubicBezTo>
                <a:cubicBezTo>
                  <a:pt x="5297007" y="124094"/>
                  <a:pt x="5297255" y="128611"/>
                  <a:pt x="5287561" y="131723"/>
                </a:cubicBezTo>
                <a:cubicBezTo>
                  <a:pt x="5277867" y="134834"/>
                  <a:pt x="5253918" y="138090"/>
                  <a:pt x="5215716" y="141488"/>
                </a:cubicBezTo>
                <a:cubicBezTo>
                  <a:pt x="5215716" y="193371"/>
                  <a:pt x="5215236" y="235818"/>
                  <a:pt x="5214275" y="268829"/>
                </a:cubicBezTo>
                <a:cubicBezTo>
                  <a:pt x="5213315" y="301841"/>
                  <a:pt x="5208786" y="318622"/>
                  <a:pt x="5200691" y="319174"/>
                </a:cubicBezTo>
                <a:cubicBezTo>
                  <a:pt x="5192596" y="319726"/>
                  <a:pt x="5188549" y="303332"/>
                  <a:pt x="5188549" y="269991"/>
                </a:cubicBezTo>
                <a:lnTo>
                  <a:pt x="5188549" y="144543"/>
                </a:lnTo>
                <a:cubicBezTo>
                  <a:pt x="5168831" y="148917"/>
                  <a:pt x="5153877" y="152258"/>
                  <a:pt x="5143689" y="154567"/>
                </a:cubicBezTo>
                <a:cubicBezTo>
                  <a:pt x="5133500" y="156875"/>
                  <a:pt x="5123584" y="154050"/>
                  <a:pt x="5113940" y="146092"/>
                </a:cubicBezTo>
                <a:cubicBezTo>
                  <a:pt x="5104296" y="138133"/>
                  <a:pt x="5104597" y="133845"/>
                  <a:pt x="5114843" y="133228"/>
                </a:cubicBezTo>
                <a:cubicBezTo>
                  <a:pt x="5125090" y="132612"/>
                  <a:pt x="5135060" y="131859"/>
                  <a:pt x="5144754" y="130970"/>
                </a:cubicBezTo>
                <a:cubicBezTo>
                  <a:pt x="5154448" y="130081"/>
                  <a:pt x="5169046" y="128009"/>
                  <a:pt x="5188549" y="124753"/>
                </a:cubicBezTo>
                <a:cubicBezTo>
                  <a:pt x="5188549" y="93018"/>
                  <a:pt x="5188334" y="70569"/>
                  <a:pt x="5187903" y="57405"/>
                </a:cubicBezTo>
                <a:cubicBezTo>
                  <a:pt x="5187473" y="44240"/>
                  <a:pt x="5184999" y="32273"/>
                  <a:pt x="5180482" y="21504"/>
                </a:cubicBezTo>
                <a:cubicBezTo>
                  <a:pt x="5177095" y="13427"/>
                  <a:pt x="5177843" y="9181"/>
                  <a:pt x="5182727" y="8767"/>
                </a:cubicBezTo>
                <a:close/>
                <a:moveTo>
                  <a:pt x="182102" y="8767"/>
                </a:moveTo>
                <a:cubicBezTo>
                  <a:pt x="183730" y="8629"/>
                  <a:pt x="185817" y="8917"/>
                  <a:pt x="188365" y="9630"/>
                </a:cubicBezTo>
                <a:cubicBezTo>
                  <a:pt x="198553" y="12484"/>
                  <a:pt x="207803" y="16460"/>
                  <a:pt x="216113" y="21558"/>
                </a:cubicBezTo>
                <a:cubicBezTo>
                  <a:pt x="224423" y="26656"/>
                  <a:pt x="226097" y="33320"/>
                  <a:pt x="221136" y="41551"/>
                </a:cubicBezTo>
                <a:cubicBezTo>
                  <a:pt x="216174" y="49783"/>
                  <a:pt x="214116" y="75961"/>
                  <a:pt x="214962" y="120086"/>
                </a:cubicBezTo>
                <a:cubicBezTo>
                  <a:pt x="235081" y="117461"/>
                  <a:pt x="249436" y="115006"/>
                  <a:pt x="258026" y="112718"/>
                </a:cubicBezTo>
                <a:cubicBezTo>
                  <a:pt x="266615" y="110431"/>
                  <a:pt x="276005" y="112249"/>
                  <a:pt x="286194" y="118171"/>
                </a:cubicBezTo>
                <a:cubicBezTo>
                  <a:pt x="296382" y="124094"/>
                  <a:pt x="296630" y="128611"/>
                  <a:pt x="286936" y="131723"/>
                </a:cubicBezTo>
                <a:cubicBezTo>
                  <a:pt x="277242" y="134834"/>
                  <a:pt x="253293" y="138090"/>
                  <a:pt x="215091" y="141488"/>
                </a:cubicBezTo>
                <a:cubicBezTo>
                  <a:pt x="215091" y="193371"/>
                  <a:pt x="214611" y="235818"/>
                  <a:pt x="213650" y="268829"/>
                </a:cubicBezTo>
                <a:cubicBezTo>
                  <a:pt x="212689" y="301841"/>
                  <a:pt x="208161" y="318622"/>
                  <a:pt x="200066" y="319174"/>
                </a:cubicBezTo>
                <a:cubicBezTo>
                  <a:pt x="191971" y="319726"/>
                  <a:pt x="187924" y="303332"/>
                  <a:pt x="187924" y="269991"/>
                </a:cubicBezTo>
                <a:lnTo>
                  <a:pt x="187924" y="144543"/>
                </a:lnTo>
                <a:cubicBezTo>
                  <a:pt x="168206" y="148917"/>
                  <a:pt x="153253" y="152258"/>
                  <a:pt x="143064" y="154567"/>
                </a:cubicBezTo>
                <a:cubicBezTo>
                  <a:pt x="132875" y="156875"/>
                  <a:pt x="122959" y="154050"/>
                  <a:pt x="113315" y="146092"/>
                </a:cubicBezTo>
                <a:cubicBezTo>
                  <a:pt x="103671" y="138133"/>
                  <a:pt x="103972" y="133845"/>
                  <a:pt x="114219" y="133228"/>
                </a:cubicBezTo>
                <a:cubicBezTo>
                  <a:pt x="124465" y="132612"/>
                  <a:pt x="134435" y="131859"/>
                  <a:pt x="144129" y="130970"/>
                </a:cubicBezTo>
                <a:cubicBezTo>
                  <a:pt x="153823" y="130081"/>
                  <a:pt x="168421" y="128009"/>
                  <a:pt x="187924" y="124753"/>
                </a:cubicBezTo>
                <a:cubicBezTo>
                  <a:pt x="187924" y="93018"/>
                  <a:pt x="187709" y="70569"/>
                  <a:pt x="187278" y="57405"/>
                </a:cubicBezTo>
                <a:cubicBezTo>
                  <a:pt x="186848" y="44240"/>
                  <a:pt x="184374" y="32273"/>
                  <a:pt x="179857" y="21504"/>
                </a:cubicBezTo>
                <a:cubicBezTo>
                  <a:pt x="176469" y="13427"/>
                  <a:pt x="177218" y="9181"/>
                  <a:pt x="182102" y="8767"/>
                </a:cubicBezTo>
                <a:close/>
                <a:moveTo>
                  <a:pt x="4879402" y="8081"/>
                </a:moveTo>
                <a:cubicBezTo>
                  <a:pt x="4884651" y="8081"/>
                  <a:pt x="4892409" y="10412"/>
                  <a:pt x="4902677" y="15072"/>
                </a:cubicBezTo>
                <a:cubicBezTo>
                  <a:pt x="4914206" y="21439"/>
                  <a:pt x="4916569" y="26917"/>
                  <a:pt x="4909764" y="31506"/>
                </a:cubicBezTo>
                <a:cubicBezTo>
                  <a:pt x="4902960" y="36095"/>
                  <a:pt x="4896220" y="41727"/>
                  <a:pt x="4889544" y="48402"/>
                </a:cubicBezTo>
                <a:cubicBezTo>
                  <a:pt x="4882869" y="55078"/>
                  <a:pt x="4872974" y="62872"/>
                  <a:pt x="4859860" y="71784"/>
                </a:cubicBezTo>
                <a:cubicBezTo>
                  <a:pt x="4846746" y="80697"/>
                  <a:pt x="4843599" y="79815"/>
                  <a:pt x="4850417" y="69138"/>
                </a:cubicBezTo>
                <a:cubicBezTo>
                  <a:pt x="4857236" y="58462"/>
                  <a:pt x="4862857" y="48338"/>
                  <a:pt x="4867281" y="38766"/>
                </a:cubicBezTo>
                <a:cubicBezTo>
                  <a:pt x="4871705" y="29194"/>
                  <a:pt x="4873243" y="21687"/>
                  <a:pt x="4871895" y="16245"/>
                </a:cubicBezTo>
                <a:cubicBezTo>
                  <a:pt x="4870548" y="10802"/>
                  <a:pt x="4873050" y="8081"/>
                  <a:pt x="4879402" y="8081"/>
                </a:cubicBezTo>
                <a:close/>
                <a:moveTo>
                  <a:pt x="3088702" y="8081"/>
                </a:moveTo>
                <a:cubicBezTo>
                  <a:pt x="3093951" y="8081"/>
                  <a:pt x="3101709" y="10412"/>
                  <a:pt x="3111976" y="15072"/>
                </a:cubicBezTo>
                <a:cubicBezTo>
                  <a:pt x="3123506" y="21439"/>
                  <a:pt x="3125869" y="26917"/>
                  <a:pt x="3119064" y="31506"/>
                </a:cubicBezTo>
                <a:cubicBezTo>
                  <a:pt x="3112260" y="36095"/>
                  <a:pt x="3105520" y="41727"/>
                  <a:pt x="3098845" y="48402"/>
                </a:cubicBezTo>
                <a:cubicBezTo>
                  <a:pt x="3092169" y="55078"/>
                  <a:pt x="3082274" y="62872"/>
                  <a:pt x="3069160" y="71784"/>
                </a:cubicBezTo>
                <a:cubicBezTo>
                  <a:pt x="3056046" y="80697"/>
                  <a:pt x="3052899" y="79815"/>
                  <a:pt x="3059717" y="69138"/>
                </a:cubicBezTo>
                <a:cubicBezTo>
                  <a:pt x="3066536" y="58462"/>
                  <a:pt x="3072157" y="48338"/>
                  <a:pt x="3076581" y="38766"/>
                </a:cubicBezTo>
                <a:cubicBezTo>
                  <a:pt x="3081005" y="29194"/>
                  <a:pt x="3082543" y="21687"/>
                  <a:pt x="3081195" y="16245"/>
                </a:cubicBezTo>
                <a:cubicBezTo>
                  <a:pt x="3079847" y="10802"/>
                  <a:pt x="3082349" y="8081"/>
                  <a:pt x="3088702" y="8081"/>
                </a:cubicBezTo>
                <a:close/>
                <a:moveTo>
                  <a:pt x="1542889" y="6865"/>
                </a:moveTo>
                <a:cubicBezTo>
                  <a:pt x="1544674" y="6946"/>
                  <a:pt x="1546812" y="7470"/>
                  <a:pt x="1549303" y="8436"/>
                </a:cubicBezTo>
                <a:cubicBezTo>
                  <a:pt x="1559270" y="12301"/>
                  <a:pt x="1566720" y="16922"/>
                  <a:pt x="1571653" y="22300"/>
                </a:cubicBezTo>
                <a:cubicBezTo>
                  <a:pt x="1576586" y="27677"/>
                  <a:pt x="1576858" y="32513"/>
                  <a:pt x="1572470" y="36808"/>
                </a:cubicBezTo>
                <a:cubicBezTo>
                  <a:pt x="1568082" y="41103"/>
                  <a:pt x="1562174" y="48392"/>
                  <a:pt x="1554746" y="58674"/>
                </a:cubicBezTo>
                <a:cubicBezTo>
                  <a:pt x="1559980" y="58215"/>
                  <a:pt x="1566608" y="57577"/>
                  <a:pt x="1574632" y="56759"/>
                </a:cubicBezTo>
                <a:cubicBezTo>
                  <a:pt x="1582655" y="55942"/>
                  <a:pt x="1590338" y="53694"/>
                  <a:pt x="1597680" y="50016"/>
                </a:cubicBezTo>
                <a:cubicBezTo>
                  <a:pt x="1605022" y="46337"/>
                  <a:pt x="1611350" y="45954"/>
                  <a:pt x="1616663" y="48865"/>
                </a:cubicBezTo>
                <a:cubicBezTo>
                  <a:pt x="1621976" y="51776"/>
                  <a:pt x="1628282" y="56161"/>
                  <a:pt x="1635581" y="62018"/>
                </a:cubicBezTo>
                <a:cubicBezTo>
                  <a:pt x="1642880" y="67876"/>
                  <a:pt x="1642748" y="73896"/>
                  <a:pt x="1635183" y="80076"/>
                </a:cubicBezTo>
                <a:cubicBezTo>
                  <a:pt x="1627619" y="86257"/>
                  <a:pt x="1619606" y="95800"/>
                  <a:pt x="1611146" y="108707"/>
                </a:cubicBezTo>
                <a:cubicBezTo>
                  <a:pt x="1602685" y="121613"/>
                  <a:pt x="1596038" y="130769"/>
                  <a:pt x="1591206" y="136175"/>
                </a:cubicBezTo>
                <a:cubicBezTo>
                  <a:pt x="1620646" y="155578"/>
                  <a:pt x="1641378" y="168168"/>
                  <a:pt x="1653403" y="173947"/>
                </a:cubicBezTo>
                <a:cubicBezTo>
                  <a:pt x="1665427" y="179727"/>
                  <a:pt x="1677609" y="184599"/>
                  <a:pt x="1689949" y="188564"/>
                </a:cubicBezTo>
                <a:cubicBezTo>
                  <a:pt x="1702288" y="192529"/>
                  <a:pt x="1714786" y="195942"/>
                  <a:pt x="1727441" y="198803"/>
                </a:cubicBezTo>
                <a:cubicBezTo>
                  <a:pt x="1740096" y="201663"/>
                  <a:pt x="1743223" y="205245"/>
                  <a:pt x="1736820" y="209547"/>
                </a:cubicBezTo>
                <a:cubicBezTo>
                  <a:pt x="1730417" y="213849"/>
                  <a:pt x="1715535" y="216688"/>
                  <a:pt x="1692175" y="218065"/>
                </a:cubicBezTo>
                <a:cubicBezTo>
                  <a:pt x="1668815" y="219442"/>
                  <a:pt x="1651169" y="215093"/>
                  <a:pt x="1639238" y="205019"/>
                </a:cubicBezTo>
                <a:cubicBezTo>
                  <a:pt x="1627307" y="194945"/>
                  <a:pt x="1606815" y="177934"/>
                  <a:pt x="1577761" y="153986"/>
                </a:cubicBezTo>
                <a:cubicBezTo>
                  <a:pt x="1552236" y="178708"/>
                  <a:pt x="1527829" y="197232"/>
                  <a:pt x="1504540" y="209558"/>
                </a:cubicBezTo>
                <a:cubicBezTo>
                  <a:pt x="1481252" y="221883"/>
                  <a:pt x="1459025" y="230100"/>
                  <a:pt x="1437858" y="234209"/>
                </a:cubicBezTo>
                <a:cubicBezTo>
                  <a:pt x="1416692" y="238317"/>
                  <a:pt x="1417144" y="234173"/>
                  <a:pt x="1439214" y="221776"/>
                </a:cubicBezTo>
                <a:cubicBezTo>
                  <a:pt x="1461283" y="209379"/>
                  <a:pt x="1482123" y="196490"/>
                  <a:pt x="1501733" y="183111"/>
                </a:cubicBezTo>
                <a:cubicBezTo>
                  <a:pt x="1521343" y="169731"/>
                  <a:pt x="1539860" y="154309"/>
                  <a:pt x="1557284" y="136842"/>
                </a:cubicBezTo>
                <a:cubicBezTo>
                  <a:pt x="1542126" y="121670"/>
                  <a:pt x="1528969" y="111187"/>
                  <a:pt x="1517812" y="105394"/>
                </a:cubicBezTo>
                <a:cubicBezTo>
                  <a:pt x="1505250" y="119376"/>
                  <a:pt x="1491369" y="129396"/>
                  <a:pt x="1476168" y="135455"/>
                </a:cubicBezTo>
                <a:cubicBezTo>
                  <a:pt x="1460968" y="141513"/>
                  <a:pt x="1461305" y="136684"/>
                  <a:pt x="1477179" y="120968"/>
                </a:cubicBezTo>
                <a:cubicBezTo>
                  <a:pt x="1493054" y="105251"/>
                  <a:pt x="1507225" y="86745"/>
                  <a:pt x="1519694" y="65449"/>
                </a:cubicBezTo>
                <a:cubicBezTo>
                  <a:pt x="1532163" y="44154"/>
                  <a:pt x="1537724" y="28362"/>
                  <a:pt x="1536376" y="18073"/>
                </a:cubicBezTo>
                <a:cubicBezTo>
                  <a:pt x="1535365" y="10356"/>
                  <a:pt x="1537536" y="6620"/>
                  <a:pt x="1542889" y="6865"/>
                </a:cubicBezTo>
                <a:close/>
                <a:moveTo>
                  <a:pt x="5544901" y="1730"/>
                </a:moveTo>
                <a:cubicBezTo>
                  <a:pt x="5548288" y="1713"/>
                  <a:pt x="5553209" y="2740"/>
                  <a:pt x="5559662" y="4812"/>
                </a:cubicBezTo>
                <a:cubicBezTo>
                  <a:pt x="5572568" y="8956"/>
                  <a:pt x="5577221" y="14269"/>
                  <a:pt x="5573622" y="20751"/>
                </a:cubicBezTo>
                <a:lnTo>
                  <a:pt x="5565513" y="26946"/>
                </a:lnTo>
                <a:cubicBezTo>
                  <a:pt x="5572052" y="27018"/>
                  <a:pt x="5581818" y="25462"/>
                  <a:pt x="5594810" y="22278"/>
                </a:cubicBezTo>
                <a:cubicBezTo>
                  <a:pt x="5607802" y="19095"/>
                  <a:pt x="5617192" y="21163"/>
                  <a:pt x="5622978" y="28484"/>
                </a:cubicBezTo>
                <a:cubicBezTo>
                  <a:pt x="5628764" y="35805"/>
                  <a:pt x="5622414" y="41003"/>
                  <a:pt x="5603930" y="44079"/>
                </a:cubicBezTo>
                <a:cubicBezTo>
                  <a:pt x="5585446" y="47155"/>
                  <a:pt x="5571019" y="47797"/>
                  <a:pt x="5560652" y="46004"/>
                </a:cubicBezTo>
                <a:cubicBezTo>
                  <a:pt x="5553209" y="57835"/>
                  <a:pt x="5543135" y="67765"/>
                  <a:pt x="5530430" y="75796"/>
                </a:cubicBezTo>
                <a:lnTo>
                  <a:pt x="5525028" y="78691"/>
                </a:lnTo>
                <a:lnTo>
                  <a:pt x="5538119" y="75678"/>
                </a:lnTo>
                <a:cubicBezTo>
                  <a:pt x="5543561" y="72888"/>
                  <a:pt x="5549653" y="72946"/>
                  <a:pt x="5556392" y="75850"/>
                </a:cubicBezTo>
                <a:cubicBezTo>
                  <a:pt x="5563132" y="78754"/>
                  <a:pt x="5569711" y="82296"/>
                  <a:pt x="5576128" y="86476"/>
                </a:cubicBezTo>
                <a:cubicBezTo>
                  <a:pt x="5582546" y="90656"/>
                  <a:pt x="5583922" y="95772"/>
                  <a:pt x="5580258" y="101823"/>
                </a:cubicBezTo>
                <a:cubicBezTo>
                  <a:pt x="5576594" y="107875"/>
                  <a:pt x="5573425" y="120039"/>
                  <a:pt x="5570750" y="138316"/>
                </a:cubicBezTo>
                <a:cubicBezTo>
                  <a:pt x="5568076" y="156592"/>
                  <a:pt x="5564394" y="170746"/>
                  <a:pt x="5559705" y="180777"/>
                </a:cubicBezTo>
                <a:cubicBezTo>
                  <a:pt x="5558533" y="183285"/>
                  <a:pt x="5557277" y="185198"/>
                  <a:pt x="5555940" y="186517"/>
                </a:cubicBezTo>
                <a:lnTo>
                  <a:pt x="5553596" y="187712"/>
                </a:lnTo>
                <a:lnTo>
                  <a:pt x="5556145" y="188478"/>
                </a:lnTo>
                <a:cubicBezTo>
                  <a:pt x="5561487" y="190693"/>
                  <a:pt x="5563903" y="192876"/>
                  <a:pt x="5563394" y="195028"/>
                </a:cubicBezTo>
                <a:cubicBezTo>
                  <a:pt x="5562885" y="197179"/>
                  <a:pt x="5561792" y="199638"/>
                  <a:pt x="5560114" y="202406"/>
                </a:cubicBezTo>
                <a:cubicBezTo>
                  <a:pt x="5587920" y="199824"/>
                  <a:pt x="5608540" y="197379"/>
                  <a:pt x="5621977" y="195071"/>
                </a:cubicBezTo>
                <a:cubicBezTo>
                  <a:pt x="5635414" y="192762"/>
                  <a:pt x="5646234" y="194432"/>
                  <a:pt x="5654437" y="200082"/>
                </a:cubicBezTo>
                <a:cubicBezTo>
                  <a:pt x="5662638" y="205733"/>
                  <a:pt x="5665818" y="210934"/>
                  <a:pt x="5663976" y="215688"/>
                </a:cubicBezTo>
                <a:cubicBezTo>
                  <a:pt x="5662134" y="220442"/>
                  <a:pt x="5655146" y="222593"/>
                  <a:pt x="5643014" y="222141"/>
                </a:cubicBezTo>
                <a:cubicBezTo>
                  <a:pt x="5630882" y="221690"/>
                  <a:pt x="5620322" y="221464"/>
                  <a:pt x="5611330" y="221464"/>
                </a:cubicBezTo>
                <a:cubicBezTo>
                  <a:pt x="5603399" y="221464"/>
                  <a:pt x="5586328" y="222288"/>
                  <a:pt x="5560114" y="223937"/>
                </a:cubicBezTo>
                <a:cubicBezTo>
                  <a:pt x="5560114" y="263631"/>
                  <a:pt x="5559870" y="285425"/>
                  <a:pt x="5559382" y="289318"/>
                </a:cubicBezTo>
                <a:cubicBezTo>
                  <a:pt x="5558895" y="293211"/>
                  <a:pt x="5557160" y="299750"/>
                  <a:pt x="5554177" y="308935"/>
                </a:cubicBezTo>
                <a:cubicBezTo>
                  <a:pt x="5551194" y="318120"/>
                  <a:pt x="5547838" y="321175"/>
                  <a:pt x="5544110" y="318099"/>
                </a:cubicBezTo>
                <a:cubicBezTo>
                  <a:pt x="5540382" y="315023"/>
                  <a:pt x="5538044" y="310409"/>
                  <a:pt x="5537098" y="304257"/>
                </a:cubicBezTo>
                <a:cubicBezTo>
                  <a:pt x="5536151" y="298105"/>
                  <a:pt x="5535448" y="289056"/>
                  <a:pt x="5534990" y="277111"/>
                </a:cubicBezTo>
                <a:cubicBezTo>
                  <a:pt x="5534531" y="265166"/>
                  <a:pt x="5534301" y="247972"/>
                  <a:pt x="5534301" y="225529"/>
                </a:cubicBezTo>
                <a:lnTo>
                  <a:pt x="5477062" y="233230"/>
                </a:lnTo>
                <a:cubicBezTo>
                  <a:pt x="5473692" y="250051"/>
                  <a:pt x="5465655" y="265287"/>
                  <a:pt x="5452949" y="278939"/>
                </a:cubicBezTo>
                <a:cubicBezTo>
                  <a:pt x="5440244" y="292591"/>
                  <a:pt x="5424531" y="301500"/>
                  <a:pt x="5405809" y="305666"/>
                </a:cubicBezTo>
                <a:cubicBezTo>
                  <a:pt x="5387088" y="309832"/>
                  <a:pt x="5384403" y="307340"/>
                  <a:pt x="5397754" y="298191"/>
                </a:cubicBezTo>
                <a:cubicBezTo>
                  <a:pt x="5411105" y="289042"/>
                  <a:pt x="5422376" y="279215"/>
                  <a:pt x="5431568" y="268711"/>
                </a:cubicBezTo>
                <a:cubicBezTo>
                  <a:pt x="5440760" y="258207"/>
                  <a:pt x="5447113" y="246961"/>
                  <a:pt x="5450626" y="234972"/>
                </a:cubicBezTo>
                <a:cubicBezTo>
                  <a:pt x="5419852" y="240364"/>
                  <a:pt x="5399840" y="243960"/>
                  <a:pt x="5390591" y="245760"/>
                </a:cubicBezTo>
                <a:cubicBezTo>
                  <a:pt x="5381342" y="247559"/>
                  <a:pt x="5372164" y="243935"/>
                  <a:pt x="5363058" y="234886"/>
                </a:cubicBezTo>
                <a:cubicBezTo>
                  <a:pt x="5353952" y="225837"/>
                  <a:pt x="5356791" y="221991"/>
                  <a:pt x="5371576" y="223346"/>
                </a:cubicBezTo>
                <a:cubicBezTo>
                  <a:pt x="5386360" y="224701"/>
                  <a:pt x="5413162" y="222848"/>
                  <a:pt x="5451981" y="217785"/>
                </a:cubicBezTo>
                <a:cubicBezTo>
                  <a:pt x="5451981" y="211132"/>
                  <a:pt x="5450856" y="205105"/>
                  <a:pt x="5448604" y="199706"/>
                </a:cubicBezTo>
                <a:cubicBezTo>
                  <a:pt x="5446353" y="194307"/>
                  <a:pt x="5448590" y="192081"/>
                  <a:pt x="5455315" y="193027"/>
                </a:cubicBezTo>
                <a:lnTo>
                  <a:pt x="5458626" y="193873"/>
                </a:lnTo>
                <a:lnTo>
                  <a:pt x="5454272" y="185012"/>
                </a:lnTo>
                <a:cubicBezTo>
                  <a:pt x="5453014" y="181454"/>
                  <a:pt x="5452038" y="177475"/>
                  <a:pt x="5451347" y="173076"/>
                </a:cubicBezTo>
                <a:cubicBezTo>
                  <a:pt x="5449963" y="164279"/>
                  <a:pt x="5448167" y="151717"/>
                  <a:pt x="5445959" y="135390"/>
                </a:cubicBezTo>
                <a:cubicBezTo>
                  <a:pt x="5443750" y="119064"/>
                  <a:pt x="5440602" y="107262"/>
                  <a:pt x="5436515" y="99984"/>
                </a:cubicBezTo>
                <a:cubicBezTo>
                  <a:pt x="5432429" y="92707"/>
                  <a:pt x="5434457" y="89068"/>
                  <a:pt x="5442603" y="89068"/>
                </a:cubicBezTo>
                <a:cubicBezTo>
                  <a:pt x="5448239" y="89068"/>
                  <a:pt x="5453251" y="89286"/>
                  <a:pt x="5457639" y="89724"/>
                </a:cubicBezTo>
                <a:cubicBezTo>
                  <a:pt x="5459833" y="89942"/>
                  <a:pt x="5464217" y="89668"/>
                  <a:pt x="5470792" y="88901"/>
                </a:cubicBezTo>
                <a:lnTo>
                  <a:pt x="5471264" y="88833"/>
                </a:lnTo>
                <a:lnTo>
                  <a:pt x="5465339" y="85346"/>
                </a:lnTo>
                <a:cubicBezTo>
                  <a:pt x="5456434" y="74319"/>
                  <a:pt x="5453881" y="67228"/>
                  <a:pt x="5457682" y="64073"/>
                </a:cubicBezTo>
                <a:cubicBezTo>
                  <a:pt x="5461482" y="60918"/>
                  <a:pt x="5468258" y="61137"/>
                  <a:pt x="5478009" y="64729"/>
                </a:cubicBezTo>
                <a:cubicBezTo>
                  <a:pt x="5487760" y="68321"/>
                  <a:pt x="5491170" y="74871"/>
                  <a:pt x="5488237" y="84378"/>
                </a:cubicBezTo>
                <a:lnTo>
                  <a:pt x="5486987" y="86573"/>
                </a:lnTo>
                <a:lnTo>
                  <a:pt x="5497089" y="85121"/>
                </a:lnTo>
                <a:lnTo>
                  <a:pt x="5518857" y="80111"/>
                </a:lnTo>
                <a:lnTo>
                  <a:pt x="5518691" y="76586"/>
                </a:lnTo>
                <a:cubicBezTo>
                  <a:pt x="5519259" y="74754"/>
                  <a:pt x="5520450" y="72283"/>
                  <a:pt x="5522266" y="69171"/>
                </a:cubicBezTo>
                <a:cubicBezTo>
                  <a:pt x="5529530" y="56723"/>
                  <a:pt x="5534703" y="45746"/>
                  <a:pt x="5537786" y="36238"/>
                </a:cubicBezTo>
                <a:cubicBezTo>
                  <a:pt x="5540869" y="26731"/>
                  <a:pt x="5541737" y="20188"/>
                  <a:pt x="5540389" y="16610"/>
                </a:cubicBezTo>
                <a:cubicBezTo>
                  <a:pt x="5539041" y="13032"/>
                  <a:pt x="5538689" y="9135"/>
                  <a:pt x="5539335" y="4919"/>
                </a:cubicBezTo>
                <a:cubicBezTo>
                  <a:pt x="5539657" y="2811"/>
                  <a:pt x="5541513" y="1748"/>
                  <a:pt x="5544901" y="1730"/>
                </a:cubicBezTo>
                <a:close/>
                <a:moveTo>
                  <a:pt x="544276" y="1730"/>
                </a:moveTo>
                <a:cubicBezTo>
                  <a:pt x="547663" y="1713"/>
                  <a:pt x="552584" y="2740"/>
                  <a:pt x="559037" y="4812"/>
                </a:cubicBezTo>
                <a:cubicBezTo>
                  <a:pt x="571943" y="8956"/>
                  <a:pt x="576597" y="14269"/>
                  <a:pt x="572997" y="20751"/>
                </a:cubicBezTo>
                <a:lnTo>
                  <a:pt x="564888" y="26946"/>
                </a:lnTo>
                <a:cubicBezTo>
                  <a:pt x="571427" y="27018"/>
                  <a:pt x="581193" y="25462"/>
                  <a:pt x="594185" y="22278"/>
                </a:cubicBezTo>
                <a:cubicBezTo>
                  <a:pt x="607177" y="19095"/>
                  <a:pt x="616566" y="21163"/>
                  <a:pt x="622353" y="28484"/>
                </a:cubicBezTo>
                <a:cubicBezTo>
                  <a:pt x="628139" y="35805"/>
                  <a:pt x="621790" y="41003"/>
                  <a:pt x="603305" y="44079"/>
                </a:cubicBezTo>
                <a:cubicBezTo>
                  <a:pt x="584821" y="47155"/>
                  <a:pt x="570395" y="47797"/>
                  <a:pt x="560026" y="46004"/>
                </a:cubicBezTo>
                <a:cubicBezTo>
                  <a:pt x="552584" y="57835"/>
                  <a:pt x="542510" y="67765"/>
                  <a:pt x="529805" y="75796"/>
                </a:cubicBezTo>
                <a:lnTo>
                  <a:pt x="524403" y="78691"/>
                </a:lnTo>
                <a:lnTo>
                  <a:pt x="537495" y="75678"/>
                </a:lnTo>
                <a:cubicBezTo>
                  <a:pt x="542937" y="72888"/>
                  <a:pt x="549028" y="72946"/>
                  <a:pt x="555767" y="75850"/>
                </a:cubicBezTo>
                <a:cubicBezTo>
                  <a:pt x="562508" y="78754"/>
                  <a:pt x="569086" y="82296"/>
                  <a:pt x="575503" y="86476"/>
                </a:cubicBezTo>
                <a:cubicBezTo>
                  <a:pt x="581920" y="90656"/>
                  <a:pt x="583297" y="95772"/>
                  <a:pt x="579633" y="101823"/>
                </a:cubicBezTo>
                <a:cubicBezTo>
                  <a:pt x="575969" y="107875"/>
                  <a:pt x="572800" y="120039"/>
                  <a:pt x="570126" y="138316"/>
                </a:cubicBezTo>
                <a:cubicBezTo>
                  <a:pt x="567451" y="156592"/>
                  <a:pt x="563769" y="170746"/>
                  <a:pt x="559080" y="180777"/>
                </a:cubicBezTo>
                <a:cubicBezTo>
                  <a:pt x="557908" y="183285"/>
                  <a:pt x="556653" y="185198"/>
                  <a:pt x="555314" y="186517"/>
                </a:cubicBezTo>
                <a:lnTo>
                  <a:pt x="552971" y="187712"/>
                </a:lnTo>
                <a:lnTo>
                  <a:pt x="555520" y="188478"/>
                </a:lnTo>
                <a:cubicBezTo>
                  <a:pt x="560862" y="190693"/>
                  <a:pt x="563278" y="192876"/>
                  <a:pt x="562769" y="195028"/>
                </a:cubicBezTo>
                <a:cubicBezTo>
                  <a:pt x="562260" y="197179"/>
                  <a:pt x="561167" y="199638"/>
                  <a:pt x="559489" y="202406"/>
                </a:cubicBezTo>
                <a:cubicBezTo>
                  <a:pt x="587295" y="199824"/>
                  <a:pt x="607916" y="197379"/>
                  <a:pt x="621352" y="195071"/>
                </a:cubicBezTo>
                <a:cubicBezTo>
                  <a:pt x="634789" y="192762"/>
                  <a:pt x="645609" y="194432"/>
                  <a:pt x="653811" y="200082"/>
                </a:cubicBezTo>
                <a:cubicBezTo>
                  <a:pt x="662014" y="205733"/>
                  <a:pt x="665194" y="210934"/>
                  <a:pt x="663351" y="215688"/>
                </a:cubicBezTo>
                <a:cubicBezTo>
                  <a:pt x="661509" y="220442"/>
                  <a:pt x="654521" y="222593"/>
                  <a:pt x="642390" y="222141"/>
                </a:cubicBezTo>
                <a:cubicBezTo>
                  <a:pt x="630258" y="221690"/>
                  <a:pt x="619696" y="221464"/>
                  <a:pt x="610705" y="221464"/>
                </a:cubicBezTo>
                <a:cubicBezTo>
                  <a:pt x="602775" y="221464"/>
                  <a:pt x="585703" y="222288"/>
                  <a:pt x="559489" y="223937"/>
                </a:cubicBezTo>
                <a:cubicBezTo>
                  <a:pt x="559489" y="263631"/>
                  <a:pt x="559245" y="285425"/>
                  <a:pt x="558757" y="289318"/>
                </a:cubicBezTo>
                <a:cubicBezTo>
                  <a:pt x="558270" y="293211"/>
                  <a:pt x="556535" y="299750"/>
                  <a:pt x="553552" y="308935"/>
                </a:cubicBezTo>
                <a:cubicBezTo>
                  <a:pt x="550569" y="318120"/>
                  <a:pt x="547214" y="321175"/>
                  <a:pt x="543485" y="318099"/>
                </a:cubicBezTo>
                <a:cubicBezTo>
                  <a:pt x="539757" y="315023"/>
                  <a:pt x="537419" y="310409"/>
                  <a:pt x="536473" y="304257"/>
                </a:cubicBezTo>
                <a:cubicBezTo>
                  <a:pt x="535526" y="298105"/>
                  <a:pt x="534824" y="289056"/>
                  <a:pt x="534365" y="277111"/>
                </a:cubicBezTo>
                <a:cubicBezTo>
                  <a:pt x="533906" y="265166"/>
                  <a:pt x="533676" y="247972"/>
                  <a:pt x="533676" y="225529"/>
                </a:cubicBezTo>
                <a:lnTo>
                  <a:pt x="476437" y="233230"/>
                </a:lnTo>
                <a:cubicBezTo>
                  <a:pt x="473068" y="250051"/>
                  <a:pt x="465030" y="265287"/>
                  <a:pt x="452324" y="278939"/>
                </a:cubicBezTo>
                <a:cubicBezTo>
                  <a:pt x="439619" y="292591"/>
                  <a:pt x="423906" y="301500"/>
                  <a:pt x="405185" y="305666"/>
                </a:cubicBezTo>
                <a:cubicBezTo>
                  <a:pt x="386463" y="309832"/>
                  <a:pt x="383778" y="307340"/>
                  <a:pt x="397129" y="298191"/>
                </a:cubicBezTo>
                <a:cubicBezTo>
                  <a:pt x="410480" y="289042"/>
                  <a:pt x="421751" y="279215"/>
                  <a:pt x="430943" y="268711"/>
                </a:cubicBezTo>
                <a:cubicBezTo>
                  <a:pt x="440135" y="258207"/>
                  <a:pt x="446488" y="246961"/>
                  <a:pt x="450001" y="234972"/>
                </a:cubicBezTo>
                <a:cubicBezTo>
                  <a:pt x="419227" y="240364"/>
                  <a:pt x="399215" y="243960"/>
                  <a:pt x="389966" y="245760"/>
                </a:cubicBezTo>
                <a:cubicBezTo>
                  <a:pt x="380717" y="247559"/>
                  <a:pt x="371539" y="243935"/>
                  <a:pt x="362433" y="234886"/>
                </a:cubicBezTo>
                <a:cubicBezTo>
                  <a:pt x="353327" y="225837"/>
                  <a:pt x="356166" y="221991"/>
                  <a:pt x="370951" y="223346"/>
                </a:cubicBezTo>
                <a:cubicBezTo>
                  <a:pt x="385736" y="224701"/>
                  <a:pt x="412538" y="222848"/>
                  <a:pt x="451356" y="217785"/>
                </a:cubicBezTo>
                <a:cubicBezTo>
                  <a:pt x="451356" y="211132"/>
                  <a:pt x="450231" y="205105"/>
                  <a:pt x="447979" y="199706"/>
                </a:cubicBezTo>
                <a:cubicBezTo>
                  <a:pt x="445728" y="194307"/>
                  <a:pt x="447965" y="192081"/>
                  <a:pt x="454691" y="193027"/>
                </a:cubicBezTo>
                <a:lnTo>
                  <a:pt x="458001" y="193873"/>
                </a:lnTo>
                <a:lnTo>
                  <a:pt x="453647" y="185012"/>
                </a:lnTo>
                <a:cubicBezTo>
                  <a:pt x="452389" y="181454"/>
                  <a:pt x="451414" y="177475"/>
                  <a:pt x="450722" y="173076"/>
                </a:cubicBezTo>
                <a:cubicBezTo>
                  <a:pt x="449338" y="164279"/>
                  <a:pt x="447542" y="151717"/>
                  <a:pt x="445334" y="135390"/>
                </a:cubicBezTo>
                <a:cubicBezTo>
                  <a:pt x="443125" y="119064"/>
                  <a:pt x="439977" y="107262"/>
                  <a:pt x="435890" y="99984"/>
                </a:cubicBezTo>
                <a:cubicBezTo>
                  <a:pt x="431804" y="92707"/>
                  <a:pt x="433833" y="89068"/>
                  <a:pt x="441978" y="89068"/>
                </a:cubicBezTo>
                <a:cubicBezTo>
                  <a:pt x="447614" y="89068"/>
                  <a:pt x="452626" y="89286"/>
                  <a:pt x="457014" y="89724"/>
                </a:cubicBezTo>
                <a:cubicBezTo>
                  <a:pt x="459208" y="89942"/>
                  <a:pt x="463592" y="89668"/>
                  <a:pt x="470167" y="88901"/>
                </a:cubicBezTo>
                <a:lnTo>
                  <a:pt x="470639" y="88833"/>
                </a:lnTo>
                <a:lnTo>
                  <a:pt x="464714" y="85346"/>
                </a:lnTo>
                <a:cubicBezTo>
                  <a:pt x="455809" y="74319"/>
                  <a:pt x="453257" y="67228"/>
                  <a:pt x="457057" y="64073"/>
                </a:cubicBezTo>
                <a:cubicBezTo>
                  <a:pt x="460857" y="60918"/>
                  <a:pt x="467632" y="61137"/>
                  <a:pt x="477384" y="64729"/>
                </a:cubicBezTo>
                <a:cubicBezTo>
                  <a:pt x="487135" y="68321"/>
                  <a:pt x="490545" y="74871"/>
                  <a:pt x="487612" y="84378"/>
                </a:cubicBezTo>
                <a:lnTo>
                  <a:pt x="486362" y="86573"/>
                </a:lnTo>
                <a:lnTo>
                  <a:pt x="496464" y="85121"/>
                </a:lnTo>
                <a:lnTo>
                  <a:pt x="518232" y="80111"/>
                </a:lnTo>
                <a:lnTo>
                  <a:pt x="518066" y="76586"/>
                </a:lnTo>
                <a:cubicBezTo>
                  <a:pt x="518634" y="74754"/>
                  <a:pt x="519826" y="72283"/>
                  <a:pt x="521641" y="69171"/>
                </a:cubicBezTo>
                <a:cubicBezTo>
                  <a:pt x="528905" y="56723"/>
                  <a:pt x="534078" y="45746"/>
                  <a:pt x="537161" y="36238"/>
                </a:cubicBezTo>
                <a:cubicBezTo>
                  <a:pt x="540244" y="26731"/>
                  <a:pt x="541112" y="20188"/>
                  <a:pt x="539764" y="16610"/>
                </a:cubicBezTo>
                <a:cubicBezTo>
                  <a:pt x="538416" y="13032"/>
                  <a:pt x="538065" y="9135"/>
                  <a:pt x="538710" y="4919"/>
                </a:cubicBezTo>
                <a:cubicBezTo>
                  <a:pt x="539032" y="2811"/>
                  <a:pt x="540888" y="1748"/>
                  <a:pt x="544276" y="1730"/>
                </a:cubicBezTo>
                <a:close/>
                <a:moveTo>
                  <a:pt x="4396995" y="1"/>
                </a:moveTo>
                <a:cubicBezTo>
                  <a:pt x="4398327" y="-17"/>
                  <a:pt x="4399936" y="279"/>
                  <a:pt x="4401824" y="886"/>
                </a:cubicBezTo>
                <a:cubicBezTo>
                  <a:pt x="4409374" y="3317"/>
                  <a:pt x="4416375" y="7038"/>
                  <a:pt x="4422829" y="12050"/>
                </a:cubicBezTo>
                <a:cubicBezTo>
                  <a:pt x="4429282" y="17062"/>
                  <a:pt x="4430260" y="21332"/>
                  <a:pt x="4425765" y="24859"/>
                </a:cubicBezTo>
                <a:cubicBezTo>
                  <a:pt x="4421269" y="28387"/>
                  <a:pt x="4415687" y="34378"/>
                  <a:pt x="4409019" y="42831"/>
                </a:cubicBezTo>
                <a:cubicBezTo>
                  <a:pt x="4402351" y="51285"/>
                  <a:pt x="4394428" y="58588"/>
                  <a:pt x="4385250" y="64740"/>
                </a:cubicBezTo>
                <a:cubicBezTo>
                  <a:pt x="4401741" y="63019"/>
                  <a:pt x="4421093" y="59936"/>
                  <a:pt x="4443306" y="55490"/>
                </a:cubicBezTo>
                <a:cubicBezTo>
                  <a:pt x="4465519" y="51045"/>
                  <a:pt x="4480372" y="47424"/>
                  <a:pt x="4487865" y="44627"/>
                </a:cubicBezTo>
                <a:cubicBezTo>
                  <a:pt x="4495358" y="41831"/>
                  <a:pt x="4502707" y="40913"/>
                  <a:pt x="4509913" y="41874"/>
                </a:cubicBezTo>
                <a:cubicBezTo>
                  <a:pt x="4517119" y="42835"/>
                  <a:pt x="4523791" y="46208"/>
                  <a:pt x="4529928" y="51995"/>
                </a:cubicBezTo>
                <a:cubicBezTo>
                  <a:pt x="4536066" y="57781"/>
                  <a:pt x="4527211" y="62954"/>
                  <a:pt x="4503363" y="67514"/>
                </a:cubicBezTo>
                <a:cubicBezTo>
                  <a:pt x="4479515" y="72075"/>
                  <a:pt x="4454097" y="76004"/>
                  <a:pt x="4427109" y="79302"/>
                </a:cubicBezTo>
                <a:lnTo>
                  <a:pt x="4427109" y="103888"/>
                </a:lnTo>
                <a:cubicBezTo>
                  <a:pt x="4442252" y="100447"/>
                  <a:pt x="4454897" y="96661"/>
                  <a:pt x="4465043" y="92531"/>
                </a:cubicBezTo>
                <a:cubicBezTo>
                  <a:pt x="4475188" y="88401"/>
                  <a:pt x="4485122" y="90118"/>
                  <a:pt x="4494845" y="97683"/>
                </a:cubicBezTo>
                <a:cubicBezTo>
                  <a:pt x="4504568" y="105247"/>
                  <a:pt x="4499380" y="111119"/>
                  <a:pt x="4479282" y="115300"/>
                </a:cubicBezTo>
                <a:cubicBezTo>
                  <a:pt x="4459184" y="119480"/>
                  <a:pt x="4441672" y="121964"/>
                  <a:pt x="4426743" y="122753"/>
                </a:cubicBezTo>
                <a:cubicBezTo>
                  <a:pt x="4426055" y="130941"/>
                  <a:pt x="4426048" y="138599"/>
                  <a:pt x="4426722" y="145726"/>
                </a:cubicBezTo>
                <a:cubicBezTo>
                  <a:pt x="4437807" y="143130"/>
                  <a:pt x="4450150" y="139556"/>
                  <a:pt x="4463752" y="135003"/>
                </a:cubicBezTo>
                <a:cubicBezTo>
                  <a:pt x="4477354" y="130450"/>
                  <a:pt x="4489492" y="131687"/>
                  <a:pt x="4500169" y="138714"/>
                </a:cubicBezTo>
                <a:cubicBezTo>
                  <a:pt x="4510845" y="145740"/>
                  <a:pt x="4503112" y="152068"/>
                  <a:pt x="4476970" y="157696"/>
                </a:cubicBezTo>
                <a:cubicBezTo>
                  <a:pt x="4450828" y="163325"/>
                  <a:pt x="4433756" y="165236"/>
                  <a:pt x="4425754" y="163429"/>
                </a:cubicBezTo>
                <a:cubicBezTo>
                  <a:pt x="4425754" y="166139"/>
                  <a:pt x="4425464" y="169971"/>
                  <a:pt x="4424885" y="174923"/>
                </a:cubicBezTo>
                <a:lnTo>
                  <a:pt x="4422763" y="189765"/>
                </a:lnTo>
                <a:lnTo>
                  <a:pt x="4424872" y="189671"/>
                </a:lnTo>
                <a:cubicBezTo>
                  <a:pt x="4434294" y="191077"/>
                  <a:pt x="4441736" y="192690"/>
                  <a:pt x="4447200" y="194511"/>
                </a:cubicBezTo>
                <a:cubicBezTo>
                  <a:pt x="4453567" y="196634"/>
                  <a:pt x="4459009" y="199950"/>
                  <a:pt x="4463526" y="204460"/>
                </a:cubicBezTo>
                <a:cubicBezTo>
                  <a:pt x="4468043" y="208970"/>
                  <a:pt x="4470001" y="215857"/>
                  <a:pt x="4469398" y="225120"/>
                </a:cubicBezTo>
                <a:cubicBezTo>
                  <a:pt x="4468796" y="234384"/>
                  <a:pt x="4463386" y="236628"/>
                  <a:pt x="4453169" y="231853"/>
                </a:cubicBezTo>
                <a:cubicBezTo>
                  <a:pt x="4442951" y="227078"/>
                  <a:pt x="4433326" y="218502"/>
                  <a:pt x="4424291" y="206127"/>
                </a:cubicBezTo>
                <a:lnTo>
                  <a:pt x="4420406" y="199975"/>
                </a:lnTo>
                <a:lnTo>
                  <a:pt x="4419960" y="201602"/>
                </a:lnTo>
                <a:cubicBezTo>
                  <a:pt x="4417056" y="207721"/>
                  <a:pt x="4412402" y="206831"/>
                  <a:pt x="4405997" y="198932"/>
                </a:cubicBezTo>
                <a:cubicBezTo>
                  <a:pt x="4397457" y="188399"/>
                  <a:pt x="4394987" y="175751"/>
                  <a:pt x="4398586" y="160987"/>
                </a:cubicBezTo>
                <a:cubicBezTo>
                  <a:pt x="4402186" y="146224"/>
                  <a:pt x="4402731" y="120043"/>
                  <a:pt x="4400221" y="82443"/>
                </a:cubicBezTo>
                <a:cubicBezTo>
                  <a:pt x="4394270" y="83346"/>
                  <a:pt x="4387336" y="81998"/>
                  <a:pt x="4379421" y="78399"/>
                </a:cubicBezTo>
                <a:cubicBezTo>
                  <a:pt x="4371648" y="86659"/>
                  <a:pt x="4361083" y="96091"/>
                  <a:pt x="4347725" y="106695"/>
                </a:cubicBezTo>
                <a:cubicBezTo>
                  <a:pt x="4334367" y="117300"/>
                  <a:pt x="4323085" y="123782"/>
                  <a:pt x="4313879" y="126141"/>
                </a:cubicBezTo>
                <a:cubicBezTo>
                  <a:pt x="4304672" y="128500"/>
                  <a:pt x="4303669" y="125789"/>
                  <a:pt x="4310867" y="118010"/>
                </a:cubicBezTo>
                <a:cubicBezTo>
                  <a:pt x="4318066" y="110230"/>
                  <a:pt x="4327154" y="100773"/>
                  <a:pt x="4338132" y="89638"/>
                </a:cubicBezTo>
                <a:cubicBezTo>
                  <a:pt x="4349109" y="78503"/>
                  <a:pt x="4361255" y="64105"/>
                  <a:pt x="4374570" y="46445"/>
                </a:cubicBezTo>
                <a:cubicBezTo>
                  <a:pt x="4387885" y="28785"/>
                  <a:pt x="4393868" y="16169"/>
                  <a:pt x="4392520" y="8598"/>
                </a:cubicBezTo>
                <a:cubicBezTo>
                  <a:pt x="4391509" y="2919"/>
                  <a:pt x="4393001" y="53"/>
                  <a:pt x="4396995" y="1"/>
                </a:cubicBezTo>
                <a:close/>
                <a:moveTo>
                  <a:pt x="2615820" y="1"/>
                </a:moveTo>
                <a:cubicBezTo>
                  <a:pt x="2617152" y="-17"/>
                  <a:pt x="2618761" y="279"/>
                  <a:pt x="2620649" y="886"/>
                </a:cubicBezTo>
                <a:cubicBezTo>
                  <a:pt x="2628199" y="3317"/>
                  <a:pt x="2635200" y="7038"/>
                  <a:pt x="2641653" y="12050"/>
                </a:cubicBezTo>
                <a:cubicBezTo>
                  <a:pt x="2648106" y="17062"/>
                  <a:pt x="2649085" y="21332"/>
                  <a:pt x="2644590" y="24859"/>
                </a:cubicBezTo>
                <a:cubicBezTo>
                  <a:pt x="2640094" y="28387"/>
                  <a:pt x="2634512" y="34378"/>
                  <a:pt x="2627844" y="42831"/>
                </a:cubicBezTo>
                <a:cubicBezTo>
                  <a:pt x="2621176" y="51285"/>
                  <a:pt x="2613253" y="58588"/>
                  <a:pt x="2604075" y="64740"/>
                </a:cubicBezTo>
                <a:cubicBezTo>
                  <a:pt x="2620566" y="63019"/>
                  <a:pt x="2639918" y="59936"/>
                  <a:pt x="2662131" y="55490"/>
                </a:cubicBezTo>
                <a:cubicBezTo>
                  <a:pt x="2684344" y="51045"/>
                  <a:pt x="2699197" y="47424"/>
                  <a:pt x="2706690" y="44627"/>
                </a:cubicBezTo>
                <a:cubicBezTo>
                  <a:pt x="2714183" y="41831"/>
                  <a:pt x="2721532" y="40913"/>
                  <a:pt x="2728738" y="41874"/>
                </a:cubicBezTo>
                <a:cubicBezTo>
                  <a:pt x="2735944" y="42835"/>
                  <a:pt x="2742616" y="46208"/>
                  <a:pt x="2748753" y="51995"/>
                </a:cubicBezTo>
                <a:cubicBezTo>
                  <a:pt x="2754891" y="57781"/>
                  <a:pt x="2746036" y="62954"/>
                  <a:pt x="2722188" y="67514"/>
                </a:cubicBezTo>
                <a:cubicBezTo>
                  <a:pt x="2698340" y="72075"/>
                  <a:pt x="2672922" y="76004"/>
                  <a:pt x="2645934" y="79302"/>
                </a:cubicBezTo>
                <a:lnTo>
                  <a:pt x="2645934" y="103888"/>
                </a:lnTo>
                <a:cubicBezTo>
                  <a:pt x="2661077" y="100447"/>
                  <a:pt x="2673722" y="96661"/>
                  <a:pt x="2683867" y="92531"/>
                </a:cubicBezTo>
                <a:cubicBezTo>
                  <a:pt x="2694013" y="88401"/>
                  <a:pt x="2703947" y="90118"/>
                  <a:pt x="2713670" y="97683"/>
                </a:cubicBezTo>
                <a:cubicBezTo>
                  <a:pt x="2723393" y="105247"/>
                  <a:pt x="2718205" y="111119"/>
                  <a:pt x="2698107" y="115300"/>
                </a:cubicBezTo>
                <a:cubicBezTo>
                  <a:pt x="2678010" y="119480"/>
                  <a:pt x="2660496" y="121964"/>
                  <a:pt x="2645568" y="122753"/>
                </a:cubicBezTo>
                <a:cubicBezTo>
                  <a:pt x="2644880" y="130941"/>
                  <a:pt x="2644873" y="138599"/>
                  <a:pt x="2645547" y="145726"/>
                </a:cubicBezTo>
                <a:cubicBezTo>
                  <a:pt x="2656632" y="143130"/>
                  <a:pt x="2668975" y="139556"/>
                  <a:pt x="2682577" y="135003"/>
                </a:cubicBezTo>
                <a:cubicBezTo>
                  <a:pt x="2696179" y="130450"/>
                  <a:pt x="2708318" y="131687"/>
                  <a:pt x="2718994" y="138714"/>
                </a:cubicBezTo>
                <a:cubicBezTo>
                  <a:pt x="2729670" y="145740"/>
                  <a:pt x="2721937" y="152068"/>
                  <a:pt x="2695795" y="157696"/>
                </a:cubicBezTo>
                <a:cubicBezTo>
                  <a:pt x="2669653" y="163325"/>
                  <a:pt x="2652581" y="165236"/>
                  <a:pt x="2644579" y="163429"/>
                </a:cubicBezTo>
                <a:cubicBezTo>
                  <a:pt x="2644579" y="166139"/>
                  <a:pt x="2644289" y="169971"/>
                  <a:pt x="2643710" y="174923"/>
                </a:cubicBezTo>
                <a:lnTo>
                  <a:pt x="2641588" y="189765"/>
                </a:lnTo>
                <a:lnTo>
                  <a:pt x="2643697" y="189671"/>
                </a:lnTo>
                <a:cubicBezTo>
                  <a:pt x="2653118" y="191077"/>
                  <a:pt x="2660561" y="192690"/>
                  <a:pt x="2666025" y="194511"/>
                </a:cubicBezTo>
                <a:cubicBezTo>
                  <a:pt x="2672392" y="196634"/>
                  <a:pt x="2677834" y="199950"/>
                  <a:pt x="2682351" y="204460"/>
                </a:cubicBezTo>
                <a:cubicBezTo>
                  <a:pt x="2686868" y="208970"/>
                  <a:pt x="2688826" y="215857"/>
                  <a:pt x="2688223" y="225120"/>
                </a:cubicBezTo>
                <a:cubicBezTo>
                  <a:pt x="2687621" y="234384"/>
                  <a:pt x="2682211" y="236628"/>
                  <a:pt x="2671994" y="231853"/>
                </a:cubicBezTo>
                <a:cubicBezTo>
                  <a:pt x="2661776" y="227078"/>
                  <a:pt x="2652150" y="218502"/>
                  <a:pt x="2643116" y="206127"/>
                </a:cubicBezTo>
                <a:lnTo>
                  <a:pt x="2639231" y="199975"/>
                </a:lnTo>
                <a:lnTo>
                  <a:pt x="2638785" y="201602"/>
                </a:lnTo>
                <a:cubicBezTo>
                  <a:pt x="2635881" y="207721"/>
                  <a:pt x="2631226" y="206831"/>
                  <a:pt x="2624822" y="198932"/>
                </a:cubicBezTo>
                <a:cubicBezTo>
                  <a:pt x="2616282" y="188399"/>
                  <a:pt x="2613812" y="175751"/>
                  <a:pt x="2617411" y="160987"/>
                </a:cubicBezTo>
                <a:cubicBezTo>
                  <a:pt x="2621011" y="146224"/>
                  <a:pt x="2621555" y="120043"/>
                  <a:pt x="2619046" y="82443"/>
                </a:cubicBezTo>
                <a:cubicBezTo>
                  <a:pt x="2613095" y="83346"/>
                  <a:pt x="2606161" y="81998"/>
                  <a:pt x="2598246" y="78399"/>
                </a:cubicBezTo>
                <a:cubicBezTo>
                  <a:pt x="2590473" y="86659"/>
                  <a:pt x="2579908" y="96091"/>
                  <a:pt x="2566550" y="106695"/>
                </a:cubicBezTo>
                <a:cubicBezTo>
                  <a:pt x="2553192" y="117300"/>
                  <a:pt x="2541910" y="123782"/>
                  <a:pt x="2532704" y="126141"/>
                </a:cubicBezTo>
                <a:cubicBezTo>
                  <a:pt x="2523497" y="128500"/>
                  <a:pt x="2522494" y="125789"/>
                  <a:pt x="2529692" y="118010"/>
                </a:cubicBezTo>
                <a:cubicBezTo>
                  <a:pt x="2536891" y="110230"/>
                  <a:pt x="2545979" y="100773"/>
                  <a:pt x="2556957" y="89638"/>
                </a:cubicBezTo>
                <a:cubicBezTo>
                  <a:pt x="2567934" y="78503"/>
                  <a:pt x="2580080" y="64105"/>
                  <a:pt x="2593395" y="46445"/>
                </a:cubicBezTo>
                <a:cubicBezTo>
                  <a:pt x="2606710" y="28785"/>
                  <a:pt x="2612693" y="16169"/>
                  <a:pt x="2611345" y="8598"/>
                </a:cubicBezTo>
                <a:cubicBezTo>
                  <a:pt x="2610335" y="2919"/>
                  <a:pt x="2611826" y="53"/>
                  <a:pt x="2615820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276" name="直接连接符 275"/>
          <p:cNvCxnSpPr/>
          <p:nvPr/>
        </p:nvCxnSpPr>
        <p:spPr bwMode="auto">
          <a:xfrm>
            <a:off x="4093662" y="3390626"/>
            <a:ext cx="1130272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4" name="Text Box 10"/>
          <p:cNvSpPr txBox="1">
            <a:spLocks noChangeArrowheads="1"/>
          </p:cNvSpPr>
          <p:nvPr/>
        </p:nvSpPr>
        <p:spPr bwMode="auto">
          <a:xfrm>
            <a:off x="2845362" y="3307582"/>
            <a:ext cx="1778051" cy="671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=528-100</a:t>
            </a:r>
          </a:p>
        </p:txBody>
      </p:sp>
      <p:sp>
        <p:nvSpPr>
          <p:cNvPr id="285" name="Text Box 10"/>
          <p:cNvSpPr txBox="1">
            <a:spLocks noChangeArrowheads="1"/>
          </p:cNvSpPr>
          <p:nvPr/>
        </p:nvSpPr>
        <p:spPr bwMode="auto">
          <a:xfrm>
            <a:off x="2849594" y="3845445"/>
            <a:ext cx="1018227" cy="671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=428</a:t>
            </a:r>
          </a:p>
        </p:txBody>
      </p:sp>
      <p:sp>
        <p:nvSpPr>
          <p:cNvPr id="286" name="Text Box 10"/>
          <p:cNvSpPr txBox="1">
            <a:spLocks noChangeArrowheads="1"/>
          </p:cNvSpPr>
          <p:nvPr/>
        </p:nvSpPr>
        <p:spPr bwMode="auto">
          <a:xfrm>
            <a:off x="6879577" y="3268072"/>
            <a:ext cx="1778051" cy="671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=400-167</a:t>
            </a:r>
          </a:p>
        </p:txBody>
      </p:sp>
      <p:sp>
        <p:nvSpPr>
          <p:cNvPr id="287" name="Text Box 10"/>
          <p:cNvSpPr txBox="1">
            <a:spLocks noChangeArrowheads="1"/>
          </p:cNvSpPr>
          <p:nvPr/>
        </p:nvSpPr>
        <p:spPr bwMode="auto">
          <a:xfrm>
            <a:off x="6879054" y="3802879"/>
            <a:ext cx="1018227" cy="671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=233</a:t>
            </a:r>
          </a:p>
        </p:txBody>
      </p:sp>
      <p:sp>
        <p:nvSpPr>
          <p:cNvPr id="294" name="文本框 293"/>
          <p:cNvSpPr txBox="1"/>
          <p:nvPr/>
        </p:nvSpPr>
        <p:spPr>
          <a:xfrm>
            <a:off x="3939699" y="4693517"/>
            <a:ext cx="4396167" cy="461665"/>
          </a:xfrm>
          <a:prstGeom prst="rect">
            <a:avLst/>
          </a:prstGeom>
          <a:noFill/>
          <a:ln w="22225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添括号要注意改变运算符号哦！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课堂练习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51" y="4092920"/>
            <a:ext cx="2743457" cy="27434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284" grpId="0"/>
      <p:bldP spid="285" grpId="0"/>
      <p:bldP spid="286" grpId="0"/>
      <p:bldP spid="287" grpId="0"/>
      <p:bldP spid="29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6857748" y="2199384"/>
            <a:ext cx="274544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169-25-25-50</a:t>
            </a: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2852160" y="2199203"/>
            <a:ext cx="316719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487-187-139-61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2695883" y="2626312"/>
            <a:ext cx="2794356" cy="658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=300-(139+61)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6750605" y="2608089"/>
            <a:ext cx="3378063" cy="671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=169-(25+25+50)</a:t>
            </a:r>
          </a:p>
        </p:txBody>
      </p:sp>
      <p:sp>
        <p:nvSpPr>
          <p:cNvPr id="15" name="任意多边形: 形状 14"/>
          <p:cNvSpPr/>
          <p:nvPr/>
        </p:nvSpPr>
        <p:spPr>
          <a:xfrm>
            <a:off x="2744367" y="1617381"/>
            <a:ext cx="5822336" cy="336306"/>
          </a:xfrm>
          <a:custGeom>
            <a:avLst/>
            <a:gdLst/>
            <a:ahLst/>
            <a:cxnLst/>
            <a:rect l="l" t="t" r="r" b="b"/>
            <a:pathLst>
              <a:path w="5822336" h="336306">
                <a:moveTo>
                  <a:pt x="2186704" y="237626"/>
                </a:moveTo>
                <a:cubicBezTo>
                  <a:pt x="2190687" y="236983"/>
                  <a:pt x="2195089" y="237281"/>
                  <a:pt x="2199911" y="238521"/>
                </a:cubicBezTo>
                <a:cubicBezTo>
                  <a:pt x="2209555" y="241002"/>
                  <a:pt x="2215854" y="246219"/>
                  <a:pt x="2218808" y="254170"/>
                </a:cubicBezTo>
                <a:cubicBezTo>
                  <a:pt x="2221762" y="262122"/>
                  <a:pt x="2221346" y="272070"/>
                  <a:pt x="2217560" y="284016"/>
                </a:cubicBezTo>
                <a:cubicBezTo>
                  <a:pt x="2213774" y="295961"/>
                  <a:pt x="2206898" y="307387"/>
                  <a:pt x="2196932" y="318292"/>
                </a:cubicBezTo>
                <a:cubicBezTo>
                  <a:pt x="2186965" y="329198"/>
                  <a:pt x="2177357" y="335135"/>
                  <a:pt x="2168108" y="336103"/>
                </a:cubicBezTo>
                <a:cubicBezTo>
                  <a:pt x="2158859" y="337071"/>
                  <a:pt x="2157052" y="334586"/>
                  <a:pt x="2162687" y="328650"/>
                </a:cubicBezTo>
                <a:cubicBezTo>
                  <a:pt x="2168323" y="322713"/>
                  <a:pt x="2173518" y="316722"/>
                  <a:pt x="2178272" y="310678"/>
                </a:cubicBezTo>
                <a:cubicBezTo>
                  <a:pt x="2183025" y="304633"/>
                  <a:pt x="2187159" y="297395"/>
                  <a:pt x="2190672" y="288963"/>
                </a:cubicBezTo>
                <a:cubicBezTo>
                  <a:pt x="2184348" y="288963"/>
                  <a:pt x="2179031" y="287346"/>
                  <a:pt x="2174722" y="284112"/>
                </a:cubicBezTo>
                <a:cubicBezTo>
                  <a:pt x="2170413" y="280879"/>
                  <a:pt x="2167495" y="276648"/>
                  <a:pt x="2165968" y="271421"/>
                </a:cubicBezTo>
                <a:cubicBezTo>
                  <a:pt x="2164441" y="266194"/>
                  <a:pt x="2164161" y="261312"/>
                  <a:pt x="2165129" y="256773"/>
                </a:cubicBezTo>
                <a:cubicBezTo>
                  <a:pt x="2166097" y="252234"/>
                  <a:pt x="2169725" y="247437"/>
                  <a:pt x="2176013" y="242382"/>
                </a:cubicBezTo>
                <a:cubicBezTo>
                  <a:pt x="2179157" y="239855"/>
                  <a:pt x="2182721" y="238270"/>
                  <a:pt x="2186704" y="237626"/>
                </a:cubicBezTo>
                <a:close/>
                <a:moveTo>
                  <a:pt x="5776719" y="227444"/>
                </a:moveTo>
                <a:cubicBezTo>
                  <a:pt x="5773348" y="227634"/>
                  <a:pt x="5770069" y="228913"/>
                  <a:pt x="5766881" y="231283"/>
                </a:cubicBezTo>
                <a:cubicBezTo>
                  <a:pt x="5760507" y="236023"/>
                  <a:pt x="5757320" y="242339"/>
                  <a:pt x="5757320" y="250234"/>
                </a:cubicBezTo>
                <a:cubicBezTo>
                  <a:pt x="5757320" y="258128"/>
                  <a:pt x="5760870" y="264054"/>
                  <a:pt x="5767969" y="268012"/>
                </a:cubicBezTo>
                <a:cubicBezTo>
                  <a:pt x="5775067" y="271970"/>
                  <a:pt x="5782014" y="271769"/>
                  <a:pt x="5788811" y="267410"/>
                </a:cubicBezTo>
                <a:cubicBezTo>
                  <a:pt x="5795609" y="263036"/>
                  <a:pt x="5798803" y="256726"/>
                  <a:pt x="5798395" y="248481"/>
                </a:cubicBezTo>
                <a:cubicBezTo>
                  <a:pt x="5797985" y="240235"/>
                  <a:pt x="5794225" y="234123"/>
                  <a:pt x="5787113" y="230143"/>
                </a:cubicBezTo>
                <a:cubicBezTo>
                  <a:pt x="5783555" y="228153"/>
                  <a:pt x="5780091" y="227254"/>
                  <a:pt x="5776719" y="227444"/>
                </a:cubicBezTo>
                <a:close/>
                <a:moveTo>
                  <a:pt x="1601046" y="226422"/>
                </a:moveTo>
                <a:cubicBezTo>
                  <a:pt x="1598716" y="225827"/>
                  <a:pt x="1591094" y="226407"/>
                  <a:pt x="1578181" y="228164"/>
                </a:cubicBezTo>
                <a:cubicBezTo>
                  <a:pt x="1565268" y="229921"/>
                  <a:pt x="1548457" y="232427"/>
                  <a:pt x="1527750" y="235682"/>
                </a:cubicBezTo>
                <a:cubicBezTo>
                  <a:pt x="1530460" y="248015"/>
                  <a:pt x="1533027" y="263022"/>
                  <a:pt x="1535451" y="280703"/>
                </a:cubicBezTo>
                <a:cubicBezTo>
                  <a:pt x="1551311" y="279871"/>
                  <a:pt x="1572233" y="276946"/>
                  <a:pt x="1598218" y="271927"/>
                </a:cubicBezTo>
                <a:cubicBezTo>
                  <a:pt x="1600641" y="262219"/>
                  <a:pt x="1602301" y="252356"/>
                  <a:pt x="1603198" y="242339"/>
                </a:cubicBezTo>
                <a:cubicBezTo>
                  <a:pt x="1604094" y="232323"/>
                  <a:pt x="1603377" y="227017"/>
                  <a:pt x="1601046" y="226422"/>
                </a:cubicBezTo>
                <a:close/>
                <a:moveTo>
                  <a:pt x="3968176" y="208014"/>
                </a:moveTo>
                <a:cubicBezTo>
                  <a:pt x="3970979" y="208821"/>
                  <a:pt x="3972030" y="213297"/>
                  <a:pt x="3971327" y="221442"/>
                </a:cubicBezTo>
                <a:cubicBezTo>
                  <a:pt x="3969921" y="237733"/>
                  <a:pt x="3964712" y="251033"/>
                  <a:pt x="3955700" y="261344"/>
                </a:cubicBezTo>
                <a:cubicBezTo>
                  <a:pt x="3946687" y="271654"/>
                  <a:pt x="3940392" y="272024"/>
                  <a:pt x="3936814" y="262452"/>
                </a:cubicBezTo>
                <a:cubicBezTo>
                  <a:pt x="3933236" y="252880"/>
                  <a:pt x="3933756" y="245480"/>
                  <a:pt x="3938373" y="240253"/>
                </a:cubicBezTo>
                <a:cubicBezTo>
                  <a:pt x="3942991" y="235026"/>
                  <a:pt x="3948368" y="227142"/>
                  <a:pt x="3954506" y="216602"/>
                </a:cubicBezTo>
                <a:cubicBezTo>
                  <a:pt x="3960815" y="210070"/>
                  <a:pt x="3965372" y="207208"/>
                  <a:pt x="3968176" y="208014"/>
                </a:cubicBezTo>
                <a:close/>
                <a:moveTo>
                  <a:pt x="5779201" y="204524"/>
                </a:moveTo>
                <a:cubicBezTo>
                  <a:pt x="5784723" y="204646"/>
                  <a:pt x="5790367" y="205919"/>
                  <a:pt x="5796135" y="208342"/>
                </a:cubicBezTo>
                <a:cubicBezTo>
                  <a:pt x="5807672" y="213189"/>
                  <a:pt x="5815334" y="220869"/>
                  <a:pt x="5819120" y="231380"/>
                </a:cubicBezTo>
                <a:cubicBezTo>
                  <a:pt x="5822905" y="241891"/>
                  <a:pt x="5823350" y="252288"/>
                  <a:pt x="5820453" y="262570"/>
                </a:cubicBezTo>
                <a:cubicBezTo>
                  <a:pt x="5817556" y="272852"/>
                  <a:pt x="5812135" y="280721"/>
                  <a:pt x="5804191" y="286177"/>
                </a:cubicBezTo>
                <a:cubicBezTo>
                  <a:pt x="5796247" y="291634"/>
                  <a:pt x="5786807" y="294362"/>
                  <a:pt x="5775873" y="294362"/>
                </a:cubicBezTo>
                <a:cubicBezTo>
                  <a:pt x="5764938" y="294362"/>
                  <a:pt x="5755037" y="289924"/>
                  <a:pt x="5746167" y="281047"/>
                </a:cubicBezTo>
                <a:cubicBezTo>
                  <a:pt x="5737297" y="272171"/>
                  <a:pt x="5732863" y="262627"/>
                  <a:pt x="5732863" y="252417"/>
                </a:cubicBezTo>
                <a:cubicBezTo>
                  <a:pt x="5732863" y="242207"/>
                  <a:pt x="5735251" y="233276"/>
                  <a:pt x="5740026" y="225626"/>
                </a:cubicBezTo>
                <a:cubicBezTo>
                  <a:pt x="5744801" y="217975"/>
                  <a:pt x="5752462" y="211970"/>
                  <a:pt x="5763010" y="207611"/>
                </a:cubicBezTo>
                <a:cubicBezTo>
                  <a:pt x="5768283" y="205431"/>
                  <a:pt x="5773681" y="204402"/>
                  <a:pt x="5779201" y="204524"/>
                </a:cubicBezTo>
                <a:close/>
                <a:moveTo>
                  <a:pt x="4360051" y="201991"/>
                </a:moveTo>
                <a:cubicBezTo>
                  <a:pt x="4362395" y="201737"/>
                  <a:pt x="4367640" y="207640"/>
                  <a:pt x="4375785" y="219700"/>
                </a:cubicBezTo>
                <a:cubicBezTo>
                  <a:pt x="4387014" y="239561"/>
                  <a:pt x="4398834" y="252915"/>
                  <a:pt x="4411245" y="259763"/>
                </a:cubicBezTo>
                <a:cubicBezTo>
                  <a:pt x="4423657" y="266610"/>
                  <a:pt x="4440248" y="270468"/>
                  <a:pt x="4461020" y="271335"/>
                </a:cubicBezTo>
                <a:cubicBezTo>
                  <a:pt x="4481792" y="272203"/>
                  <a:pt x="4494576" y="271776"/>
                  <a:pt x="4499373" y="270056"/>
                </a:cubicBezTo>
                <a:cubicBezTo>
                  <a:pt x="4504170" y="268335"/>
                  <a:pt x="4505500" y="265485"/>
                  <a:pt x="4503363" y="261505"/>
                </a:cubicBezTo>
                <a:cubicBezTo>
                  <a:pt x="4501226" y="257526"/>
                  <a:pt x="4497627" y="249158"/>
                  <a:pt x="4492565" y="236403"/>
                </a:cubicBezTo>
                <a:cubicBezTo>
                  <a:pt x="4487503" y="223647"/>
                  <a:pt x="4492414" y="224357"/>
                  <a:pt x="4507300" y="238532"/>
                </a:cubicBezTo>
                <a:cubicBezTo>
                  <a:pt x="4522185" y="252707"/>
                  <a:pt x="4535937" y="262477"/>
                  <a:pt x="4548556" y="267840"/>
                </a:cubicBezTo>
                <a:cubicBezTo>
                  <a:pt x="4561176" y="273203"/>
                  <a:pt x="4558146" y="280090"/>
                  <a:pt x="4539468" y="288501"/>
                </a:cubicBezTo>
                <a:cubicBezTo>
                  <a:pt x="4520790" y="296911"/>
                  <a:pt x="4495515" y="300202"/>
                  <a:pt x="4463644" y="298374"/>
                </a:cubicBezTo>
                <a:cubicBezTo>
                  <a:pt x="4431773" y="296545"/>
                  <a:pt x="4408546" y="289515"/>
                  <a:pt x="4393962" y="277283"/>
                </a:cubicBezTo>
                <a:cubicBezTo>
                  <a:pt x="4379378" y="265051"/>
                  <a:pt x="4368630" y="246365"/>
                  <a:pt x="4361718" y="221227"/>
                </a:cubicBezTo>
                <a:cubicBezTo>
                  <a:pt x="4358262" y="208658"/>
                  <a:pt x="4357706" y="202246"/>
                  <a:pt x="4360051" y="201991"/>
                </a:cubicBezTo>
                <a:close/>
                <a:moveTo>
                  <a:pt x="2578876" y="201991"/>
                </a:moveTo>
                <a:cubicBezTo>
                  <a:pt x="2581220" y="201737"/>
                  <a:pt x="2586465" y="207640"/>
                  <a:pt x="2594610" y="219700"/>
                </a:cubicBezTo>
                <a:cubicBezTo>
                  <a:pt x="2605839" y="239561"/>
                  <a:pt x="2617659" y="252915"/>
                  <a:pt x="2630070" y="259763"/>
                </a:cubicBezTo>
                <a:cubicBezTo>
                  <a:pt x="2642482" y="266610"/>
                  <a:pt x="2659073" y="270468"/>
                  <a:pt x="2679845" y="271335"/>
                </a:cubicBezTo>
                <a:cubicBezTo>
                  <a:pt x="2700617" y="272203"/>
                  <a:pt x="2713401" y="271776"/>
                  <a:pt x="2718198" y="270056"/>
                </a:cubicBezTo>
                <a:cubicBezTo>
                  <a:pt x="2722995" y="268335"/>
                  <a:pt x="2724325" y="265485"/>
                  <a:pt x="2722188" y="261505"/>
                </a:cubicBezTo>
                <a:cubicBezTo>
                  <a:pt x="2720052" y="257526"/>
                  <a:pt x="2716452" y="249158"/>
                  <a:pt x="2711390" y="236403"/>
                </a:cubicBezTo>
                <a:cubicBezTo>
                  <a:pt x="2706328" y="223647"/>
                  <a:pt x="2711239" y="224357"/>
                  <a:pt x="2726124" y="238532"/>
                </a:cubicBezTo>
                <a:cubicBezTo>
                  <a:pt x="2741010" y="252707"/>
                  <a:pt x="2754762" y="262477"/>
                  <a:pt x="2767381" y="267840"/>
                </a:cubicBezTo>
                <a:cubicBezTo>
                  <a:pt x="2780001" y="273203"/>
                  <a:pt x="2776971" y="280090"/>
                  <a:pt x="2758293" y="288501"/>
                </a:cubicBezTo>
                <a:cubicBezTo>
                  <a:pt x="2739615" y="296911"/>
                  <a:pt x="2714341" y="300202"/>
                  <a:pt x="2682469" y="298374"/>
                </a:cubicBezTo>
                <a:cubicBezTo>
                  <a:pt x="2650598" y="296545"/>
                  <a:pt x="2627371" y="289515"/>
                  <a:pt x="2612787" y="277283"/>
                </a:cubicBezTo>
                <a:cubicBezTo>
                  <a:pt x="2598203" y="265051"/>
                  <a:pt x="2587455" y="246365"/>
                  <a:pt x="2580543" y="221227"/>
                </a:cubicBezTo>
                <a:cubicBezTo>
                  <a:pt x="2577087" y="208658"/>
                  <a:pt x="2576531" y="202246"/>
                  <a:pt x="2578876" y="201991"/>
                </a:cubicBezTo>
                <a:close/>
                <a:moveTo>
                  <a:pt x="2010622" y="199375"/>
                </a:moveTo>
                <a:cubicBezTo>
                  <a:pt x="2012833" y="199316"/>
                  <a:pt x="2015912" y="199989"/>
                  <a:pt x="2019859" y="201395"/>
                </a:cubicBezTo>
                <a:cubicBezTo>
                  <a:pt x="2035648" y="207016"/>
                  <a:pt x="2046697" y="213010"/>
                  <a:pt x="2053006" y="219377"/>
                </a:cubicBezTo>
                <a:cubicBezTo>
                  <a:pt x="2059316" y="225744"/>
                  <a:pt x="2061575" y="233760"/>
                  <a:pt x="2059782" y="243426"/>
                </a:cubicBezTo>
                <a:cubicBezTo>
                  <a:pt x="2057990" y="253091"/>
                  <a:pt x="2052461" y="254278"/>
                  <a:pt x="2043197" y="246986"/>
                </a:cubicBezTo>
                <a:cubicBezTo>
                  <a:pt x="2033934" y="239694"/>
                  <a:pt x="2024254" y="230591"/>
                  <a:pt x="2014159" y="219678"/>
                </a:cubicBezTo>
                <a:cubicBezTo>
                  <a:pt x="2005167" y="206320"/>
                  <a:pt x="2003988" y="199553"/>
                  <a:pt x="2010622" y="199375"/>
                </a:cubicBezTo>
                <a:close/>
                <a:moveTo>
                  <a:pt x="4039564" y="196926"/>
                </a:moveTo>
                <a:cubicBezTo>
                  <a:pt x="4041150" y="196650"/>
                  <a:pt x="4043123" y="196756"/>
                  <a:pt x="4045484" y="197243"/>
                </a:cubicBezTo>
                <a:cubicBezTo>
                  <a:pt x="4054927" y="199193"/>
                  <a:pt x="4062377" y="203201"/>
                  <a:pt x="4067833" y="209267"/>
                </a:cubicBezTo>
                <a:lnTo>
                  <a:pt x="4071257" y="229646"/>
                </a:lnTo>
                <a:lnTo>
                  <a:pt x="4069710" y="232374"/>
                </a:lnTo>
                <a:lnTo>
                  <a:pt x="4064833" y="237067"/>
                </a:lnTo>
                <a:cubicBezTo>
                  <a:pt x="4061957" y="237187"/>
                  <a:pt x="4058408" y="235309"/>
                  <a:pt x="4054185" y="231434"/>
                </a:cubicBezTo>
                <a:cubicBezTo>
                  <a:pt x="4045738" y="223683"/>
                  <a:pt x="4039593" y="216445"/>
                  <a:pt x="4035750" y="209719"/>
                </a:cubicBezTo>
                <a:cubicBezTo>
                  <a:pt x="4033535" y="202018"/>
                  <a:pt x="4034806" y="197754"/>
                  <a:pt x="4039564" y="196926"/>
                </a:cubicBezTo>
                <a:close/>
                <a:moveTo>
                  <a:pt x="1611049" y="196652"/>
                </a:moveTo>
                <a:cubicBezTo>
                  <a:pt x="1615279" y="196802"/>
                  <a:pt x="1620029" y="198182"/>
                  <a:pt x="1625299" y="200792"/>
                </a:cubicBezTo>
                <a:cubicBezTo>
                  <a:pt x="1635839" y="206012"/>
                  <a:pt x="1644712" y="211992"/>
                  <a:pt x="1651918" y="218732"/>
                </a:cubicBezTo>
                <a:cubicBezTo>
                  <a:pt x="1659124" y="225472"/>
                  <a:pt x="1658518" y="232337"/>
                  <a:pt x="1650101" y="239328"/>
                </a:cubicBezTo>
                <a:cubicBezTo>
                  <a:pt x="1641683" y="246319"/>
                  <a:pt x="1633746" y="256497"/>
                  <a:pt x="1626289" y="269862"/>
                </a:cubicBezTo>
                <a:cubicBezTo>
                  <a:pt x="1639783" y="285980"/>
                  <a:pt x="1639812" y="294319"/>
                  <a:pt x="1626375" y="294878"/>
                </a:cubicBezTo>
                <a:cubicBezTo>
                  <a:pt x="1612938" y="295438"/>
                  <a:pt x="1582967" y="297438"/>
                  <a:pt x="1536462" y="300880"/>
                </a:cubicBezTo>
                <a:cubicBezTo>
                  <a:pt x="1532805" y="314532"/>
                  <a:pt x="1527750" y="317335"/>
                  <a:pt x="1521297" y="309290"/>
                </a:cubicBezTo>
                <a:cubicBezTo>
                  <a:pt x="1514844" y="301245"/>
                  <a:pt x="1509376" y="287153"/>
                  <a:pt x="1504895" y="267012"/>
                </a:cubicBezTo>
                <a:cubicBezTo>
                  <a:pt x="1500414" y="246871"/>
                  <a:pt x="1495879" y="233434"/>
                  <a:pt x="1491290" y="226701"/>
                </a:cubicBezTo>
                <a:cubicBezTo>
                  <a:pt x="1486701" y="219969"/>
                  <a:pt x="1487640" y="216036"/>
                  <a:pt x="1494108" y="214903"/>
                </a:cubicBezTo>
                <a:cubicBezTo>
                  <a:pt x="1500575" y="213770"/>
                  <a:pt x="1506702" y="213881"/>
                  <a:pt x="1512489" y="215236"/>
                </a:cubicBezTo>
                <a:cubicBezTo>
                  <a:pt x="1518275" y="216592"/>
                  <a:pt x="1527503" y="216613"/>
                  <a:pt x="1540172" y="215301"/>
                </a:cubicBezTo>
                <a:cubicBezTo>
                  <a:pt x="1552842" y="213989"/>
                  <a:pt x="1564371" y="212247"/>
                  <a:pt x="1574761" y="210074"/>
                </a:cubicBezTo>
                <a:cubicBezTo>
                  <a:pt x="1585150" y="207901"/>
                  <a:pt x="1593536" y="204506"/>
                  <a:pt x="1599917" y="199889"/>
                </a:cubicBezTo>
                <a:cubicBezTo>
                  <a:pt x="1603108" y="197580"/>
                  <a:pt x="1606818" y="196501"/>
                  <a:pt x="1611049" y="196652"/>
                </a:cubicBezTo>
                <a:close/>
                <a:moveTo>
                  <a:pt x="4511107" y="188341"/>
                </a:moveTo>
                <a:cubicBezTo>
                  <a:pt x="4515839" y="187830"/>
                  <a:pt x="4522773" y="188030"/>
                  <a:pt x="4531907" y="188940"/>
                </a:cubicBezTo>
                <a:cubicBezTo>
                  <a:pt x="4549761" y="188940"/>
                  <a:pt x="4562176" y="192428"/>
                  <a:pt x="4569152" y="199405"/>
                </a:cubicBezTo>
                <a:cubicBezTo>
                  <a:pt x="4576129" y="206381"/>
                  <a:pt x="4579320" y="214727"/>
                  <a:pt x="4578725" y="224443"/>
                </a:cubicBezTo>
                <a:cubicBezTo>
                  <a:pt x="4578130" y="234158"/>
                  <a:pt x="4571468" y="235782"/>
                  <a:pt x="4558741" y="229315"/>
                </a:cubicBezTo>
                <a:cubicBezTo>
                  <a:pt x="4546015" y="222848"/>
                  <a:pt x="4533463" y="215979"/>
                  <a:pt x="4521088" y="208708"/>
                </a:cubicBezTo>
                <a:cubicBezTo>
                  <a:pt x="4508712" y="201438"/>
                  <a:pt x="4502854" y="195870"/>
                  <a:pt x="4503514" y="192005"/>
                </a:cubicBezTo>
                <a:cubicBezTo>
                  <a:pt x="4503844" y="190073"/>
                  <a:pt x="4506375" y="188851"/>
                  <a:pt x="4511107" y="188341"/>
                </a:cubicBezTo>
                <a:close/>
                <a:moveTo>
                  <a:pt x="2729932" y="188341"/>
                </a:moveTo>
                <a:cubicBezTo>
                  <a:pt x="2734664" y="187830"/>
                  <a:pt x="2741598" y="188030"/>
                  <a:pt x="2750732" y="188940"/>
                </a:cubicBezTo>
                <a:cubicBezTo>
                  <a:pt x="2768586" y="188940"/>
                  <a:pt x="2781001" y="192428"/>
                  <a:pt x="2787977" y="199405"/>
                </a:cubicBezTo>
                <a:cubicBezTo>
                  <a:pt x="2794954" y="206381"/>
                  <a:pt x="2798144" y="214727"/>
                  <a:pt x="2797550" y="224443"/>
                </a:cubicBezTo>
                <a:cubicBezTo>
                  <a:pt x="2796954" y="234158"/>
                  <a:pt x="2790293" y="235782"/>
                  <a:pt x="2777566" y="229315"/>
                </a:cubicBezTo>
                <a:cubicBezTo>
                  <a:pt x="2764839" y="222848"/>
                  <a:pt x="2752288" y="215979"/>
                  <a:pt x="2739913" y="208708"/>
                </a:cubicBezTo>
                <a:cubicBezTo>
                  <a:pt x="2727537" y="201438"/>
                  <a:pt x="2721679" y="195870"/>
                  <a:pt x="2722339" y="192005"/>
                </a:cubicBezTo>
                <a:cubicBezTo>
                  <a:pt x="2722669" y="190073"/>
                  <a:pt x="2725200" y="188851"/>
                  <a:pt x="2729932" y="188341"/>
                </a:cubicBezTo>
                <a:close/>
                <a:moveTo>
                  <a:pt x="4336803" y="187376"/>
                </a:moveTo>
                <a:cubicBezTo>
                  <a:pt x="4339980" y="187248"/>
                  <a:pt x="4342219" y="193559"/>
                  <a:pt x="4343520" y="206310"/>
                </a:cubicBezTo>
                <a:cubicBezTo>
                  <a:pt x="4345255" y="223310"/>
                  <a:pt x="4339860" y="241336"/>
                  <a:pt x="4327333" y="260387"/>
                </a:cubicBezTo>
                <a:cubicBezTo>
                  <a:pt x="4314807" y="279438"/>
                  <a:pt x="4306232" y="283091"/>
                  <a:pt x="4301607" y="271346"/>
                </a:cubicBezTo>
                <a:cubicBezTo>
                  <a:pt x="4296982" y="259601"/>
                  <a:pt x="4296947" y="250230"/>
                  <a:pt x="4301500" y="243232"/>
                </a:cubicBezTo>
                <a:cubicBezTo>
                  <a:pt x="4306053" y="236234"/>
                  <a:pt x="4311025" y="226913"/>
                  <a:pt x="4316417" y="215269"/>
                </a:cubicBezTo>
                <a:cubicBezTo>
                  <a:pt x="4322612" y="204083"/>
                  <a:pt x="4328244" y="195544"/>
                  <a:pt x="4333313" y="189650"/>
                </a:cubicBezTo>
                <a:cubicBezTo>
                  <a:pt x="4334581" y="188176"/>
                  <a:pt x="4335744" y="187418"/>
                  <a:pt x="4336803" y="187376"/>
                </a:cubicBezTo>
                <a:close/>
                <a:moveTo>
                  <a:pt x="2555628" y="187376"/>
                </a:moveTo>
                <a:cubicBezTo>
                  <a:pt x="2558804" y="187248"/>
                  <a:pt x="2561044" y="193559"/>
                  <a:pt x="2562345" y="206310"/>
                </a:cubicBezTo>
                <a:cubicBezTo>
                  <a:pt x="2564080" y="223310"/>
                  <a:pt x="2558685" y="241336"/>
                  <a:pt x="2546158" y="260387"/>
                </a:cubicBezTo>
                <a:cubicBezTo>
                  <a:pt x="2533632" y="279438"/>
                  <a:pt x="2525057" y="283091"/>
                  <a:pt x="2520432" y="271346"/>
                </a:cubicBezTo>
                <a:cubicBezTo>
                  <a:pt x="2515807" y="259601"/>
                  <a:pt x="2515772" y="250230"/>
                  <a:pt x="2520324" y="243232"/>
                </a:cubicBezTo>
                <a:cubicBezTo>
                  <a:pt x="2524877" y="236234"/>
                  <a:pt x="2529850" y="226913"/>
                  <a:pt x="2535242" y="215269"/>
                </a:cubicBezTo>
                <a:cubicBezTo>
                  <a:pt x="2541437" y="204083"/>
                  <a:pt x="2547069" y="195544"/>
                  <a:pt x="2552138" y="189650"/>
                </a:cubicBezTo>
                <a:cubicBezTo>
                  <a:pt x="2553406" y="188176"/>
                  <a:pt x="2554569" y="187418"/>
                  <a:pt x="2555628" y="187376"/>
                </a:cubicBezTo>
                <a:close/>
                <a:moveTo>
                  <a:pt x="5530979" y="183543"/>
                </a:moveTo>
                <a:lnTo>
                  <a:pt x="5472373" y="190166"/>
                </a:lnTo>
                <a:cubicBezTo>
                  <a:pt x="5471040" y="192235"/>
                  <a:pt x="5469759" y="193875"/>
                  <a:pt x="5468530" y="195087"/>
                </a:cubicBezTo>
                <a:lnTo>
                  <a:pt x="5467100" y="196040"/>
                </a:lnTo>
                <a:lnTo>
                  <a:pt x="5474288" y="197878"/>
                </a:lnTo>
                <a:cubicBezTo>
                  <a:pt x="5480210" y="200165"/>
                  <a:pt x="5482698" y="202614"/>
                  <a:pt x="5481752" y="205223"/>
                </a:cubicBezTo>
                <a:cubicBezTo>
                  <a:pt x="5480805" y="207833"/>
                  <a:pt x="5479930" y="210493"/>
                  <a:pt x="5479127" y="213204"/>
                </a:cubicBezTo>
                <a:cubicBezTo>
                  <a:pt x="5492664" y="212415"/>
                  <a:pt x="5511056" y="210357"/>
                  <a:pt x="5534301" y="207030"/>
                </a:cubicBezTo>
                <a:cubicBezTo>
                  <a:pt x="5534301" y="200348"/>
                  <a:pt x="5533179" y="194307"/>
                  <a:pt x="5530935" y="188908"/>
                </a:cubicBezTo>
                <a:close/>
                <a:moveTo>
                  <a:pt x="530355" y="183543"/>
                </a:moveTo>
                <a:lnTo>
                  <a:pt x="471748" y="190166"/>
                </a:lnTo>
                <a:cubicBezTo>
                  <a:pt x="470415" y="192235"/>
                  <a:pt x="469134" y="193875"/>
                  <a:pt x="467905" y="195087"/>
                </a:cubicBezTo>
                <a:lnTo>
                  <a:pt x="466475" y="196040"/>
                </a:lnTo>
                <a:lnTo>
                  <a:pt x="473663" y="197878"/>
                </a:lnTo>
                <a:cubicBezTo>
                  <a:pt x="479585" y="200165"/>
                  <a:pt x="482073" y="202614"/>
                  <a:pt x="481127" y="205223"/>
                </a:cubicBezTo>
                <a:cubicBezTo>
                  <a:pt x="480180" y="207833"/>
                  <a:pt x="479305" y="210493"/>
                  <a:pt x="478502" y="213204"/>
                </a:cubicBezTo>
                <a:cubicBezTo>
                  <a:pt x="492040" y="212415"/>
                  <a:pt x="510431" y="210357"/>
                  <a:pt x="533676" y="207030"/>
                </a:cubicBezTo>
                <a:cubicBezTo>
                  <a:pt x="533676" y="200348"/>
                  <a:pt x="532554" y="194307"/>
                  <a:pt x="530310" y="188908"/>
                </a:cubicBezTo>
                <a:close/>
                <a:moveTo>
                  <a:pt x="5541658" y="182336"/>
                </a:moveTo>
                <a:lnTo>
                  <a:pt x="5533974" y="183205"/>
                </a:lnTo>
                <a:lnTo>
                  <a:pt x="5537851" y="182982"/>
                </a:lnTo>
                <a:lnTo>
                  <a:pt x="5544440" y="184961"/>
                </a:lnTo>
                <a:close/>
                <a:moveTo>
                  <a:pt x="541033" y="182336"/>
                </a:moveTo>
                <a:lnTo>
                  <a:pt x="533349" y="183205"/>
                </a:lnTo>
                <a:lnTo>
                  <a:pt x="537226" y="182982"/>
                </a:lnTo>
                <a:lnTo>
                  <a:pt x="543816" y="184961"/>
                </a:lnTo>
                <a:close/>
                <a:moveTo>
                  <a:pt x="3375172" y="166806"/>
                </a:moveTo>
                <a:cubicBezTo>
                  <a:pt x="3369020" y="168154"/>
                  <a:pt x="3356867" y="169624"/>
                  <a:pt x="3338712" y="171216"/>
                </a:cubicBezTo>
                <a:lnTo>
                  <a:pt x="3338712" y="187563"/>
                </a:lnTo>
                <a:cubicBezTo>
                  <a:pt x="3344348" y="187635"/>
                  <a:pt x="3351672" y="186527"/>
                  <a:pt x="3360685" y="184240"/>
                </a:cubicBezTo>
                <a:cubicBezTo>
                  <a:pt x="3369698" y="181953"/>
                  <a:pt x="3376162" y="183763"/>
                  <a:pt x="3380077" y="189671"/>
                </a:cubicBezTo>
                <a:cubicBezTo>
                  <a:pt x="3383992" y="195580"/>
                  <a:pt x="3380801" y="199656"/>
                  <a:pt x="3370505" y="201900"/>
                </a:cubicBezTo>
                <a:cubicBezTo>
                  <a:pt x="3360209" y="204144"/>
                  <a:pt x="3349518" y="204822"/>
                  <a:pt x="3338433" y="203933"/>
                </a:cubicBezTo>
                <a:lnTo>
                  <a:pt x="3337357" y="222668"/>
                </a:lnTo>
                <a:cubicBezTo>
                  <a:pt x="3349489" y="221822"/>
                  <a:pt x="3359639" y="220933"/>
                  <a:pt x="3367805" y="220001"/>
                </a:cubicBezTo>
                <a:cubicBezTo>
                  <a:pt x="3375972" y="219069"/>
                  <a:pt x="3381640" y="219958"/>
                  <a:pt x="3384809" y="222668"/>
                </a:cubicBezTo>
                <a:cubicBezTo>
                  <a:pt x="3387261" y="192511"/>
                  <a:pt x="3387806" y="175324"/>
                  <a:pt x="3386444" y="171108"/>
                </a:cubicBezTo>
                <a:cubicBezTo>
                  <a:pt x="3385082" y="166892"/>
                  <a:pt x="3381324" y="165458"/>
                  <a:pt x="3375172" y="166806"/>
                </a:cubicBezTo>
                <a:close/>
                <a:moveTo>
                  <a:pt x="1170270" y="147232"/>
                </a:moveTo>
                <a:cubicBezTo>
                  <a:pt x="1163530" y="148092"/>
                  <a:pt x="1151721" y="149705"/>
                  <a:pt x="1134843" y="152071"/>
                </a:cubicBezTo>
                <a:cubicBezTo>
                  <a:pt x="1137481" y="175374"/>
                  <a:pt x="1139256" y="194751"/>
                  <a:pt x="1140166" y="210203"/>
                </a:cubicBezTo>
                <a:cubicBezTo>
                  <a:pt x="1141077" y="225655"/>
                  <a:pt x="1141920" y="238815"/>
                  <a:pt x="1142694" y="249685"/>
                </a:cubicBezTo>
                <a:cubicBezTo>
                  <a:pt x="1149176" y="249685"/>
                  <a:pt x="1161350" y="248904"/>
                  <a:pt x="1179218" y="247341"/>
                </a:cubicBezTo>
                <a:cubicBezTo>
                  <a:pt x="1179218" y="205324"/>
                  <a:pt x="1178337" y="179246"/>
                  <a:pt x="1176573" y="169108"/>
                </a:cubicBezTo>
                <a:cubicBezTo>
                  <a:pt x="1174809" y="158969"/>
                  <a:pt x="1172708" y="151677"/>
                  <a:pt x="1170270" y="147232"/>
                </a:cubicBezTo>
                <a:close/>
                <a:moveTo>
                  <a:pt x="4023866" y="145887"/>
                </a:moveTo>
                <a:cubicBezTo>
                  <a:pt x="4020431" y="146783"/>
                  <a:pt x="4009020" y="150021"/>
                  <a:pt x="3989632" y="155599"/>
                </a:cubicBezTo>
                <a:cubicBezTo>
                  <a:pt x="3991439" y="163673"/>
                  <a:pt x="3992636" y="170276"/>
                  <a:pt x="3993224" y="175410"/>
                </a:cubicBezTo>
                <a:cubicBezTo>
                  <a:pt x="4006331" y="171897"/>
                  <a:pt x="4017811" y="168993"/>
                  <a:pt x="4027662" y="166698"/>
                </a:cubicBezTo>
                <a:cubicBezTo>
                  <a:pt x="4029197" y="159901"/>
                  <a:pt x="4029806" y="154509"/>
                  <a:pt x="4029491" y="150523"/>
                </a:cubicBezTo>
                <a:cubicBezTo>
                  <a:pt x="4029175" y="146536"/>
                  <a:pt x="4027300" y="144991"/>
                  <a:pt x="4023866" y="145887"/>
                </a:cubicBezTo>
                <a:close/>
                <a:moveTo>
                  <a:pt x="3385672" y="144156"/>
                </a:moveTo>
                <a:cubicBezTo>
                  <a:pt x="3388406" y="143962"/>
                  <a:pt x="3391262" y="144593"/>
                  <a:pt x="3394241" y="146049"/>
                </a:cubicBezTo>
                <a:cubicBezTo>
                  <a:pt x="3400200" y="148960"/>
                  <a:pt x="3405932" y="152545"/>
                  <a:pt x="3411439" y="156804"/>
                </a:cubicBezTo>
                <a:cubicBezTo>
                  <a:pt x="3416945" y="161063"/>
                  <a:pt x="3418573" y="165021"/>
                  <a:pt x="3416322" y="168677"/>
                </a:cubicBezTo>
                <a:cubicBezTo>
                  <a:pt x="3414070" y="172334"/>
                  <a:pt x="3412944" y="176407"/>
                  <a:pt x="3412944" y="180895"/>
                </a:cubicBezTo>
                <a:cubicBezTo>
                  <a:pt x="3412944" y="185054"/>
                  <a:pt x="3412705" y="194787"/>
                  <a:pt x="3412224" y="210096"/>
                </a:cubicBezTo>
                <a:cubicBezTo>
                  <a:pt x="3411744" y="225404"/>
                  <a:pt x="3409220" y="238324"/>
                  <a:pt x="3404652" y="248857"/>
                </a:cubicBezTo>
                <a:cubicBezTo>
                  <a:pt x="3400085" y="259390"/>
                  <a:pt x="3395632" y="262495"/>
                  <a:pt x="3391294" y="258171"/>
                </a:cubicBezTo>
                <a:cubicBezTo>
                  <a:pt x="3386957" y="253847"/>
                  <a:pt x="3383246" y="246566"/>
                  <a:pt x="3380163" y="236327"/>
                </a:cubicBezTo>
                <a:cubicBezTo>
                  <a:pt x="3370555" y="237216"/>
                  <a:pt x="3356079" y="238063"/>
                  <a:pt x="3336733" y="238866"/>
                </a:cubicBezTo>
                <a:cubicBezTo>
                  <a:pt x="3333149" y="254267"/>
                  <a:pt x="3328506" y="258515"/>
                  <a:pt x="3322805" y="251610"/>
                </a:cubicBezTo>
                <a:cubicBezTo>
                  <a:pt x="3317105" y="244706"/>
                  <a:pt x="3314929" y="235635"/>
                  <a:pt x="3316277" y="224400"/>
                </a:cubicBezTo>
                <a:cubicBezTo>
                  <a:pt x="3317625" y="213164"/>
                  <a:pt x="3318299" y="201810"/>
                  <a:pt x="3318299" y="190338"/>
                </a:cubicBezTo>
                <a:cubicBezTo>
                  <a:pt x="3318299" y="178780"/>
                  <a:pt x="3316274" y="169581"/>
                  <a:pt x="3312222" y="162741"/>
                </a:cubicBezTo>
                <a:cubicBezTo>
                  <a:pt x="3308171" y="155900"/>
                  <a:pt x="3309473" y="152950"/>
                  <a:pt x="3316126" y="153889"/>
                </a:cubicBezTo>
                <a:cubicBezTo>
                  <a:pt x="3322781" y="154828"/>
                  <a:pt x="3327570" y="155502"/>
                  <a:pt x="3330495" y="155911"/>
                </a:cubicBezTo>
                <a:cubicBezTo>
                  <a:pt x="3333421" y="156320"/>
                  <a:pt x="3340799" y="155893"/>
                  <a:pt x="3352629" y="154631"/>
                </a:cubicBezTo>
                <a:cubicBezTo>
                  <a:pt x="3364460" y="153369"/>
                  <a:pt x="3372864" y="150896"/>
                  <a:pt x="3377840" y="147210"/>
                </a:cubicBezTo>
                <a:cubicBezTo>
                  <a:pt x="3380328" y="145367"/>
                  <a:pt x="3382939" y="144349"/>
                  <a:pt x="3385672" y="144156"/>
                </a:cubicBezTo>
                <a:close/>
                <a:moveTo>
                  <a:pt x="1236995" y="140477"/>
                </a:moveTo>
                <a:cubicBezTo>
                  <a:pt x="1219916" y="142241"/>
                  <a:pt x="1205662" y="143754"/>
                  <a:pt x="1194233" y="145016"/>
                </a:cubicBezTo>
                <a:cubicBezTo>
                  <a:pt x="1196828" y="145977"/>
                  <a:pt x="1198377" y="147443"/>
                  <a:pt x="1198879" y="149415"/>
                </a:cubicBezTo>
                <a:cubicBezTo>
                  <a:pt x="1199381" y="151387"/>
                  <a:pt x="1199632" y="155556"/>
                  <a:pt x="1199632" y="161923"/>
                </a:cubicBezTo>
                <a:cubicBezTo>
                  <a:pt x="1205095" y="162009"/>
                  <a:pt x="1211670" y="160679"/>
                  <a:pt x="1219357" y="157933"/>
                </a:cubicBezTo>
                <a:cubicBezTo>
                  <a:pt x="1227043" y="155187"/>
                  <a:pt x="1233102" y="157230"/>
                  <a:pt x="1237533" y="164063"/>
                </a:cubicBezTo>
                <a:cubicBezTo>
                  <a:pt x="1241964" y="170897"/>
                  <a:pt x="1239064" y="175424"/>
                  <a:pt x="1228832" y="177647"/>
                </a:cubicBezTo>
                <a:cubicBezTo>
                  <a:pt x="1218600" y="179870"/>
                  <a:pt x="1208867" y="180981"/>
                  <a:pt x="1199632" y="180981"/>
                </a:cubicBezTo>
                <a:lnTo>
                  <a:pt x="1199632" y="199717"/>
                </a:lnTo>
                <a:cubicBezTo>
                  <a:pt x="1205052" y="199817"/>
                  <a:pt x="1211150" y="198717"/>
                  <a:pt x="1217926" y="196415"/>
                </a:cubicBezTo>
                <a:cubicBezTo>
                  <a:pt x="1224702" y="194113"/>
                  <a:pt x="1230320" y="196071"/>
                  <a:pt x="1234780" y="202287"/>
                </a:cubicBezTo>
                <a:cubicBezTo>
                  <a:pt x="1239239" y="208504"/>
                  <a:pt x="1237077" y="213032"/>
                  <a:pt x="1228294" y="215871"/>
                </a:cubicBezTo>
                <a:cubicBezTo>
                  <a:pt x="1219511" y="218710"/>
                  <a:pt x="1209957" y="220130"/>
                  <a:pt x="1199632" y="220130"/>
                </a:cubicBezTo>
                <a:lnTo>
                  <a:pt x="1199632" y="244265"/>
                </a:lnTo>
                <a:lnTo>
                  <a:pt x="1236113" y="240694"/>
                </a:lnTo>
                <a:cubicBezTo>
                  <a:pt x="1237777" y="223098"/>
                  <a:pt x="1238834" y="203685"/>
                  <a:pt x="1239286" y="182455"/>
                </a:cubicBezTo>
                <a:cubicBezTo>
                  <a:pt x="1239738" y="161224"/>
                  <a:pt x="1238974" y="147232"/>
                  <a:pt x="1236995" y="140477"/>
                </a:cubicBezTo>
                <a:close/>
                <a:moveTo>
                  <a:pt x="1308022" y="132637"/>
                </a:moveTo>
                <a:cubicBezTo>
                  <a:pt x="1303907" y="131569"/>
                  <a:pt x="1288469" y="132920"/>
                  <a:pt x="1261710" y="136692"/>
                </a:cubicBezTo>
                <a:cubicBezTo>
                  <a:pt x="1270716" y="143632"/>
                  <a:pt x="1273839" y="149583"/>
                  <a:pt x="1271078" y="154545"/>
                </a:cubicBezTo>
                <a:cubicBezTo>
                  <a:pt x="1268318" y="159507"/>
                  <a:pt x="1266048" y="168441"/>
                  <a:pt x="1264270" y="181347"/>
                </a:cubicBezTo>
                <a:cubicBezTo>
                  <a:pt x="1262492" y="194253"/>
                  <a:pt x="1260742" y="212974"/>
                  <a:pt x="1259022" y="237510"/>
                </a:cubicBezTo>
                <a:cubicBezTo>
                  <a:pt x="1272702" y="235704"/>
                  <a:pt x="1282472" y="235822"/>
                  <a:pt x="1288330" y="237865"/>
                </a:cubicBezTo>
                <a:cubicBezTo>
                  <a:pt x="1294188" y="239909"/>
                  <a:pt x="1297679" y="242834"/>
                  <a:pt x="1298805" y="246642"/>
                </a:cubicBezTo>
                <a:cubicBezTo>
                  <a:pt x="1299931" y="250449"/>
                  <a:pt x="1302103" y="245154"/>
                  <a:pt x="1305323" y="230756"/>
                </a:cubicBezTo>
                <a:cubicBezTo>
                  <a:pt x="1308542" y="216359"/>
                  <a:pt x="1310826" y="201484"/>
                  <a:pt x="1312174" y="186133"/>
                </a:cubicBezTo>
                <a:cubicBezTo>
                  <a:pt x="1313522" y="170782"/>
                  <a:pt x="1314196" y="157786"/>
                  <a:pt x="1314196" y="147146"/>
                </a:cubicBezTo>
                <a:cubicBezTo>
                  <a:pt x="1314196" y="138541"/>
                  <a:pt x="1312138" y="133705"/>
                  <a:pt x="1308022" y="132637"/>
                </a:cubicBezTo>
                <a:close/>
                <a:moveTo>
                  <a:pt x="1932100" y="132575"/>
                </a:moveTo>
                <a:cubicBezTo>
                  <a:pt x="1935740" y="133208"/>
                  <a:pt x="1938693" y="134856"/>
                  <a:pt x="1940959" y="137520"/>
                </a:cubicBezTo>
                <a:cubicBezTo>
                  <a:pt x="1945491" y="142847"/>
                  <a:pt x="1942587" y="146891"/>
                  <a:pt x="1932247" y="149652"/>
                </a:cubicBezTo>
                <a:cubicBezTo>
                  <a:pt x="1921908" y="152412"/>
                  <a:pt x="1907726" y="155126"/>
                  <a:pt x="1889700" y="157793"/>
                </a:cubicBezTo>
                <a:cubicBezTo>
                  <a:pt x="1896010" y="159944"/>
                  <a:pt x="1899165" y="163594"/>
                  <a:pt x="1899165" y="168742"/>
                </a:cubicBezTo>
                <a:lnTo>
                  <a:pt x="1899165" y="180809"/>
                </a:lnTo>
                <a:cubicBezTo>
                  <a:pt x="1901674" y="180953"/>
                  <a:pt x="1906650" y="179189"/>
                  <a:pt x="1914093" y="175518"/>
                </a:cubicBezTo>
                <a:cubicBezTo>
                  <a:pt x="1921535" y="171847"/>
                  <a:pt x="1928329" y="172836"/>
                  <a:pt x="1934474" y="178486"/>
                </a:cubicBezTo>
                <a:cubicBezTo>
                  <a:pt x="1940619" y="184136"/>
                  <a:pt x="1939059" y="188438"/>
                  <a:pt x="1929795" y="191392"/>
                </a:cubicBezTo>
                <a:cubicBezTo>
                  <a:pt x="1920531" y="194346"/>
                  <a:pt x="1910199" y="195823"/>
                  <a:pt x="1898799" y="195823"/>
                </a:cubicBezTo>
                <a:lnTo>
                  <a:pt x="1896454" y="224066"/>
                </a:lnTo>
                <a:lnTo>
                  <a:pt x="1940236" y="241743"/>
                </a:lnTo>
                <a:lnTo>
                  <a:pt x="1940174" y="241810"/>
                </a:lnTo>
                <a:lnTo>
                  <a:pt x="1940359" y="241793"/>
                </a:lnTo>
                <a:lnTo>
                  <a:pt x="1971840" y="254504"/>
                </a:lnTo>
                <a:cubicBezTo>
                  <a:pt x="1991975" y="261710"/>
                  <a:pt x="2007118" y="265976"/>
                  <a:pt x="2017267" y="267302"/>
                </a:cubicBezTo>
                <a:cubicBezTo>
                  <a:pt x="2037565" y="269955"/>
                  <a:pt x="2056656" y="271282"/>
                  <a:pt x="2074538" y="271282"/>
                </a:cubicBezTo>
                <a:cubicBezTo>
                  <a:pt x="2095288" y="271282"/>
                  <a:pt x="2103971" y="273486"/>
                  <a:pt x="2100587" y="277896"/>
                </a:cubicBezTo>
                <a:cubicBezTo>
                  <a:pt x="2097203" y="282306"/>
                  <a:pt x="2085845" y="287500"/>
                  <a:pt x="2066515" y="293480"/>
                </a:cubicBezTo>
                <a:cubicBezTo>
                  <a:pt x="2047184" y="299460"/>
                  <a:pt x="2031862" y="302450"/>
                  <a:pt x="2020547" y="302450"/>
                </a:cubicBezTo>
                <a:cubicBezTo>
                  <a:pt x="2009032" y="302450"/>
                  <a:pt x="1993426" y="297642"/>
                  <a:pt x="1973730" y="288027"/>
                </a:cubicBezTo>
                <a:cubicBezTo>
                  <a:pt x="1954034" y="278412"/>
                  <a:pt x="1931889" y="266449"/>
                  <a:pt x="1907295" y="252137"/>
                </a:cubicBezTo>
                <a:cubicBezTo>
                  <a:pt x="1882702" y="237826"/>
                  <a:pt x="1863027" y="227601"/>
                  <a:pt x="1848271" y="221464"/>
                </a:cubicBezTo>
                <a:cubicBezTo>
                  <a:pt x="1844701" y="228562"/>
                  <a:pt x="1838115" y="237829"/>
                  <a:pt x="1828514" y="249266"/>
                </a:cubicBezTo>
                <a:cubicBezTo>
                  <a:pt x="1818913" y="260702"/>
                  <a:pt x="1806889" y="269952"/>
                  <a:pt x="1792441" y="277014"/>
                </a:cubicBezTo>
                <a:cubicBezTo>
                  <a:pt x="1777993" y="284077"/>
                  <a:pt x="1778011" y="279549"/>
                  <a:pt x="1792495" y="263430"/>
                </a:cubicBezTo>
                <a:cubicBezTo>
                  <a:pt x="1806978" y="247312"/>
                  <a:pt x="1817551" y="231107"/>
                  <a:pt x="1824212" y="214817"/>
                </a:cubicBezTo>
                <a:cubicBezTo>
                  <a:pt x="1830873" y="198527"/>
                  <a:pt x="1833755" y="187886"/>
                  <a:pt x="1832859" y="182896"/>
                </a:cubicBezTo>
                <a:cubicBezTo>
                  <a:pt x="1831963" y="177905"/>
                  <a:pt x="1837165" y="177454"/>
                  <a:pt x="1848465" y="181541"/>
                </a:cubicBezTo>
                <a:cubicBezTo>
                  <a:pt x="1859765" y="185628"/>
                  <a:pt x="1864881" y="189582"/>
                  <a:pt x="1863812" y="193403"/>
                </a:cubicBezTo>
                <a:cubicBezTo>
                  <a:pt x="1862744" y="197225"/>
                  <a:pt x="1859227" y="202277"/>
                  <a:pt x="1853262" y="208558"/>
                </a:cubicBezTo>
                <a:cubicBezTo>
                  <a:pt x="1866182" y="213734"/>
                  <a:pt x="1873331" y="216638"/>
                  <a:pt x="1874707" y="217269"/>
                </a:cubicBezTo>
                <a:cubicBezTo>
                  <a:pt x="1874707" y="195257"/>
                  <a:pt x="1874277" y="181268"/>
                  <a:pt x="1873417" y="175303"/>
                </a:cubicBezTo>
                <a:cubicBezTo>
                  <a:pt x="1872556" y="169337"/>
                  <a:pt x="1871545" y="165379"/>
                  <a:pt x="1870384" y="163429"/>
                </a:cubicBezTo>
                <a:cubicBezTo>
                  <a:pt x="1841603" y="171445"/>
                  <a:pt x="1823545" y="176375"/>
                  <a:pt x="1816210" y="178217"/>
                </a:cubicBezTo>
                <a:cubicBezTo>
                  <a:pt x="1808875" y="180060"/>
                  <a:pt x="1800816" y="177446"/>
                  <a:pt x="1792032" y="170377"/>
                </a:cubicBezTo>
                <a:cubicBezTo>
                  <a:pt x="1783249" y="163307"/>
                  <a:pt x="1784594" y="159471"/>
                  <a:pt x="1796066" y="158869"/>
                </a:cubicBezTo>
                <a:cubicBezTo>
                  <a:pt x="1807538" y="158266"/>
                  <a:pt x="1828406" y="154624"/>
                  <a:pt x="1858671" y="147941"/>
                </a:cubicBezTo>
                <a:cubicBezTo>
                  <a:pt x="1888936" y="141259"/>
                  <a:pt x="1909084" y="136519"/>
                  <a:pt x="1919115" y="133723"/>
                </a:cubicBezTo>
                <a:cubicBezTo>
                  <a:pt x="1924131" y="132325"/>
                  <a:pt x="1928459" y="131942"/>
                  <a:pt x="1932100" y="132575"/>
                </a:cubicBezTo>
                <a:close/>
                <a:moveTo>
                  <a:pt x="4037087" y="123597"/>
                </a:moveTo>
                <a:cubicBezTo>
                  <a:pt x="4040082" y="123615"/>
                  <a:pt x="4043293" y="124359"/>
                  <a:pt x="4046721" y="125829"/>
                </a:cubicBezTo>
                <a:cubicBezTo>
                  <a:pt x="4053575" y="128769"/>
                  <a:pt x="4058824" y="132017"/>
                  <a:pt x="4062466" y="135573"/>
                </a:cubicBezTo>
                <a:cubicBezTo>
                  <a:pt x="4066109" y="139129"/>
                  <a:pt x="4065786" y="143037"/>
                  <a:pt x="4061498" y="147296"/>
                </a:cubicBezTo>
                <a:cubicBezTo>
                  <a:pt x="4057210" y="151555"/>
                  <a:pt x="4053052" y="157700"/>
                  <a:pt x="4049022" y="165730"/>
                </a:cubicBezTo>
                <a:cubicBezTo>
                  <a:pt x="4055332" y="173230"/>
                  <a:pt x="4055228" y="177644"/>
                  <a:pt x="4048710" y="178970"/>
                </a:cubicBezTo>
                <a:cubicBezTo>
                  <a:pt x="4042193" y="180297"/>
                  <a:pt x="4034653" y="182129"/>
                  <a:pt x="4026092" y="184466"/>
                </a:cubicBezTo>
                <a:cubicBezTo>
                  <a:pt x="4030581" y="188309"/>
                  <a:pt x="4032151" y="191952"/>
                  <a:pt x="4030803" y="195393"/>
                </a:cubicBezTo>
                <a:cubicBezTo>
                  <a:pt x="4029455" y="198835"/>
                  <a:pt x="4028781" y="203904"/>
                  <a:pt x="4028781" y="210601"/>
                </a:cubicBezTo>
                <a:lnTo>
                  <a:pt x="4028781" y="244329"/>
                </a:lnTo>
                <a:cubicBezTo>
                  <a:pt x="4028781" y="259558"/>
                  <a:pt x="4024949" y="271930"/>
                  <a:pt x="4017284" y="281445"/>
                </a:cubicBezTo>
                <a:cubicBezTo>
                  <a:pt x="4009619" y="290960"/>
                  <a:pt x="4004073" y="291419"/>
                  <a:pt x="4000645" y="282822"/>
                </a:cubicBezTo>
                <a:cubicBezTo>
                  <a:pt x="3997218" y="274225"/>
                  <a:pt x="3990901" y="265649"/>
                  <a:pt x="3981695" y="257096"/>
                </a:cubicBezTo>
                <a:cubicBezTo>
                  <a:pt x="3972488" y="248542"/>
                  <a:pt x="3972696" y="245387"/>
                  <a:pt x="3982319" y="247631"/>
                </a:cubicBezTo>
                <a:cubicBezTo>
                  <a:pt x="3991941" y="249875"/>
                  <a:pt x="3998014" y="250377"/>
                  <a:pt x="4000538" y="249137"/>
                </a:cubicBezTo>
                <a:cubicBezTo>
                  <a:pt x="4003062" y="247896"/>
                  <a:pt x="4004324" y="239095"/>
                  <a:pt x="4004324" y="222733"/>
                </a:cubicBezTo>
                <a:cubicBezTo>
                  <a:pt x="4004324" y="206156"/>
                  <a:pt x="4003764" y="195386"/>
                  <a:pt x="4002646" y="190424"/>
                </a:cubicBezTo>
                <a:cubicBezTo>
                  <a:pt x="4000352" y="191328"/>
                  <a:pt x="3997046" y="192109"/>
                  <a:pt x="3992730" y="192769"/>
                </a:cubicBezTo>
                <a:cubicBezTo>
                  <a:pt x="3988212" y="202004"/>
                  <a:pt x="3984068" y="202879"/>
                  <a:pt x="3980297" y="195393"/>
                </a:cubicBezTo>
                <a:cubicBezTo>
                  <a:pt x="3976525" y="187908"/>
                  <a:pt x="3972926" y="179734"/>
                  <a:pt x="3969499" y="170871"/>
                </a:cubicBezTo>
                <a:cubicBezTo>
                  <a:pt x="3966071" y="162009"/>
                  <a:pt x="3962020" y="154602"/>
                  <a:pt x="3957345" y="148651"/>
                </a:cubicBezTo>
                <a:cubicBezTo>
                  <a:pt x="3952670" y="142700"/>
                  <a:pt x="3953570" y="139151"/>
                  <a:pt x="3960045" y="138004"/>
                </a:cubicBezTo>
                <a:cubicBezTo>
                  <a:pt x="3966519" y="136856"/>
                  <a:pt x="3972356" y="136957"/>
                  <a:pt x="3977554" y="138305"/>
                </a:cubicBezTo>
                <a:cubicBezTo>
                  <a:pt x="3982752" y="139653"/>
                  <a:pt x="3991303" y="138610"/>
                  <a:pt x="4003205" y="135175"/>
                </a:cubicBezTo>
                <a:cubicBezTo>
                  <a:pt x="4015108" y="131741"/>
                  <a:pt x="4023622" y="128589"/>
                  <a:pt x="4028749" y="125721"/>
                </a:cubicBezTo>
                <a:cubicBezTo>
                  <a:pt x="4031312" y="124287"/>
                  <a:pt x="4034091" y="123579"/>
                  <a:pt x="4037087" y="123597"/>
                </a:cubicBezTo>
                <a:close/>
                <a:moveTo>
                  <a:pt x="1998263" y="121505"/>
                </a:moveTo>
                <a:cubicBezTo>
                  <a:pt x="2004142" y="122466"/>
                  <a:pt x="2009566" y="124133"/>
                  <a:pt x="2014535" y="126506"/>
                </a:cubicBezTo>
                <a:cubicBezTo>
                  <a:pt x="2019504" y="128880"/>
                  <a:pt x="2021060" y="132013"/>
                  <a:pt x="2019203" y="135906"/>
                </a:cubicBezTo>
                <a:cubicBezTo>
                  <a:pt x="2017346" y="139800"/>
                  <a:pt x="2015754" y="147296"/>
                  <a:pt x="2014428" y="158395"/>
                </a:cubicBezTo>
                <a:cubicBezTo>
                  <a:pt x="2013101" y="169495"/>
                  <a:pt x="2010315" y="180705"/>
                  <a:pt x="2006071" y="192027"/>
                </a:cubicBezTo>
                <a:cubicBezTo>
                  <a:pt x="2001826" y="203348"/>
                  <a:pt x="1995223" y="213254"/>
                  <a:pt x="1986260" y="221743"/>
                </a:cubicBezTo>
                <a:cubicBezTo>
                  <a:pt x="1977297" y="230233"/>
                  <a:pt x="1965685" y="236585"/>
                  <a:pt x="1951424" y="240801"/>
                </a:cubicBezTo>
                <a:lnTo>
                  <a:pt x="1940359" y="241793"/>
                </a:lnTo>
                <a:lnTo>
                  <a:pt x="1940236" y="241743"/>
                </a:lnTo>
                <a:lnTo>
                  <a:pt x="1949208" y="232187"/>
                </a:lnTo>
                <a:cubicBezTo>
                  <a:pt x="1961993" y="222227"/>
                  <a:pt x="1971443" y="211350"/>
                  <a:pt x="1977559" y="199555"/>
                </a:cubicBezTo>
                <a:cubicBezTo>
                  <a:pt x="1983675" y="187761"/>
                  <a:pt x="1987859" y="174854"/>
                  <a:pt x="1990110" y="160837"/>
                </a:cubicBezTo>
                <a:cubicBezTo>
                  <a:pt x="1992362" y="146819"/>
                  <a:pt x="1992136" y="136297"/>
                  <a:pt x="1989433" y="129270"/>
                </a:cubicBezTo>
                <a:cubicBezTo>
                  <a:pt x="1986729" y="122244"/>
                  <a:pt x="1989673" y="119655"/>
                  <a:pt x="1998263" y="121505"/>
                </a:cubicBezTo>
                <a:close/>
                <a:moveTo>
                  <a:pt x="3262958" y="119239"/>
                </a:moveTo>
                <a:cubicBezTo>
                  <a:pt x="3264683" y="119239"/>
                  <a:pt x="3266882" y="119596"/>
                  <a:pt x="3269557" y="120311"/>
                </a:cubicBezTo>
                <a:cubicBezTo>
                  <a:pt x="3280255" y="123172"/>
                  <a:pt x="3287582" y="126094"/>
                  <a:pt x="3291540" y="129077"/>
                </a:cubicBezTo>
                <a:cubicBezTo>
                  <a:pt x="3296889" y="132605"/>
                  <a:pt x="3298420" y="136921"/>
                  <a:pt x="3296133" y="142026"/>
                </a:cubicBezTo>
                <a:cubicBezTo>
                  <a:pt x="3293846" y="147131"/>
                  <a:pt x="3292265" y="159679"/>
                  <a:pt x="3291390" y="179669"/>
                </a:cubicBezTo>
                <a:lnTo>
                  <a:pt x="3290120" y="236155"/>
                </a:lnTo>
                <a:cubicBezTo>
                  <a:pt x="3290120" y="259243"/>
                  <a:pt x="3286898" y="276964"/>
                  <a:pt x="3280452" y="289318"/>
                </a:cubicBezTo>
                <a:cubicBezTo>
                  <a:pt x="3274006" y="301672"/>
                  <a:pt x="3268130" y="301801"/>
                  <a:pt x="3262824" y="289705"/>
                </a:cubicBezTo>
                <a:cubicBezTo>
                  <a:pt x="3257518" y="277609"/>
                  <a:pt x="3255987" y="268550"/>
                  <a:pt x="3258231" y="262527"/>
                </a:cubicBezTo>
                <a:cubicBezTo>
                  <a:pt x="3260476" y="256504"/>
                  <a:pt x="3262498" y="246287"/>
                  <a:pt x="3264297" y="231875"/>
                </a:cubicBezTo>
                <a:cubicBezTo>
                  <a:pt x="3266097" y="217463"/>
                  <a:pt x="3266997" y="198670"/>
                  <a:pt x="3266997" y="175496"/>
                </a:cubicBezTo>
                <a:cubicBezTo>
                  <a:pt x="3266997" y="153011"/>
                  <a:pt x="3264749" y="137477"/>
                  <a:pt x="3260253" y="128894"/>
                </a:cubicBezTo>
                <a:cubicBezTo>
                  <a:pt x="3256882" y="122457"/>
                  <a:pt x="3257783" y="119239"/>
                  <a:pt x="3262958" y="119239"/>
                </a:cubicBezTo>
                <a:close/>
                <a:moveTo>
                  <a:pt x="3740912" y="106749"/>
                </a:moveTo>
                <a:cubicBezTo>
                  <a:pt x="3727633" y="110349"/>
                  <a:pt x="3714189" y="113260"/>
                  <a:pt x="3700580" y="115482"/>
                </a:cubicBezTo>
                <a:cubicBezTo>
                  <a:pt x="3704882" y="133020"/>
                  <a:pt x="3709120" y="149849"/>
                  <a:pt x="3713293" y="165967"/>
                </a:cubicBezTo>
                <a:cubicBezTo>
                  <a:pt x="3717165" y="166111"/>
                  <a:pt x="3725962" y="164970"/>
                  <a:pt x="3739686" y="162547"/>
                </a:cubicBezTo>
                <a:lnTo>
                  <a:pt x="3740912" y="147232"/>
                </a:lnTo>
                <a:cubicBezTo>
                  <a:pt x="3738733" y="149038"/>
                  <a:pt x="3734710" y="149942"/>
                  <a:pt x="3728845" y="149942"/>
                </a:cubicBezTo>
                <a:cubicBezTo>
                  <a:pt x="3723367" y="149942"/>
                  <a:pt x="3717936" y="147199"/>
                  <a:pt x="3712551" y="141714"/>
                </a:cubicBezTo>
                <a:cubicBezTo>
                  <a:pt x="3707166" y="136229"/>
                  <a:pt x="3709558" y="132612"/>
                  <a:pt x="3719725" y="130862"/>
                </a:cubicBezTo>
                <a:cubicBezTo>
                  <a:pt x="3729892" y="129113"/>
                  <a:pt x="3736954" y="127958"/>
                  <a:pt x="3740912" y="127399"/>
                </a:cubicBezTo>
                <a:close/>
                <a:moveTo>
                  <a:pt x="5073240" y="104558"/>
                </a:moveTo>
                <a:cubicBezTo>
                  <a:pt x="5076640" y="104198"/>
                  <a:pt x="5080976" y="104964"/>
                  <a:pt x="5086246" y="106857"/>
                </a:cubicBezTo>
                <a:cubicBezTo>
                  <a:pt x="5100571" y="111517"/>
                  <a:pt x="5105175" y="116640"/>
                  <a:pt x="5100055" y="122226"/>
                </a:cubicBezTo>
                <a:cubicBezTo>
                  <a:pt x="5094936" y="127811"/>
                  <a:pt x="5091315" y="134207"/>
                  <a:pt x="5089192" y="141413"/>
                </a:cubicBezTo>
                <a:cubicBezTo>
                  <a:pt x="5087071" y="148619"/>
                  <a:pt x="5083801" y="172549"/>
                  <a:pt x="5079384" y="213204"/>
                </a:cubicBezTo>
                <a:cubicBezTo>
                  <a:pt x="5090985" y="206550"/>
                  <a:pt x="5102658" y="200613"/>
                  <a:pt x="5114403" y="195393"/>
                </a:cubicBezTo>
                <a:cubicBezTo>
                  <a:pt x="5126147" y="190173"/>
                  <a:pt x="5129546" y="190062"/>
                  <a:pt x="5124598" y="195060"/>
                </a:cubicBezTo>
                <a:cubicBezTo>
                  <a:pt x="5119651" y="200057"/>
                  <a:pt x="5110273" y="209518"/>
                  <a:pt x="5096463" y="223443"/>
                </a:cubicBezTo>
                <a:cubicBezTo>
                  <a:pt x="5082653" y="237367"/>
                  <a:pt x="5072235" y="249294"/>
                  <a:pt x="5065208" y="259225"/>
                </a:cubicBezTo>
                <a:cubicBezTo>
                  <a:pt x="5058182" y="269156"/>
                  <a:pt x="5051338" y="268216"/>
                  <a:pt x="5044677" y="256407"/>
                </a:cubicBezTo>
                <a:cubicBezTo>
                  <a:pt x="5038016" y="244598"/>
                  <a:pt x="5037206" y="236299"/>
                  <a:pt x="5042246" y="231509"/>
                </a:cubicBezTo>
                <a:cubicBezTo>
                  <a:pt x="5047287" y="226719"/>
                  <a:pt x="5051334" y="219524"/>
                  <a:pt x="5054389" y="209923"/>
                </a:cubicBezTo>
                <a:cubicBezTo>
                  <a:pt x="5057443" y="200323"/>
                  <a:pt x="5059648" y="188108"/>
                  <a:pt x="5061003" y="173281"/>
                </a:cubicBezTo>
                <a:cubicBezTo>
                  <a:pt x="5062358" y="158453"/>
                  <a:pt x="5063259" y="148379"/>
                  <a:pt x="5063703" y="143059"/>
                </a:cubicBezTo>
                <a:cubicBezTo>
                  <a:pt x="5064148" y="137738"/>
                  <a:pt x="5060806" y="136394"/>
                  <a:pt x="5053679" y="139025"/>
                </a:cubicBezTo>
                <a:cubicBezTo>
                  <a:pt x="5046552" y="141657"/>
                  <a:pt x="5039586" y="144582"/>
                  <a:pt x="5032781" y="147802"/>
                </a:cubicBezTo>
                <a:cubicBezTo>
                  <a:pt x="5025977" y="151021"/>
                  <a:pt x="5017621" y="149487"/>
                  <a:pt x="5007711" y="143198"/>
                </a:cubicBezTo>
                <a:cubicBezTo>
                  <a:pt x="4997803" y="136910"/>
                  <a:pt x="4998286" y="132859"/>
                  <a:pt x="5009163" y="131045"/>
                </a:cubicBezTo>
                <a:cubicBezTo>
                  <a:pt x="5020040" y="129231"/>
                  <a:pt x="5031441" y="126413"/>
                  <a:pt x="5043364" y="122592"/>
                </a:cubicBezTo>
                <a:cubicBezTo>
                  <a:pt x="5055289" y="118770"/>
                  <a:pt x="5062781" y="114246"/>
                  <a:pt x="5065843" y="109019"/>
                </a:cubicBezTo>
                <a:cubicBezTo>
                  <a:pt x="5067374" y="106405"/>
                  <a:pt x="5069840" y="104918"/>
                  <a:pt x="5073240" y="104558"/>
                </a:cubicBezTo>
                <a:close/>
                <a:moveTo>
                  <a:pt x="72615" y="104558"/>
                </a:moveTo>
                <a:cubicBezTo>
                  <a:pt x="76016" y="104198"/>
                  <a:pt x="80351" y="104964"/>
                  <a:pt x="85621" y="106857"/>
                </a:cubicBezTo>
                <a:cubicBezTo>
                  <a:pt x="99946" y="111517"/>
                  <a:pt x="104550" y="116640"/>
                  <a:pt x="99430" y="122226"/>
                </a:cubicBezTo>
                <a:cubicBezTo>
                  <a:pt x="94311" y="127811"/>
                  <a:pt x="90690" y="134207"/>
                  <a:pt x="88568" y="141413"/>
                </a:cubicBezTo>
                <a:cubicBezTo>
                  <a:pt x="86445" y="148619"/>
                  <a:pt x="83176" y="172549"/>
                  <a:pt x="78759" y="213204"/>
                </a:cubicBezTo>
                <a:cubicBezTo>
                  <a:pt x="90360" y="206550"/>
                  <a:pt x="102033" y="200613"/>
                  <a:pt x="113778" y="195393"/>
                </a:cubicBezTo>
                <a:cubicBezTo>
                  <a:pt x="125522" y="190173"/>
                  <a:pt x="128921" y="190062"/>
                  <a:pt x="123973" y="195060"/>
                </a:cubicBezTo>
                <a:cubicBezTo>
                  <a:pt x="119026" y="200057"/>
                  <a:pt x="109648" y="209518"/>
                  <a:pt x="95838" y="223443"/>
                </a:cubicBezTo>
                <a:cubicBezTo>
                  <a:pt x="82028" y="237367"/>
                  <a:pt x="71610" y="249294"/>
                  <a:pt x="64584" y="259225"/>
                </a:cubicBezTo>
                <a:cubicBezTo>
                  <a:pt x="57557" y="269156"/>
                  <a:pt x="50713" y="268216"/>
                  <a:pt x="44052" y="256407"/>
                </a:cubicBezTo>
                <a:cubicBezTo>
                  <a:pt x="37391" y="244598"/>
                  <a:pt x="36581" y="236299"/>
                  <a:pt x="41621" y="231509"/>
                </a:cubicBezTo>
                <a:cubicBezTo>
                  <a:pt x="46662" y="226719"/>
                  <a:pt x="50709" y="219524"/>
                  <a:pt x="53764" y="209923"/>
                </a:cubicBezTo>
                <a:cubicBezTo>
                  <a:pt x="56818" y="200323"/>
                  <a:pt x="59023" y="188108"/>
                  <a:pt x="60378" y="173281"/>
                </a:cubicBezTo>
                <a:cubicBezTo>
                  <a:pt x="61733" y="158453"/>
                  <a:pt x="62633" y="148379"/>
                  <a:pt x="63078" y="143059"/>
                </a:cubicBezTo>
                <a:cubicBezTo>
                  <a:pt x="63522" y="137738"/>
                  <a:pt x="60181" y="136394"/>
                  <a:pt x="53054" y="139025"/>
                </a:cubicBezTo>
                <a:cubicBezTo>
                  <a:pt x="45927" y="141657"/>
                  <a:pt x="38961" y="144582"/>
                  <a:pt x="32157" y="147802"/>
                </a:cubicBezTo>
                <a:cubicBezTo>
                  <a:pt x="25352" y="151021"/>
                  <a:pt x="16996" y="149487"/>
                  <a:pt x="7086" y="143198"/>
                </a:cubicBezTo>
                <a:cubicBezTo>
                  <a:pt x="-2823" y="136910"/>
                  <a:pt x="-2338" y="132859"/>
                  <a:pt x="8538" y="131045"/>
                </a:cubicBezTo>
                <a:cubicBezTo>
                  <a:pt x="19415" y="129231"/>
                  <a:pt x="30816" y="126413"/>
                  <a:pt x="42740" y="122592"/>
                </a:cubicBezTo>
                <a:cubicBezTo>
                  <a:pt x="54664" y="118770"/>
                  <a:pt x="62156" y="114246"/>
                  <a:pt x="65218" y="109019"/>
                </a:cubicBezTo>
                <a:cubicBezTo>
                  <a:pt x="66749" y="106405"/>
                  <a:pt x="69214" y="104918"/>
                  <a:pt x="72615" y="104558"/>
                </a:cubicBezTo>
                <a:close/>
                <a:moveTo>
                  <a:pt x="3795172" y="98629"/>
                </a:moveTo>
                <a:cubicBezTo>
                  <a:pt x="3788153" y="99525"/>
                  <a:pt x="3778591" y="101106"/>
                  <a:pt x="3766488" y="103372"/>
                </a:cubicBezTo>
                <a:lnTo>
                  <a:pt x="3765369" y="122774"/>
                </a:lnTo>
                <a:cubicBezTo>
                  <a:pt x="3768109" y="121986"/>
                  <a:pt x="3772110" y="120663"/>
                  <a:pt x="3777372" y="118806"/>
                </a:cubicBezTo>
                <a:cubicBezTo>
                  <a:pt x="3782635" y="116949"/>
                  <a:pt x="3788024" y="118802"/>
                  <a:pt x="3793537" y="124366"/>
                </a:cubicBezTo>
                <a:cubicBezTo>
                  <a:pt x="3799051" y="129930"/>
                  <a:pt x="3798140" y="134221"/>
                  <a:pt x="3790805" y="137240"/>
                </a:cubicBezTo>
                <a:cubicBezTo>
                  <a:pt x="3783470" y="140259"/>
                  <a:pt x="3774906" y="142521"/>
                  <a:pt x="3765111" y="144027"/>
                </a:cubicBezTo>
                <a:lnTo>
                  <a:pt x="3764014" y="159213"/>
                </a:lnTo>
                <a:cubicBezTo>
                  <a:pt x="3776232" y="157435"/>
                  <a:pt x="3784306" y="156546"/>
                  <a:pt x="3788235" y="156546"/>
                </a:cubicBezTo>
                <a:cubicBezTo>
                  <a:pt x="3789568" y="156546"/>
                  <a:pt x="3791913" y="151111"/>
                  <a:pt x="3795269" y="140241"/>
                </a:cubicBezTo>
                <a:cubicBezTo>
                  <a:pt x="3798624" y="129371"/>
                  <a:pt x="3801202" y="119494"/>
                  <a:pt x="3803002" y="110610"/>
                </a:cubicBezTo>
                <a:cubicBezTo>
                  <a:pt x="3804802" y="101727"/>
                  <a:pt x="3802192" y="97733"/>
                  <a:pt x="3795172" y="98629"/>
                </a:cubicBezTo>
                <a:close/>
                <a:moveTo>
                  <a:pt x="3294100" y="97220"/>
                </a:moveTo>
                <a:cubicBezTo>
                  <a:pt x="3301370" y="98181"/>
                  <a:pt x="3307853" y="100081"/>
                  <a:pt x="3313545" y="102920"/>
                </a:cubicBezTo>
                <a:cubicBezTo>
                  <a:pt x="3321031" y="105071"/>
                  <a:pt x="3325519" y="109291"/>
                  <a:pt x="3327011" y="115579"/>
                </a:cubicBezTo>
                <a:cubicBezTo>
                  <a:pt x="3328502" y="121867"/>
                  <a:pt x="3327578" y="127367"/>
                  <a:pt x="3324236" y="132078"/>
                </a:cubicBezTo>
                <a:cubicBezTo>
                  <a:pt x="3320895" y="136788"/>
                  <a:pt x="3315399" y="135978"/>
                  <a:pt x="3307748" y="129647"/>
                </a:cubicBezTo>
                <a:cubicBezTo>
                  <a:pt x="3300098" y="123316"/>
                  <a:pt x="3294093" y="116088"/>
                  <a:pt x="3289733" y="107965"/>
                </a:cubicBezTo>
                <a:cubicBezTo>
                  <a:pt x="3285374" y="99841"/>
                  <a:pt x="3286829" y="96259"/>
                  <a:pt x="3294100" y="97220"/>
                </a:cubicBezTo>
                <a:close/>
                <a:moveTo>
                  <a:pt x="5531908" y="95932"/>
                </a:moveTo>
                <a:cubicBezTo>
                  <a:pt x="5527674" y="96167"/>
                  <a:pt x="5521947" y="96847"/>
                  <a:pt x="5514727" y="97973"/>
                </a:cubicBezTo>
                <a:cubicBezTo>
                  <a:pt x="5500287" y="100224"/>
                  <a:pt x="5484369" y="102533"/>
                  <a:pt x="5466974" y="104899"/>
                </a:cubicBezTo>
                <a:cubicBezTo>
                  <a:pt x="5466974" y="111381"/>
                  <a:pt x="5467161" y="115088"/>
                  <a:pt x="5467533" y="116020"/>
                </a:cubicBezTo>
                <a:cubicBezTo>
                  <a:pt x="5477041" y="115231"/>
                  <a:pt x="5487380" y="112786"/>
                  <a:pt x="5498551" y="108685"/>
                </a:cubicBezTo>
                <a:cubicBezTo>
                  <a:pt x="5509722" y="104584"/>
                  <a:pt x="5518276" y="105910"/>
                  <a:pt x="5524213" y="112665"/>
                </a:cubicBezTo>
                <a:cubicBezTo>
                  <a:pt x="5530150" y="119419"/>
                  <a:pt x="5525765" y="124391"/>
                  <a:pt x="5511059" y="127582"/>
                </a:cubicBezTo>
                <a:cubicBezTo>
                  <a:pt x="5496354" y="130773"/>
                  <a:pt x="5482562" y="132734"/>
                  <a:pt x="5469684" y="133465"/>
                </a:cubicBezTo>
                <a:cubicBezTo>
                  <a:pt x="5470588" y="137193"/>
                  <a:pt x="5471040" y="140377"/>
                  <a:pt x="5471040" y="143016"/>
                </a:cubicBezTo>
                <a:cubicBezTo>
                  <a:pt x="5481823" y="140649"/>
                  <a:pt x="5492353" y="138036"/>
                  <a:pt x="5502627" y="135175"/>
                </a:cubicBezTo>
                <a:cubicBezTo>
                  <a:pt x="5512902" y="132314"/>
                  <a:pt x="5521005" y="133996"/>
                  <a:pt x="5526934" y="140219"/>
                </a:cubicBezTo>
                <a:cubicBezTo>
                  <a:pt x="5532864" y="146443"/>
                  <a:pt x="5529419" y="151190"/>
                  <a:pt x="5516598" y="154459"/>
                </a:cubicBezTo>
                <a:cubicBezTo>
                  <a:pt x="5503778" y="157729"/>
                  <a:pt x="5489037" y="159751"/>
                  <a:pt x="5472373" y="160525"/>
                </a:cubicBezTo>
                <a:lnTo>
                  <a:pt x="5473384" y="174076"/>
                </a:lnTo>
                <a:cubicBezTo>
                  <a:pt x="5474402" y="173302"/>
                  <a:pt x="5483186" y="171538"/>
                  <a:pt x="5499734" y="168785"/>
                </a:cubicBezTo>
                <a:cubicBezTo>
                  <a:pt x="5516283" y="166032"/>
                  <a:pt x="5526486" y="164655"/>
                  <a:pt x="5530343" y="164655"/>
                </a:cubicBezTo>
                <a:cubicBezTo>
                  <a:pt x="5535104" y="164655"/>
                  <a:pt x="5538782" y="164641"/>
                  <a:pt x="5541378" y="164612"/>
                </a:cubicBezTo>
                <a:cubicBezTo>
                  <a:pt x="5543859" y="140305"/>
                  <a:pt x="5544895" y="123215"/>
                  <a:pt x="5544486" y="113342"/>
                </a:cubicBezTo>
                <a:cubicBezTo>
                  <a:pt x="5544078" y="103469"/>
                  <a:pt x="5542626" y="97876"/>
                  <a:pt x="5540131" y="96564"/>
                </a:cubicBezTo>
                <a:cubicBezTo>
                  <a:pt x="5538883" y="95908"/>
                  <a:pt x="5536143" y="95697"/>
                  <a:pt x="5531908" y="95932"/>
                </a:cubicBezTo>
                <a:close/>
                <a:moveTo>
                  <a:pt x="531283" y="95932"/>
                </a:moveTo>
                <a:cubicBezTo>
                  <a:pt x="527049" y="96167"/>
                  <a:pt x="521322" y="96847"/>
                  <a:pt x="514102" y="97973"/>
                </a:cubicBezTo>
                <a:cubicBezTo>
                  <a:pt x="499661" y="100224"/>
                  <a:pt x="483744" y="102533"/>
                  <a:pt x="466349" y="104899"/>
                </a:cubicBezTo>
                <a:cubicBezTo>
                  <a:pt x="466349" y="111381"/>
                  <a:pt x="466536" y="115088"/>
                  <a:pt x="466909" y="116020"/>
                </a:cubicBezTo>
                <a:cubicBezTo>
                  <a:pt x="476416" y="115231"/>
                  <a:pt x="486755" y="112786"/>
                  <a:pt x="497926" y="108685"/>
                </a:cubicBezTo>
                <a:cubicBezTo>
                  <a:pt x="509097" y="104584"/>
                  <a:pt x="517651" y="105910"/>
                  <a:pt x="523588" y="112665"/>
                </a:cubicBezTo>
                <a:cubicBezTo>
                  <a:pt x="529525" y="119419"/>
                  <a:pt x="525140" y="124391"/>
                  <a:pt x="510434" y="127582"/>
                </a:cubicBezTo>
                <a:cubicBezTo>
                  <a:pt x="495729" y="130773"/>
                  <a:pt x="481937" y="132734"/>
                  <a:pt x="469059" y="133465"/>
                </a:cubicBezTo>
                <a:cubicBezTo>
                  <a:pt x="469963" y="137193"/>
                  <a:pt x="470415" y="140377"/>
                  <a:pt x="470415" y="143016"/>
                </a:cubicBezTo>
                <a:cubicBezTo>
                  <a:pt x="481198" y="140649"/>
                  <a:pt x="491728" y="138036"/>
                  <a:pt x="502002" y="135175"/>
                </a:cubicBezTo>
                <a:cubicBezTo>
                  <a:pt x="512277" y="132314"/>
                  <a:pt x="520379" y="133996"/>
                  <a:pt x="526309" y="140219"/>
                </a:cubicBezTo>
                <a:cubicBezTo>
                  <a:pt x="532239" y="146443"/>
                  <a:pt x="528794" y="151190"/>
                  <a:pt x="515973" y="154459"/>
                </a:cubicBezTo>
                <a:cubicBezTo>
                  <a:pt x="503153" y="157729"/>
                  <a:pt x="488412" y="159751"/>
                  <a:pt x="471748" y="160525"/>
                </a:cubicBezTo>
                <a:lnTo>
                  <a:pt x="472759" y="174076"/>
                </a:lnTo>
                <a:cubicBezTo>
                  <a:pt x="473777" y="173302"/>
                  <a:pt x="482561" y="171538"/>
                  <a:pt x="499109" y="168785"/>
                </a:cubicBezTo>
                <a:cubicBezTo>
                  <a:pt x="515658" y="166032"/>
                  <a:pt x="525861" y="164655"/>
                  <a:pt x="529719" y="164655"/>
                </a:cubicBezTo>
                <a:cubicBezTo>
                  <a:pt x="534480" y="164655"/>
                  <a:pt x="538158" y="164641"/>
                  <a:pt x="540754" y="164612"/>
                </a:cubicBezTo>
                <a:cubicBezTo>
                  <a:pt x="543234" y="140305"/>
                  <a:pt x="544270" y="123215"/>
                  <a:pt x="543862" y="113342"/>
                </a:cubicBezTo>
                <a:cubicBezTo>
                  <a:pt x="543453" y="103469"/>
                  <a:pt x="542001" y="97876"/>
                  <a:pt x="539506" y="96564"/>
                </a:cubicBezTo>
                <a:cubicBezTo>
                  <a:pt x="538258" y="95908"/>
                  <a:pt x="535517" y="95697"/>
                  <a:pt x="531283" y="95932"/>
                </a:cubicBezTo>
                <a:close/>
                <a:moveTo>
                  <a:pt x="3440112" y="92684"/>
                </a:moveTo>
                <a:cubicBezTo>
                  <a:pt x="3443288" y="92603"/>
                  <a:pt x="3446709" y="93291"/>
                  <a:pt x="3450372" y="94746"/>
                </a:cubicBezTo>
                <a:cubicBezTo>
                  <a:pt x="3457700" y="97657"/>
                  <a:pt x="3464060" y="101379"/>
                  <a:pt x="3469452" y="105910"/>
                </a:cubicBezTo>
                <a:cubicBezTo>
                  <a:pt x="3475877" y="111790"/>
                  <a:pt x="3477286" y="117429"/>
                  <a:pt x="3473679" y="122828"/>
                </a:cubicBezTo>
                <a:cubicBezTo>
                  <a:pt x="3470073" y="128227"/>
                  <a:pt x="3468710" y="142600"/>
                  <a:pt x="3469592" y="165946"/>
                </a:cubicBezTo>
                <a:cubicBezTo>
                  <a:pt x="3470474" y="189291"/>
                  <a:pt x="3471826" y="212806"/>
                  <a:pt x="3473647" y="236489"/>
                </a:cubicBezTo>
                <a:cubicBezTo>
                  <a:pt x="3475468" y="260172"/>
                  <a:pt x="3474948" y="276548"/>
                  <a:pt x="3472087" y="285618"/>
                </a:cubicBezTo>
                <a:cubicBezTo>
                  <a:pt x="3469226" y="294688"/>
                  <a:pt x="3463246" y="303138"/>
                  <a:pt x="3454147" y="310968"/>
                </a:cubicBezTo>
                <a:cubicBezTo>
                  <a:pt x="3445049" y="318798"/>
                  <a:pt x="3438883" y="317697"/>
                  <a:pt x="3435649" y="307666"/>
                </a:cubicBezTo>
                <a:cubicBezTo>
                  <a:pt x="3432415" y="297635"/>
                  <a:pt x="3425546" y="287260"/>
                  <a:pt x="3415042" y="276541"/>
                </a:cubicBezTo>
                <a:cubicBezTo>
                  <a:pt x="3404538" y="265822"/>
                  <a:pt x="3405800" y="262262"/>
                  <a:pt x="3418827" y="265861"/>
                </a:cubicBezTo>
                <a:cubicBezTo>
                  <a:pt x="3431856" y="269460"/>
                  <a:pt x="3439503" y="270242"/>
                  <a:pt x="3441768" y="268206"/>
                </a:cubicBezTo>
                <a:cubicBezTo>
                  <a:pt x="3444034" y="266169"/>
                  <a:pt x="3445167" y="251012"/>
                  <a:pt x="3445167" y="222733"/>
                </a:cubicBezTo>
                <a:cubicBezTo>
                  <a:pt x="3445167" y="193264"/>
                  <a:pt x="3444522" y="169226"/>
                  <a:pt x="3443231" y="150619"/>
                </a:cubicBezTo>
                <a:cubicBezTo>
                  <a:pt x="3441940" y="132013"/>
                  <a:pt x="3439811" y="121849"/>
                  <a:pt x="3436842" y="120129"/>
                </a:cubicBezTo>
                <a:cubicBezTo>
                  <a:pt x="3433874" y="118408"/>
                  <a:pt x="3423514" y="119103"/>
                  <a:pt x="3405760" y="122215"/>
                </a:cubicBezTo>
                <a:cubicBezTo>
                  <a:pt x="3388007" y="125327"/>
                  <a:pt x="3373946" y="127575"/>
                  <a:pt x="3363578" y="128959"/>
                </a:cubicBezTo>
                <a:cubicBezTo>
                  <a:pt x="3353210" y="130342"/>
                  <a:pt x="3344646" y="126958"/>
                  <a:pt x="3337884" y="118806"/>
                </a:cubicBezTo>
                <a:cubicBezTo>
                  <a:pt x="3331123" y="110653"/>
                  <a:pt x="3333539" y="107029"/>
                  <a:pt x="3345133" y="107932"/>
                </a:cubicBezTo>
                <a:cubicBezTo>
                  <a:pt x="3356727" y="108836"/>
                  <a:pt x="3372645" y="107753"/>
                  <a:pt x="3392886" y="104684"/>
                </a:cubicBezTo>
                <a:cubicBezTo>
                  <a:pt x="3413127" y="101615"/>
                  <a:pt x="3425937" y="98464"/>
                  <a:pt x="3431314" y="95230"/>
                </a:cubicBezTo>
                <a:cubicBezTo>
                  <a:pt x="3434003" y="93614"/>
                  <a:pt x="3436936" y="92765"/>
                  <a:pt x="3440112" y="92684"/>
                </a:cubicBezTo>
                <a:close/>
                <a:moveTo>
                  <a:pt x="4073356" y="80800"/>
                </a:moveTo>
                <a:cubicBezTo>
                  <a:pt x="4079027" y="81153"/>
                  <a:pt x="4082714" y="82808"/>
                  <a:pt x="4084417" y="85766"/>
                </a:cubicBezTo>
                <a:cubicBezTo>
                  <a:pt x="4087823" y="91681"/>
                  <a:pt x="4082829" y="96163"/>
                  <a:pt x="4069436" y="99210"/>
                </a:cubicBezTo>
                <a:cubicBezTo>
                  <a:pt x="4056042" y="102257"/>
                  <a:pt x="4036141" y="106968"/>
                  <a:pt x="4009734" y="113342"/>
                </a:cubicBezTo>
                <a:cubicBezTo>
                  <a:pt x="3983326" y="119716"/>
                  <a:pt x="3966415" y="124033"/>
                  <a:pt x="3959001" y="126291"/>
                </a:cubicBezTo>
                <a:cubicBezTo>
                  <a:pt x="3951588" y="128550"/>
                  <a:pt x="3943363" y="125370"/>
                  <a:pt x="3934329" y="116751"/>
                </a:cubicBezTo>
                <a:cubicBezTo>
                  <a:pt x="3926098" y="103673"/>
                  <a:pt x="3927787" y="97582"/>
                  <a:pt x="3939395" y="98478"/>
                </a:cubicBezTo>
                <a:cubicBezTo>
                  <a:pt x="3951003" y="99375"/>
                  <a:pt x="3967584" y="98253"/>
                  <a:pt x="3989137" y="95112"/>
                </a:cubicBezTo>
                <a:cubicBezTo>
                  <a:pt x="4010691" y="91972"/>
                  <a:pt x="4031108" y="88150"/>
                  <a:pt x="4050388" y="83647"/>
                </a:cubicBezTo>
                <a:cubicBezTo>
                  <a:pt x="4060029" y="81396"/>
                  <a:pt x="4067684" y="80447"/>
                  <a:pt x="4073356" y="80800"/>
                </a:cubicBezTo>
                <a:close/>
                <a:moveTo>
                  <a:pt x="4883785" y="77515"/>
                </a:moveTo>
                <a:cubicBezTo>
                  <a:pt x="4890733" y="76905"/>
                  <a:pt x="4897697" y="79017"/>
                  <a:pt x="4904677" y="83851"/>
                </a:cubicBezTo>
                <a:cubicBezTo>
                  <a:pt x="4913984" y="90297"/>
                  <a:pt x="4910923" y="95929"/>
                  <a:pt x="4895492" y="100748"/>
                </a:cubicBezTo>
                <a:cubicBezTo>
                  <a:pt x="4880062" y="105566"/>
                  <a:pt x="4866625" y="108958"/>
                  <a:pt x="4855182" y="110922"/>
                </a:cubicBezTo>
                <a:cubicBezTo>
                  <a:pt x="4859685" y="115124"/>
                  <a:pt x="4861473" y="118971"/>
                  <a:pt x="4860548" y="122462"/>
                </a:cubicBezTo>
                <a:cubicBezTo>
                  <a:pt x="4859623" y="125954"/>
                  <a:pt x="4858739" y="129206"/>
                  <a:pt x="4857892" y="132217"/>
                </a:cubicBezTo>
                <a:cubicBezTo>
                  <a:pt x="4862008" y="131529"/>
                  <a:pt x="4868048" y="130235"/>
                  <a:pt x="4876014" y="128335"/>
                </a:cubicBezTo>
                <a:cubicBezTo>
                  <a:pt x="4883981" y="126435"/>
                  <a:pt x="4890151" y="128632"/>
                  <a:pt x="4894524" y="134928"/>
                </a:cubicBezTo>
                <a:cubicBezTo>
                  <a:pt x="4898898" y="141223"/>
                  <a:pt x="4896518" y="145522"/>
                  <a:pt x="4887383" y="147823"/>
                </a:cubicBezTo>
                <a:cubicBezTo>
                  <a:pt x="4878248" y="150125"/>
                  <a:pt x="4868418" y="152760"/>
                  <a:pt x="4857892" y="155728"/>
                </a:cubicBezTo>
                <a:lnTo>
                  <a:pt x="4857892" y="182164"/>
                </a:lnTo>
                <a:cubicBezTo>
                  <a:pt x="4873351" y="178651"/>
                  <a:pt x="4889286" y="175747"/>
                  <a:pt x="4905698" y="173453"/>
                </a:cubicBezTo>
                <a:cubicBezTo>
                  <a:pt x="4922111" y="171158"/>
                  <a:pt x="4933379" y="171753"/>
                  <a:pt x="4939502" y="175238"/>
                </a:cubicBezTo>
                <a:cubicBezTo>
                  <a:pt x="4945626" y="178723"/>
                  <a:pt x="4950426" y="183476"/>
                  <a:pt x="4953903" y="189499"/>
                </a:cubicBezTo>
                <a:cubicBezTo>
                  <a:pt x="4957381" y="195522"/>
                  <a:pt x="4950128" y="198308"/>
                  <a:pt x="4932146" y="197856"/>
                </a:cubicBezTo>
                <a:cubicBezTo>
                  <a:pt x="4914163" y="197404"/>
                  <a:pt x="4900383" y="197612"/>
                  <a:pt x="4890803" y="198480"/>
                </a:cubicBezTo>
                <a:cubicBezTo>
                  <a:pt x="4881224" y="199348"/>
                  <a:pt x="4870204" y="200563"/>
                  <a:pt x="4857742" y="202126"/>
                </a:cubicBezTo>
                <a:cubicBezTo>
                  <a:pt x="4856896" y="242092"/>
                  <a:pt x="4856243" y="268718"/>
                  <a:pt x="4855784" y="282004"/>
                </a:cubicBezTo>
                <a:cubicBezTo>
                  <a:pt x="4855325" y="295291"/>
                  <a:pt x="4853368" y="306971"/>
                  <a:pt x="4849912" y="317045"/>
                </a:cubicBezTo>
                <a:cubicBezTo>
                  <a:pt x="4846456" y="327119"/>
                  <a:pt x="4842394" y="330155"/>
                  <a:pt x="4837726" y="326154"/>
                </a:cubicBezTo>
                <a:cubicBezTo>
                  <a:pt x="4833059" y="322153"/>
                  <a:pt x="4830725" y="311979"/>
                  <a:pt x="4830725" y="295631"/>
                </a:cubicBezTo>
                <a:lnTo>
                  <a:pt x="4830725" y="205266"/>
                </a:lnTo>
                <a:cubicBezTo>
                  <a:pt x="4802288" y="211576"/>
                  <a:pt x="4784255" y="215179"/>
                  <a:pt x="4776626" y="216075"/>
                </a:cubicBezTo>
                <a:cubicBezTo>
                  <a:pt x="4768998" y="216972"/>
                  <a:pt x="4760587" y="214100"/>
                  <a:pt x="4751395" y="207460"/>
                </a:cubicBezTo>
                <a:cubicBezTo>
                  <a:pt x="4742203" y="200821"/>
                  <a:pt x="4744938" y="197211"/>
                  <a:pt x="4759601" y="196630"/>
                </a:cubicBezTo>
                <a:cubicBezTo>
                  <a:pt x="4774263" y="196049"/>
                  <a:pt x="4797972" y="192819"/>
                  <a:pt x="4830725" y="186940"/>
                </a:cubicBezTo>
                <a:lnTo>
                  <a:pt x="4830725" y="160740"/>
                </a:lnTo>
                <a:cubicBezTo>
                  <a:pt x="4822895" y="162533"/>
                  <a:pt x="4815284" y="163189"/>
                  <a:pt x="4807892" y="162708"/>
                </a:cubicBezTo>
                <a:cubicBezTo>
                  <a:pt x="4800499" y="162228"/>
                  <a:pt x="4794358" y="159414"/>
                  <a:pt x="4789468" y="154265"/>
                </a:cubicBezTo>
                <a:cubicBezTo>
                  <a:pt x="4784578" y="149117"/>
                  <a:pt x="4785370" y="146199"/>
                  <a:pt x="4791845" y="145511"/>
                </a:cubicBezTo>
                <a:cubicBezTo>
                  <a:pt x="4798320" y="144822"/>
                  <a:pt x="4811279" y="142456"/>
                  <a:pt x="4830725" y="138412"/>
                </a:cubicBezTo>
                <a:cubicBezTo>
                  <a:pt x="4830725" y="125406"/>
                  <a:pt x="4829700" y="117547"/>
                  <a:pt x="4827649" y="114837"/>
                </a:cubicBezTo>
                <a:cubicBezTo>
                  <a:pt x="4820507" y="115697"/>
                  <a:pt x="4813950" y="116587"/>
                  <a:pt x="4807978" y="117504"/>
                </a:cubicBezTo>
                <a:cubicBezTo>
                  <a:pt x="4802005" y="118422"/>
                  <a:pt x="4795305" y="116199"/>
                  <a:pt x="4787876" y="110836"/>
                </a:cubicBezTo>
                <a:cubicBezTo>
                  <a:pt x="4780448" y="105473"/>
                  <a:pt x="4782875" y="101640"/>
                  <a:pt x="4795158" y="99339"/>
                </a:cubicBezTo>
                <a:cubicBezTo>
                  <a:pt x="4807440" y="97037"/>
                  <a:pt x="4821812" y="93886"/>
                  <a:pt x="4838275" y="89885"/>
                </a:cubicBezTo>
                <a:cubicBezTo>
                  <a:pt x="4854738" y="85884"/>
                  <a:pt x="4867593" y="82267"/>
                  <a:pt x="4876843" y="79033"/>
                </a:cubicBezTo>
                <a:cubicBezTo>
                  <a:pt x="4879155" y="78225"/>
                  <a:pt x="4881469" y="77719"/>
                  <a:pt x="4883785" y="77515"/>
                </a:cubicBezTo>
                <a:close/>
                <a:moveTo>
                  <a:pt x="3093085" y="77515"/>
                </a:moveTo>
                <a:cubicBezTo>
                  <a:pt x="3100033" y="76905"/>
                  <a:pt x="3106997" y="79017"/>
                  <a:pt x="3113977" y="83851"/>
                </a:cubicBezTo>
                <a:cubicBezTo>
                  <a:pt x="3123284" y="90297"/>
                  <a:pt x="3120222" y="95929"/>
                  <a:pt x="3104792" y="100748"/>
                </a:cubicBezTo>
                <a:cubicBezTo>
                  <a:pt x="3089362" y="105566"/>
                  <a:pt x="3075925" y="108958"/>
                  <a:pt x="3064482" y="110922"/>
                </a:cubicBezTo>
                <a:cubicBezTo>
                  <a:pt x="3068985" y="115124"/>
                  <a:pt x="3070774" y="118971"/>
                  <a:pt x="3069849" y="122462"/>
                </a:cubicBezTo>
                <a:cubicBezTo>
                  <a:pt x="3068924" y="125954"/>
                  <a:pt x="3068038" y="129206"/>
                  <a:pt x="3067192" y="132217"/>
                </a:cubicBezTo>
                <a:cubicBezTo>
                  <a:pt x="3071308" y="131529"/>
                  <a:pt x="3077348" y="130235"/>
                  <a:pt x="3085315" y="128335"/>
                </a:cubicBezTo>
                <a:cubicBezTo>
                  <a:pt x="3093280" y="126435"/>
                  <a:pt x="3099450" y="128632"/>
                  <a:pt x="3103824" y="134928"/>
                </a:cubicBezTo>
                <a:cubicBezTo>
                  <a:pt x="3108198" y="141223"/>
                  <a:pt x="3105817" y="145522"/>
                  <a:pt x="3096683" y="147823"/>
                </a:cubicBezTo>
                <a:cubicBezTo>
                  <a:pt x="3087548" y="150125"/>
                  <a:pt x="3077718" y="152760"/>
                  <a:pt x="3067192" y="155728"/>
                </a:cubicBezTo>
                <a:lnTo>
                  <a:pt x="3067192" y="182164"/>
                </a:lnTo>
                <a:cubicBezTo>
                  <a:pt x="3082651" y="178651"/>
                  <a:pt x="3098587" y="175747"/>
                  <a:pt x="3114999" y="173453"/>
                </a:cubicBezTo>
                <a:cubicBezTo>
                  <a:pt x="3131411" y="171158"/>
                  <a:pt x="3142679" y="171753"/>
                  <a:pt x="3148802" y="175238"/>
                </a:cubicBezTo>
                <a:cubicBezTo>
                  <a:pt x="3154925" y="178723"/>
                  <a:pt x="3159726" y="183476"/>
                  <a:pt x="3163204" y="189499"/>
                </a:cubicBezTo>
                <a:cubicBezTo>
                  <a:pt x="3166681" y="195522"/>
                  <a:pt x="3159428" y="198308"/>
                  <a:pt x="3141446" y="197856"/>
                </a:cubicBezTo>
                <a:cubicBezTo>
                  <a:pt x="3123463" y="197404"/>
                  <a:pt x="3109682" y="197612"/>
                  <a:pt x="3100103" y="198480"/>
                </a:cubicBezTo>
                <a:cubicBezTo>
                  <a:pt x="3090523" y="199348"/>
                  <a:pt x="3079503" y="200563"/>
                  <a:pt x="3067041" y="202126"/>
                </a:cubicBezTo>
                <a:cubicBezTo>
                  <a:pt x="3066195" y="242092"/>
                  <a:pt x="3065543" y="268718"/>
                  <a:pt x="3065084" y="282004"/>
                </a:cubicBezTo>
                <a:cubicBezTo>
                  <a:pt x="3064625" y="295291"/>
                  <a:pt x="3062668" y="306971"/>
                  <a:pt x="3059212" y="317045"/>
                </a:cubicBezTo>
                <a:cubicBezTo>
                  <a:pt x="3055756" y="327119"/>
                  <a:pt x="3051694" y="330155"/>
                  <a:pt x="3047026" y="326154"/>
                </a:cubicBezTo>
                <a:cubicBezTo>
                  <a:pt x="3042359" y="322153"/>
                  <a:pt x="3040024" y="311979"/>
                  <a:pt x="3040024" y="295631"/>
                </a:cubicBezTo>
                <a:lnTo>
                  <a:pt x="3040024" y="205266"/>
                </a:lnTo>
                <a:cubicBezTo>
                  <a:pt x="3011588" y="211576"/>
                  <a:pt x="2993555" y="215179"/>
                  <a:pt x="2985926" y="216075"/>
                </a:cubicBezTo>
                <a:cubicBezTo>
                  <a:pt x="2978297" y="216972"/>
                  <a:pt x="2969887" y="214100"/>
                  <a:pt x="2960694" y="207460"/>
                </a:cubicBezTo>
                <a:cubicBezTo>
                  <a:pt x="2951502" y="200821"/>
                  <a:pt x="2954238" y="197211"/>
                  <a:pt x="2968901" y="196630"/>
                </a:cubicBezTo>
                <a:cubicBezTo>
                  <a:pt x="2983563" y="196049"/>
                  <a:pt x="3007271" y="192819"/>
                  <a:pt x="3040024" y="186940"/>
                </a:cubicBezTo>
                <a:lnTo>
                  <a:pt x="3040024" y="160740"/>
                </a:lnTo>
                <a:cubicBezTo>
                  <a:pt x="3032195" y="162533"/>
                  <a:pt x="3024584" y="163189"/>
                  <a:pt x="3017192" y="162708"/>
                </a:cubicBezTo>
                <a:cubicBezTo>
                  <a:pt x="3009799" y="162228"/>
                  <a:pt x="3003658" y="159414"/>
                  <a:pt x="2998768" y="154265"/>
                </a:cubicBezTo>
                <a:cubicBezTo>
                  <a:pt x="2993878" y="149117"/>
                  <a:pt x="2994670" y="146199"/>
                  <a:pt x="3001145" y="145511"/>
                </a:cubicBezTo>
                <a:cubicBezTo>
                  <a:pt x="3007619" y="144822"/>
                  <a:pt x="3020579" y="142456"/>
                  <a:pt x="3040024" y="138412"/>
                </a:cubicBezTo>
                <a:cubicBezTo>
                  <a:pt x="3040024" y="125406"/>
                  <a:pt x="3038999" y="117547"/>
                  <a:pt x="3036948" y="114837"/>
                </a:cubicBezTo>
                <a:cubicBezTo>
                  <a:pt x="3029807" y="115697"/>
                  <a:pt x="3023250" y="116587"/>
                  <a:pt x="3017278" y="117504"/>
                </a:cubicBezTo>
                <a:cubicBezTo>
                  <a:pt x="3011305" y="118422"/>
                  <a:pt x="3004604" y="116199"/>
                  <a:pt x="2997176" y="110836"/>
                </a:cubicBezTo>
                <a:cubicBezTo>
                  <a:pt x="2989748" y="105473"/>
                  <a:pt x="2992175" y="101640"/>
                  <a:pt x="3004457" y="99339"/>
                </a:cubicBezTo>
                <a:cubicBezTo>
                  <a:pt x="3016740" y="97037"/>
                  <a:pt x="3031112" y="93886"/>
                  <a:pt x="3047575" y="89885"/>
                </a:cubicBezTo>
                <a:cubicBezTo>
                  <a:pt x="3064037" y="85884"/>
                  <a:pt x="3076893" y="82267"/>
                  <a:pt x="3086143" y="79033"/>
                </a:cubicBezTo>
                <a:cubicBezTo>
                  <a:pt x="3088455" y="78225"/>
                  <a:pt x="3090769" y="77719"/>
                  <a:pt x="3093085" y="77515"/>
                </a:cubicBezTo>
                <a:close/>
                <a:moveTo>
                  <a:pt x="1546206" y="73000"/>
                </a:moveTo>
                <a:cubicBezTo>
                  <a:pt x="1542277" y="80127"/>
                  <a:pt x="1536125" y="87239"/>
                  <a:pt x="1527750" y="94338"/>
                </a:cubicBezTo>
                <a:cubicBezTo>
                  <a:pt x="1536454" y="95571"/>
                  <a:pt x="1543148" y="98299"/>
                  <a:pt x="1547830" y="102522"/>
                </a:cubicBezTo>
                <a:cubicBezTo>
                  <a:pt x="1552512" y="106746"/>
                  <a:pt x="1559901" y="113045"/>
                  <a:pt x="1569996" y="121419"/>
                </a:cubicBezTo>
                <a:cubicBezTo>
                  <a:pt x="1576980" y="111897"/>
                  <a:pt x="1582684" y="102712"/>
                  <a:pt x="1587108" y="93865"/>
                </a:cubicBezTo>
                <a:cubicBezTo>
                  <a:pt x="1591532" y="85017"/>
                  <a:pt x="1593744" y="78936"/>
                  <a:pt x="1593744" y="75624"/>
                </a:cubicBezTo>
                <a:cubicBezTo>
                  <a:pt x="1593744" y="73874"/>
                  <a:pt x="1590474" y="73673"/>
                  <a:pt x="1583935" y="75021"/>
                </a:cubicBezTo>
                <a:cubicBezTo>
                  <a:pt x="1577396" y="76369"/>
                  <a:pt x="1570943" y="77717"/>
                  <a:pt x="1564576" y="79065"/>
                </a:cubicBezTo>
                <a:cubicBezTo>
                  <a:pt x="1558209" y="80413"/>
                  <a:pt x="1552085" y="78391"/>
                  <a:pt x="1546206" y="73000"/>
                </a:cubicBezTo>
                <a:close/>
                <a:moveTo>
                  <a:pt x="3412858" y="59362"/>
                </a:moveTo>
                <a:cubicBezTo>
                  <a:pt x="3419828" y="59362"/>
                  <a:pt x="3426984" y="60964"/>
                  <a:pt x="3434326" y="64170"/>
                </a:cubicBezTo>
                <a:cubicBezTo>
                  <a:pt x="3441668" y="67375"/>
                  <a:pt x="3444185" y="73695"/>
                  <a:pt x="3441876" y="83131"/>
                </a:cubicBezTo>
                <a:cubicBezTo>
                  <a:pt x="3439567" y="92567"/>
                  <a:pt x="3434588" y="95098"/>
                  <a:pt x="3426937" y="90724"/>
                </a:cubicBezTo>
                <a:cubicBezTo>
                  <a:pt x="3419287" y="86350"/>
                  <a:pt x="3412486" y="80679"/>
                  <a:pt x="3406534" y="73709"/>
                </a:cubicBezTo>
                <a:cubicBezTo>
                  <a:pt x="3401702" y="64144"/>
                  <a:pt x="3403810" y="59362"/>
                  <a:pt x="3412858" y="59362"/>
                </a:cubicBezTo>
                <a:close/>
                <a:moveTo>
                  <a:pt x="4168257" y="54385"/>
                </a:moveTo>
                <a:cubicBezTo>
                  <a:pt x="4172001" y="54415"/>
                  <a:pt x="4175926" y="55046"/>
                  <a:pt x="4180031" y="56275"/>
                </a:cubicBezTo>
                <a:cubicBezTo>
                  <a:pt x="4188241" y="58735"/>
                  <a:pt x="4193880" y="62606"/>
                  <a:pt x="4196949" y="67891"/>
                </a:cubicBezTo>
                <a:cubicBezTo>
                  <a:pt x="4200017" y="73175"/>
                  <a:pt x="4200304" y="78495"/>
                  <a:pt x="4197809" y="83851"/>
                </a:cubicBezTo>
                <a:cubicBezTo>
                  <a:pt x="4195314" y="89208"/>
                  <a:pt x="4189513" y="89982"/>
                  <a:pt x="4180407" y="86175"/>
                </a:cubicBezTo>
                <a:cubicBezTo>
                  <a:pt x="4171301" y="82367"/>
                  <a:pt x="4163335" y="77538"/>
                  <a:pt x="4156509" y="71687"/>
                </a:cubicBezTo>
                <a:cubicBezTo>
                  <a:pt x="4150443" y="63628"/>
                  <a:pt x="4150795" y="58430"/>
                  <a:pt x="4157563" y="56092"/>
                </a:cubicBezTo>
                <a:cubicBezTo>
                  <a:pt x="4160947" y="54924"/>
                  <a:pt x="4164512" y="54355"/>
                  <a:pt x="4168257" y="54385"/>
                </a:cubicBezTo>
                <a:close/>
                <a:moveTo>
                  <a:pt x="5559614" y="49596"/>
                </a:moveTo>
                <a:cubicBezTo>
                  <a:pt x="5562342" y="48886"/>
                  <a:pt x="5567656" y="49876"/>
                  <a:pt x="5575558" y="52565"/>
                </a:cubicBezTo>
                <a:cubicBezTo>
                  <a:pt x="5591361" y="57942"/>
                  <a:pt x="5598079" y="65840"/>
                  <a:pt x="5595713" y="76258"/>
                </a:cubicBezTo>
                <a:cubicBezTo>
                  <a:pt x="5593347" y="86676"/>
                  <a:pt x="5586700" y="87834"/>
                  <a:pt x="5575773" y="79732"/>
                </a:cubicBezTo>
                <a:cubicBezTo>
                  <a:pt x="5569607" y="72677"/>
                  <a:pt x="5564079" y="65041"/>
                  <a:pt x="5559189" y="56824"/>
                </a:cubicBezTo>
                <a:cubicBezTo>
                  <a:pt x="5556744" y="52715"/>
                  <a:pt x="5556885" y="50306"/>
                  <a:pt x="5559614" y="49596"/>
                </a:cubicBezTo>
                <a:close/>
                <a:moveTo>
                  <a:pt x="558989" y="49596"/>
                </a:moveTo>
                <a:cubicBezTo>
                  <a:pt x="561717" y="48886"/>
                  <a:pt x="567032" y="49876"/>
                  <a:pt x="574933" y="52565"/>
                </a:cubicBezTo>
                <a:cubicBezTo>
                  <a:pt x="590736" y="57942"/>
                  <a:pt x="597454" y="65840"/>
                  <a:pt x="595088" y="76258"/>
                </a:cubicBezTo>
                <a:cubicBezTo>
                  <a:pt x="592722" y="86676"/>
                  <a:pt x="586076" y="87834"/>
                  <a:pt x="575148" y="79732"/>
                </a:cubicBezTo>
                <a:cubicBezTo>
                  <a:pt x="568982" y="72677"/>
                  <a:pt x="563454" y="65041"/>
                  <a:pt x="558564" y="56824"/>
                </a:cubicBezTo>
                <a:cubicBezTo>
                  <a:pt x="556119" y="52715"/>
                  <a:pt x="556260" y="50306"/>
                  <a:pt x="558989" y="49596"/>
                </a:cubicBezTo>
                <a:close/>
                <a:moveTo>
                  <a:pt x="1899944" y="48284"/>
                </a:moveTo>
                <a:cubicBezTo>
                  <a:pt x="1897635" y="48342"/>
                  <a:pt x="1894583" y="48707"/>
                  <a:pt x="1890786" y="49381"/>
                </a:cubicBezTo>
                <a:cubicBezTo>
                  <a:pt x="1883193" y="50729"/>
                  <a:pt x="1874284" y="52794"/>
                  <a:pt x="1864060" y="55576"/>
                </a:cubicBezTo>
                <a:cubicBezTo>
                  <a:pt x="1864906" y="56924"/>
                  <a:pt x="1866103" y="63578"/>
                  <a:pt x="1867652" y="75538"/>
                </a:cubicBezTo>
                <a:cubicBezTo>
                  <a:pt x="1870477" y="75667"/>
                  <a:pt x="1875209" y="74125"/>
                  <a:pt x="1881849" y="70913"/>
                </a:cubicBezTo>
                <a:cubicBezTo>
                  <a:pt x="1888488" y="67701"/>
                  <a:pt x="1894382" y="68963"/>
                  <a:pt x="1899530" y="74699"/>
                </a:cubicBezTo>
                <a:cubicBezTo>
                  <a:pt x="1904678" y="80435"/>
                  <a:pt x="1902387" y="84733"/>
                  <a:pt x="1892658" y="87594"/>
                </a:cubicBezTo>
                <a:cubicBezTo>
                  <a:pt x="1882928" y="90455"/>
                  <a:pt x="1875195" y="91886"/>
                  <a:pt x="1869459" y="91886"/>
                </a:cubicBezTo>
                <a:lnTo>
                  <a:pt x="1871803" y="113331"/>
                </a:lnTo>
                <a:cubicBezTo>
                  <a:pt x="1888911" y="110937"/>
                  <a:pt x="1897949" y="108929"/>
                  <a:pt x="1898917" y="107308"/>
                </a:cubicBezTo>
                <a:cubicBezTo>
                  <a:pt x="1899885" y="105688"/>
                  <a:pt x="1901491" y="95851"/>
                  <a:pt x="1903736" y="77796"/>
                </a:cubicBezTo>
                <a:cubicBezTo>
                  <a:pt x="1905980" y="59742"/>
                  <a:pt x="1906281" y="50156"/>
                  <a:pt x="1904639" y="49037"/>
                </a:cubicBezTo>
                <a:cubicBezTo>
                  <a:pt x="1903818" y="48478"/>
                  <a:pt x="1902253" y="48227"/>
                  <a:pt x="1899944" y="48284"/>
                </a:cubicBezTo>
                <a:close/>
                <a:moveTo>
                  <a:pt x="964443" y="34266"/>
                </a:moveTo>
                <a:cubicBezTo>
                  <a:pt x="981362" y="33349"/>
                  <a:pt x="993540" y="36147"/>
                  <a:pt x="1000977" y="42659"/>
                </a:cubicBezTo>
                <a:cubicBezTo>
                  <a:pt x="1010894" y="51342"/>
                  <a:pt x="1014084" y="57670"/>
                  <a:pt x="1010550" y="61642"/>
                </a:cubicBezTo>
                <a:cubicBezTo>
                  <a:pt x="1007014" y="65614"/>
                  <a:pt x="997116" y="67149"/>
                  <a:pt x="980854" y="66245"/>
                </a:cubicBezTo>
                <a:cubicBezTo>
                  <a:pt x="964593" y="65342"/>
                  <a:pt x="949302" y="65342"/>
                  <a:pt x="934984" y="66245"/>
                </a:cubicBezTo>
                <a:cubicBezTo>
                  <a:pt x="920665" y="67149"/>
                  <a:pt x="899481" y="68748"/>
                  <a:pt x="871432" y="71042"/>
                </a:cubicBezTo>
                <a:cubicBezTo>
                  <a:pt x="879519" y="79761"/>
                  <a:pt x="882441" y="85852"/>
                  <a:pt x="880197" y="89315"/>
                </a:cubicBezTo>
                <a:cubicBezTo>
                  <a:pt x="877953" y="92778"/>
                  <a:pt x="876830" y="107093"/>
                  <a:pt x="876830" y="132260"/>
                </a:cubicBezTo>
                <a:cubicBezTo>
                  <a:pt x="897021" y="132260"/>
                  <a:pt x="914620" y="134680"/>
                  <a:pt x="929628" y="139520"/>
                </a:cubicBezTo>
                <a:cubicBezTo>
                  <a:pt x="944635" y="144360"/>
                  <a:pt x="953307" y="154054"/>
                  <a:pt x="955644" y="168602"/>
                </a:cubicBezTo>
                <a:cubicBezTo>
                  <a:pt x="957982" y="183150"/>
                  <a:pt x="947635" y="184764"/>
                  <a:pt x="924605" y="173442"/>
                </a:cubicBezTo>
                <a:cubicBezTo>
                  <a:pt x="901574" y="162120"/>
                  <a:pt x="885650" y="152932"/>
                  <a:pt x="876830" y="145876"/>
                </a:cubicBezTo>
                <a:cubicBezTo>
                  <a:pt x="877677" y="213663"/>
                  <a:pt x="876676" y="259182"/>
                  <a:pt x="873830" y="282435"/>
                </a:cubicBezTo>
                <a:cubicBezTo>
                  <a:pt x="870983" y="305687"/>
                  <a:pt x="866556" y="317314"/>
                  <a:pt x="860547" y="317314"/>
                </a:cubicBezTo>
                <a:cubicBezTo>
                  <a:pt x="856087" y="317314"/>
                  <a:pt x="851359" y="311986"/>
                  <a:pt x="846361" y="301332"/>
                </a:cubicBezTo>
                <a:cubicBezTo>
                  <a:pt x="841363" y="290677"/>
                  <a:pt x="839790" y="281506"/>
                  <a:pt x="841640" y="273820"/>
                </a:cubicBezTo>
                <a:cubicBezTo>
                  <a:pt x="843489" y="266133"/>
                  <a:pt x="845289" y="257924"/>
                  <a:pt x="847039" y="249190"/>
                </a:cubicBezTo>
                <a:cubicBezTo>
                  <a:pt x="848788" y="240457"/>
                  <a:pt x="850115" y="210766"/>
                  <a:pt x="851018" y="160116"/>
                </a:cubicBezTo>
                <a:cubicBezTo>
                  <a:pt x="851922" y="109467"/>
                  <a:pt x="849204" y="80879"/>
                  <a:pt x="842866" y="74355"/>
                </a:cubicBezTo>
                <a:cubicBezTo>
                  <a:pt x="798239" y="81553"/>
                  <a:pt x="770265" y="86275"/>
                  <a:pt x="758943" y="88519"/>
                </a:cubicBezTo>
                <a:cubicBezTo>
                  <a:pt x="747622" y="90763"/>
                  <a:pt x="736967" y="86687"/>
                  <a:pt x="726979" y="76291"/>
                </a:cubicBezTo>
                <a:cubicBezTo>
                  <a:pt x="716991" y="65894"/>
                  <a:pt x="717357" y="61151"/>
                  <a:pt x="728076" y="62062"/>
                </a:cubicBezTo>
                <a:cubicBezTo>
                  <a:pt x="738795" y="62972"/>
                  <a:pt x="757294" y="62094"/>
                  <a:pt x="783573" y="59426"/>
                </a:cubicBezTo>
                <a:cubicBezTo>
                  <a:pt x="809851" y="56759"/>
                  <a:pt x="836789" y="53389"/>
                  <a:pt x="864387" y="49317"/>
                </a:cubicBezTo>
                <a:cubicBezTo>
                  <a:pt x="891984" y="45244"/>
                  <a:pt x="919170" y="40946"/>
                  <a:pt x="945943" y="36421"/>
                </a:cubicBezTo>
                <a:cubicBezTo>
                  <a:pt x="952636" y="35290"/>
                  <a:pt x="958803" y="34572"/>
                  <a:pt x="964443" y="34266"/>
                </a:cubicBezTo>
                <a:close/>
                <a:moveTo>
                  <a:pt x="4018375" y="34119"/>
                </a:moveTo>
                <a:cubicBezTo>
                  <a:pt x="4020876" y="34367"/>
                  <a:pt x="4023954" y="35030"/>
                  <a:pt x="4027609" y="36109"/>
                </a:cubicBezTo>
                <a:cubicBezTo>
                  <a:pt x="4042228" y="40426"/>
                  <a:pt x="4051252" y="46187"/>
                  <a:pt x="4054679" y="53393"/>
                </a:cubicBezTo>
                <a:cubicBezTo>
                  <a:pt x="4058107" y="60599"/>
                  <a:pt x="4057408" y="67016"/>
                  <a:pt x="4052582" y="72645"/>
                </a:cubicBezTo>
                <a:cubicBezTo>
                  <a:pt x="4047757" y="78273"/>
                  <a:pt x="4040024" y="76972"/>
                  <a:pt x="4029383" y="68740"/>
                </a:cubicBezTo>
                <a:cubicBezTo>
                  <a:pt x="4021281" y="60638"/>
                  <a:pt x="4015305" y="52095"/>
                  <a:pt x="4011454" y="43111"/>
                </a:cubicBezTo>
                <a:cubicBezTo>
                  <a:pt x="4008567" y="36373"/>
                  <a:pt x="4010874" y="33375"/>
                  <a:pt x="4018375" y="34119"/>
                </a:cubicBezTo>
                <a:close/>
                <a:moveTo>
                  <a:pt x="4116827" y="33243"/>
                </a:moveTo>
                <a:cubicBezTo>
                  <a:pt x="4118506" y="33349"/>
                  <a:pt x="4120576" y="33820"/>
                  <a:pt x="4123039" y="34657"/>
                </a:cubicBezTo>
                <a:cubicBezTo>
                  <a:pt x="4132891" y="38006"/>
                  <a:pt x="4140115" y="41605"/>
                  <a:pt x="4144711" y="45456"/>
                </a:cubicBezTo>
                <a:cubicBezTo>
                  <a:pt x="4149307" y="49306"/>
                  <a:pt x="4150425" y="53124"/>
                  <a:pt x="4148067" y="56910"/>
                </a:cubicBezTo>
                <a:cubicBezTo>
                  <a:pt x="4145708" y="60696"/>
                  <a:pt x="4143194" y="68138"/>
                  <a:pt x="4140527" y="79237"/>
                </a:cubicBezTo>
                <a:cubicBezTo>
                  <a:pt x="4137860" y="90337"/>
                  <a:pt x="4134805" y="103049"/>
                  <a:pt x="4131364" y="117375"/>
                </a:cubicBezTo>
                <a:cubicBezTo>
                  <a:pt x="4139538" y="115683"/>
                  <a:pt x="4147095" y="113686"/>
                  <a:pt x="4154036" y="111385"/>
                </a:cubicBezTo>
                <a:cubicBezTo>
                  <a:pt x="4160976" y="109083"/>
                  <a:pt x="4168157" y="110944"/>
                  <a:pt x="4175578" y="116967"/>
                </a:cubicBezTo>
                <a:cubicBezTo>
                  <a:pt x="4182999" y="122989"/>
                  <a:pt x="4181723" y="127715"/>
                  <a:pt x="4171749" y="131142"/>
                </a:cubicBezTo>
                <a:cubicBezTo>
                  <a:pt x="4161776" y="134569"/>
                  <a:pt x="4151017" y="137158"/>
                  <a:pt x="4139473" y="138907"/>
                </a:cubicBezTo>
                <a:cubicBezTo>
                  <a:pt x="4152967" y="148114"/>
                  <a:pt x="4158080" y="154821"/>
                  <a:pt x="4154810" y="159030"/>
                </a:cubicBezTo>
                <a:cubicBezTo>
                  <a:pt x="4151540" y="163239"/>
                  <a:pt x="4147489" y="178002"/>
                  <a:pt x="4142657" y="203320"/>
                </a:cubicBezTo>
                <a:cubicBezTo>
                  <a:pt x="4137824" y="228637"/>
                  <a:pt x="4138677" y="245165"/>
                  <a:pt x="4145216" y="252901"/>
                </a:cubicBezTo>
                <a:cubicBezTo>
                  <a:pt x="4151756" y="260638"/>
                  <a:pt x="4163393" y="263882"/>
                  <a:pt x="4180128" y="262634"/>
                </a:cubicBezTo>
                <a:cubicBezTo>
                  <a:pt x="4196863" y="261387"/>
                  <a:pt x="4207292" y="257063"/>
                  <a:pt x="4211414" y="249664"/>
                </a:cubicBezTo>
                <a:cubicBezTo>
                  <a:pt x="4215537" y="242264"/>
                  <a:pt x="4219642" y="232316"/>
                  <a:pt x="4223729" y="219818"/>
                </a:cubicBezTo>
                <a:cubicBezTo>
                  <a:pt x="4227816" y="207321"/>
                  <a:pt x="4230300" y="208877"/>
                  <a:pt x="4231182" y="224486"/>
                </a:cubicBezTo>
                <a:cubicBezTo>
                  <a:pt x="4232064" y="240095"/>
                  <a:pt x="4234997" y="252206"/>
                  <a:pt x="4239980" y="260817"/>
                </a:cubicBezTo>
                <a:cubicBezTo>
                  <a:pt x="4244963" y="269428"/>
                  <a:pt x="4237804" y="276946"/>
                  <a:pt x="4218502" y="283370"/>
                </a:cubicBezTo>
                <a:cubicBezTo>
                  <a:pt x="4199200" y="289795"/>
                  <a:pt x="4181755" y="291849"/>
                  <a:pt x="4166167" y="289533"/>
                </a:cubicBezTo>
                <a:cubicBezTo>
                  <a:pt x="4150580" y="287217"/>
                  <a:pt x="4138605" y="281865"/>
                  <a:pt x="4130245" y="273476"/>
                </a:cubicBezTo>
                <a:cubicBezTo>
                  <a:pt x="4121885" y="265087"/>
                  <a:pt x="4118164" y="252184"/>
                  <a:pt x="4119081" y="234768"/>
                </a:cubicBezTo>
                <a:cubicBezTo>
                  <a:pt x="4119999" y="217352"/>
                  <a:pt x="4121573" y="200391"/>
                  <a:pt x="4123803" y="183885"/>
                </a:cubicBezTo>
                <a:cubicBezTo>
                  <a:pt x="4124918" y="175632"/>
                  <a:pt x="4125670" y="168002"/>
                  <a:pt x="4126059" y="160993"/>
                </a:cubicBezTo>
                <a:lnTo>
                  <a:pt x="4126103" y="150173"/>
                </a:lnTo>
                <a:lnTo>
                  <a:pt x="4121356" y="169454"/>
                </a:lnTo>
                <a:cubicBezTo>
                  <a:pt x="4114634" y="194616"/>
                  <a:pt x="4107638" y="214462"/>
                  <a:pt x="4100367" y="228992"/>
                </a:cubicBezTo>
                <a:cubicBezTo>
                  <a:pt x="4090674" y="248366"/>
                  <a:pt x="4077194" y="262753"/>
                  <a:pt x="4059928" y="272153"/>
                </a:cubicBezTo>
                <a:cubicBezTo>
                  <a:pt x="4042662" y="281553"/>
                  <a:pt x="4039913" y="278893"/>
                  <a:pt x="4051679" y="264172"/>
                </a:cubicBezTo>
                <a:lnTo>
                  <a:pt x="4069710" y="232374"/>
                </a:lnTo>
                <a:lnTo>
                  <a:pt x="4071436" y="230713"/>
                </a:lnTo>
                <a:lnTo>
                  <a:pt x="4071257" y="229646"/>
                </a:lnTo>
                <a:lnTo>
                  <a:pt x="4082062" y="210590"/>
                </a:lnTo>
                <a:cubicBezTo>
                  <a:pt x="4090551" y="189589"/>
                  <a:pt x="4097485" y="168018"/>
                  <a:pt x="4102863" y="145876"/>
                </a:cubicBezTo>
                <a:cubicBezTo>
                  <a:pt x="4095320" y="148587"/>
                  <a:pt x="4087361" y="147017"/>
                  <a:pt x="4078986" y="141166"/>
                </a:cubicBezTo>
                <a:cubicBezTo>
                  <a:pt x="4070611" y="135315"/>
                  <a:pt x="4071619" y="131493"/>
                  <a:pt x="4082008" y="129701"/>
                </a:cubicBezTo>
                <a:cubicBezTo>
                  <a:pt x="4092398" y="127908"/>
                  <a:pt x="4100353" y="125972"/>
                  <a:pt x="4105874" y="123893"/>
                </a:cubicBezTo>
                <a:cubicBezTo>
                  <a:pt x="4110176" y="105867"/>
                  <a:pt x="4112997" y="89828"/>
                  <a:pt x="4114338" y="75774"/>
                </a:cubicBezTo>
                <a:cubicBezTo>
                  <a:pt x="4115679" y="61721"/>
                  <a:pt x="4115002" y="50518"/>
                  <a:pt x="4112306" y="42164"/>
                </a:cubicBezTo>
                <a:cubicBezTo>
                  <a:pt x="4110284" y="35900"/>
                  <a:pt x="4111791" y="32926"/>
                  <a:pt x="4116827" y="33243"/>
                </a:cubicBezTo>
                <a:close/>
                <a:moveTo>
                  <a:pt x="4790791" y="32883"/>
                </a:moveTo>
                <a:cubicBezTo>
                  <a:pt x="4794283" y="33564"/>
                  <a:pt x="4799291" y="35328"/>
                  <a:pt x="4805816" y="38174"/>
                </a:cubicBezTo>
                <a:cubicBezTo>
                  <a:pt x="4817546" y="42089"/>
                  <a:pt x="4824885" y="47614"/>
                  <a:pt x="4827832" y="54748"/>
                </a:cubicBezTo>
                <a:cubicBezTo>
                  <a:pt x="4830779" y="61882"/>
                  <a:pt x="4830083" y="68507"/>
                  <a:pt x="4825745" y="74624"/>
                </a:cubicBezTo>
                <a:cubicBezTo>
                  <a:pt x="4821407" y="80740"/>
                  <a:pt x="4815642" y="80356"/>
                  <a:pt x="4808451" y="73473"/>
                </a:cubicBezTo>
                <a:cubicBezTo>
                  <a:pt x="4801259" y="66589"/>
                  <a:pt x="4795301" y="59046"/>
                  <a:pt x="4790576" y="50844"/>
                </a:cubicBezTo>
                <a:cubicBezTo>
                  <a:pt x="4785851" y="42641"/>
                  <a:pt x="4783947" y="37056"/>
                  <a:pt x="4784865" y="34087"/>
                </a:cubicBezTo>
                <a:cubicBezTo>
                  <a:pt x="4785323" y="32603"/>
                  <a:pt x="4787299" y="32202"/>
                  <a:pt x="4790791" y="32883"/>
                </a:cubicBezTo>
                <a:close/>
                <a:moveTo>
                  <a:pt x="3000091" y="32883"/>
                </a:moveTo>
                <a:cubicBezTo>
                  <a:pt x="3003582" y="33564"/>
                  <a:pt x="3008591" y="35328"/>
                  <a:pt x="3015115" y="38174"/>
                </a:cubicBezTo>
                <a:cubicBezTo>
                  <a:pt x="3026846" y="42089"/>
                  <a:pt x="3034185" y="47614"/>
                  <a:pt x="3037132" y="54748"/>
                </a:cubicBezTo>
                <a:cubicBezTo>
                  <a:pt x="3040078" y="61882"/>
                  <a:pt x="3039383" y="68507"/>
                  <a:pt x="3035045" y="74624"/>
                </a:cubicBezTo>
                <a:cubicBezTo>
                  <a:pt x="3030707" y="80740"/>
                  <a:pt x="3024942" y="80356"/>
                  <a:pt x="3017751" y="73473"/>
                </a:cubicBezTo>
                <a:cubicBezTo>
                  <a:pt x="3010559" y="66589"/>
                  <a:pt x="3004600" y="59046"/>
                  <a:pt x="2999876" y="50844"/>
                </a:cubicBezTo>
                <a:cubicBezTo>
                  <a:pt x="2995150" y="42641"/>
                  <a:pt x="2993247" y="37056"/>
                  <a:pt x="2994164" y="34087"/>
                </a:cubicBezTo>
                <a:cubicBezTo>
                  <a:pt x="2994623" y="32603"/>
                  <a:pt x="2996599" y="32202"/>
                  <a:pt x="3000091" y="32883"/>
                </a:cubicBezTo>
                <a:close/>
                <a:moveTo>
                  <a:pt x="1287308" y="31743"/>
                </a:moveTo>
                <a:cubicBezTo>
                  <a:pt x="1294464" y="30337"/>
                  <a:pt x="1301885" y="33123"/>
                  <a:pt x="1309571" y="40099"/>
                </a:cubicBezTo>
                <a:cubicBezTo>
                  <a:pt x="1317257" y="47076"/>
                  <a:pt x="1316056" y="52271"/>
                  <a:pt x="1305968" y="55684"/>
                </a:cubicBezTo>
                <a:cubicBezTo>
                  <a:pt x="1295879" y="59097"/>
                  <a:pt x="1269884" y="63621"/>
                  <a:pt x="1227982" y="69257"/>
                </a:cubicBezTo>
                <a:cubicBezTo>
                  <a:pt x="1236974" y="76957"/>
                  <a:pt x="1237637" y="83393"/>
                  <a:pt x="1229972" y="88562"/>
                </a:cubicBezTo>
                <a:cubicBezTo>
                  <a:pt x="1222307" y="93732"/>
                  <a:pt x="1209046" y="106936"/>
                  <a:pt x="1190189" y="128173"/>
                </a:cubicBezTo>
                <a:cubicBezTo>
                  <a:pt x="1218496" y="124617"/>
                  <a:pt x="1243122" y="121279"/>
                  <a:pt x="1264066" y="118160"/>
                </a:cubicBezTo>
                <a:cubicBezTo>
                  <a:pt x="1285010" y="115041"/>
                  <a:pt x="1299074" y="112105"/>
                  <a:pt x="1306258" y="109352"/>
                </a:cubicBezTo>
                <a:cubicBezTo>
                  <a:pt x="1313443" y="106599"/>
                  <a:pt x="1320391" y="106692"/>
                  <a:pt x="1327102" y="109632"/>
                </a:cubicBezTo>
                <a:cubicBezTo>
                  <a:pt x="1333813" y="112571"/>
                  <a:pt x="1341915" y="118272"/>
                  <a:pt x="1351409" y="126732"/>
                </a:cubicBezTo>
                <a:cubicBezTo>
                  <a:pt x="1360902" y="135193"/>
                  <a:pt x="1363106" y="142195"/>
                  <a:pt x="1358023" y="147737"/>
                </a:cubicBezTo>
                <a:cubicBezTo>
                  <a:pt x="1352939" y="153280"/>
                  <a:pt x="1349100" y="162325"/>
                  <a:pt x="1346504" y="174872"/>
                </a:cubicBezTo>
                <a:cubicBezTo>
                  <a:pt x="1343909" y="187420"/>
                  <a:pt x="1341700" y="203234"/>
                  <a:pt x="1339879" y="222313"/>
                </a:cubicBezTo>
                <a:cubicBezTo>
                  <a:pt x="1338058" y="241393"/>
                  <a:pt x="1334326" y="257049"/>
                  <a:pt x="1328683" y="269281"/>
                </a:cubicBezTo>
                <a:cubicBezTo>
                  <a:pt x="1323040" y="281513"/>
                  <a:pt x="1316056" y="290100"/>
                  <a:pt x="1307732" y="295040"/>
                </a:cubicBezTo>
                <a:cubicBezTo>
                  <a:pt x="1299407" y="299980"/>
                  <a:pt x="1293926" y="296101"/>
                  <a:pt x="1291287" y="283403"/>
                </a:cubicBezTo>
                <a:cubicBezTo>
                  <a:pt x="1288649" y="270704"/>
                  <a:pt x="1286333" y="261695"/>
                  <a:pt x="1284339" y="256375"/>
                </a:cubicBezTo>
                <a:cubicBezTo>
                  <a:pt x="1273728" y="255601"/>
                  <a:pt x="1252716" y="256565"/>
                  <a:pt x="1221303" y="259268"/>
                </a:cubicBezTo>
                <a:cubicBezTo>
                  <a:pt x="1189891" y="261971"/>
                  <a:pt x="1163437" y="264147"/>
                  <a:pt x="1141941" y="265796"/>
                </a:cubicBezTo>
                <a:cubicBezTo>
                  <a:pt x="1134757" y="283937"/>
                  <a:pt x="1128605" y="287744"/>
                  <a:pt x="1123485" y="277218"/>
                </a:cubicBezTo>
                <a:cubicBezTo>
                  <a:pt x="1118366" y="266693"/>
                  <a:pt x="1115351" y="251912"/>
                  <a:pt x="1114440" y="232875"/>
                </a:cubicBezTo>
                <a:cubicBezTo>
                  <a:pt x="1113530" y="213838"/>
                  <a:pt x="1111762" y="197297"/>
                  <a:pt x="1109138" y="183251"/>
                </a:cubicBezTo>
                <a:cubicBezTo>
                  <a:pt x="1106514" y="169204"/>
                  <a:pt x="1102692" y="156287"/>
                  <a:pt x="1097673" y="144500"/>
                </a:cubicBezTo>
                <a:cubicBezTo>
                  <a:pt x="1092654" y="132712"/>
                  <a:pt x="1094418" y="127521"/>
                  <a:pt x="1102964" y="128926"/>
                </a:cubicBezTo>
                <a:cubicBezTo>
                  <a:pt x="1111511" y="130332"/>
                  <a:pt x="1118154" y="131683"/>
                  <a:pt x="1122894" y="132981"/>
                </a:cubicBezTo>
                <a:cubicBezTo>
                  <a:pt x="1127633" y="134279"/>
                  <a:pt x="1143683" y="133694"/>
                  <a:pt x="1171045" y="131228"/>
                </a:cubicBezTo>
                <a:cubicBezTo>
                  <a:pt x="1183750" y="111754"/>
                  <a:pt x="1191214" y="98231"/>
                  <a:pt x="1193437" y="90659"/>
                </a:cubicBezTo>
                <a:cubicBezTo>
                  <a:pt x="1195659" y="83088"/>
                  <a:pt x="1196771" y="77201"/>
                  <a:pt x="1196771" y="73000"/>
                </a:cubicBezTo>
                <a:cubicBezTo>
                  <a:pt x="1192153" y="73846"/>
                  <a:pt x="1186758" y="74731"/>
                  <a:pt x="1180584" y="75656"/>
                </a:cubicBezTo>
                <a:cubicBezTo>
                  <a:pt x="1174411" y="76581"/>
                  <a:pt x="1169023" y="76800"/>
                  <a:pt x="1164419" y="76312"/>
                </a:cubicBezTo>
                <a:cubicBezTo>
                  <a:pt x="1159816" y="75825"/>
                  <a:pt x="1153707" y="71978"/>
                  <a:pt x="1146093" y="64772"/>
                </a:cubicBezTo>
                <a:cubicBezTo>
                  <a:pt x="1138478" y="57566"/>
                  <a:pt x="1143246" y="53963"/>
                  <a:pt x="1160397" y="53963"/>
                </a:cubicBezTo>
                <a:cubicBezTo>
                  <a:pt x="1174493" y="53963"/>
                  <a:pt x="1193075" y="51966"/>
                  <a:pt x="1216141" y="47972"/>
                </a:cubicBezTo>
                <a:cubicBezTo>
                  <a:pt x="1239207" y="43978"/>
                  <a:pt x="1255046" y="40626"/>
                  <a:pt x="1263657" y="37916"/>
                </a:cubicBezTo>
                <a:cubicBezTo>
                  <a:pt x="1272268" y="35206"/>
                  <a:pt x="1280152" y="33148"/>
                  <a:pt x="1287308" y="31743"/>
                </a:cubicBezTo>
                <a:close/>
                <a:moveTo>
                  <a:pt x="2045209" y="28344"/>
                </a:moveTo>
                <a:cubicBezTo>
                  <a:pt x="2054222" y="26509"/>
                  <a:pt x="2061152" y="28742"/>
                  <a:pt x="2065999" y="35045"/>
                </a:cubicBezTo>
                <a:cubicBezTo>
                  <a:pt x="2070846" y="41347"/>
                  <a:pt x="2067863" y="45796"/>
                  <a:pt x="2057050" y="48392"/>
                </a:cubicBezTo>
                <a:cubicBezTo>
                  <a:pt x="2046238" y="50987"/>
                  <a:pt x="2028248" y="54508"/>
                  <a:pt x="2003081" y="58953"/>
                </a:cubicBezTo>
                <a:cubicBezTo>
                  <a:pt x="2012087" y="62667"/>
                  <a:pt x="2014883" y="67005"/>
                  <a:pt x="2011470" y="71967"/>
                </a:cubicBezTo>
                <a:cubicBezTo>
                  <a:pt x="2008057" y="76929"/>
                  <a:pt x="2001661" y="85318"/>
                  <a:pt x="1992283" y="97134"/>
                </a:cubicBezTo>
                <a:cubicBezTo>
                  <a:pt x="2007182" y="93750"/>
                  <a:pt x="2017640" y="90430"/>
                  <a:pt x="2023656" y="87175"/>
                </a:cubicBezTo>
                <a:cubicBezTo>
                  <a:pt x="2029671" y="83920"/>
                  <a:pt x="2037870" y="85078"/>
                  <a:pt x="2048253" y="90649"/>
                </a:cubicBezTo>
                <a:cubicBezTo>
                  <a:pt x="2058635" y="96220"/>
                  <a:pt x="2062872" y="101440"/>
                  <a:pt x="2060965" y="106308"/>
                </a:cubicBezTo>
                <a:cubicBezTo>
                  <a:pt x="2059058" y="111177"/>
                  <a:pt x="2057480" y="115486"/>
                  <a:pt x="2056233" y="119236"/>
                </a:cubicBezTo>
                <a:cubicBezTo>
                  <a:pt x="2054985" y="122986"/>
                  <a:pt x="2054806" y="131787"/>
                  <a:pt x="2055695" y="145640"/>
                </a:cubicBezTo>
                <a:cubicBezTo>
                  <a:pt x="2056584" y="159493"/>
                  <a:pt x="2055910" y="173793"/>
                  <a:pt x="2053673" y="188542"/>
                </a:cubicBezTo>
                <a:cubicBezTo>
                  <a:pt x="2051436" y="203291"/>
                  <a:pt x="2046693" y="207016"/>
                  <a:pt x="2039444" y="199717"/>
                </a:cubicBezTo>
                <a:cubicBezTo>
                  <a:pt x="2032195" y="192418"/>
                  <a:pt x="2029022" y="186513"/>
                  <a:pt x="2029926" y="182003"/>
                </a:cubicBezTo>
                <a:cubicBezTo>
                  <a:pt x="2030829" y="177493"/>
                  <a:pt x="2031503" y="166379"/>
                  <a:pt x="2031948" y="148662"/>
                </a:cubicBezTo>
                <a:cubicBezTo>
                  <a:pt x="2032392" y="130945"/>
                  <a:pt x="2031908" y="119304"/>
                  <a:pt x="2030496" y="113740"/>
                </a:cubicBezTo>
                <a:cubicBezTo>
                  <a:pt x="2029083" y="108176"/>
                  <a:pt x="2024096" y="106656"/>
                  <a:pt x="2015535" y="109180"/>
                </a:cubicBezTo>
                <a:lnTo>
                  <a:pt x="1974752" y="116838"/>
                </a:lnTo>
                <a:cubicBezTo>
                  <a:pt x="1974752" y="129887"/>
                  <a:pt x="1974221" y="147665"/>
                  <a:pt x="1973160" y="170172"/>
                </a:cubicBezTo>
                <a:cubicBezTo>
                  <a:pt x="1972099" y="192679"/>
                  <a:pt x="1967571" y="200799"/>
                  <a:pt x="1959576" y="194533"/>
                </a:cubicBezTo>
                <a:cubicBezTo>
                  <a:pt x="1951582" y="188266"/>
                  <a:pt x="1948040" y="181619"/>
                  <a:pt x="1948950" y="174593"/>
                </a:cubicBezTo>
                <a:cubicBezTo>
                  <a:pt x="1949861" y="167566"/>
                  <a:pt x="1950761" y="156940"/>
                  <a:pt x="1951650" y="142714"/>
                </a:cubicBezTo>
                <a:cubicBezTo>
                  <a:pt x="1952539" y="128489"/>
                  <a:pt x="1951184" y="118013"/>
                  <a:pt x="1947584" y="111288"/>
                </a:cubicBezTo>
                <a:cubicBezTo>
                  <a:pt x="1943985" y="104562"/>
                  <a:pt x="1945813" y="101200"/>
                  <a:pt x="1953069" y="101200"/>
                </a:cubicBezTo>
                <a:cubicBezTo>
                  <a:pt x="1958002" y="101200"/>
                  <a:pt x="1961892" y="101422"/>
                  <a:pt x="1964739" y="101866"/>
                </a:cubicBezTo>
                <a:cubicBezTo>
                  <a:pt x="1967585" y="102311"/>
                  <a:pt x="1971446" y="101995"/>
                  <a:pt x="1976322" y="100920"/>
                </a:cubicBezTo>
                <a:cubicBezTo>
                  <a:pt x="1982359" y="79696"/>
                  <a:pt x="1984876" y="67242"/>
                  <a:pt x="1983872" y="63556"/>
                </a:cubicBezTo>
                <a:cubicBezTo>
                  <a:pt x="1978236" y="65320"/>
                  <a:pt x="1972891" y="66435"/>
                  <a:pt x="1967836" y="66901"/>
                </a:cubicBezTo>
                <a:cubicBezTo>
                  <a:pt x="1962781" y="67367"/>
                  <a:pt x="1956343" y="64887"/>
                  <a:pt x="1948520" y="59459"/>
                </a:cubicBezTo>
                <a:cubicBezTo>
                  <a:pt x="1940697" y="54031"/>
                  <a:pt x="1942716" y="50424"/>
                  <a:pt x="1954575" y="48639"/>
                </a:cubicBezTo>
                <a:cubicBezTo>
                  <a:pt x="1966434" y="46854"/>
                  <a:pt x="1977534" y="44609"/>
                  <a:pt x="1987873" y="41906"/>
                </a:cubicBezTo>
                <a:cubicBezTo>
                  <a:pt x="1998212" y="39203"/>
                  <a:pt x="2008100" y="36726"/>
                  <a:pt x="2017536" y="34475"/>
                </a:cubicBezTo>
                <a:cubicBezTo>
                  <a:pt x="2026972" y="32223"/>
                  <a:pt x="2036196" y="30180"/>
                  <a:pt x="2045209" y="28344"/>
                </a:cubicBezTo>
                <a:close/>
                <a:moveTo>
                  <a:pt x="3794390" y="27016"/>
                </a:moveTo>
                <a:cubicBezTo>
                  <a:pt x="3799741" y="27439"/>
                  <a:pt x="3804748" y="29233"/>
                  <a:pt x="3809412" y="32399"/>
                </a:cubicBezTo>
                <a:cubicBezTo>
                  <a:pt x="3818740" y="38730"/>
                  <a:pt x="3817740" y="44129"/>
                  <a:pt x="3806411" y="48596"/>
                </a:cubicBezTo>
                <a:cubicBezTo>
                  <a:pt x="3795083" y="53063"/>
                  <a:pt x="3778699" y="56831"/>
                  <a:pt x="3757260" y="59900"/>
                </a:cubicBezTo>
                <a:cubicBezTo>
                  <a:pt x="3766266" y="61506"/>
                  <a:pt x="3770095" y="64202"/>
                  <a:pt x="3768747" y="67988"/>
                </a:cubicBezTo>
                <a:cubicBezTo>
                  <a:pt x="3767399" y="71773"/>
                  <a:pt x="3766725" y="77890"/>
                  <a:pt x="3766725" y="86336"/>
                </a:cubicBezTo>
                <a:cubicBezTo>
                  <a:pt x="3781610" y="83855"/>
                  <a:pt x="3792017" y="80983"/>
                  <a:pt x="3797947" y="77721"/>
                </a:cubicBezTo>
                <a:cubicBezTo>
                  <a:pt x="3803877" y="74459"/>
                  <a:pt x="3811624" y="74986"/>
                  <a:pt x="3821189" y="79302"/>
                </a:cubicBezTo>
                <a:cubicBezTo>
                  <a:pt x="3830754" y="83618"/>
                  <a:pt x="3838014" y="88204"/>
                  <a:pt x="3842968" y="93058"/>
                </a:cubicBezTo>
                <a:cubicBezTo>
                  <a:pt x="3847923" y="97912"/>
                  <a:pt x="3848034" y="102931"/>
                  <a:pt x="3843301" y="108115"/>
                </a:cubicBezTo>
                <a:cubicBezTo>
                  <a:pt x="3838569" y="113299"/>
                  <a:pt x="3832152" y="124653"/>
                  <a:pt x="3824050" y="142177"/>
                </a:cubicBezTo>
                <a:cubicBezTo>
                  <a:pt x="3815948" y="159700"/>
                  <a:pt x="3808537" y="171449"/>
                  <a:pt x="3801819" y="177421"/>
                </a:cubicBezTo>
                <a:cubicBezTo>
                  <a:pt x="3795100" y="183394"/>
                  <a:pt x="3790028" y="181878"/>
                  <a:pt x="3786600" y="172872"/>
                </a:cubicBezTo>
                <a:cubicBezTo>
                  <a:pt x="3776333" y="174679"/>
                  <a:pt x="3768682" y="175898"/>
                  <a:pt x="3763649" y="176529"/>
                </a:cubicBezTo>
                <a:cubicBezTo>
                  <a:pt x="3762028" y="194511"/>
                  <a:pt x="3758551" y="210601"/>
                  <a:pt x="3753216" y="224798"/>
                </a:cubicBezTo>
                <a:cubicBezTo>
                  <a:pt x="3772747" y="238163"/>
                  <a:pt x="3791569" y="248603"/>
                  <a:pt x="3809681" y="256117"/>
                </a:cubicBezTo>
                <a:cubicBezTo>
                  <a:pt x="3827792" y="263631"/>
                  <a:pt x="3847431" y="268815"/>
                  <a:pt x="3868597" y="271669"/>
                </a:cubicBezTo>
                <a:cubicBezTo>
                  <a:pt x="3889764" y="274522"/>
                  <a:pt x="3892578" y="278789"/>
                  <a:pt x="3877040" y="284467"/>
                </a:cubicBezTo>
                <a:cubicBezTo>
                  <a:pt x="3861503" y="290146"/>
                  <a:pt x="3847407" y="293663"/>
                  <a:pt x="3834751" y="295018"/>
                </a:cubicBezTo>
                <a:cubicBezTo>
                  <a:pt x="3822096" y="296373"/>
                  <a:pt x="3811029" y="294706"/>
                  <a:pt x="3801550" y="290017"/>
                </a:cubicBezTo>
                <a:cubicBezTo>
                  <a:pt x="3792071" y="285328"/>
                  <a:pt x="3772518" y="270127"/>
                  <a:pt x="3742891" y="244415"/>
                </a:cubicBezTo>
                <a:cubicBezTo>
                  <a:pt x="3725153" y="267575"/>
                  <a:pt x="3704191" y="281689"/>
                  <a:pt x="3680006" y="286758"/>
                </a:cubicBezTo>
                <a:cubicBezTo>
                  <a:pt x="3655821" y="291828"/>
                  <a:pt x="3653330" y="288877"/>
                  <a:pt x="3672531" y="277907"/>
                </a:cubicBezTo>
                <a:cubicBezTo>
                  <a:pt x="3691733" y="266937"/>
                  <a:pt x="3709127" y="251076"/>
                  <a:pt x="3724715" y="230326"/>
                </a:cubicBezTo>
                <a:cubicBezTo>
                  <a:pt x="3717560" y="223815"/>
                  <a:pt x="3708077" y="216624"/>
                  <a:pt x="3696268" y="208751"/>
                </a:cubicBezTo>
                <a:cubicBezTo>
                  <a:pt x="3684458" y="200878"/>
                  <a:pt x="3673875" y="195633"/>
                  <a:pt x="3664518" y="193016"/>
                </a:cubicBezTo>
                <a:cubicBezTo>
                  <a:pt x="3655161" y="190399"/>
                  <a:pt x="3655344" y="186811"/>
                  <a:pt x="3665067" y="182250"/>
                </a:cubicBezTo>
                <a:cubicBezTo>
                  <a:pt x="3674789" y="177690"/>
                  <a:pt x="3684638" y="178877"/>
                  <a:pt x="3694611" y="185810"/>
                </a:cubicBezTo>
                <a:cubicBezTo>
                  <a:pt x="3704585" y="192744"/>
                  <a:pt x="3717100" y="201875"/>
                  <a:pt x="3732157" y="213204"/>
                </a:cubicBezTo>
                <a:cubicBezTo>
                  <a:pt x="3735313" y="204843"/>
                  <a:pt x="3737328" y="193199"/>
                  <a:pt x="3738202" y="178271"/>
                </a:cubicBezTo>
                <a:cubicBezTo>
                  <a:pt x="3733254" y="180078"/>
                  <a:pt x="3725217" y="181770"/>
                  <a:pt x="3714089" y="183347"/>
                </a:cubicBezTo>
                <a:cubicBezTo>
                  <a:pt x="3707421" y="193472"/>
                  <a:pt x="3701265" y="192030"/>
                  <a:pt x="3695622" y="179024"/>
                </a:cubicBezTo>
                <a:cubicBezTo>
                  <a:pt x="3689980" y="166017"/>
                  <a:pt x="3685376" y="153728"/>
                  <a:pt x="3681813" y="142155"/>
                </a:cubicBezTo>
                <a:cubicBezTo>
                  <a:pt x="3678249" y="130583"/>
                  <a:pt x="3673711" y="120415"/>
                  <a:pt x="3668197" y="111654"/>
                </a:cubicBezTo>
                <a:cubicBezTo>
                  <a:pt x="3662683" y="102892"/>
                  <a:pt x="3664451" y="98511"/>
                  <a:pt x="3673499" y="98511"/>
                </a:cubicBezTo>
                <a:cubicBezTo>
                  <a:pt x="3679694" y="98511"/>
                  <a:pt x="3685230" y="98507"/>
                  <a:pt x="3690105" y="98500"/>
                </a:cubicBezTo>
                <a:cubicBezTo>
                  <a:pt x="3694981" y="98493"/>
                  <a:pt x="3711916" y="96453"/>
                  <a:pt x="3740912" y="92380"/>
                </a:cubicBezTo>
                <a:cubicBezTo>
                  <a:pt x="3740912" y="81812"/>
                  <a:pt x="3739600" y="73100"/>
                  <a:pt x="3736976" y="66245"/>
                </a:cubicBezTo>
                <a:lnTo>
                  <a:pt x="3719875" y="68956"/>
                </a:lnTo>
                <a:cubicBezTo>
                  <a:pt x="3711845" y="69845"/>
                  <a:pt x="3703893" y="67941"/>
                  <a:pt x="3696020" y="63245"/>
                </a:cubicBezTo>
                <a:cubicBezTo>
                  <a:pt x="3688147" y="58548"/>
                  <a:pt x="3689080" y="54931"/>
                  <a:pt x="3698816" y="52393"/>
                </a:cubicBezTo>
                <a:cubicBezTo>
                  <a:pt x="3708554" y="49854"/>
                  <a:pt x="3721051" y="46624"/>
                  <a:pt x="3736309" y="42702"/>
                </a:cubicBezTo>
                <a:cubicBezTo>
                  <a:pt x="3751567" y="38780"/>
                  <a:pt x="3765233" y="34500"/>
                  <a:pt x="3777308" y="29861"/>
                </a:cubicBezTo>
                <a:cubicBezTo>
                  <a:pt x="3783345" y="27541"/>
                  <a:pt x="3789039" y="26593"/>
                  <a:pt x="3794390" y="27016"/>
                </a:cubicBezTo>
                <a:close/>
                <a:moveTo>
                  <a:pt x="1907677" y="25849"/>
                </a:moveTo>
                <a:cubicBezTo>
                  <a:pt x="1910244" y="25505"/>
                  <a:pt x="1912745" y="25698"/>
                  <a:pt x="1915179" y="26430"/>
                </a:cubicBezTo>
                <a:cubicBezTo>
                  <a:pt x="1920048" y="27892"/>
                  <a:pt x="1926468" y="30786"/>
                  <a:pt x="1934441" y="35109"/>
                </a:cubicBezTo>
                <a:cubicBezTo>
                  <a:pt x="1942415" y="39433"/>
                  <a:pt x="1944745" y="43588"/>
                  <a:pt x="1941432" y="47574"/>
                </a:cubicBezTo>
                <a:cubicBezTo>
                  <a:pt x="1938120" y="51561"/>
                  <a:pt x="1935420" y="57301"/>
                  <a:pt x="1933334" y="64793"/>
                </a:cubicBezTo>
                <a:cubicBezTo>
                  <a:pt x="1931247" y="72286"/>
                  <a:pt x="1928587" y="82970"/>
                  <a:pt x="1925353" y="96844"/>
                </a:cubicBezTo>
                <a:cubicBezTo>
                  <a:pt x="1922120" y="110718"/>
                  <a:pt x="1918162" y="120559"/>
                  <a:pt x="1913480" y="126367"/>
                </a:cubicBezTo>
                <a:cubicBezTo>
                  <a:pt x="1908798" y="132174"/>
                  <a:pt x="1904062" y="131034"/>
                  <a:pt x="1899272" y="122946"/>
                </a:cubicBezTo>
                <a:lnTo>
                  <a:pt x="1871631" y="129034"/>
                </a:lnTo>
                <a:cubicBezTo>
                  <a:pt x="1870656" y="134870"/>
                  <a:pt x="1867659" y="137789"/>
                  <a:pt x="1862640" y="137789"/>
                </a:cubicBezTo>
                <a:cubicBezTo>
                  <a:pt x="1858467" y="137789"/>
                  <a:pt x="1855384" y="131830"/>
                  <a:pt x="1853391" y="119913"/>
                </a:cubicBezTo>
                <a:cubicBezTo>
                  <a:pt x="1851397" y="107997"/>
                  <a:pt x="1848641" y="94997"/>
                  <a:pt x="1845120" y="80915"/>
                </a:cubicBezTo>
                <a:cubicBezTo>
                  <a:pt x="1841599" y="66833"/>
                  <a:pt x="1838226" y="56795"/>
                  <a:pt x="1834999" y="50801"/>
                </a:cubicBezTo>
                <a:cubicBezTo>
                  <a:pt x="1831773" y="44807"/>
                  <a:pt x="1834232" y="41810"/>
                  <a:pt x="1842377" y="41810"/>
                </a:cubicBezTo>
                <a:lnTo>
                  <a:pt x="1855886" y="41810"/>
                </a:lnTo>
                <a:cubicBezTo>
                  <a:pt x="1859012" y="41810"/>
                  <a:pt x="1865759" y="40300"/>
                  <a:pt x="1876127" y="37282"/>
                </a:cubicBezTo>
                <a:cubicBezTo>
                  <a:pt x="1886495" y="34263"/>
                  <a:pt x="1894378" y="31334"/>
                  <a:pt x="1899778" y="28495"/>
                </a:cubicBezTo>
                <a:cubicBezTo>
                  <a:pt x="1902477" y="27075"/>
                  <a:pt x="1905110" y="26193"/>
                  <a:pt x="1907677" y="25849"/>
                </a:cubicBezTo>
                <a:close/>
                <a:moveTo>
                  <a:pt x="5067651" y="20805"/>
                </a:moveTo>
                <a:cubicBezTo>
                  <a:pt x="5071522" y="20658"/>
                  <a:pt x="5076415" y="20927"/>
                  <a:pt x="5082331" y="21611"/>
                </a:cubicBezTo>
                <a:cubicBezTo>
                  <a:pt x="5094376" y="22630"/>
                  <a:pt x="5103196" y="25709"/>
                  <a:pt x="5108788" y="30850"/>
                </a:cubicBezTo>
                <a:cubicBezTo>
                  <a:pt x="5114381" y="35991"/>
                  <a:pt x="5116055" y="43401"/>
                  <a:pt x="5113811" y="53081"/>
                </a:cubicBezTo>
                <a:cubicBezTo>
                  <a:pt x="5111567" y="62761"/>
                  <a:pt x="5104368" y="64535"/>
                  <a:pt x="5092214" y="58405"/>
                </a:cubicBezTo>
                <a:cubicBezTo>
                  <a:pt x="5080061" y="52274"/>
                  <a:pt x="5069461" y="43925"/>
                  <a:pt x="5060412" y="33356"/>
                </a:cubicBezTo>
                <a:cubicBezTo>
                  <a:pt x="5053625" y="25429"/>
                  <a:pt x="5056039" y="21246"/>
                  <a:pt x="5067651" y="20805"/>
                </a:cubicBezTo>
                <a:close/>
                <a:moveTo>
                  <a:pt x="67026" y="20805"/>
                </a:moveTo>
                <a:cubicBezTo>
                  <a:pt x="70897" y="20658"/>
                  <a:pt x="75790" y="20927"/>
                  <a:pt x="81706" y="21611"/>
                </a:cubicBezTo>
                <a:cubicBezTo>
                  <a:pt x="93751" y="22630"/>
                  <a:pt x="102571" y="25709"/>
                  <a:pt x="108163" y="30850"/>
                </a:cubicBezTo>
                <a:cubicBezTo>
                  <a:pt x="113756" y="35991"/>
                  <a:pt x="115430" y="43401"/>
                  <a:pt x="113186" y="53081"/>
                </a:cubicBezTo>
                <a:cubicBezTo>
                  <a:pt x="110942" y="62761"/>
                  <a:pt x="103743" y="64535"/>
                  <a:pt x="91590" y="58405"/>
                </a:cubicBezTo>
                <a:cubicBezTo>
                  <a:pt x="79437" y="52274"/>
                  <a:pt x="68835" y="43925"/>
                  <a:pt x="59787" y="33356"/>
                </a:cubicBezTo>
                <a:cubicBezTo>
                  <a:pt x="53000" y="25429"/>
                  <a:pt x="55413" y="21246"/>
                  <a:pt x="67026" y="20805"/>
                </a:cubicBezTo>
                <a:close/>
                <a:moveTo>
                  <a:pt x="3645839" y="18581"/>
                </a:moveTo>
                <a:cubicBezTo>
                  <a:pt x="3649946" y="18630"/>
                  <a:pt x="3656556" y="21289"/>
                  <a:pt x="3665669" y="26559"/>
                </a:cubicBezTo>
                <a:cubicBezTo>
                  <a:pt x="3677242" y="36009"/>
                  <a:pt x="3680637" y="43383"/>
                  <a:pt x="3675854" y="48682"/>
                </a:cubicBezTo>
                <a:cubicBezTo>
                  <a:pt x="3671072" y="53981"/>
                  <a:pt x="3665565" y="62635"/>
                  <a:pt x="3659334" y="74645"/>
                </a:cubicBezTo>
                <a:cubicBezTo>
                  <a:pt x="3653104" y="86655"/>
                  <a:pt x="3645256" y="99938"/>
                  <a:pt x="3635791" y="114493"/>
                </a:cubicBezTo>
                <a:cubicBezTo>
                  <a:pt x="3647493" y="123197"/>
                  <a:pt x="3652207" y="132508"/>
                  <a:pt x="3649934" y="142424"/>
                </a:cubicBezTo>
                <a:cubicBezTo>
                  <a:pt x="3647662" y="152340"/>
                  <a:pt x="3646755" y="175525"/>
                  <a:pt x="3647213" y="211978"/>
                </a:cubicBezTo>
                <a:cubicBezTo>
                  <a:pt x="3647673" y="248430"/>
                  <a:pt x="3645468" y="272622"/>
                  <a:pt x="3640599" y="284553"/>
                </a:cubicBezTo>
                <a:cubicBezTo>
                  <a:pt x="3635731" y="296485"/>
                  <a:pt x="3630084" y="295534"/>
                  <a:pt x="3623659" y="281703"/>
                </a:cubicBezTo>
                <a:cubicBezTo>
                  <a:pt x="3617235" y="267872"/>
                  <a:pt x="3615149" y="256784"/>
                  <a:pt x="3617400" y="248438"/>
                </a:cubicBezTo>
                <a:cubicBezTo>
                  <a:pt x="3619652" y="240092"/>
                  <a:pt x="3621451" y="228057"/>
                  <a:pt x="3622799" y="212333"/>
                </a:cubicBezTo>
                <a:cubicBezTo>
                  <a:pt x="3624147" y="196609"/>
                  <a:pt x="3624821" y="178479"/>
                  <a:pt x="3624821" y="157944"/>
                </a:cubicBezTo>
                <a:cubicBezTo>
                  <a:pt x="3624821" y="139000"/>
                  <a:pt x="3624857" y="129134"/>
                  <a:pt x="3624929" y="128346"/>
                </a:cubicBezTo>
                <a:cubicBezTo>
                  <a:pt x="3618920" y="138197"/>
                  <a:pt x="3611327" y="147712"/>
                  <a:pt x="3602149" y="156890"/>
                </a:cubicBezTo>
                <a:cubicBezTo>
                  <a:pt x="3592972" y="166067"/>
                  <a:pt x="3582084" y="173951"/>
                  <a:pt x="3569486" y="180540"/>
                </a:cubicBezTo>
                <a:cubicBezTo>
                  <a:pt x="3556888" y="187130"/>
                  <a:pt x="3555859" y="183885"/>
                  <a:pt x="3566399" y="170807"/>
                </a:cubicBezTo>
                <a:cubicBezTo>
                  <a:pt x="3576939" y="157729"/>
                  <a:pt x="3587554" y="143399"/>
                  <a:pt x="3598245" y="127819"/>
                </a:cubicBezTo>
                <a:cubicBezTo>
                  <a:pt x="3608936" y="112238"/>
                  <a:pt x="3619189" y="94004"/>
                  <a:pt x="3629005" y="73118"/>
                </a:cubicBezTo>
                <a:cubicBezTo>
                  <a:pt x="3638821" y="52231"/>
                  <a:pt x="3642829" y="36615"/>
                  <a:pt x="3641029" y="26268"/>
                </a:cubicBezTo>
                <a:cubicBezTo>
                  <a:pt x="3640129" y="21095"/>
                  <a:pt x="3641733" y="18533"/>
                  <a:pt x="3645839" y="18581"/>
                </a:cubicBezTo>
                <a:close/>
                <a:moveTo>
                  <a:pt x="3300424" y="14975"/>
                </a:moveTo>
                <a:cubicBezTo>
                  <a:pt x="3309200" y="16890"/>
                  <a:pt x="3316424" y="20027"/>
                  <a:pt x="3322096" y="24386"/>
                </a:cubicBezTo>
                <a:cubicBezTo>
                  <a:pt x="3327767" y="28746"/>
                  <a:pt x="3328843" y="31933"/>
                  <a:pt x="3325322" y="33948"/>
                </a:cubicBezTo>
                <a:cubicBezTo>
                  <a:pt x="3321802" y="35962"/>
                  <a:pt x="3318615" y="38124"/>
                  <a:pt x="3315761" y="40433"/>
                </a:cubicBezTo>
                <a:cubicBezTo>
                  <a:pt x="3320479" y="40519"/>
                  <a:pt x="3328445" y="38967"/>
                  <a:pt x="3339659" y="35776"/>
                </a:cubicBezTo>
                <a:cubicBezTo>
                  <a:pt x="3350873" y="32585"/>
                  <a:pt x="3359366" y="34890"/>
                  <a:pt x="3365138" y="42691"/>
                </a:cubicBezTo>
                <a:cubicBezTo>
                  <a:pt x="3370910" y="50493"/>
                  <a:pt x="3365675" y="55694"/>
                  <a:pt x="3349435" y="58297"/>
                </a:cubicBezTo>
                <a:cubicBezTo>
                  <a:pt x="3333195" y="60900"/>
                  <a:pt x="3318930" y="60853"/>
                  <a:pt x="3306640" y="58157"/>
                </a:cubicBezTo>
                <a:lnTo>
                  <a:pt x="3298895" y="66444"/>
                </a:lnTo>
                <a:lnTo>
                  <a:pt x="3301542" y="66181"/>
                </a:lnTo>
                <a:cubicBezTo>
                  <a:pt x="3309272" y="67142"/>
                  <a:pt x="3316722" y="69436"/>
                  <a:pt x="3323892" y="73064"/>
                </a:cubicBezTo>
                <a:cubicBezTo>
                  <a:pt x="3331062" y="76692"/>
                  <a:pt x="3333758" y="82762"/>
                  <a:pt x="3331980" y="91273"/>
                </a:cubicBezTo>
                <a:cubicBezTo>
                  <a:pt x="3330202" y="99783"/>
                  <a:pt x="3325459" y="102085"/>
                  <a:pt x="3317750" y="98177"/>
                </a:cubicBezTo>
                <a:cubicBezTo>
                  <a:pt x="3310043" y="94270"/>
                  <a:pt x="3303278" y="88924"/>
                  <a:pt x="3297456" y="82141"/>
                </a:cubicBezTo>
                <a:cubicBezTo>
                  <a:pt x="3296204" y="79241"/>
                  <a:pt x="3295351" y="76733"/>
                  <a:pt x="3294896" y="74618"/>
                </a:cubicBezTo>
                <a:lnTo>
                  <a:pt x="3294771" y="70856"/>
                </a:lnTo>
                <a:lnTo>
                  <a:pt x="3287583" y="78546"/>
                </a:lnTo>
                <a:cubicBezTo>
                  <a:pt x="3280420" y="84324"/>
                  <a:pt x="3272446" y="89082"/>
                  <a:pt x="3263663" y="92821"/>
                </a:cubicBezTo>
                <a:cubicBezTo>
                  <a:pt x="3246096" y="100300"/>
                  <a:pt x="3243013" y="97966"/>
                  <a:pt x="3254413" y="85820"/>
                </a:cubicBezTo>
                <a:cubicBezTo>
                  <a:pt x="3265814" y="73673"/>
                  <a:pt x="3275261" y="61750"/>
                  <a:pt x="3282753" y="50048"/>
                </a:cubicBezTo>
                <a:cubicBezTo>
                  <a:pt x="3290246" y="38346"/>
                  <a:pt x="3292871" y="29097"/>
                  <a:pt x="3290626" y="22300"/>
                </a:cubicBezTo>
                <a:cubicBezTo>
                  <a:pt x="3288382" y="15502"/>
                  <a:pt x="3291648" y="13061"/>
                  <a:pt x="3300424" y="14975"/>
                </a:cubicBezTo>
                <a:close/>
                <a:moveTo>
                  <a:pt x="5445932" y="12752"/>
                </a:moveTo>
                <a:cubicBezTo>
                  <a:pt x="5447757" y="12123"/>
                  <a:pt x="5450720" y="12161"/>
                  <a:pt x="5454821" y="12867"/>
                </a:cubicBezTo>
                <a:cubicBezTo>
                  <a:pt x="5463023" y="14280"/>
                  <a:pt x="5469799" y="16463"/>
                  <a:pt x="5475148" y="19417"/>
                </a:cubicBezTo>
                <a:cubicBezTo>
                  <a:pt x="5480497" y="22371"/>
                  <a:pt x="5481942" y="25655"/>
                  <a:pt x="5479482" y="29269"/>
                </a:cubicBezTo>
                <a:cubicBezTo>
                  <a:pt x="5477023" y="32883"/>
                  <a:pt x="5474209" y="36618"/>
                  <a:pt x="5471040" y="40476"/>
                </a:cubicBezTo>
                <a:cubicBezTo>
                  <a:pt x="5473965" y="40476"/>
                  <a:pt x="5480974" y="38447"/>
                  <a:pt x="5492066" y="34388"/>
                </a:cubicBezTo>
                <a:cubicBezTo>
                  <a:pt x="5503158" y="30330"/>
                  <a:pt x="5511425" y="31614"/>
                  <a:pt x="5516867" y="38239"/>
                </a:cubicBezTo>
                <a:cubicBezTo>
                  <a:pt x="5522309" y="44864"/>
                  <a:pt x="5520674" y="49603"/>
                  <a:pt x="5511963" y="52457"/>
                </a:cubicBezTo>
                <a:cubicBezTo>
                  <a:pt x="5503251" y="55311"/>
                  <a:pt x="5494167" y="57197"/>
                  <a:pt x="5484709" y="58114"/>
                </a:cubicBezTo>
                <a:cubicBezTo>
                  <a:pt x="5475252" y="59032"/>
                  <a:pt x="5468100" y="58595"/>
                  <a:pt x="5463253" y="56802"/>
                </a:cubicBezTo>
                <a:cubicBezTo>
                  <a:pt x="5453272" y="72232"/>
                  <a:pt x="5439674" y="84862"/>
                  <a:pt x="5422458" y="94693"/>
                </a:cubicBezTo>
                <a:cubicBezTo>
                  <a:pt x="5405243" y="104523"/>
                  <a:pt x="5400532" y="104512"/>
                  <a:pt x="5408326" y="94660"/>
                </a:cubicBezTo>
                <a:cubicBezTo>
                  <a:pt x="5416120" y="84809"/>
                  <a:pt x="5422458" y="76330"/>
                  <a:pt x="5427341" y="69224"/>
                </a:cubicBezTo>
                <a:cubicBezTo>
                  <a:pt x="5432224" y="62119"/>
                  <a:pt x="5436426" y="54830"/>
                  <a:pt x="5439946" y="47359"/>
                </a:cubicBezTo>
                <a:cubicBezTo>
                  <a:pt x="5443467" y="39888"/>
                  <a:pt x="5445227" y="34008"/>
                  <a:pt x="5445227" y="29721"/>
                </a:cubicBezTo>
                <a:cubicBezTo>
                  <a:pt x="5445227" y="24931"/>
                  <a:pt x="5444775" y="20572"/>
                  <a:pt x="5443872" y="16642"/>
                </a:cubicBezTo>
                <a:cubicBezTo>
                  <a:pt x="5443420" y="14678"/>
                  <a:pt x="5444107" y="13381"/>
                  <a:pt x="5445932" y="12752"/>
                </a:cubicBezTo>
                <a:close/>
                <a:moveTo>
                  <a:pt x="445307" y="12752"/>
                </a:moveTo>
                <a:cubicBezTo>
                  <a:pt x="447131" y="12123"/>
                  <a:pt x="450094" y="12161"/>
                  <a:pt x="454196" y="12867"/>
                </a:cubicBezTo>
                <a:cubicBezTo>
                  <a:pt x="462398" y="14280"/>
                  <a:pt x="469174" y="16463"/>
                  <a:pt x="474523" y="19417"/>
                </a:cubicBezTo>
                <a:cubicBezTo>
                  <a:pt x="479872" y="22371"/>
                  <a:pt x="481317" y="25655"/>
                  <a:pt x="478857" y="29269"/>
                </a:cubicBezTo>
                <a:cubicBezTo>
                  <a:pt x="476398" y="32883"/>
                  <a:pt x="473584" y="36618"/>
                  <a:pt x="470415" y="40476"/>
                </a:cubicBezTo>
                <a:cubicBezTo>
                  <a:pt x="473340" y="40476"/>
                  <a:pt x="480349" y="38447"/>
                  <a:pt x="491441" y="34388"/>
                </a:cubicBezTo>
                <a:cubicBezTo>
                  <a:pt x="502533" y="30330"/>
                  <a:pt x="510800" y="31614"/>
                  <a:pt x="516242" y="38239"/>
                </a:cubicBezTo>
                <a:cubicBezTo>
                  <a:pt x="521684" y="44864"/>
                  <a:pt x="520050" y="49603"/>
                  <a:pt x="511338" y="52457"/>
                </a:cubicBezTo>
                <a:cubicBezTo>
                  <a:pt x="502626" y="55311"/>
                  <a:pt x="493542" y="57197"/>
                  <a:pt x="484084" y="58114"/>
                </a:cubicBezTo>
                <a:cubicBezTo>
                  <a:pt x="474627" y="59032"/>
                  <a:pt x="467475" y="58595"/>
                  <a:pt x="462628" y="56802"/>
                </a:cubicBezTo>
                <a:cubicBezTo>
                  <a:pt x="452647" y="72232"/>
                  <a:pt x="439049" y="84862"/>
                  <a:pt x="421834" y="94693"/>
                </a:cubicBezTo>
                <a:cubicBezTo>
                  <a:pt x="404618" y="104523"/>
                  <a:pt x="399908" y="104512"/>
                  <a:pt x="407701" y="94660"/>
                </a:cubicBezTo>
                <a:cubicBezTo>
                  <a:pt x="415495" y="84809"/>
                  <a:pt x="421834" y="76330"/>
                  <a:pt x="426716" y="69224"/>
                </a:cubicBezTo>
                <a:cubicBezTo>
                  <a:pt x="431599" y="62119"/>
                  <a:pt x="435801" y="54830"/>
                  <a:pt x="439321" y="47359"/>
                </a:cubicBezTo>
                <a:cubicBezTo>
                  <a:pt x="442842" y="39888"/>
                  <a:pt x="444602" y="34008"/>
                  <a:pt x="444602" y="29721"/>
                </a:cubicBezTo>
                <a:cubicBezTo>
                  <a:pt x="444602" y="24931"/>
                  <a:pt x="444150" y="20572"/>
                  <a:pt x="443247" y="16642"/>
                </a:cubicBezTo>
                <a:cubicBezTo>
                  <a:pt x="442795" y="14678"/>
                  <a:pt x="443482" y="13381"/>
                  <a:pt x="445307" y="12752"/>
                </a:cubicBezTo>
                <a:close/>
                <a:moveTo>
                  <a:pt x="3401587" y="12244"/>
                </a:moveTo>
                <a:cubicBezTo>
                  <a:pt x="3409417" y="14144"/>
                  <a:pt x="3415967" y="16893"/>
                  <a:pt x="3421237" y="20493"/>
                </a:cubicBezTo>
                <a:lnTo>
                  <a:pt x="3424939" y="29114"/>
                </a:lnTo>
                <a:lnTo>
                  <a:pt x="3453050" y="26322"/>
                </a:lnTo>
                <a:cubicBezTo>
                  <a:pt x="3463153" y="24042"/>
                  <a:pt x="3471818" y="26573"/>
                  <a:pt x="3479046" y="33915"/>
                </a:cubicBezTo>
                <a:cubicBezTo>
                  <a:pt x="3486273" y="41257"/>
                  <a:pt x="3480153" y="46234"/>
                  <a:pt x="3460687" y="48843"/>
                </a:cubicBezTo>
                <a:cubicBezTo>
                  <a:pt x="3441220" y="51453"/>
                  <a:pt x="3425342" y="50959"/>
                  <a:pt x="3413052" y="47359"/>
                </a:cubicBezTo>
                <a:cubicBezTo>
                  <a:pt x="3402096" y="62072"/>
                  <a:pt x="3388964" y="73397"/>
                  <a:pt x="3373656" y="81335"/>
                </a:cubicBezTo>
                <a:cubicBezTo>
                  <a:pt x="3358348" y="89272"/>
                  <a:pt x="3355268" y="87404"/>
                  <a:pt x="3364417" y="75731"/>
                </a:cubicBezTo>
                <a:cubicBezTo>
                  <a:pt x="3373567" y="64058"/>
                  <a:pt x="3380765" y="53680"/>
                  <a:pt x="3386013" y="44595"/>
                </a:cubicBezTo>
                <a:cubicBezTo>
                  <a:pt x="3391262" y="35511"/>
                  <a:pt x="3393212" y="27373"/>
                  <a:pt x="3391864" y="20181"/>
                </a:cubicBezTo>
                <a:cubicBezTo>
                  <a:pt x="3390517" y="12989"/>
                  <a:pt x="3393757" y="10344"/>
                  <a:pt x="3401587" y="12244"/>
                </a:cubicBezTo>
                <a:close/>
                <a:moveTo>
                  <a:pt x="4706201" y="10415"/>
                </a:moveTo>
                <a:cubicBezTo>
                  <a:pt x="4707584" y="10266"/>
                  <a:pt x="4709365" y="10431"/>
                  <a:pt x="4711547" y="10910"/>
                </a:cubicBezTo>
                <a:cubicBezTo>
                  <a:pt x="4720273" y="12824"/>
                  <a:pt x="4728174" y="15617"/>
                  <a:pt x="4735251" y="19288"/>
                </a:cubicBezTo>
                <a:cubicBezTo>
                  <a:pt x="4742328" y="22959"/>
                  <a:pt x="4744067" y="28911"/>
                  <a:pt x="4740467" y="37142"/>
                </a:cubicBezTo>
                <a:cubicBezTo>
                  <a:pt x="4736868" y="45373"/>
                  <a:pt x="4735068" y="64023"/>
                  <a:pt x="4735068" y="93090"/>
                </a:cubicBezTo>
                <a:cubicBezTo>
                  <a:pt x="4738696" y="92287"/>
                  <a:pt x="4743038" y="90961"/>
                  <a:pt x="4748093" y="89111"/>
                </a:cubicBezTo>
                <a:cubicBezTo>
                  <a:pt x="4753148" y="87261"/>
                  <a:pt x="4758539" y="88014"/>
                  <a:pt x="4764269" y="91369"/>
                </a:cubicBezTo>
                <a:cubicBezTo>
                  <a:pt x="4769997" y="94725"/>
                  <a:pt x="4771983" y="98450"/>
                  <a:pt x="4770227" y="102544"/>
                </a:cubicBezTo>
                <a:cubicBezTo>
                  <a:pt x="4768470" y="106638"/>
                  <a:pt x="4756658" y="112629"/>
                  <a:pt x="4734789" y="120516"/>
                </a:cubicBezTo>
                <a:cubicBezTo>
                  <a:pt x="4734072" y="129106"/>
                  <a:pt x="4733713" y="137624"/>
                  <a:pt x="4733713" y="146070"/>
                </a:cubicBezTo>
                <a:cubicBezTo>
                  <a:pt x="4744425" y="146844"/>
                  <a:pt x="4753850" y="149013"/>
                  <a:pt x="4761989" y="152577"/>
                </a:cubicBezTo>
                <a:cubicBezTo>
                  <a:pt x="4770127" y="156140"/>
                  <a:pt x="4773902" y="162665"/>
                  <a:pt x="4773314" y="172151"/>
                </a:cubicBezTo>
                <a:cubicBezTo>
                  <a:pt x="4772726" y="181637"/>
                  <a:pt x="4766885" y="183778"/>
                  <a:pt x="4755794" y="178572"/>
                </a:cubicBezTo>
                <a:cubicBezTo>
                  <a:pt x="4744701" y="173367"/>
                  <a:pt x="4737341" y="166971"/>
                  <a:pt x="4733713" y="159385"/>
                </a:cubicBezTo>
                <a:cubicBezTo>
                  <a:pt x="4733713" y="188094"/>
                  <a:pt x="4733932" y="211515"/>
                  <a:pt x="4734369" y="229648"/>
                </a:cubicBezTo>
                <a:cubicBezTo>
                  <a:pt x="4734807" y="247782"/>
                  <a:pt x="4734312" y="263262"/>
                  <a:pt x="4732885" y="276089"/>
                </a:cubicBezTo>
                <a:cubicBezTo>
                  <a:pt x="4731458" y="288916"/>
                  <a:pt x="4728421" y="296517"/>
                  <a:pt x="4723775" y="298890"/>
                </a:cubicBezTo>
                <a:cubicBezTo>
                  <a:pt x="4719129" y="301263"/>
                  <a:pt x="4715160" y="298700"/>
                  <a:pt x="4711869" y="291200"/>
                </a:cubicBezTo>
                <a:cubicBezTo>
                  <a:pt x="4708578" y="283700"/>
                  <a:pt x="4705968" y="277918"/>
                  <a:pt x="4704040" y="273852"/>
                </a:cubicBezTo>
                <a:cubicBezTo>
                  <a:pt x="4702111" y="269787"/>
                  <a:pt x="4702727" y="263319"/>
                  <a:pt x="4705889" y="254450"/>
                </a:cubicBezTo>
                <a:cubicBezTo>
                  <a:pt x="4709051" y="245580"/>
                  <a:pt x="4710851" y="233355"/>
                  <a:pt x="4711289" y="217775"/>
                </a:cubicBezTo>
                <a:cubicBezTo>
                  <a:pt x="4711726" y="202194"/>
                  <a:pt x="4711945" y="182279"/>
                  <a:pt x="4711945" y="158030"/>
                </a:cubicBezTo>
                <a:cubicBezTo>
                  <a:pt x="4704316" y="178565"/>
                  <a:pt x="4695708" y="194540"/>
                  <a:pt x="4686121" y="205955"/>
                </a:cubicBezTo>
                <a:cubicBezTo>
                  <a:pt x="4676535" y="217370"/>
                  <a:pt x="4664270" y="227307"/>
                  <a:pt x="4649328" y="235768"/>
                </a:cubicBezTo>
                <a:cubicBezTo>
                  <a:pt x="4634386" y="244229"/>
                  <a:pt x="4632615" y="241719"/>
                  <a:pt x="4644015" y="228239"/>
                </a:cubicBezTo>
                <a:cubicBezTo>
                  <a:pt x="4655415" y="214760"/>
                  <a:pt x="4667357" y="196877"/>
                  <a:pt x="4679840" y="174593"/>
                </a:cubicBezTo>
                <a:cubicBezTo>
                  <a:pt x="4692324" y="152308"/>
                  <a:pt x="4701225" y="135989"/>
                  <a:pt x="4706546" y="125635"/>
                </a:cubicBezTo>
                <a:cubicBezTo>
                  <a:pt x="4701598" y="127442"/>
                  <a:pt x="4695331" y="128346"/>
                  <a:pt x="4687745" y="128346"/>
                </a:cubicBezTo>
                <a:cubicBezTo>
                  <a:pt x="4680074" y="128346"/>
                  <a:pt x="4672516" y="126775"/>
                  <a:pt x="4665074" y="123635"/>
                </a:cubicBezTo>
                <a:cubicBezTo>
                  <a:pt x="4657631" y="120494"/>
                  <a:pt x="4659933" y="117365"/>
                  <a:pt x="4671978" y="114246"/>
                </a:cubicBezTo>
                <a:cubicBezTo>
                  <a:pt x="4684024" y="111127"/>
                  <a:pt x="4697346" y="106319"/>
                  <a:pt x="4711945" y="99823"/>
                </a:cubicBezTo>
                <a:cubicBezTo>
                  <a:pt x="4711945" y="77510"/>
                  <a:pt x="4711729" y="60696"/>
                  <a:pt x="4711299" y="49381"/>
                </a:cubicBezTo>
                <a:cubicBezTo>
                  <a:pt x="4710869" y="38067"/>
                  <a:pt x="4708621" y="28348"/>
                  <a:pt x="4704556" y="20224"/>
                </a:cubicBezTo>
                <a:cubicBezTo>
                  <a:pt x="4701507" y="14131"/>
                  <a:pt x="4702055" y="10862"/>
                  <a:pt x="4706201" y="10415"/>
                </a:cubicBezTo>
                <a:close/>
                <a:moveTo>
                  <a:pt x="2915502" y="10415"/>
                </a:moveTo>
                <a:cubicBezTo>
                  <a:pt x="2916883" y="10266"/>
                  <a:pt x="2918665" y="10431"/>
                  <a:pt x="2920847" y="10910"/>
                </a:cubicBezTo>
                <a:cubicBezTo>
                  <a:pt x="2929572" y="12824"/>
                  <a:pt x="2937474" y="15617"/>
                  <a:pt x="2944551" y="19288"/>
                </a:cubicBezTo>
                <a:cubicBezTo>
                  <a:pt x="2951628" y="22959"/>
                  <a:pt x="2953367" y="28911"/>
                  <a:pt x="2949767" y="37142"/>
                </a:cubicBezTo>
                <a:cubicBezTo>
                  <a:pt x="2946168" y="45373"/>
                  <a:pt x="2944368" y="64023"/>
                  <a:pt x="2944368" y="93090"/>
                </a:cubicBezTo>
                <a:cubicBezTo>
                  <a:pt x="2947996" y="92287"/>
                  <a:pt x="2952338" y="90961"/>
                  <a:pt x="2957393" y="89111"/>
                </a:cubicBezTo>
                <a:cubicBezTo>
                  <a:pt x="2962448" y="87261"/>
                  <a:pt x="2967839" y="88014"/>
                  <a:pt x="2973569" y="91369"/>
                </a:cubicBezTo>
                <a:cubicBezTo>
                  <a:pt x="2979297" y="94725"/>
                  <a:pt x="2981283" y="98450"/>
                  <a:pt x="2979527" y="102544"/>
                </a:cubicBezTo>
                <a:cubicBezTo>
                  <a:pt x="2977770" y="106638"/>
                  <a:pt x="2965957" y="112629"/>
                  <a:pt x="2944088" y="120516"/>
                </a:cubicBezTo>
                <a:cubicBezTo>
                  <a:pt x="2943371" y="129106"/>
                  <a:pt x="2943013" y="137624"/>
                  <a:pt x="2943013" y="146070"/>
                </a:cubicBezTo>
                <a:cubicBezTo>
                  <a:pt x="2953725" y="146844"/>
                  <a:pt x="2963150" y="149013"/>
                  <a:pt x="2971289" y="152577"/>
                </a:cubicBezTo>
                <a:cubicBezTo>
                  <a:pt x="2979426" y="156140"/>
                  <a:pt x="2983201" y="162665"/>
                  <a:pt x="2982613" y="172151"/>
                </a:cubicBezTo>
                <a:cubicBezTo>
                  <a:pt x="2982025" y="181637"/>
                  <a:pt x="2976185" y="183778"/>
                  <a:pt x="2965094" y="178572"/>
                </a:cubicBezTo>
                <a:cubicBezTo>
                  <a:pt x="2954001" y="173367"/>
                  <a:pt x="2946641" y="166971"/>
                  <a:pt x="2943013" y="159385"/>
                </a:cubicBezTo>
                <a:cubicBezTo>
                  <a:pt x="2943013" y="188094"/>
                  <a:pt x="2943231" y="211515"/>
                  <a:pt x="2943669" y="229648"/>
                </a:cubicBezTo>
                <a:cubicBezTo>
                  <a:pt x="2944106" y="247782"/>
                  <a:pt x="2943612" y="263262"/>
                  <a:pt x="2942185" y="276089"/>
                </a:cubicBezTo>
                <a:cubicBezTo>
                  <a:pt x="2940758" y="288916"/>
                  <a:pt x="2937721" y="296517"/>
                  <a:pt x="2933075" y="298890"/>
                </a:cubicBezTo>
                <a:cubicBezTo>
                  <a:pt x="2928429" y="301263"/>
                  <a:pt x="2924461" y="298700"/>
                  <a:pt x="2921169" y="291200"/>
                </a:cubicBezTo>
                <a:cubicBezTo>
                  <a:pt x="2917878" y="283700"/>
                  <a:pt x="2915268" y="277918"/>
                  <a:pt x="2913340" y="273852"/>
                </a:cubicBezTo>
                <a:cubicBezTo>
                  <a:pt x="2911411" y="269787"/>
                  <a:pt x="2912028" y="263319"/>
                  <a:pt x="2915190" y="254450"/>
                </a:cubicBezTo>
                <a:cubicBezTo>
                  <a:pt x="2918352" y="245580"/>
                  <a:pt x="2920151" y="233355"/>
                  <a:pt x="2920589" y="217775"/>
                </a:cubicBezTo>
                <a:cubicBezTo>
                  <a:pt x="2921026" y="202194"/>
                  <a:pt x="2921244" y="182279"/>
                  <a:pt x="2921244" y="158030"/>
                </a:cubicBezTo>
                <a:cubicBezTo>
                  <a:pt x="2913616" y="178565"/>
                  <a:pt x="2905008" y="194540"/>
                  <a:pt x="2895422" y="205955"/>
                </a:cubicBezTo>
                <a:cubicBezTo>
                  <a:pt x="2885835" y="217370"/>
                  <a:pt x="2873570" y="227307"/>
                  <a:pt x="2858628" y="235768"/>
                </a:cubicBezTo>
                <a:cubicBezTo>
                  <a:pt x="2843686" y="244229"/>
                  <a:pt x="2841914" y="241719"/>
                  <a:pt x="2853315" y="228239"/>
                </a:cubicBezTo>
                <a:cubicBezTo>
                  <a:pt x="2864715" y="214760"/>
                  <a:pt x="2876657" y="196877"/>
                  <a:pt x="2889141" y="174593"/>
                </a:cubicBezTo>
                <a:cubicBezTo>
                  <a:pt x="2901624" y="152308"/>
                  <a:pt x="2910525" y="135989"/>
                  <a:pt x="2915845" y="125635"/>
                </a:cubicBezTo>
                <a:cubicBezTo>
                  <a:pt x="2910898" y="127442"/>
                  <a:pt x="2904631" y="128346"/>
                  <a:pt x="2897045" y="128346"/>
                </a:cubicBezTo>
                <a:cubicBezTo>
                  <a:pt x="2889373" y="128346"/>
                  <a:pt x="2881816" y="126775"/>
                  <a:pt x="2874373" y="123635"/>
                </a:cubicBezTo>
                <a:cubicBezTo>
                  <a:pt x="2866931" y="120494"/>
                  <a:pt x="2869233" y="117365"/>
                  <a:pt x="2881278" y="114246"/>
                </a:cubicBezTo>
                <a:cubicBezTo>
                  <a:pt x="2893324" y="111127"/>
                  <a:pt x="2906646" y="106319"/>
                  <a:pt x="2921244" y="99823"/>
                </a:cubicBezTo>
                <a:cubicBezTo>
                  <a:pt x="2921244" y="77510"/>
                  <a:pt x="2921029" y="60696"/>
                  <a:pt x="2920599" y="49381"/>
                </a:cubicBezTo>
                <a:cubicBezTo>
                  <a:pt x="2920169" y="38067"/>
                  <a:pt x="2917921" y="28348"/>
                  <a:pt x="2913856" y="20224"/>
                </a:cubicBezTo>
                <a:cubicBezTo>
                  <a:pt x="2910807" y="14131"/>
                  <a:pt x="2911355" y="10862"/>
                  <a:pt x="2915502" y="10415"/>
                </a:cubicBezTo>
                <a:close/>
                <a:moveTo>
                  <a:pt x="5182727" y="8767"/>
                </a:moveTo>
                <a:cubicBezTo>
                  <a:pt x="5184355" y="8629"/>
                  <a:pt x="5186442" y="8917"/>
                  <a:pt x="5188989" y="9630"/>
                </a:cubicBezTo>
                <a:cubicBezTo>
                  <a:pt x="5199178" y="12484"/>
                  <a:pt x="5208428" y="16460"/>
                  <a:pt x="5216738" y="21558"/>
                </a:cubicBezTo>
                <a:cubicBezTo>
                  <a:pt x="5225048" y="26656"/>
                  <a:pt x="5226722" y="33320"/>
                  <a:pt x="5221761" y="41551"/>
                </a:cubicBezTo>
                <a:cubicBezTo>
                  <a:pt x="5216799" y="49783"/>
                  <a:pt x="5214741" y="75961"/>
                  <a:pt x="5215587" y="120086"/>
                </a:cubicBezTo>
                <a:cubicBezTo>
                  <a:pt x="5235707" y="117461"/>
                  <a:pt x="5250061" y="115006"/>
                  <a:pt x="5258651" y="112718"/>
                </a:cubicBezTo>
                <a:cubicBezTo>
                  <a:pt x="5267241" y="110431"/>
                  <a:pt x="5276630" y="112249"/>
                  <a:pt x="5286818" y="118171"/>
                </a:cubicBezTo>
                <a:cubicBezTo>
                  <a:pt x="5297007" y="124094"/>
                  <a:pt x="5297255" y="128611"/>
                  <a:pt x="5287561" y="131723"/>
                </a:cubicBezTo>
                <a:cubicBezTo>
                  <a:pt x="5277867" y="134834"/>
                  <a:pt x="5253918" y="138090"/>
                  <a:pt x="5215716" y="141488"/>
                </a:cubicBezTo>
                <a:cubicBezTo>
                  <a:pt x="5215716" y="193371"/>
                  <a:pt x="5215236" y="235818"/>
                  <a:pt x="5214275" y="268829"/>
                </a:cubicBezTo>
                <a:cubicBezTo>
                  <a:pt x="5213315" y="301841"/>
                  <a:pt x="5208786" y="318622"/>
                  <a:pt x="5200691" y="319174"/>
                </a:cubicBezTo>
                <a:cubicBezTo>
                  <a:pt x="5192596" y="319726"/>
                  <a:pt x="5188549" y="303332"/>
                  <a:pt x="5188549" y="269991"/>
                </a:cubicBezTo>
                <a:lnTo>
                  <a:pt x="5188549" y="144543"/>
                </a:lnTo>
                <a:cubicBezTo>
                  <a:pt x="5168831" y="148917"/>
                  <a:pt x="5153877" y="152258"/>
                  <a:pt x="5143689" y="154567"/>
                </a:cubicBezTo>
                <a:cubicBezTo>
                  <a:pt x="5133500" y="156875"/>
                  <a:pt x="5123584" y="154050"/>
                  <a:pt x="5113940" y="146092"/>
                </a:cubicBezTo>
                <a:cubicBezTo>
                  <a:pt x="5104296" y="138133"/>
                  <a:pt x="5104597" y="133845"/>
                  <a:pt x="5114843" y="133228"/>
                </a:cubicBezTo>
                <a:cubicBezTo>
                  <a:pt x="5125090" y="132612"/>
                  <a:pt x="5135060" y="131859"/>
                  <a:pt x="5144754" y="130970"/>
                </a:cubicBezTo>
                <a:cubicBezTo>
                  <a:pt x="5154448" y="130081"/>
                  <a:pt x="5169046" y="128009"/>
                  <a:pt x="5188549" y="124753"/>
                </a:cubicBezTo>
                <a:cubicBezTo>
                  <a:pt x="5188549" y="93018"/>
                  <a:pt x="5188334" y="70569"/>
                  <a:pt x="5187903" y="57405"/>
                </a:cubicBezTo>
                <a:cubicBezTo>
                  <a:pt x="5187473" y="44240"/>
                  <a:pt x="5184999" y="32273"/>
                  <a:pt x="5180482" y="21504"/>
                </a:cubicBezTo>
                <a:cubicBezTo>
                  <a:pt x="5177095" y="13427"/>
                  <a:pt x="5177843" y="9181"/>
                  <a:pt x="5182727" y="8767"/>
                </a:cubicBezTo>
                <a:close/>
                <a:moveTo>
                  <a:pt x="182102" y="8767"/>
                </a:moveTo>
                <a:cubicBezTo>
                  <a:pt x="183730" y="8629"/>
                  <a:pt x="185817" y="8917"/>
                  <a:pt x="188365" y="9630"/>
                </a:cubicBezTo>
                <a:cubicBezTo>
                  <a:pt x="198553" y="12484"/>
                  <a:pt x="207803" y="16460"/>
                  <a:pt x="216113" y="21558"/>
                </a:cubicBezTo>
                <a:cubicBezTo>
                  <a:pt x="224423" y="26656"/>
                  <a:pt x="226098" y="33320"/>
                  <a:pt x="221136" y="41551"/>
                </a:cubicBezTo>
                <a:cubicBezTo>
                  <a:pt x="216174" y="49783"/>
                  <a:pt x="214116" y="75961"/>
                  <a:pt x="214962" y="120086"/>
                </a:cubicBezTo>
                <a:cubicBezTo>
                  <a:pt x="235081" y="117461"/>
                  <a:pt x="249436" y="115006"/>
                  <a:pt x="258026" y="112718"/>
                </a:cubicBezTo>
                <a:cubicBezTo>
                  <a:pt x="266615" y="110431"/>
                  <a:pt x="276005" y="112249"/>
                  <a:pt x="286194" y="118171"/>
                </a:cubicBezTo>
                <a:cubicBezTo>
                  <a:pt x="296382" y="124094"/>
                  <a:pt x="296630" y="128611"/>
                  <a:pt x="286936" y="131723"/>
                </a:cubicBezTo>
                <a:cubicBezTo>
                  <a:pt x="277242" y="134834"/>
                  <a:pt x="253293" y="138090"/>
                  <a:pt x="215091" y="141488"/>
                </a:cubicBezTo>
                <a:cubicBezTo>
                  <a:pt x="215091" y="193371"/>
                  <a:pt x="214611" y="235818"/>
                  <a:pt x="213650" y="268829"/>
                </a:cubicBezTo>
                <a:cubicBezTo>
                  <a:pt x="212689" y="301841"/>
                  <a:pt x="208161" y="318622"/>
                  <a:pt x="200066" y="319174"/>
                </a:cubicBezTo>
                <a:cubicBezTo>
                  <a:pt x="191971" y="319726"/>
                  <a:pt x="187924" y="303332"/>
                  <a:pt x="187924" y="269991"/>
                </a:cubicBezTo>
                <a:lnTo>
                  <a:pt x="187924" y="144543"/>
                </a:lnTo>
                <a:cubicBezTo>
                  <a:pt x="168206" y="148917"/>
                  <a:pt x="153253" y="152258"/>
                  <a:pt x="143064" y="154567"/>
                </a:cubicBezTo>
                <a:cubicBezTo>
                  <a:pt x="132875" y="156875"/>
                  <a:pt x="122959" y="154050"/>
                  <a:pt x="113315" y="146092"/>
                </a:cubicBezTo>
                <a:cubicBezTo>
                  <a:pt x="103671" y="138133"/>
                  <a:pt x="103973" y="133845"/>
                  <a:pt x="114219" y="133228"/>
                </a:cubicBezTo>
                <a:cubicBezTo>
                  <a:pt x="124465" y="132612"/>
                  <a:pt x="134435" y="131859"/>
                  <a:pt x="144129" y="130970"/>
                </a:cubicBezTo>
                <a:cubicBezTo>
                  <a:pt x="153823" y="130081"/>
                  <a:pt x="168421" y="128009"/>
                  <a:pt x="187924" y="124753"/>
                </a:cubicBezTo>
                <a:cubicBezTo>
                  <a:pt x="187924" y="93018"/>
                  <a:pt x="187709" y="70569"/>
                  <a:pt x="187278" y="57405"/>
                </a:cubicBezTo>
                <a:cubicBezTo>
                  <a:pt x="186848" y="44240"/>
                  <a:pt x="184374" y="32273"/>
                  <a:pt x="179857" y="21504"/>
                </a:cubicBezTo>
                <a:cubicBezTo>
                  <a:pt x="176469" y="13427"/>
                  <a:pt x="177218" y="9181"/>
                  <a:pt x="182102" y="8767"/>
                </a:cubicBezTo>
                <a:close/>
                <a:moveTo>
                  <a:pt x="4879402" y="8081"/>
                </a:moveTo>
                <a:cubicBezTo>
                  <a:pt x="4884651" y="8081"/>
                  <a:pt x="4892409" y="10412"/>
                  <a:pt x="4902677" y="15072"/>
                </a:cubicBezTo>
                <a:cubicBezTo>
                  <a:pt x="4914206" y="21439"/>
                  <a:pt x="4916569" y="26917"/>
                  <a:pt x="4909764" y="31506"/>
                </a:cubicBezTo>
                <a:cubicBezTo>
                  <a:pt x="4902960" y="36095"/>
                  <a:pt x="4896220" y="41727"/>
                  <a:pt x="4889544" y="48402"/>
                </a:cubicBezTo>
                <a:cubicBezTo>
                  <a:pt x="4882869" y="55078"/>
                  <a:pt x="4872974" y="62872"/>
                  <a:pt x="4859860" y="71784"/>
                </a:cubicBezTo>
                <a:cubicBezTo>
                  <a:pt x="4846746" y="80697"/>
                  <a:pt x="4843599" y="79815"/>
                  <a:pt x="4850417" y="69138"/>
                </a:cubicBezTo>
                <a:cubicBezTo>
                  <a:pt x="4857236" y="58462"/>
                  <a:pt x="4862857" y="48338"/>
                  <a:pt x="4867281" y="38766"/>
                </a:cubicBezTo>
                <a:cubicBezTo>
                  <a:pt x="4871705" y="29194"/>
                  <a:pt x="4873243" y="21687"/>
                  <a:pt x="4871895" y="16245"/>
                </a:cubicBezTo>
                <a:cubicBezTo>
                  <a:pt x="4870548" y="10802"/>
                  <a:pt x="4873050" y="8081"/>
                  <a:pt x="4879402" y="8081"/>
                </a:cubicBezTo>
                <a:close/>
                <a:moveTo>
                  <a:pt x="3088702" y="8081"/>
                </a:moveTo>
                <a:cubicBezTo>
                  <a:pt x="3093951" y="8081"/>
                  <a:pt x="3101709" y="10412"/>
                  <a:pt x="3111976" y="15072"/>
                </a:cubicBezTo>
                <a:cubicBezTo>
                  <a:pt x="3123506" y="21439"/>
                  <a:pt x="3125869" y="26917"/>
                  <a:pt x="3119064" y="31506"/>
                </a:cubicBezTo>
                <a:cubicBezTo>
                  <a:pt x="3112260" y="36095"/>
                  <a:pt x="3105520" y="41727"/>
                  <a:pt x="3098845" y="48402"/>
                </a:cubicBezTo>
                <a:cubicBezTo>
                  <a:pt x="3092169" y="55078"/>
                  <a:pt x="3082274" y="62872"/>
                  <a:pt x="3069160" y="71784"/>
                </a:cubicBezTo>
                <a:cubicBezTo>
                  <a:pt x="3056046" y="80697"/>
                  <a:pt x="3052899" y="79815"/>
                  <a:pt x="3059717" y="69138"/>
                </a:cubicBezTo>
                <a:cubicBezTo>
                  <a:pt x="3066536" y="58462"/>
                  <a:pt x="3072157" y="48338"/>
                  <a:pt x="3076581" y="38766"/>
                </a:cubicBezTo>
                <a:cubicBezTo>
                  <a:pt x="3081005" y="29194"/>
                  <a:pt x="3082543" y="21687"/>
                  <a:pt x="3081195" y="16245"/>
                </a:cubicBezTo>
                <a:cubicBezTo>
                  <a:pt x="3079847" y="10802"/>
                  <a:pt x="3082349" y="8081"/>
                  <a:pt x="3088702" y="8081"/>
                </a:cubicBezTo>
                <a:close/>
                <a:moveTo>
                  <a:pt x="1542889" y="6865"/>
                </a:moveTo>
                <a:cubicBezTo>
                  <a:pt x="1544674" y="6946"/>
                  <a:pt x="1546812" y="7470"/>
                  <a:pt x="1549303" y="8436"/>
                </a:cubicBezTo>
                <a:cubicBezTo>
                  <a:pt x="1559270" y="12301"/>
                  <a:pt x="1566720" y="16922"/>
                  <a:pt x="1571653" y="22300"/>
                </a:cubicBezTo>
                <a:cubicBezTo>
                  <a:pt x="1576586" y="27677"/>
                  <a:pt x="1576858" y="32513"/>
                  <a:pt x="1572470" y="36808"/>
                </a:cubicBezTo>
                <a:cubicBezTo>
                  <a:pt x="1568082" y="41103"/>
                  <a:pt x="1562174" y="48392"/>
                  <a:pt x="1554746" y="58674"/>
                </a:cubicBezTo>
                <a:cubicBezTo>
                  <a:pt x="1559980" y="58215"/>
                  <a:pt x="1566608" y="57577"/>
                  <a:pt x="1574632" y="56759"/>
                </a:cubicBezTo>
                <a:cubicBezTo>
                  <a:pt x="1582655" y="55942"/>
                  <a:pt x="1590338" y="53694"/>
                  <a:pt x="1597680" y="50016"/>
                </a:cubicBezTo>
                <a:cubicBezTo>
                  <a:pt x="1605022" y="46337"/>
                  <a:pt x="1611350" y="45954"/>
                  <a:pt x="1616663" y="48865"/>
                </a:cubicBezTo>
                <a:cubicBezTo>
                  <a:pt x="1621976" y="51776"/>
                  <a:pt x="1628282" y="56161"/>
                  <a:pt x="1635581" y="62018"/>
                </a:cubicBezTo>
                <a:cubicBezTo>
                  <a:pt x="1642880" y="67876"/>
                  <a:pt x="1642748" y="73896"/>
                  <a:pt x="1635183" y="80076"/>
                </a:cubicBezTo>
                <a:cubicBezTo>
                  <a:pt x="1627619" y="86257"/>
                  <a:pt x="1619606" y="95800"/>
                  <a:pt x="1611146" y="108707"/>
                </a:cubicBezTo>
                <a:cubicBezTo>
                  <a:pt x="1602685" y="121613"/>
                  <a:pt x="1596038" y="130769"/>
                  <a:pt x="1591206" y="136175"/>
                </a:cubicBezTo>
                <a:cubicBezTo>
                  <a:pt x="1620646" y="155578"/>
                  <a:pt x="1641378" y="168168"/>
                  <a:pt x="1653403" y="173947"/>
                </a:cubicBezTo>
                <a:cubicBezTo>
                  <a:pt x="1665427" y="179727"/>
                  <a:pt x="1677609" y="184599"/>
                  <a:pt x="1689949" y="188564"/>
                </a:cubicBezTo>
                <a:cubicBezTo>
                  <a:pt x="1702288" y="192529"/>
                  <a:pt x="1714786" y="195942"/>
                  <a:pt x="1727441" y="198803"/>
                </a:cubicBezTo>
                <a:cubicBezTo>
                  <a:pt x="1740096" y="201663"/>
                  <a:pt x="1743223" y="205245"/>
                  <a:pt x="1736820" y="209547"/>
                </a:cubicBezTo>
                <a:cubicBezTo>
                  <a:pt x="1730417" y="213849"/>
                  <a:pt x="1715535" y="216688"/>
                  <a:pt x="1692175" y="218065"/>
                </a:cubicBezTo>
                <a:cubicBezTo>
                  <a:pt x="1668815" y="219442"/>
                  <a:pt x="1651169" y="215093"/>
                  <a:pt x="1639238" y="205019"/>
                </a:cubicBezTo>
                <a:cubicBezTo>
                  <a:pt x="1627307" y="194945"/>
                  <a:pt x="1606815" y="177934"/>
                  <a:pt x="1577761" y="153986"/>
                </a:cubicBezTo>
                <a:cubicBezTo>
                  <a:pt x="1552236" y="178708"/>
                  <a:pt x="1527829" y="197232"/>
                  <a:pt x="1504540" y="209558"/>
                </a:cubicBezTo>
                <a:cubicBezTo>
                  <a:pt x="1481252" y="221883"/>
                  <a:pt x="1459025" y="230100"/>
                  <a:pt x="1437858" y="234209"/>
                </a:cubicBezTo>
                <a:cubicBezTo>
                  <a:pt x="1416692" y="238317"/>
                  <a:pt x="1417144" y="234173"/>
                  <a:pt x="1439214" y="221776"/>
                </a:cubicBezTo>
                <a:cubicBezTo>
                  <a:pt x="1461283" y="209379"/>
                  <a:pt x="1482123" y="196490"/>
                  <a:pt x="1501733" y="183111"/>
                </a:cubicBezTo>
                <a:cubicBezTo>
                  <a:pt x="1521343" y="169731"/>
                  <a:pt x="1539860" y="154309"/>
                  <a:pt x="1557284" y="136842"/>
                </a:cubicBezTo>
                <a:cubicBezTo>
                  <a:pt x="1542126" y="121670"/>
                  <a:pt x="1528969" y="111187"/>
                  <a:pt x="1517812" y="105394"/>
                </a:cubicBezTo>
                <a:cubicBezTo>
                  <a:pt x="1505250" y="119376"/>
                  <a:pt x="1491369" y="129396"/>
                  <a:pt x="1476168" y="135455"/>
                </a:cubicBezTo>
                <a:cubicBezTo>
                  <a:pt x="1460968" y="141513"/>
                  <a:pt x="1461305" y="136684"/>
                  <a:pt x="1477179" y="120968"/>
                </a:cubicBezTo>
                <a:cubicBezTo>
                  <a:pt x="1493054" y="105251"/>
                  <a:pt x="1507225" y="86745"/>
                  <a:pt x="1519694" y="65449"/>
                </a:cubicBezTo>
                <a:cubicBezTo>
                  <a:pt x="1532163" y="44154"/>
                  <a:pt x="1537724" y="28362"/>
                  <a:pt x="1536376" y="18073"/>
                </a:cubicBezTo>
                <a:cubicBezTo>
                  <a:pt x="1535365" y="10356"/>
                  <a:pt x="1537536" y="6620"/>
                  <a:pt x="1542889" y="6865"/>
                </a:cubicBezTo>
                <a:close/>
                <a:moveTo>
                  <a:pt x="5544901" y="1730"/>
                </a:moveTo>
                <a:cubicBezTo>
                  <a:pt x="5548288" y="1713"/>
                  <a:pt x="5553209" y="2740"/>
                  <a:pt x="5559662" y="4812"/>
                </a:cubicBezTo>
                <a:cubicBezTo>
                  <a:pt x="5572568" y="8956"/>
                  <a:pt x="5577221" y="14269"/>
                  <a:pt x="5573622" y="20751"/>
                </a:cubicBezTo>
                <a:lnTo>
                  <a:pt x="5565513" y="26946"/>
                </a:lnTo>
                <a:cubicBezTo>
                  <a:pt x="5572052" y="27018"/>
                  <a:pt x="5581818" y="25462"/>
                  <a:pt x="5594810" y="22278"/>
                </a:cubicBezTo>
                <a:cubicBezTo>
                  <a:pt x="5607802" y="19095"/>
                  <a:pt x="5617192" y="21163"/>
                  <a:pt x="5622978" y="28484"/>
                </a:cubicBezTo>
                <a:cubicBezTo>
                  <a:pt x="5628764" y="35805"/>
                  <a:pt x="5622415" y="41003"/>
                  <a:pt x="5603930" y="44079"/>
                </a:cubicBezTo>
                <a:cubicBezTo>
                  <a:pt x="5585446" y="47155"/>
                  <a:pt x="5571019" y="47797"/>
                  <a:pt x="5560652" y="46004"/>
                </a:cubicBezTo>
                <a:cubicBezTo>
                  <a:pt x="5553209" y="57835"/>
                  <a:pt x="5543135" y="67765"/>
                  <a:pt x="5530430" y="75796"/>
                </a:cubicBezTo>
                <a:lnTo>
                  <a:pt x="5525028" y="78691"/>
                </a:lnTo>
                <a:lnTo>
                  <a:pt x="5538119" y="75678"/>
                </a:lnTo>
                <a:cubicBezTo>
                  <a:pt x="5543561" y="72888"/>
                  <a:pt x="5549653" y="72946"/>
                  <a:pt x="5556392" y="75850"/>
                </a:cubicBezTo>
                <a:cubicBezTo>
                  <a:pt x="5563132" y="78754"/>
                  <a:pt x="5569711" y="82296"/>
                  <a:pt x="5576128" y="86476"/>
                </a:cubicBezTo>
                <a:cubicBezTo>
                  <a:pt x="5582546" y="90656"/>
                  <a:pt x="5583922" y="95772"/>
                  <a:pt x="5580258" y="101823"/>
                </a:cubicBezTo>
                <a:cubicBezTo>
                  <a:pt x="5576594" y="107875"/>
                  <a:pt x="5573425" y="120039"/>
                  <a:pt x="5570750" y="138316"/>
                </a:cubicBezTo>
                <a:cubicBezTo>
                  <a:pt x="5568076" y="156592"/>
                  <a:pt x="5564394" y="170746"/>
                  <a:pt x="5559705" y="180777"/>
                </a:cubicBezTo>
                <a:cubicBezTo>
                  <a:pt x="5558533" y="183285"/>
                  <a:pt x="5557277" y="185198"/>
                  <a:pt x="5555940" y="186517"/>
                </a:cubicBezTo>
                <a:lnTo>
                  <a:pt x="5553596" y="187712"/>
                </a:lnTo>
                <a:lnTo>
                  <a:pt x="5556145" y="188478"/>
                </a:lnTo>
                <a:cubicBezTo>
                  <a:pt x="5561487" y="190693"/>
                  <a:pt x="5563903" y="192876"/>
                  <a:pt x="5563394" y="195028"/>
                </a:cubicBezTo>
                <a:cubicBezTo>
                  <a:pt x="5562885" y="197179"/>
                  <a:pt x="5561792" y="199638"/>
                  <a:pt x="5560114" y="202406"/>
                </a:cubicBezTo>
                <a:cubicBezTo>
                  <a:pt x="5587920" y="199824"/>
                  <a:pt x="5608540" y="197379"/>
                  <a:pt x="5621977" y="195071"/>
                </a:cubicBezTo>
                <a:cubicBezTo>
                  <a:pt x="5635414" y="192762"/>
                  <a:pt x="5646234" y="194432"/>
                  <a:pt x="5654437" y="200082"/>
                </a:cubicBezTo>
                <a:cubicBezTo>
                  <a:pt x="5662639" y="205733"/>
                  <a:pt x="5665819" y="210934"/>
                  <a:pt x="5663977" y="215688"/>
                </a:cubicBezTo>
                <a:cubicBezTo>
                  <a:pt x="5662133" y="220442"/>
                  <a:pt x="5655146" y="222593"/>
                  <a:pt x="5643015" y="222141"/>
                </a:cubicBezTo>
                <a:cubicBezTo>
                  <a:pt x="5630883" y="221690"/>
                  <a:pt x="5620322" y="221464"/>
                  <a:pt x="5611330" y="221464"/>
                </a:cubicBezTo>
                <a:cubicBezTo>
                  <a:pt x="5603399" y="221464"/>
                  <a:pt x="5586328" y="222288"/>
                  <a:pt x="5560114" y="223937"/>
                </a:cubicBezTo>
                <a:cubicBezTo>
                  <a:pt x="5560114" y="263631"/>
                  <a:pt x="5559870" y="285425"/>
                  <a:pt x="5559382" y="289318"/>
                </a:cubicBezTo>
                <a:cubicBezTo>
                  <a:pt x="5558895" y="293211"/>
                  <a:pt x="5557160" y="299750"/>
                  <a:pt x="5554177" y="308935"/>
                </a:cubicBezTo>
                <a:cubicBezTo>
                  <a:pt x="5551194" y="318120"/>
                  <a:pt x="5547838" y="321175"/>
                  <a:pt x="5544110" y="318099"/>
                </a:cubicBezTo>
                <a:cubicBezTo>
                  <a:pt x="5540382" y="315023"/>
                  <a:pt x="5538044" y="310409"/>
                  <a:pt x="5537098" y="304257"/>
                </a:cubicBezTo>
                <a:cubicBezTo>
                  <a:pt x="5536151" y="298105"/>
                  <a:pt x="5535448" y="289056"/>
                  <a:pt x="5534990" y="277111"/>
                </a:cubicBezTo>
                <a:cubicBezTo>
                  <a:pt x="5534531" y="265166"/>
                  <a:pt x="5534301" y="247972"/>
                  <a:pt x="5534301" y="225529"/>
                </a:cubicBezTo>
                <a:lnTo>
                  <a:pt x="5477062" y="233230"/>
                </a:lnTo>
                <a:cubicBezTo>
                  <a:pt x="5473692" y="250051"/>
                  <a:pt x="5465655" y="265287"/>
                  <a:pt x="5452949" y="278939"/>
                </a:cubicBezTo>
                <a:cubicBezTo>
                  <a:pt x="5440244" y="292591"/>
                  <a:pt x="5424531" y="301500"/>
                  <a:pt x="5405809" y="305666"/>
                </a:cubicBezTo>
                <a:cubicBezTo>
                  <a:pt x="5387088" y="309832"/>
                  <a:pt x="5384403" y="307340"/>
                  <a:pt x="5397754" y="298191"/>
                </a:cubicBezTo>
                <a:cubicBezTo>
                  <a:pt x="5411105" y="289042"/>
                  <a:pt x="5422376" y="279215"/>
                  <a:pt x="5431568" y="268711"/>
                </a:cubicBezTo>
                <a:cubicBezTo>
                  <a:pt x="5440760" y="258207"/>
                  <a:pt x="5447113" y="246961"/>
                  <a:pt x="5450626" y="234972"/>
                </a:cubicBezTo>
                <a:cubicBezTo>
                  <a:pt x="5419852" y="240364"/>
                  <a:pt x="5399840" y="243960"/>
                  <a:pt x="5390591" y="245760"/>
                </a:cubicBezTo>
                <a:cubicBezTo>
                  <a:pt x="5381342" y="247559"/>
                  <a:pt x="5372164" y="243935"/>
                  <a:pt x="5363058" y="234886"/>
                </a:cubicBezTo>
                <a:cubicBezTo>
                  <a:pt x="5353952" y="225837"/>
                  <a:pt x="5356791" y="221991"/>
                  <a:pt x="5371576" y="223346"/>
                </a:cubicBezTo>
                <a:cubicBezTo>
                  <a:pt x="5386360" y="224701"/>
                  <a:pt x="5413162" y="222848"/>
                  <a:pt x="5451981" y="217785"/>
                </a:cubicBezTo>
                <a:cubicBezTo>
                  <a:pt x="5451981" y="211132"/>
                  <a:pt x="5450856" y="205105"/>
                  <a:pt x="5448604" y="199706"/>
                </a:cubicBezTo>
                <a:cubicBezTo>
                  <a:pt x="5446353" y="194307"/>
                  <a:pt x="5448590" y="192081"/>
                  <a:pt x="5455315" y="193027"/>
                </a:cubicBezTo>
                <a:lnTo>
                  <a:pt x="5458626" y="193873"/>
                </a:lnTo>
                <a:lnTo>
                  <a:pt x="5454272" y="185012"/>
                </a:lnTo>
                <a:cubicBezTo>
                  <a:pt x="5453014" y="181454"/>
                  <a:pt x="5452038" y="177475"/>
                  <a:pt x="5451347" y="173076"/>
                </a:cubicBezTo>
                <a:cubicBezTo>
                  <a:pt x="5449963" y="164279"/>
                  <a:pt x="5448167" y="151717"/>
                  <a:pt x="5445959" y="135390"/>
                </a:cubicBezTo>
                <a:cubicBezTo>
                  <a:pt x="5443750" y="119064"/>
                  <a:pt x="5440602" y="107262"/>
                  <a:pt x="5436515" y="99984"/>
                </a:cubicBezTo>
                <a:cubicBezTo>
                  <a:pt x="5432429" y="92707"/>
                  <a:pt x="5434457" y="89068"/>
                  <a:pt x="5442603" y="89068"/>
                </a:cubicBezTo>
                <a:cubicBezTo>
                  <a:pt x="5448239" y="89068"/>
                  <a:pt x="5453251" y="89286"/>
                  <a:pt x="5457639" y="89724"/>
                </a:cubicBezTo>
                <a:cubicBezTo>
                  <a:pt x="5459833" y="89942"/>
                  <a:pt x="5464217" y="89668"/>
                  <a:pt x="5470792" y="88901"/>
                </a:cubicBezTo>
                <a:lnTo>
                  <a:pt x="5471264" y="88833"/>
                </a:lnTo>
                <a:lnTo>
                  <a:pt x="5465339" y="85346"/>
                </a:lnTo>
                <a:cubicBezTo>
                  <a:pt x="5456434" y="74319"/>
                  <a:pt x="5453881" y="67228"/>
                  <a:pt x="5457682" y="64073"/>
                </a:cubicBezTo>
                <a:cubicBezTo>
                  <a:pt x="5461482" y="60918"/>
                  <a:pt x="5468258" y="61137"/>
                  <a:pt x="5478009" y="64729"/>
                </a:cubicBezTo>
                <a:cubicBezTo>
                  <a:pt x="5487760" y="68321"/>
                  <a:pt x="5491170" y="74871"/>
                  <a:pt x="5488237" y="84378"/>
                </a:cubicBezTo>
                <a:lnTo>
                  <a:pt x="5486987" y="86573"/>
                </a:lnTo>
                <a:lnTo>
                  <a:pt x="5497089" y="85121"/>
                </a:lnTo>
                <a:lnTo>
                  <a:pt x="5518857" y="80111"/>
                </a:lnTo>
                <a:lnTo>
                  <a:pt x="5518691" y="76586"/>
                </a:lnTo>
                <a:cubicBezTo>
                  <a:pt x="5519259" y="74754"/>
                  <a:pt x="5520450" y="72283"/>
                  <a:pt x="5522266" y="69171"/>
                </a:cubicBezTo>
                <a:cubicBezTo>
                  <a:pt x="5529530" y="56723"/>
                  <a:pt x="5534703" y="45746"/>
                  <a:pt x="5537786" y="36238"/>
                </a:cubicBezTo>
                <a:cubicBezTo>
                  <a:pt x="5540869" y="26731"/>
                  <a:pt x="5541737" y="20188"/>
                  <a:pt x="5540389" y="16610"/>
                </a:cubicBezTo>
                <a:cubicBezTo>
                  <a:pt x="5539041" y="13032"/>
                  <a:pt x="5538689" y="9135"/>
                  <a:pt x="5539335" y="4919"/>
                </a:cubicBezTo>
                <a:cubicBezTo>
                  <a:pt x="5539657" y="2811"/>
                  <a:pt x="5541513" y="1748"/>
                  <a:pt x="5544901" y="1730"/>
                </a:cubicBezTo>
                <a:close/>
                <a:moveTo>
                  <a:pt x="544276" y="1730"/>
                </a:moveTo>
                <a:cubicBezTo>
                  <a:pt x="547663" y="1713"/>
                  <a:pt x="552584" y="2740"/>
                  <a:pt x="559037" y="4812"/>
                </a:cubicBezTo>
                <a:cubicBezTo>
                  <a:pt x="571943" y="8956"/>
                  <a:pt x="576597" y="14269"/>
                  <a:pt x="572997" y="20751"/>
                </a:cubicBezTo>
                <a:lnTo>
                  <a:pt x="564888" y="26946"/>
                </a:lnTo>
                <a:cubicBezTo>
                  <a:pt x="571427" y="27018"/>
                  <a:pt x="581193" y="25462"/>
                  <a:pt x="594185" y="22278"/>
                </a:cubicBezTo>
                <a:cubicBezTo>
                  <a:pt x="607177" y="19095"/>
                  <a:pt x="616567" y="21163"/>
                  <a:pt x="622353" y="28484"/>
                </a:cubicBezTo>
                <a:cubicBezTo>
                  <a:pt x="628139" y="35805"/>
                  <a:pt x="621790" y="41003"/>
                  <a:pt x="603305" y="44079"/>
                </a:cubicBezTo>
                <a:cubicBezTo>
                  <a:pt x="584821" y="47155"/>
                  <a:pt x="570395" y="47797"/>
                  <a:pt x="560026" y="46004"/>
                </a:cubicBezTo>
                <a:cubicBezTo>
                  <a:pt x="552584" y="57835"/>
                  <a:pt x="542510" y="67765"/>
                  <a:pt x="529804" y="75796"/>
                </a:cubicBezTo>
                <a:lnTo>
                  <a:pt x="524402" y="78691"/>
                </a:lnTo>
                <a:lnTo>
                  <a:pt x="537494" y="75678"/>
                </a:lnTo>
                <a:cubicBezTo>
                  <a:pt x="542937" y="72888"/>
                  <a:pt x="549028" y="72946"/>
                  <a:pt x="555767" y="75850"/>
                </a:cubicBezTo>
                <a:cubicBezTo>
                  <a:pt x="562507" y="78754"/>
                  <a:pt x="569086" y="82296"/>
                  <a:pt x="575503" y="86476"/>
                </a:cubicBezTo>
                <a:cubicBezTo>
                  <a:pt x="581920" y="90656"/>
                  <a:pt x="583297" y="95772"/>
                  <a:pt x="579633" y="101823"/>
                </a:cubicBezTo>
                <a:cubicBezTo>
                  <a:pt x="575969" y="107875"/>
                  <a:pt x="572800" y="120039"/>
                  <a:pt x="570126" y="138316"/>
                </a:cubicBezTo>
                <a:cubicBezTo>
                  <a:pt x="567451" y="156592"/>
                  <a:pt x="563769" y="170746"/>
                  <a:pt x="559080" y="180777"/>
                </a:cubicBezTo>
                <a:cubicBezTo>
                  <a:pt x="557908" y="183285"/>
                  <a:pt x="556653" y="185198"/>
                  <a:pt x="555315" y="186517"/>
                </a:cubicBezTo>
                <a:lnTo>
                  <a:pt x="552971" y="187712"/>
                </a:lnTo>
                <a:lnTo>
                  <a:pt x="555520" y="188478"/>
                </a:lnTo>
                <a:cubicBezTo>
                  <a:pt x="560862" y="190693"/>
                  <a:pt x="563278" y="192876"/>
                  <a:pt x="562769" y="195028"/>
                </a:cubicBezTo>
                <a:cubicBezTo>
                  <a:pt x="562260" y="197179"/>
                  <a:pt x="561167" y="199638"/>
                  <a:pt x="559489" y="202406"/>
                </a:cubicBezTo>
                <a:cubicBezTo>
                  <a:pt x="587295" y="199824"/>
                  <a:pt x="607916" y="197379"/>
                  <a:pt x="621353" y="195071"/>
                </a:cubicBezTo>
                <a:cubicBezTo>
                  <a:pt x="634789" y="192762"/>
                  <a:pt x="645609" y="194432"/>
                  <a:pt x="653811" y="200082"/>
                </a:cubicBezTo>
                <a:cubicBezTo>
                  <a:pt x="662014" y="205733"/>
                  <a:pt x="665194" y="210934"/>
                  <a:pt x="663351" y="215688"/>
                </a:cubicBezTo>
                <a:cubicBezTo>
                  <a:pt x="661509" y="220442"/>
                  <a:pt x="654521" y="222593"/>
                  <a:pt x="642389" y="222141"/>
                </a:cubicBezTo>
                <a:cubicBezTo>
                  <a:pt x="630258" y="221690"/>
                  <a:pt x="619696" y="221464"/>
                  <a:pt x="610705" y="221464"/>
                </a:cubicBezTo>
                <a:cubicBezTo>
                  <a:pt x="602775" y="221464"/>
                  <a:pt x="585703" y="222288"/>
                  <a:pt x="559489" y="223937"/>
                </a:cubicBezTo>
                <a:cubicBezTo>
                  <a:pt x="559489" y="263631"/>
                  <a:pt x="559245" y="285425"/>
                  <a:pt x="558757" y="289318"/>
                </a:cubicBezTo>
                <a:cubicBezTo>
                  <a:pt x="558270" y="293211"/>
                  <a:pt x="556535" y="299750"/>
                  <a:pt x="553552" y="308935"/>
                </a:cubicBezTo>
                <a:cubicBezTo>
                  <a:pt x="550569" y="318120"/>
                  <a:pt x="547214" y="321175"/>
                  <a:pt x="543485" y="318099"/>
                </a:cubicBezTo>
                <a:cubicBezTo>
                  <a:pt x="539757" y="315023"/>
                  <a:pt x="537419" y="310409"/>
                  <a:pt x="536473" y="304257"/>
                </a:cubicBezTo>
                <a:cubicBezTo>
                  <a:pt x="535526" y="298105"/>
                  <a:pt x="534824" y="289056"/>
                  <a:pt x="534365" y="277111"/>
                </a:cubicBezTo>
                <a:cubicBezTo>
                  <a:pt x="533906" y="265166"/>
                  <a:pt x="533676" y="247972"/>
                  <a:pt x="533676" y="225529"/>
                </a:cubicBezTo>
                <a:lnTo>
                  <a:pt x="476437" y="233230"/>
                </a:lnTo>
                <a:cubicBezTo>
                  <a:pt x="473068" y="250051"/>
                  <a:pt x="465030" y="265287"/>
                  <a:pt x="452324" y="278939"/>
                </a:cubicBezTo>
                <a:cubicBezTo>
                  <a:pt x="439619" y="292591"/>
                  <a:pt x="423906" y="301500"/>
                  <a:pt x="405185" y="305666"/>
                </a:cubicBezTo>
                <a:cubicBezTo>
                  <a:pt x="386463" y="309832"/>
                  <a:pt x="383778" y="307340"/>
                  <a:pt x="397129" y="298191"/>
                </a:cubicBezTo>
                <a:cubicBezTo>
                  <a:pt x="410480" y="289042"/>
                  <a:pt x="421751" y="279215"/>
                  <a:pt x="430943" y="268711"/>
                </a:cubicBezTo>
                <a:cubicBezTo>
                  <a:pt x="440135" y="258207"/>
                  <a:pt x="446488" y="246961"/>
                  <a:pt x="450001" y="234972"/>
                </a:cubicBezTo>
                <a:cubicBezTo>
                  <a:pt x="419227" y="240364"/>
                  <a:pt x="399215" y="243960"/>
                  <a:pt x="389966" y="245760"/>
                </a:cubicBezTo>
                <a:cubicBezTo>
                  <a:pt x="380717" y="247559"/>
                  <a:pt x="371539" y="243935"/>
                  <a:pt x="362433" y="234886"/>
                </a:cubicBezTo>
                <a:cubicBezTo>
                  <a:pt x="353327" y="225837"/>
                  <a:pt x="356166" y="221991"/>
                  <a:pt x="370951" y="223346"/>
                </a:cubicBezTo>
                <a:cubicBezTo>
                  <a:pt x="385736" y="224701"/>
                  <a:pt x="412537" y="222848"/>
                  <a:pt x="451356" y="217785"/>
                </a:cubicBezTo>
                <a:cubicBezTo>
                  <a:pt x="451356" y="211132"/>
                  <a:pt x="450231" y="205105"/>
                  <a:pt x="447979" y="199706"/>
                </a:cubicBezTo>
                <a:cubicBezTo>
                  <a:pt x="445728" y="194307"/>
                  <a:pt x="447965" y="192081"/>
                  <a:pt x="454691" y="193027"/>
                </a:cubicBezTo>
                <a:lnTo>
                  <a:pt x="458001" y="193873"/>
                </a:lnTo>
                <a:lnTo>
                  <a:pt x="453647" y="185012"/>
                </a:lnTo>
                <a:cubicBezTo>
                  <a:pt x="452389" y="181454"/>
                  <a:pt x="451414" y="177475"/>
                  <a:pt x="450722" y="173076"/>
                </a:cubicBezTo>
                <a:cubicBezTo>
                  <a:pt x="449338" y="164279"/>
                  <a:pt x="447542" y="151717"/>
                  <a:pt x="445334" y="135390"/>
                </a:cubicBezTo>
                <a:cubicBezTo>
                  <a:pt x="443125" y="119064"/>
                  <a:pt x="439977" y="107262"/>
                  <a:pt x="435891" y="99984"/>
                </a:cubicBezTo>
                <a:cubicBezTo>
                  <a:pt x="431804" y="92707"/>
                  <a:pt x="433833" y="89068"/>
                  <a:pt x="441978" y="89068"/>
                </a:cubicBezTo>
                <a:cubicBezTo>
                  <a:pt x="447614" y="89068"/>
                  <a:pt x="452626" y="89286"/>
                  <a:pt x="457014" y="89724"/>
                </a:cubicBezTo>
                <a:cubicBezTo>
                  <a:pt x="459208" y="89942"/>
                  <a:pt x="463592" y="89668"/>
                  <a:pt x="470167" y="88901"/>
                </a:cubicBezTo>
                <a:lnTo>
                  <a:pt x="470639" y="88833"/>
                </a:lnTo>
                <a:lnTo>
                  <a:pt x="464714" y="85346"/>
                </a:lnTo>
                <a:cubicBezTo>
                  <a:pt x="455809" y="74319"/>
                  <a:pt x="453257" y="67228"/>
                  <a:pt x="457057" y="64073"/>
                </a:cubicBezTo>
                <a:cubicBezTo>
                  <a:pt x="460857" y="60918"/>
                  <a:pt x="467632" y="61137"/>
                  <a:pt x="477384" y="64729"/>
                </a:cubicBezTo>
                <a:cubicBezTo>
                  <a:pt x="487135" y="68321"/>
                  <a:pt x="490545" y="74871"/>
                  <a:pt x="487612" y="84378"/>
                </a:cubicBezTo>
                <a:lnTo>
                  <a:pt x="486362" y="86573"/>
                </a:lnTo>
                <a:lnTo>
                  <a:pt x="496464" y="85121"/>
                </a:lnTo>
                <a:lnTo>
                  <a:pt x="518232" y="80111"/>
                </a:lnTo>
                <a:lnTo>
                  <a:pt x="518066" y="76586"/>
                </a:lnTo>
                <a:cubicBezTo>
                  <a:pt x="518634" y="74754"/>
                  <a:pt x="519826" y="72283"/>
                  <a:pt x="521641" y="69171"/>
                </a:cubicBezTo>
                <a:cubicBezTo>
                  <a:pt x="528905" y="56723"/>
                  <a:pt x="534078" y="45746"/>
                  <a:pt x="537161" y="36238"/>
                </a:cubicBezTo>
                <a:cubicBezTo>
                  <a:pt x="540244" y="26731"/>
                  <a:pt x="541112" y="20188"/>
                  <a:pt x="539764" y="16610"/>
                </a:cubicBezTo>
                <a:cubicBezTo>
                  <a:pt x="538416" y="13032"/>
                  <a:pt x="538065" y="9135"/>
                  <a:pt x="538710" y="4919"/>
                </a:cubicBezTo>
                <a:cubicBezTo>
                  <a:pt x="539032" y="2811"/>
                  <a:pt x="540888" y="1748"/>
                  <a:pt x="544276" y="1730"/>
                </a:cubicBezTo>
                <a:close/>
                <a:moveTo>
                  <a:pt x="4396995" y="1"/>
                </a:moveTo>
                <a:cubicBezTo>
                  <a:pt x="4398327" y="-17"/>
                  <a:pt x="4399936" y="279"/>
                  <a:pt x="4401824" y="886"/>
                </a:cubicBezTo>
                <a:cubicBezTo>
                  <a:pt x="4409374" y="3317"/>
                  <a:pt x="4416375" y="7038"/>
                  <a:pt x="4422829" y="12050"/>
                </a:cubicBezTo>
                <a:cubicBezTo>
                  <a:pt x="4429282" y="17062"/>
                  <a:pt x="4430260" y="21332"/>
                  <a:pt x="4425765" y="24859"/>
                </a:cubicBezTo>
                <a:cubicBezTo>
                  <a:pt x="4421269" y="28387"/>
                  <a:pt x="4415687" y="34378"/>
                  <a:pt x="4409019" y="42831"/>
                </a:cubicBezTo>
                <a:cubicBezTo>
                  <a:pt x="4402351" y="51285"/>
                  <a:pt x="4394428" y="58588"/>
                  <a:pt x="4385250" y="64740"/>
                </a:cubicBezTo>
                <a:cubicBezTo>
                  <a:pt x="4401741" y="63019"/>
                  <a:pt x="4421093" y="59936"/>
                  <a:pt x="4443306" y="55490"/>
                </a:cubicBezTo>
                <a:cubicBezTo>
                  <a:pt x="4465519" y="51045"/>
                  <a:pt x="4480372" y="47424"/>
                  <a:pt x="4487865" y="44627"/>
                </a:cubicBezTo>
                <a:cubicBezTo>
                  <a:pt x="4495358" y="41831"/>
                  <a:pt x="4502707" y="40913"/>
                  <a:pt x="4509913" y="41874"/>
                </a:cubicBezTo>
                <a:cubicBezTo>
                  <a:pt x="4517119" y="42835"/>
                  <a:pt x="4523791" y="46208"/>
                  <a:pt x="4529928" y="51995"/>
                </a:cubicBezTo>
                <a:cubicBezTo>
                  <a:pt x="4536066" y="57781"/>
                  <a:pt x="4527211" y="62954"/>
                  <a:pt x="4503363" y="67514"/>
                </a:cubicBezTo>
                <a:cubicBezTo>
                  <a:pt x="4479515" y="72075"/>
                  <a:pt x="4454097" y="76004"/>
                  <a:pt x="4427109" y="79302"/>
                </a:cubicBezTo>
                <a:lnTo>
                  <a:pt x="4427109" y="103888"/>
                </a:lnTo>
                <a:cubicBezTo>
                  <a:pt x="4442252" y="100447"/>
                  <a:pt x="4454897" y="96661"/>
                  <a:pt x="4465043" y="92531"/>
                </a:cubicBezTo>
                <a:cubicBezTo>
                  <a:pt x="4475188" y="88401"/>
                  <a:pt x="4485122" y="90118"/>
                  <a:pt x="4494845" y="97683"/>
                </a:cubicBezTo>
                <a:cubicBezTo>
                  <a:pt x="4504568" y="105247"/>
                  <a:pt x="4499380" y="111119"/>
                  <a:pt x="4479282" y="115300"/>
                </a:cubicBezTo>
                <a:cubicBezTo>
                  <a:pt x="4459184" y="119480"/>
                  <a:pt x="4441672" y="121964"/>
                  <a:pt x="4426743" y="122753"/>
                </a:cubicBezTo>
                <a:cubicBezTo>
                  <a:pt x="4426055" y="130941"/>
                  <a:pt x="4426048" y="138599"/>
                  <a:pt x="4426722" y="145726"/>
                </a:cubicBezTo>
                <a:cubicBezTo>
                  <a:pt x="4437807" y="143130"/>
                  <a:pt x="4450150" y="139556"/>
                  <a:pt x="4463752" y="135003"/>
                </a:cubicBezTo>
                <a:cubicBezTo>
                  <a:pt x="4477354" y="130450"/>
                  <a:pt x="4489492" y="131687"/>
                  <a:pt x="4500169" y="138714"/>
                </a:cubicBezTo>
                <a:cubicBezTo>
                  <a:pt x="4510845" y="145740"/>
                  <a:pt x="4503112" y="152068"/>
                  <a:pt x="4476970" y="157696"/>
                </a:cubicBezTo>
                <a:cubicBezTo>
                  <a:pt x="4450828" y="163325"/>
                  <a:pt x="4433756" y="165236"/>
                  <a:pt x="4425754" y="163429"/>
                </a:cubicBezTo>
                <a:cubicBezTo>
                  <a:pt x="4425754" y="166139"/>
                  <a:pt x="4425464" y="169971"/>
                  <a:pt x="4424885" y="174923"/>
                </a:cubicBezTo>
                <a:lnTo>
                  <a:pt x="4422763" y="189765"/>
                </a:lnTo>
                <a:lnTo>
                  <a:pt x="4424872" y="189671"/>
                </a:lnTo>
                <a:cubicBezTo>
                  <a:pt x="4434294" y="191077"/>
                  <a:pt x="4441736" y="192690"/>
                  <a:pt x="4447200" y="194511"/>
                </a:cubicBezTo>
                <a:cubicBezTo>
                  <a:pt x="4453567" y="196634"/>
                  <a:pt x="4459009" y="199950"/>
                  <a:pt x="4463526" y="204460"/>
                </a:cubicBezTo>
                <a:cubicBezTo>
                  <a:pt x="4468043" y="208970"/>
                  <a:pt x="4470001" y="215857"/>
                  <a:pt x="4469398" y="225120"/>
                </a:cubicBezTo>
                <a:cubicBezTo>
                  <a:pt x="4468796" y="234384"/>
                  <a:pt x="4463386" y="236628"/>
                  <a:pt x="4453169" y="231853"/>
                </a:cubicBezTo>
                <a:cubicBezTo>
                  <a:pt x="4442951" y="227078"/>
                  <a:pt x="4433326" y="218502"/>
                  <a:pt x="4424291" y="206127"/>
                </a:cubicBezTo>
                <a:lnTo>
                  <a:pt x="4420406" y="199975"/>
                </a:lnTo>
                <a:lnTo>
                  <a:pt x="4419960" y="201602"/>
                </a:lnTo>
                <a:cubicBezTo>
                  <a:pt x="4417056" y="207721"/>
                  <a:pt x="4412402" y="206831"/>
                  <a:pt x="4405997" y="198932"/>
                </a:cubicBezTo>
                <a:cubicBezTo>
                  <a:pt x="4397457" y="188399"/>
                  <a:pt x="4394987" y="175751"/>
                  <a:pt x="4398586" y="160987"/>
                </a:cubicBezTo>
                <a:cubicBezTo>
                  <a:pt x="4402186" y="146224"/>
                  <a:pt x="4402731" y="120043"/>
                  <a:pt x="4400221" y="82443"/>
                </a:cubicBezTo>
                <a:cubicBezTo>
                  <a:pt x="4394270" y="83346"/>
                  <a:pt x="4387336" y="81998"/>
                  <a:pt x="4379421" y="78399"/>
                </a:cubicBezTo>
                <a:cubicBezTo>
                  <a:pt x="4371648" y="86659"/>
                  <a:pt x="4361083" y="96091"/>
                  <a:pt x="4347725" y="106695"/>
                </a:cubicBezTo>
                <a:cubicBezTo>
                  <a:pt x="4334367" y="117300"/>
                  <a:pt x="4323085" y="123782"/>
                  <a:pt x="4313879" y="126141"/>
                </a:cubicBezTo>
                <a:cubicBezTo>
                  <a:pt x="4304672" y="128500"/>
                  <a:pt x="4303669" y="125789"/>
                  <a:pt x="4310867" y="118010"/>
                </a:cubicBezTo>
                <a:cubicBezTo>
                  <a:pt x="4318066" y="110230"/>
                  <a:pt x="4327154" y="100773"/>
                  <a:pt x="4338132" y="89638"/>
                </a:cubicBezTo>
                <a:cubicBezTo>
                  <a:pt x="4349109" y="78503"/>
                  <a:pt x="4361255" y="64105"/>
                  <a:pt x="4374570" y="46445"/>
                </a:cubicBezTo>
                <a:cubicBezTo>
                  <a:pt x="4387885" y="28785"/>
                  <a:pt x="4393868" y="16169"/>
                  <a:pt x="4392520" y="8598"/>
                </a:cubicBezTo>
                <a:cubicBezTo>
                  <a:pt x="4391509" y="2919"/>
                  <a:pt x="4393001" y="53"/>
                  <a:pt x="4396995" y="1"/>
                </a:cubicBezTo>
                <a:close/>
                <a:moveTo>
                  <a:pt x="2615820" y="1"/>
                </a:moveTo>
                <a:cubicBezTo>
                  <a:pt x="2617152" y="-17"/>
                  <a:pt x="2618761" y="279"/>
                  <a:pt x="2620649" y="886"/>
                </a:cubicBezTo>
                <a:cubicBezTo>
                  <a:pt x="2628199" y="3317"/>
                  <a:pt x="2635200" y="7038"/>
                  <a:pt x="2641653" y="12050"/>
                </a:cubicBezTo>
                <a:cubicBezTo>
                  <a:pt x="2648106" y="17062"/>
                  <a:pt x="2649085" y="21332"/>
                  <a:pt x="2644590" y="24859"/>
                </a:cubicBezTo>
                <a:cubicBezTo>
                  <a:pt x="2640094" y="28387"/>
                  <a:pt x="2634512" y="34378"/>
                  <a:pt x="2627844" y="42831"/>
                </a:cubicBezTo>
                <a:cubicBezTo>
                  <a:pt x="2621176" y="51285"/>
                  <a:pt x="2613253" y="58588"/>
                  <a:pt x="2604075" y="64740"/>
                </a:cubicBezTo>
                <a:cubicBezTo>
                  <a:pt x="2620566" y="63019"/>
                  <a:pt x="2639918" y="59936"/>
                  <a:pt x="2662131" y="55490"/>
                </a:cubicBezTo>
                <a:cubicBezTo>
                  <a:pt x="2684344" y="51045"/>
                  <a:pt x="2699197" y="47424"/>
                  <a:pt x="2706690" y="44627"/>
                </a:cubicBezTo>
                <a:cubicBezTo>
                  <a:pt x="2714183" y="41831"/>
                  <a:pt x="2721532" y="40913"/>
                  <a:pt x="2728738" y="41874"/>
                </a:cubicBezTo>
                <a:cubicBezTo>
                  <a:pt x="2735944" y="42835"/>
                  <a:pt x="2742616" y="46208"/>
                  <a:pt x="2748753" y="51995"/>
                </a:cubicBezTo>
                <a:cubicBezTo>
                  <a:pt x="2754891" y="57781"/>
                  <a:pt x="2746036" y="62954"/>
                  <a:pt x="2722188" y="67514"/>
                </a:cubicBezTo>
                <a:cubicBezTo>
                  <a:pt x="2698340" y="72075"/>
                  <a:pt x="2672922" y="76004"/>
                  <a:pt x="2645934" y="79302"/>
                </a:cubicBezTo>
                <a:lnTo>
                  <a:pt x="2645934" y="103888"/>
                </a:lnTo>
                <a:cubicBezTo>
                  <a:pt x="2661077" y="100447"/>
                  <a:pt x="2673722" y="96661"/>
                  <a:pt x="2683867" y="92531"/>
                </a:cubicBezTo>
                <a:cubicBezTo>
                  <a:pt x="2694013" y="88401"/>
                  <a:pt x="2703947" y="90118"/>
                  <a:pt x="2713670" y="97683"/>
                </a:cubicBezTo>
                <a:cubicBezTo>
                  <a:pt x="2723393" y="105247"/>
                  <a:pt x="2718205" y="111119"/>
                  <a:pt x="2698107" y="115300"/>
                </a:cubicBezTo>
                <a:cubicBezTo>
                  <a:pt x="2678010" y="119480"/>
                  <a:pt x="2660496" y="121964"/>
                  <a:pt x="2645568" y="122753"/>
                </a:cubicBezTo>
                <a:cubicBezTo>
                  <a:pt x="2644880" y="130941"/>
                  <a:pt x="2644873" y="138599"/>
                  <a:pt x="2645547" y="145726"/>
                </a:cubicBezTo>
                <a:cubicBezTo>
                  <a:pt x="2656632" y="143130"/>
                  <a:pt x="2668975" y="139556"/>
                  <a:pt x="2682577" y="135003"/>
                </a:cubicBezTo>
                <a:cubicBezTo>
                  <a:pt x="2696179" y="130450"/>
                  <a:pt x="2708318" y="131687"/>
                  <a:pt x="2718994" y="138714"/>
                </a:cubicBezTo>
                <a:cubicBezTo>
                  <a:pt x="2729670" y="145740"/>
                  <a:pt x="2721937" y="152068"/>
                  <a:pt x="2695795" y="157696"/>
                </a:cubicBezTo>
                <a:cubicBezTo>
                  <a:pt x="2669653" y="163325"/>
                  <a:pt x="2652581" y="165236"/>
                  <a:pt x="2644579" y="163429"/>
                </a:cubicBezTo>
                <a:cubicBezTo>
                  <a:pt x="2644579" y="166139"/>
                  <a:pt x="2644289" y="169971"/>
                  <a:pt x="2643710" y="174923"/>
                </a:cubicBezTo>
                <a:lnTo>
                  <a:pt x="2641588" y="189765"/>
                </a:lnTo>
                <a:lnTo>
                  <a:pt x="2643697" y="189671"/>
                </a:lnTo>
                <a:cubicBezTo>
                  <a:pt x="2653118" y="191077"/>
                  <a:pt x="2660561" y="192690"/>
                  <a:pt x="2666025" y="194511"/>
                </a:cubicBezTo>
                <a:cubicBezTo>
                  <a:pt x="2672392" y="196634"/>
                  <a:pt x="2677834" y="199950"/>
                  <a:pt x="2682351" y="204460"/>
                </a:cubicBezTo>
                <a:cubicBezTo>
                  <a:pt x="2686868" y="208970"/>
                  <a:pt x="2688826" y="215857"/>
                  <a:pt x="2688223" y="225120"/>
                </a:cubicBezTo>
                <a:cubicBezTo>
                  <a:pt x="2687621" y="234384"/>
                  <a:pt x="2682211" y="236628"/>
                  <a:pt x="2671994" y="231853"/>
                </a:cubicBezTo>
                <a:cubicBezTo>
                  <a:pt x="2661776" y="227078"/>
                  <a:pt x="2652150" y="218502"/>
                  <a:pt x="2643116" y="206127"/>
                </a:cubicBezTo>
                <a:lnTo>
                  <a:pt x="2639231" y="199975"/>
                </a:lnTo>
                <a:lnTo>
                  <a:pt x="2638785" y="201602"/>
                </a:lnTo>
                <a:cubicBezTo>
                  <a:pt x="2635881" y="207721"/>
                  <a:pt x="2631226" y="206831"/>
                  <a:pt x="2624822" y="198932"/>
                </a:cubicBezTo>
                <a:cubicBezTo>
                  <a:pt x="2616282" y="188399"/>
                  <a:pt x="2613812" y="175751"/>
                  <a:pt x="2617411" y="160987"/>
                </a:cubicBezTo>
                <a:cubicBezTo>
                  <a:pt x="2621011" y="146224"/>
                  <a:pt x="2621555" y="120043"/>
                  <a:pt x="2619046" y="82443"/>
                </a:cubicBezTo>
                <a:cubicBezTo>
                  <a:pt x="2613095" y="83346"/>
                  <a:pt x="2606161" y="81998"/>
                  <a:pt x="2598246" y="78399"/>
                </a:cubicBezTo>
                <a:cubicBezTo>
                  <a:pt x="2590473" y="86659"/>
                  <a:pt x="2579908" y="96091"/>
                  <a:pt x="2566550" y="106695"/>
                </a:cubicBezTo>
                <a:cubicBezTo>
                  <a:pt x="2553192" y="117300"/>
                  <a:pt x="2541910" y="123782"/>
                  <a:pt x="2532704" y="126141"/>
                </a:cubicBezTo>
                <a:cubicBezTo>
                  <a:pt x="2523497" y="128500"/>
                  <a:pt x="2522494" y="125789"/>
                  <a:pt x="2529692" y="118010"/>
                </a:cubicBezTo>
                <a:cubicBezTo>
                  <a:pt x="2536891" y="110230"/>
                  <a:pt x="2545979" y="100773"/>
                  <a:pt x="2556957" y="89638"/>
                </a:cubicBezTo>
                <a:cubicBezTo>
                  <a:pt x="2567934" y="78503"/>
                  <a:pt x="2580080" y="64105"/>
                  <a:pt x="2593395" y="46445"/>
                </a:cubicBezTo>
                <a:cubicBezTo>
                  <a:pt x="2606710" y="28785"/>
                  <a:pt x="2612693" y="16169"/>
                  <a:pt x="2611345" y="8598"/>
                </a:cubicBezTo>
                <a:cubicBezTo>
                  <a:pt x="2610335" y="2919"/>
                  <a:pt x="2611826" y="53"/>
                  <a:pt x="2615820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88" name="Text Box 10"/>
          <p:cNvSpPr txBox="1">
            <a:spLocks noChangeArrowheads="1"/>
          </p:cNvSpPr>
          <p:nvPr/>
        </p:nvSpPr>
        <p:spPr bwMode="auto">
          <a:xfrm>
            <a:off x="2684990" y="3132759"/>
            <a:ext cx="1901957" cy="671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=300-200</a:t>
            </a:r>
          </a:p>
        </p:txBody>
      </p:sp>
      <p:sp>
        <p:nvSpPr>
          <p:cNvPr id="289" name="Text Box 10"/>
          <p:cNvSpPr txBox="1">
            <a:spLocks noChangeArrowheads="1"/>
          </p:cNvSpPr>
          <p:nvPr/>
        </p:nvSpPr>
        <p:spPr bwMode="auto">
          <a:xfrm>
            <a:off x="6747232" y="3124133"/>
            <a:ext cx="1901957" cy="671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=169-100</a:t>
            </a:r>
          </a:p>
        </p:txBody>
      </p:sp>
      <p:sp>
        <p:nvSpPr>
          <p:cNvPr id="290" name="Text Box 10"/>
          <p:cNvSpPr txBox="1">
            <a:spLocks noChangeArrowheads="1"/>
          </p:cNvSpPr>
          <p:nvPr/>
        </p:nvSpPr>
        <p:spPr bwMode="auto">
          <a:xfrm>
            <a:off x="6755857" y="3641858"/>
            <a:ext cx="847595" cy="671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=69</a:t>
            </a:r>
          </a:p>
        </p:txBody>
      </p:sp>
      <p:sp>
        <p:nvSpPr>
          <p:cNvPr id="291" name="Text Box 10"/>
          <p:cNvSpPr txBox="1">
            <a:spLocks noChangeArrowheads="1"/>
          </p:cNvSpPr>
          <p:nvPr/>
        </p:nvSpPr>
        <p:spPr bwMode="auto">
          <a:xfrm>
            <a:off x="2693616" y="3662038"/>
            <a:ext cx="1058467" cy="671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=100</a:t>
            </a:r>
          </a:p>
        </p:txBody>
      </p:sp>
      <p:cxnSp>
        <p:nvCxnSpPr>
          <p:cNvPr id="292" name="直接连接符 291"/>
          <p:cNvCxnSpPr/>
          <p:nvPr/>
        </p:nvCxnSpPr>
        <p:spPr bwMode="auto">
          <a:xfrm>
            <a:off x="3800723" y="3273255"/>
            <a:ext cx="1208353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3" name="直接连接符 292"/>
          <p:cNvCxnSpPr/>
          <p:nvPr/>
        </p:nvCxnSpPr>
        <p:spPr bwMode="auto">
          <a:xfrm>
            <a:off x="7884751" y="3247932"/>
            <a:ext cx="1566924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4" name="文本框 293"/>
          <p:cNvSpPr txBox="1"/>
          <p:nvPr/>
        </p:nvSpPr>
        <p:spPr>
          <a:xfrm>
            <a:off x="3845930" y="4663199"/>
            <a:ext cx="4346838" cy="461665"/>
          </a:xfrm>
          <a:prstGeom prst="rect">
            <a:avLst/>
          </a:prstGeom>
          <a:noFill/>
          <a:ln w="22225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添括号要注意改变运算符号哦！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课堂练习</a:t>
            </a: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841" y="4114543"/>
            <a:ext cx="2743457" cy="27434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288" grpId="0"/>
      <p:bldP spid="289" grpId="0"/>
      <p:bldP spid="290" grpId="0"/>
      <p:bldP spid="291" grpId="0"/>
      <p:bldP spid="29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7209422" y="3260836"/>
            <a:ext cx="3506561" cy="671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＝2000－700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7198128" y="2843819"/>
            <a:ext cx="4146147" cy="668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＝2000－（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416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＋284）</a:t>
            </a: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7336309" y="2382128"/>
            <a:ext cx="3506561" cy="671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2000－416－284</a:t>
            </a:r>
          </a:p>
        </p:txBody>
      </p:sp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489" y="2717925"/>
            <a:ext cx="5730751" cy="2007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7221586" y="3707994"/>
            <a:ext cx="3506561" cy="671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＝1300（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m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）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7209422" y="4224632"/>
            <a:ext cx="3271837" cy="671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答：海拔1300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m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/>
      <p:bldP spid="11" grpId="0" bldLvl="0"/>
      <p:bldP spid="4" grpId="0" bldLvl="0"/>
      <p:bldP spid="13" grpId="0" bldLvl="0"/>
      <p:bldP spid="14" grpId="0" bldLvl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-4258719" y="-919168"/>
            <a:ext cx="9103285" cy="9103285"/>
          </a:xfrm>
          <a:prstGeom prst="ellipse">
            <a:avLst/>
          </a:prstGeom>
          <a:blipFill>
            <a:blip r:embed="rId3"/>
            <a:stretch>
              <a:fillRect l="-39140" r="-17320"/>
            </a:stretch>
          </a:blipFill>
          <a:ln w="165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558415" y="2505670"/>
            <a:ext cx="3776663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290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60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cs typeface="+mn-ea"/>
                <a:sym typeface="+mn-lt"/>
              </a:rPr>
              <a:t>课堂小结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6844165" y="3858417"/>
            <a:ext cx="4162425" cy="4635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学而不思则惘，思而不学则殆</a:t>
            </a:r>
          </a:p>
        </p:txBody>
      </p:sp>
      <p:sp>
        <p:nvSpPr>
          <p:cNvPr id="15" name="椭圆 14"/>
          <p:cNvSpPr>
            <a:spLocks noChangeAspect="1"/>
          </p:cNvSpPr>
          <p:nvPr/>
        </p:nvSpPr>
        <p:spPr>
          <a:xfrm>
            <a:off x="4085090" y="2644773"/>
            <a:ext cx="2087563" cy="2085975"/>
          </a:xfrm>
          <a:prstGeom prst="ellipse">
            <a:avLst/>
          </a:prstGeom>
          <a:gradFill>
            <a:gsLst>
              <a:gs pos="0">
                <a:srgbClr val="C00000"/>
              </a:gs>
              <a:gs pos="22000">
                <a:srgbClr val="FFC000"/>
              </a:gs>
              <a:gs pos="84000">
                <a:srgbClr val="00B0F0"/>
              </a:gs>
              <a:gs pos="62000">
                <a:srgbClr val="00B050"/>
              </a:gs>
              <a:gs pos="42000">
                <a:srgbClr val="92D050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800" dirty="0">
                <a:solidFill>
                  <a:schemeClr val="tx1"/>
                </a:solidFill>
                <a:cs typeface="+mn-ea"/>
                <a:sym typeface="+mn-lt"/>
              </a:rPr>
              <a:t>03</a:t>
            </a:r>
            <a:endParaRPr lang="zh-CN" altLang="en-US" sz="48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4386715" y="2793998"/>
            <a:ext cx="1800225" cy="18002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4</a:t>
            </a:r>
            <a:endParaRPr lang="zh-CN" altLang="en-US" sz="80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7" name="直接连接符 16"/>
          <p:cNvCxnSpPr/>
          <p:nvPr/>
        </p:nvCxnSpPr>
        <p:spPr>
          <a:xfrm flipV="1">
            <a:off x="6172653" y="3700461"/>
            <a:ext cx="470535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-4258719" y="-919168"/>
            <a:ext cx="9103285" cy="9103285"/>
          </a:xfrm>
          <a:prstGeom prst="ellipse">
            <a:avLst/>
          </a:prstGeom>
          <a:blipFill>
            <a:blip r:embed="rId13"/>
            <a:stretch>
              <a:fillRect l="-39140" r="-17320"/>
            </a:stretch>
          </a:blipFill>
          <a:ln w="165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3" name="MH_Other_1"/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7565345" y="1896156"/>
            <a:ext cx="681037" cy="682625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0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1</a:t>
            </a:r>
          </a:p>
        </p:txBody>
      </p:sp>
      <p:sp>
        <p:nvSpPr>
          <p:cNvPr id="34" name="MH_Other_2"/>
          <p:cNvSpPr>
            <a:spLocks noChangeAspect="1"/>
          </p:cNvSpPr>
          <p:nvPr>
            <p:custDataLst>
              <p:tags r:id="rId2"/>
            </p:custDataLst>
          </p:nvPr>
        </p:nvSpPr>
        <p:spPr>
          <a:xfrm>
            <a:off x="7565345" y="2850244"/>
            <a:ext cx="681037" cy="682625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0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2</a:t>
            </a:r>
          </a:p>
        </p:txBody>
      </p:sp>
      <p:sp>
        <p:nvSpPr>
          <p:cNvPr id="35" name="MH_Other_3"/>
          <p:cNvSpPr>
            <a:spLocks noChangeAspect="1"/>
          </p:cNvSpPr>
          <p:nvPr>
            <p:custDataLst>
              <p:tags r:id="rId3"/>
            </p:custDataLst>
          </p:nvPr>
        </p:nvSpPr>
        <p:spPr>
          <a:xfrm>
            <a:off x="7565345" y="3804331"/>
            <a:ext cx="681037" cy="682625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0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3</a:t>
            </a:r>
          </a:p>
        </p:txBody>
      </p:sp>
      <p:sp>
        <p:nvSpPr>
          <p:cNvPr id="36" name="MH_Other_4"/>
          <p:cNvSpPr>
            <a:spLocks noChangeAspect="1"/>
          </p:cNvSpPr>
          <p:nvPr>
            <p:custDataLst>
              <p:tags r:id="rId4"/>
            </p:custDataLst>
          </p:nvPr>
        </p:nvSpPr>
        <p:spPr>
          <a:xfrm>
            <a:off x="7565345" y="4760006"/>
            <a:ext cx="681037" cy="682625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0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4</a:t>
            </a:r>
          </a:p>
        </p:txBody>
      </p:sp>
      <p:sp>
        <p:nvSpPr>
          <p:cNvPr id="37" name="MH_Text_1"/>
          <p:cNvSpPr/>
          <p:nvPr>
            <p:custDataLst>
              <p:tags r:id="rId5"/>
            </p:custDataLst>
          </p:nvPr>
        </p:nvSpPr>
        <p:spPr>
          <a:xfrm>
            <a:off x="8673427" y="1999344"/>
            <a:ext cx="2179637" cy="4730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dist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3065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温故知新</a:t>
            </a:r>
            <a:endParaRPr lang="en-US" altLang="zh-CN" sz="3065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8" name="MH_Text_2"/>
          <p:cNvSpPr/>
          <p:nvPr>
            <p:custDataLst>
              <p:tags r:id="rId6"/>
            </p:custDataLst>
          </p:nvPr>
        </p:nvSpPr>
        <p:spPr>
          <a:xfrm>
            <a:off x="8673427" y="2953431"/>
            <a:ext cx="2179637" cy="4730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dist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3065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新知探究</a:t>
            </a:r>
            <a:endParaRPr lang="en-US" altLang="zh-CN" sz="3065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9" name="MH_Text_3"/>
          <p:cNvSpPr/>
          <p:nvPr>
            <p:custDataLst>
              <p:tags r:id="rId7"/>
            </p:custDataLst>
          </p:nvPr>
        </p:nvSpPr>
        <p:spPr>
          <a:xfrm>
            <a:off x="8673427" y="3909106"/>
            <a:ext cx="2179637" cy="4730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dist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3065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课堂练习</a:t>
            </a:r>
            <a:endParaRPr lang="en-US" altLang="zh-CN" sz="3065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0" name="MH_Text_4"/>
          <p:cNvSpPr/>
          <p:nvPr>
            <p:custDataLst>
              <p:tags r:id="rId8"/>
            </p:custDataLst>
          </p:nvPr>
        </p:nvSpPr>
        <p:spPr>
          <a:xfrm>
            <a:off x="8673427" y="4863194"/>
            <a:ext cx="2179637" cy="4730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dist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3065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课堂小结</a:t>
            </a:r>
            <a:endParaRPr lang="en-US" altLang="zh-CN" sz="3065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1" name="MH_Others_1"/>
          <p:cNvSpPr txBox="1"/>
          <p:nvPr>
            <p:custDataLst>
              <p:tags r:id="rId9"/>
            </p:custDataLst>
          </p:nvPr>
        </p:nvSpPr>
        <p:spPr>
          <a:xfrm>
            <a:off x="5145995" y="1610175"/>
            <a:ext cx="2724150" cy="2313454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6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目</a:t>
            </a:r>
            <a:r>
              <a:rPr lang="zh-CN" altLang="en-US" sz="88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 </a:t>
            </a:r>
            <a:endParaRPr lang="en-US" altLang="zh-CN" sz="88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indent="-342900" algn="ctr" defTabSz="914400" eaLnBrk="1" hangingPunct="1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6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录</a:t>
            </a:r>
          </a:p>
        </p:txBody>
      </p:sp>
      <p:sp>
        <p:nvSpPr>
          <p:cNvPr id="42" name="MH_Others_2"/>
          <p:cNvSpPr txBox="1"/>
          <p:nvPr>
            <p:custDataLst>
              <p:tags r:id="rId10"/>
            </p:custDataLst>
          </p:nvPr>
        </p:nvSpPr>
        <p:spPr>
          <a:xfrm>
            <a:off x="5736437" y="2545444"/>
            <a:ext cx="398571" cy="2519362"/>
          </a:xfrm>
          <a:prstGeom prst="rect">
            <a:avLst/>
          </a:prstGeom>
          <a:noFill/>
        </p:spPr>
        <p:txBody>
          <a:bodyPr vert="eaVert" lIns="0" tIns="0" rIns="0" bIns="0">
            <a:spAutoFit/>
          </a:bodyPr>
          <a:lstStyle/>
          <a:p>
            <a:pPr indent="-342900" algn="ctr" defTabSz="914400" eaLnBrk="1" hangingPunct="1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altLang="zh-CN" sz="28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cs typeface="+mn-ea"/>
                <a:sym typeface="+mn-lt"/>
              </a:rPr>
              <a:t>CONTENTS</a:t>
            </a:r>
            <a:endParaRPr lang="zh-CN" altLang="en-US" sz="2800" b="1" dirty="0">
              <a:gradFill flip="none" rotWithShape="1">
                <a:gsLst>
                  <a:gs pos="5000">
                    <a:srgbClr val="C00000"/>
                  </a:gs>
                  <a:gs pos="26000">
                    <a:srgbClr val="FF9A05"/>
                  </a:gs>
                  <a:gs pos="48000">
                    <a:srgbClr val="92D050"/>
                  </a:gs>
                  <a:gs pos="73000">
                    <a:srgbClr val="00B0F0"/>
                  </a:gs>
                  <a:gs pos="97000">
                    <a:srgbClr val="7030A0"/>
                  </a:gs>
                </a:gsLst>
                <a:path path="circle">
                  <a:fillToRect t="100000" r="100000"/>
                </a:path>
                <a:tileRect l="-100000" b="-100000"/>
              </a:gradFill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37" grpId="0"/>
      <p:bldP spid="38" grpId="0"/>
      <p:bldP spid="39" grpId="0"/>
      <p:bldP spid="40" grpId="0"/>
      <p:bldP spid="41" grpId="0"/>
      <p:bldP spid="4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1559243" y="1833602"/>
            <a:ext cx="138564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MH_SubTitle_1"/>
          <p:cNvSpPr/>
          <p:nvPr>
            <p:custDataLst>
              <p:tags r:id="rId1"/>
            </p:custDataLst>
          </p:nvPr>
        </p:nvSpPr>
        <p:spPr>
          <a:xfrm>
            <a:off x="1953884" y="2510238"/>
            <a:ext cx="1298704" cy="571437"/>
          </a:xfrm>
          <a:custGeom>
            <a:avLst/>
            <a:gdLst>
              <a:gd name="connsiteX0" fmla="*/ 653143 w 1320800"/>
              <a:gd name="connsiteY0" fmla="*/ 0 h 1480457"/>
              <a:gd name="connsiteX1" fmla="*/ 14515 w 1320800"/>
              <a:gd name="connsiteY1" fmla="*/ 391886 h 1480457"/>
              <a:gd name="connsiteX2" fmla="*/ 0 w 1320800"/>
              <a:gd name="connsiteY2" fmla="*/ 1074057 h 1480457"/>
              <a:gd name="connsiteX3" fmla="*/ 667657 w 1320800"/>
              <a:gd name="connsiteY3" fmla="*/ 1480457 h 1480457"/>
              <a:gd name="connsiteX4" fmla="*/ 1320800 w 1320800"/>
              <a:gd name="connsiteY4" fmla="*/ 1103086 h 1480457"/>
              <a:gd name="connsiteX5" fmla="*/ 1306286 w 1320800"/>
              <a:gd name="connsiteY5" fmla="*/ 406400 h 1480457"/>
              <a:gd name="connsiteX6" fmla="*/ 653143 w 1320800"/>
              <a:gd name="connsiteY6" fmla="*/ 0 h 1480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20800" h="1480457">
                <a:moveTo>
                  <a:pt x="653143" y="0"/>
                </a:moveTo>
                <a:lnTo>
                  <a:pt x="14515" y="391886"/>
                </a:lnTo>
                <a:lnTo>
                  <a:pt x="0" y="1074057"/>
                </a:lnTo>
                <a:lnTo>
                  <a:pt x="667657" y="1480457"/>
                </a:lnTo>
                <a:lnTo>
                  <a:pt x="1320800" y="1103086"/>
                </a:lnTo>
                <a:lnTo>
                  <a:pt x="1306286" y="406400"/>
                </a:lnTo>
                <a:lnTo>
                  <a:pt x="653143" y="0"/>
                </a:lnTo>
                <a:close/>
              </a:path>
            </a:pathLst>
          </a:custGeom>
          <a:solidFill>
            <a:srgbClr val="FFFFFF"/>
          </a:solidFill>
          <a:ln w="31750">
            <a:gradFill>
              <a:gsLst>
                <a:gs pos="0">
                  <a:srgbClr val="22CEB8"/>
                </a:gs>
                <a:gs pos="100000">
                  <a:srgbClr val="00A8E7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1750" tIns="0" rIns="0" bIns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方法一</a:t>
            </a:r>
          </a:p>
        </p:txBody>
      </p:sp>
      <p:sp>
        <p:nvSpPr>
          <p:cNvPr id="8" name="MH_SubTitle_1"/>
          <p:cNvSpPr/>
          <p:nvPr>
            <p:custDataLst>
              <p:tags r:id="rId2"/>
            </p:custDataLst>
          </p:nvPr>
        </p:nvSpPr>
        <p:spPr>
          <a:xfrm>
            <a:off x="4434798" y="2510237"/>
            <a:ext cx="1298704" cy="571437"/>
          </a:xfrm>
          <a:custGeom>
            <a:avLst/>
            <a:gdLst>
              <a:gd name="connsiteX0" fmla="*/ 653143 w 1320800"/>
              <a:gd name="connsiteY0" fmla="*/ 0 h 1480457"/>
              <a:gd name="connsiteX1" fmla="*/ 14515 w 1320800"/>
              <a:gd name="connsiteY1" fmla="*/ 391886 h 1480457"/>
              <a:gd name="connsiteX2" fmla="*/ 0 w 1320800"/>
              <a:gd name="connsiteY2" fmla="*/ 1074057 h 1480457"/>
              <a:gd name="connsiteX3" fmla="*/ 667657 w 1320800"/>
              <a:gd name="connsiteY3" fmla="*/ 1480457 h 1480457"/>
              <a:gd name="connsiteX4" fmla="*/ 1320800 w 1320800"/>
              <a:gd name="connsiteY4" fmla="*/ 1103086 h 1480457"/>
              <a:gd name="connsiteX5" fmla="*/ 1306286 w 1320800"/>
              <a:gd name="connsiteY5" fmla="*/ 406400 h 1480457"/>
              <a:gd name="connsiteX6" fmla="*/ 653143 w 1320800"/>
              <a:gd name="connsiteY6" fmla="*/ 0 h 1480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20800" h="1480457">
                <a:moveTo>
                  <a:pt x="653143" y="0"/>
                </a:moveTo>
                <a:lnTo>
                  <a:pt x="14515" y="391886"/>
                </a:lnTo>
                <a:lnTo>
                  <a:pt x="0" y="1074057"/>
                </a:lnTo>
                <a:lnTo>
                  <a:pt x="667657" y="1480457"/>
                </a:lnTo>
                <a:lnTo>
                  <a:pt x="1320800" y="1103086"/>
                </a:lnTo>
                <a:lnTo>
                  <a:pt x="1306286" y="406400"/>
                </a:lnTo>
                <a:lnTo>
                  <a:pt x="653143" y="0"/>
                </a:lnTo>
                <a:close/>
              </a:path>
            </a:pathLst>
          </a:custGeom>
          <a:solidFill>
            <a:srgbClr val="FFFFFF"/>
          </a:solidFill>
          <a:ln w="31750">
            <a:gradFill>
              <a:gsLst>
                <a:gs pos="0">
                  <a:srgbClr val="22CEB8"/>
                </a:gs>
                <a:gs pos="100000">
                  <a:srgbClr val="00A8E7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1750" tIns="0" rIns="0" bIns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方法二</a:t>
            </a:r>
          </a:p>
        </p:txBody>
      </p:sp>
      <p:sp>
        <p:nvSpPr>
          <p:cNvPr id="15" name="MH_SubTitle_1"/>
          <p:cNvSpPr/>
          <p:nvPr>
            <p:custDataLst>
              <p:tags r:id="rId3"/>
            </p:custDataLst>
          </p:nvPr>
        </p:nvSpPr>
        <p:spPr>
          <a:xfrm>
            <a:off x="7209354" y="2503513"/>
            <a:ext cx="1298704" cy="571437"/>
          </a:xfrm>
          <a:custGeom>
            <a:avLst/>
            <a:gdLst>
              <a:gd name="connsiteX0" fmla="*/ 653143 w 1320800"/>
              <a:gd name="connsiteY0" fmla="*/ 0 h 1480457"/>
              <a:gd name="connsiteX1" fmla="*/ 14515 w 1320800"/>
              <a:gd name="connsiteY1" fmla="*/ 391886 h 1480457"/>
              <a:gd name="connsiteX2" fmla="*/ 0 w 1320800"/>
              <a:gd name="connsiteY2" fmla="*/ 1074057 h 1480457"/>
              <a:gd name="connsiteX3" fmla="*/ 667657 w 1320800"/>
              <a:gd name="connsiteY3" fmla="*/ 1480457 h 1480457"/>
              <a:gd name="connsiteX4" fmla="*/ 1320800 w 1320800"/>
              <a:gd name="connsiteY4" fmla="*/ 1103086 h 1480457"/>
              <a:gd name="connsiteX5" fmla="*/ 1306286 w 1320800"/>
              <a:gd name="connsiteY5" fmla="*/ 406400 h 1480457"/>
              <a:gd name="connsiteX6" fmla="*/ 653143 w 1320800"/>
              <a:gd name="connsiteY6" fmla="*/ 0 h 1480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20800" h="1480457">
                <a:moveTo>
                  <a:pt x="653143" y="0"/>
                </a:moveTo>
                <a:lnTo>
                  <a:pt x="14515" y="391886"/>
                </a:lnTo>
                <a:lnTo>
                  <a:pt x="0" y="1074057"/>
                </a:lnTo>
                <a:lnTo>
                  <a:pt x="667657" y="1480457"/>
                </a:lnTo>
                <a:lnTo>
                  <a:pt x="1320800" y="1103086"/>
                </a:lnTo>
                <a:lnTo>
                  <a:pt x="1306286" y="406400"/>
                </a:lnTo>
                <a:lnTo>
                  <a:pt x="653143" y="0"/>
                </a:lnTo>
                <a:close/>
              </a:path>
            </a:pathLst>
          </a:custGeom>
          <a:solidFill>
            <a:srgbClr val="FFFFFF"/>
          </a:solidFill>
          <a:ln w="31750">
            <a:gradFill>
              <a:gsLst>
                <a:gs pos="0">
                  <a:srgbClr val="22CEB8"/>
                </a:gs>
                <a:gs pos="100000">
                  <a:srgbClr val="00A8E7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1750" tIns="0" rIns="0" bIns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方法三</a:t>
            </a:r>
          </a:p>
        </p:txBody>
      </p:sp>
      <p:sp>
        <p:nvSpPr>
          <p:cNvPr id="17" name="矩形 16"/>
          <p:cNvSpPr/>
          <p:nvPr/>
        </p:nvSpPr>
        <p:spPr>
          <a:xfrm>
            <a:off x="1742235" y="4603134"/>
            <a:ext cx="15536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(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连续减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)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4306590" y="5032768"/>
            <a:ext cx="15536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(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减去和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)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7124144" y="5032768"/>
            <a:ext cx="15536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(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找相同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)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4066647" y="5441358"/>
            <a:ext cx="24465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a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-</a:t>
            </a: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b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-</a:t>
            </a: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c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=</a:t>
            </a: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a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-(</a:t>
            </a:r>
            <a:r>
              <a:rPr kumimoji="0" lang="en-US" altLang="zh-CN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b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+</a:t>
            </a:r>
            <a:r>
              <a:rPr kumimoji="0" lang="en-US" altLang="zh-CN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c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)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897890" y="5429393"/>
            <a:ext cx="21162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a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-</a:t>
            </a: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b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-</a:t>
            </a: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c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=</a:t>
            </a: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a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-</a:t>
            </a: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c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-</a:t>
            </a: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b</a:t>
            </a:r>
            <a:endParaRPr kumimoji="0" lang="zh-CN" altLang="en-US" sz="28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2237" y="3121405"/>
            <a:ext cx="1915261" cy="1404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993" y="3224873"/>
            <a:ext cx="2128786" cy="1721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2526" y="3270167"/>
            <a:ext cx="1727616" cy="1675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" name="组合 13"/>
          <p:cNvGrpSpPr/>
          <p:nvPr/>
        </p:nvGrpSpPr>
        <p:grpSpPr>
          <a:xfrm>
            <a:off x="812800" y="981499"/>
            <a:ext cx="11047494" cy="5876501"/>
            <a:chOff x="1516344" y="1196751"/>
            <a:chExt cx="11047494" cy="5876501"/>
          </a:xfrm>
        </p:grpSpPr>
        <p:grpSp>
          <p:nvGrpSpPr>
            <p:cNvPr id="16" name="组合 15"/>
            <p:cNvGrpSpPr/>
            <p:nvPr/>
          </p:nvGrpSpPr>
          <p:grpSpPr>
            <a:xfrm>
              <a:off x="1516344" y="1196751"/>
              <a:ext cx="11047494" cy="5876501"/>
              <a:chOff x="1516344" y="1280656"/>
              <a:chExt cx="11047494" cy="5876501"/>
            </a:xfrm>
          </p:grpSpPr>
          <p:pic>
            <p:nvPicPr>
              <p:cNvPr id="26" name="图片 25"/>
              <p:cNvPicPr>
                <a:picLocks noChangeAspect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9596" b="37904"/>
              <a:stretch>
                <a:fillRect/>
              </a:stretch>
            </p:blipFill>
            <p:spPr>
              <a:xfrm>
                <a:off x="5042837" y="1280656"/>
                <a:ext cx="2166271" cy="921041"/>
              </a:xfrm>
              <a:prstGeom prst="rect">
                <a:avLst/>
              </a:prstGeom>
            </p:spPr>
          </p:pic>
          <p:sp>
            <p:nvSpPr>
              <p:cNvPr id="27" name="矩形: 圆角 26"/>
              <p:cNvSpPr/>
              <p:nvPr/>
            </p:nvSpPr>
            <p:spPr>
              <a:xfrm>
                <a:off x="1516344" y="2056006"/>
                <a:ext cx="9145016" cy="4265209"/>
              </a:xfrm>
              <a:prstGeom prst="roundRect">
                <a:avLst/>
              </a:prstGeom>
              <a:noFill/>
              <a:ln w="57150">
                <a:solidFill>
                  <a:srgbClr val="F1604B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pic>
            <p:nvPicPr>
              <p:cNvPr id="28" name="图片 27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268853" y="4802382"/>
                <a:ext cx="2294985" cy="2354775"/>
              </a:xfrm>
              <a:prstGeom prst="rect">
                <a:avLst/>
              </a:prstGeom>
            </p:spPr>
          </p:pic>
        </p:grpSp>
        <p:sp>
          <p:nvSpPr>
            <p:cNvPr id="25" name="Rectangle 5"/>
            <p:cNvSpPr>
              <a:spLocks noChangeArrowheads="1"/>
            </p:cNvSpPr>
            <p:nvPr/>
          </p:nvSpPr>
          <p:spPr bwMode="auto">
            <a:xfrm>
              <a:off x="5403726" y="1384162"/>
              <a:ext cx="1613262" cy="500137"/>
            </a:xfrm>
            <a:prstGeom prst="rect">
              <a:avLst/>
            </a:prstGeom>
            <a:noFill/>
            <a:effectLst>
              <a:softEdge rad="0"/>
            </a:effectLst>
          </p:spPr>
          <p:txBody>
            <a:bodyPr wrap="none" lIns="68580" tIns="34290" rIns="68580" bIns="34290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gradFill flip="none" rotWithShape="1">
                    <a:gsLst>
                      <a:gs pos="9000">
                        <a:srgbClr val="0194A3"/>
                      </a:gs>
                      <a:gs pos="42000">
                        <a:srgbClr val="FF9A05"/>
                      </a:gs>
                      <a:gs pos="67000">
                        <a:srgbClr val="71B96F"/>
                      </a:gs>
                      <a:gs pos="92000">
                        <a:srgbClr val="D3443C"/>
                      </a:gs>
                    </a:gsLst>
                    <a:path path="circle">
                      <a:fillToRect l="100000" t="100000"/>
                    </a:path>
                    <a:tileRect r="-100000" b="-100000"/>
                  </a:gradFill>
                  <a:effectLst/>
                  <a:uLnTx/>
                  <a:uFillTx/>
                  <a:cs typeface="+mn-ea"/>
                  <a:sym typeface="+mn-lt"/>
                </a:rPr>
                <a:t>知识小结</a:t>
              </a:r>
            </a:p>
          </p:txBody>
        </p:sp>
      </p:grpSp>
      <p:sp>
        <p:nvSpPr>
          <p:cNvPr id="29" name="文本框 28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课堂小结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5" grpId="0" animBg="1"/>
      <p:bldP spid="17" grpId="0"/>
      <p:bldP spid="18" grpId="0"/>
      <p:bldP spid="19" grpId="0"/>
      <p:bldP spid="20" grpId="0"/>
      <p:bldP spid="2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-4258719" y="-919168"/>
            <a:ext cx="9103285" cy="9103285"/>
          </a:xfrm>
          <a:prstGeom prst="ellipse">
            <a:avLst/>
          </a:prstGeom>
          <a:blipFill>
            <a:blip r:embed="rId11"/>
            <a:stretch>
              <a:fillRect l="-39140" r="-17320"/>
            </a:stretch>
          </a:blipFill>
          <a:ln w="165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5516079" y="4072297"/>
            <a:ext cx="596900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5474804" y="2827697"/>
            <a:ext cx="6010275" cy="5715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30"/>
          <p:cNvGrpSpPr/>
          <p:nvPr/>
        </p:nvGrpSpPr>
        <p:grpSpPr bwMode="auto">
          <a:xfrm>
            <a:off x="6350821" y="4470798"/>
            <a:ext cx="5068887" cy="399494"/>
            <a:chOff x="7206155" y="5040852"/>
            <a:chExt cx="5067096" cy="398488"/>
          </a:xfrm>
        </p:grpSpPr>
        <p:sp>
          <p:nvSpPr>
            <p:cNvPr id="13" name="文本框 12"/>
            <p:cNvSpPr txBox="1"/>
            <p:nvPr/>
          </p:nvSpPr>
          <p:spPr>
            <a:xfrm>
              <a:off x="9397717" y="5040852"/>
              <a:ext cx="2875534" cy="36840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1219200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fld id="{DA49AB0B-674F-4E91-8EAF-1E8B3A081EB2}" type="datetime2">
                <a:rPr lang="zh-CN" altLang="en-US" sz="18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2021年1月9日</a:t>
              </a:fld>
              <a:endPara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7206155" y="5070938"/>
              <a:ext cx="2159824" cy="36840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1219200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zh-CN" altLang="en-US" sz="18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讲师：</a:t>
              </a:r>
              <a:r>
                <a:rPr lang="en-US" altLang="zh-CN" sz="18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xippt</a:t>
              </a:r>
              <a:endPara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5" name="副标题 2"/>
          <p:cNvSpPr>
            <a:spLocks noChangeArrowheads="1"/>
          </p:cNvSpPr>
          <p:nvPr/>
        </p:nvSpPr>
        <p:spPr bwMode="auto">
          <a:xfrm>
            <a:off x="4844566" y="3130097"/>
            <a:ext cx="7089913" cy="7429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marL="0" algn="ctr" defTabSz="914400">
              <a:lnSpc>
                <a:spcPct val="90000"/>
              </a:lnSpc>
              <a:spcBef>
                <a:spcPts val="1000"/>
              </a:spcBef>
            </a:pPr>
            <a:r>
              <a:rPr lang="zh-CN" altLang="en-US" sz="48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+mn-lt"/>
                <a:ea typeface="+mn-ea"/>
                <a:cs typeface="+mn-ea"/>
                <a:sym typeface="+mn-lt"/>
              </a:rPr>
              <a:t>感谢各位的仔细聆听</a:t>
            </a:r>
          </a:p>
        </p:txBody>
      </p:sp>
      <p:grpSp>
        <p:nvGrpSpPr>
          <p:cNvPr id="16" name="PA_组合 42"/>
          <p:cNvGrpSpPr/>
          <p:nvPr>
            <p:custDataLst>
              <p:tags r:id="rId1"/>
            </p:custDataLst>
          </p:nvPr>
        </p:nvGrpSpPr>
        <p:grpSpPr>
          <a:xfrm>
            <a:off x="7716758" y="1683110"/>
            <a:ext cx="540000" cy="540000"/>
            <a:chOff x="5309025" y="2094564"/>
            <a:chExt cx="1461661" cy="1461661"/>
          </a:xfrm>
        </p:grpSpPr>
        <p:sp>
          <p:nvSpPr>
            <p:cNvPr id="17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8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6EADAA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19" name="PA_组合 45"/>
          <p:cNvGrpSpPr/>
          <p:nvPr>
            <p:custDataLst>
              <p:tags r:id="rId2"/>
            </p:custDataLst>
          </p:nvPr>
        </p:nvGrpSpPr>
        <p:grpSpPr>
          <a:xfrm>
            <a:off x="8256758" y="1683110"/>
            <a:ext cx="540000" cy="540000"/>
            <a:chOff x="5309025" y="2094564"/>
            <a:chExt cx="1461661" cy="1461661"/>
          </a:xfrm>
        </p:grpSpPr>
        <p:sp>
          <p:nvSpPr>
            <p:cNvPr id="20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1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F3913F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22" name="PA_组合 48"/>
          <p:cNvGrpSpPr/>
          <p:nvPr>
            <p:custDataLst>
              <p:tags r:id="rId3"/>
            </p:custDataLst>
          </p:nvPr>
        </p:nvGrpSpPr>
        <p:grpSpPr>
          <a:xfrm>
            <a:off x="8753286" y="1683110"/>
            <a:ext cx="540000" cy="540000"/>
            <a:chOff x="5309025" y="2094564"/>
            <a:chExt cx="1461661" cy="1461661"/>
          </a:xfrm>
        </p:grpSpPr>
        <p:sp>
          <p:nvSpPr>
            <p:cNvPr id="23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4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56CA93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25" name="PA_组合 51"/>
          <p:cNvGrpSpPr/>
          <p:nvPr>
            <p:custDataLst>
              <p:tags r:id="rId4"/>
            </p:custDataLst>
          </p:nvPr>
        </p:nvGrpSpPr>
        <p:grpSpPr>
          <a:xfrm>
            <a:off x="9255862" y="1683110"/>
            <a:ext cx="540000" cy="540000"/>
            <a:chOff x="5309025" y="2094564"/>
            <a:chExt cx="1461661" cy="1461661"/>
          </a:xfrm>
        </p:grpSpPr>
        <p:sp>
          <p:nvSpPr>
            <p:cNvPr id="26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7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FB606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28" name="PA_文本框 26"/>
          <p:cNvSpPr txBox="1"/>
          <p:nvPr>
            <p:custDataLst>
              <p:tags r:id="rId5"/>
            </p:custDataLst>
          </p:nvPr>
        </p:nvSpPr>
        <p:spPr>
          <a:xfrm>
            <a:off x="7690671" y="1683110"/>
            <a:ext cx="540000" cy="54000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四</a:t>
            </a:r>
            <a:endParaRPr lang="zh-CN" altLang="en-US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9" name="PA_文本框 26"/>
          <p:cNvSpPr txBox="1"/>
          <p:nvPr>
            <p:custDataLst>
              <p:tags r:id="rId6"/>
            </p:custDataLst>
          </p:nvPr>
        </p:nvSpPr>
        <p:spPr>
          <a:xfrm>
            <a:off x="8256758" y="1683110"/>
            <a:ext cx="540000" cy="54000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下</a:t>
            </a:r>
          </a:p>
        </p:txBody>
      </p:sp>
      <p:sp>
        <p:nvSpPr>
          <p:cNvPr id="30" name="PA_矩形 56"/>
          <p:cNvSpPr/>
          <p:nvPr>
            <p:custDataLst>
              <p:tags r:id="rId7"/>
            </p:custDataLst>
          </p:nvPr>
        </p:nvSpPr>
        <p:spPr>
          <a:xfrm>
            <a:off x="8740623" y="1706693"/>
            <a:ext cx="540000" cy="540000"/>
          </a:xfrm>
          <a:prstGeom prst="rect">
            <a:avLst/>
          </a:prstGeom>
        </p:spPr>
        <p:txBody>
          <a:bodyPr wrap="square" lIns="121889" tIns="60944" rIns="121889" bIns="60944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数</a:t>
            </a:r>
          </a:p>
        </p:txBody>
      </p:sp>
      <p:sp>
        <p:nvSpPr>
          <p:cNvPr id="31" name="PA_矩形 57"/>
          <p:cNvSpPr/>
          <p:nvPr>
            <p:custDataLst>
              <p:tags r:id="rId8"/>
            </p:custDataLst>
          </p:nvPr>
        </p:nvSpPr>
        <p:spPr>
          <a:xfrm>
            <a:off x="9255862" y="1683110"/>
            <a:ext cx="540000" cy="540000"/>
          </a:xfrm>
          <a:prstGeom prst="rect">
            <a:avLst/>
          </a:prstGeom>
        </p:spPr>
        <p:txBody>
          <a:bodyPr wrap="square" lIns="121889" tIns="60944" rIns="121889" bIns="60944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学</a:t>
            </a:r>
          </a:p>
        </p:txBody>
      </p:sp>
      <p:pic>
        <p:nvPicPr>
          <p:cNvPr id="32" name="Picture 2" descr="“书”的图片搜索结果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1915" y="1419585"/>
            <a:ext cx="990171" cy="83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8" grpId="0"/>
      <p:bldP spid="29" grpId="0"/>
      <p:bldP spid="30" grpId="0"/>
      <p:bldP spid="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-4258719" y="-919168"/>
            <a:ext cx="9103285" cy="9103285"/>
          </a:xfrm>
          <a:prstGeom prst="ellipse">
            <a:avLst/>
          </a:prstGeom>
          <a:blipFill>
            <a:blip r:embed="rId3"/>
            <a:stretch>
              <a:fillRect l="-39140" r="-17320"/>
            </a:stretch>
          </a:blipFill>
          <a:ln w="165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558415" y="2505670"/>
            <a:ext cx="3776663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2900" algn="ctr" defTabSz="914400" eaLnBrk="1" hangingPunct="1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60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cs typeface="+mn-ea"/>
                <a:sym typeface="+mn-lt"/>
              </a:rPr>
              <a:t>温故知新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6844165" y="3858417"/>
            <a:ext cx="4162425" cy="46294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学而时习之，不亦说乎</a:t>
            </a:r>
            <a:endParaRPr lang="en-US" altLang="zh-CN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椭圆 14"/>
          <p:cNvSpPr>
            <a:spLocks noChangeAspect="1"/>
          </p:cNvSpPr>
          <p:nvPr/>
        </p:nvSpPr>
        <p:spPr>
          <a:xfrm>
            <a:off x="4085090" y="2644773"/>
            <a:ext cx="2087563" cy="2085975"/>
          </a:xfrm>
          <a:prstGeom prst="ellipse">
            <a:avLst/>
          </a:prstGeom>
          <a:gradFill>
            <a:gsLst>
              <a:gs pos="0">
                <a:srgbClr val="C00000"/>
              </a:gs>
              <a:gs pos="22000">
                <a:srgbClr val="FFC000"/>
              </a:gs>
              <a:gs pos="84000">
                <a:srgbClr val="00B0F0"/>
              </a:gs>
              <a:gs pos="62000">
                <a:srgbClr val="00B050"/>
              </a:gs>
              <a:gs pos="42000">
                <a:srgbClr val="92D050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800" dirty="0">
                <a:solidFill>
                  <a:schemeClr val="tx1"/>
                </a:solidFill>
                <a:cs typeface="+mn-ea"/>
                <a:sym typeface="+mn-lt"/>
              </a:rPr>
              <a:t>03</a:t>
            </a:r>
            <a:endParaRPr lang="zh-CN" altLang="en-US" sz="48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4386715" y="2793998"/>
            <a:ext cx="1800225" cy="18002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1</a:t>
            </a:r>
            <a:endParaRPr lang="zh-CN" altLang="en-US" sz="80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7" name="直接连接符 16"/>
          <p:cNvCxnSpPr/>
          <p:nvPr/>
        </p:nvCxnSpPr>
        <p:spPr>
          <a:xfrm flipV="1">
            <a:off x="6172653" y="3700461"/>
            <a:ext cx="470535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3313465" y="2002344"/>
            <a:ext cx="4202944" cy="333116"/>
          </a:xfrm>
          <a:custGeom>
            <a:avLst/>
            <a:gdLst/>
            <a:ahLst/>
            <a:cxnLst/>
            <a:rect l="l" t="t" r="r" b="b"/>
            <a:pathLst>
              <a:path w="4202944" h="333116">
                <a:moveTo>
                  <a:pt x="1075233" y="234555"/>
                </a:moveTo>
                <a:cubicBezTo>
                  <a:pt x="1087365" y="232677"/>
                  <a:pt x="1096460" y="235742"/>
                  <a:pt x="1102519" y="243751"/>
                </a:cubicBezTo>
                <a:cubicBezTo>
                  <a:pt x="1108577" y="251760"/>
                  <a:pt x="1110696" y="260461"/>
                  <a:pt x="1108875" y="269854"/>
                </a:cubicBezTo>
                <a:cubicBezTo>
                  <a:pt x="1106953" y="284294"/>
                  <a:pt x="1101952" y="296982"/>
                  <a:pt x="1093871" y="307916"/>
                </a:cubicBezTo>
                <a:cubicBezTo>
                  <a:pt x="1085791" y="318851"/>
                  <a:pt x="1073684" y="327251"/>
                  <a:pt x="1057551" y="333116"/>
                </a:cubicBezTo>
                <a:lnTo>
                  <a:pt x="1049356" y="321995"/>
                </a:lnTo>
                <a:cubicBezTo>
                  <a:pt x="1058863" y="315699"/>
                  <a:pt x="1065739" y="309795"/>
                  <a:pt x="1069984" y="304281"/>
                </a:cubicBezTo>
                <a:cubicBezTo>
                  <a:pt x="1074229" y="298767"/>
                  <a:pt x="1076351" y="293314"/>
                  <a:pt x="1076351" y="287922"/>
                </a:cubicBezTo>
                <a:cubicBezTo>
                  <a:pt x="1075806" y="285743"/>
                  <a:pt x="1072071" y="283040"/>
                  <a:pt x="1065144" y="279813"/>
                </a:cubicBezTo>
                <a:cubicBezTo>
                  <a:pt x="1058218" y="276586"/>
                  <a:pt x="1054755" y="269581"/>
                  <a:pt x="1054755" y="258797"/>
                </a:cubicBezTo>
                <a:cubicBezTo>
                  <a:pt x="1054755" y="254940"/>
                  <a:pt x="1055762" y="250742"/>
                  <a:pt x="1057777" y="246203"/>
                </a:cubicBezTo>
                <a:cubicBezTo>
                  <a:pt x="1059792" y="241664"/>
                  <a:pt x="1065610" y="237782"/>
                  <a:pt x="1075233" y="234555"/>
                </a:cubicBezTo>
                <a:close/>
                <a:moveTo>
                  <a:pt x="4157328" y="225715"/>
                </a:moveTo>
                <a:cubicBezTo>
                  <a:pt x="4153956" y="225905"/>
                  <a:pt x="4150677" y="227184"/>
                  <a:pt x="4147490" y="229554"/>
                </a:cubicBezTo>
                <a:cubicBezTo>
                  <a:pt x="4141115" y="234294"/>
                  <a:pt x="4137928" y="240610"/>
                  <a:pt x="4137928" y="248505"/>
                </a:cubicBezTo>
                <a:cubicBezTo>
                  <a:pt x="4137928" y="256399"/>
                  <a:pt x="4141478" y="262325"/>
                  <a:pt x="4148576" y="266283"/>
                </a:cubicBezTo>
                <a:cubicBezTo>
                  <a:pt x="4155674" y="270241"/>
                  <a:pt x="4162622" y="270040"/>
                  <a:pt x="4169419" y="265681"/>
                </a:cubicBezTo>
                <a:cubicBezTo>
                  <a:pt x="4176217" y="261307"/>
                  <a:pt x="4179411" y="254997"/>
                  <a:pt x="4179003" y="246752"/>
                </a:cubicBezTo>
                <a:cubicBezTo>
                  <a:pt x="4178594" y="238506"/>
                  <a:pt x="4174833" y="232394"/>
                  <a:pt x="4167720" y="228414"/>
                </a:cubicBezTo>
                <a:cubicBezTo>
                  <a:pt x="4164164" y="226424"/>
                  <a:pt x="4160700" y="225525"/>
                  <a:pt x="4157328" y="225715"/>
                </a:cubicBezTo>
                <a:close/>
                <a:moveTo>
                  <a:pt x="4159810" y="202795"/>
                </a:moveTo>
                <a:cubicBezTo>
                  <a:pt x="4165331" y="202917"/>
                  <a:pt x="4170976" y="204190"/>
                  <a:pt x="4176744" y="206613"/>
                </a:cubicBezTo>
                <a:cubicBezTo>
                  <a:pt x="4188281" y="211460"/>
                  <a:pt x="4195942" y="219140"/>
                  <a:pt x="4199728" y="229651"/>
                </a:cubicBezTo>
                <a:cubicBezTo>
                  <a:pt x="4203513" y="240162"/>
                  <a:pt x="4203958" y="250559"/>
                  <a:pt x="4201061" y="260841"/>
                </a:cubicBezTo>
                <a:cubicBezTo>
                  <a:pt x="4198165" y="271123"/>
                  <a:pt x="4192744" y="278992"/>
                  <a:pt x="4184799" y="284448"/>
                </a:cubicBezTo>
                <a:cubicBezTo>
                  <a:pt x="4176855" y="289905"/>
                  <a:pt x="4167416" y="292633"/>
                  <a:pt x="4156481" y="292633"/>
                </a:cubicBezTo>
                <a:cubicBezTo>
                  <a:pt x="4145547" y="292633"/>
                  <a:pt x="4135645" y="288195"/>
                  <a:pt x="4126776" y="279318"/>
                </a:cubicBezTo>
                <a:cubicBezTo>
                  <a:pt x="4117906" y="270442"/>
                  <a:pt x="4113471" y="260898"/>
                  <a:pt x="4113471" y="250688"/>
                </a:cubicBezTo>
                <a:cubicBezTo>
                  <a:pt x="4113471" y="240478"/>
                  <a:pt x="4115859" y="231547"/>
                  <a:pt x="4120634" y="223897"/>
                </a:cubicBezTo>
                <a:cubicBezTo>
                  <a:pt x="4125409" y="216246"/>
                  <a:pt x="4133071" y="210241"/>
                  <a:pt x="4143618" y="205882"/>
                </a:cubicBezTo>
                <a:cubicBezTo>
                  <a:pt x="4148892" y="203702"/>
                  <a:pt x="4154289" y="202673"/>
                  <a:pt x="4159810" y="202795"/>
                </a:cubicBezTo>
                <a:close/>
                <a:moveTo>
                  <a:pt x="2120887" y="181814"/>
                </a:moveTo>
                <a:lnTo>
                  <a:pt x="2062281" y="188437"/>
                </a:lnTo>
                <a:cubicBezTo>
                  <a:pt x="2060947" y="190506"/>
                  <a:pt x="2059667" y="192146"/>
                  <a:pt x="2058438" y="193358"/>
                </a:cubicBezTo>
                <a:lnTo>
                  <a:pt x="2057007" y="194311"/>
                </a:lnTo>
                <a:lnTo>
                  <a:pt x="2064196" y="196149"/>
                </a:lnTo>
                <a:cubicBezTo>
                  <a:pt x="2070118" y="198436"/>
                  <a:pt x="2072606" y="200885"/>
                  <a:pt x="2071660" y="203494"/>
                </a:cubicBezTo>
                <a:cubicBezTo>
                  <a:pt x="2070713" y="206104"/>
                  <a:pt x="2069839" y="208764"/>
                  <a:pt x="2069035" y="211475"/>
                </a:cubicBezTo>
                <a:cubicBezTo>
                  <a:pt x="2082573" y="210686"/>
                  <a:pt x="2100964" y="208628"/>
                  <a:pt x="2124209" y="205301"/>
                </a:cubicBezTo>
                <a:cubicBezTo>
                  <a:pt x="2124209" y="198619"/>
                  <a:pt x="2123087" y="192578"/>
                  <a:pt x="2120843" y="187179"/>
                </a:cubicBezTo>
                <a:close/>
                <a:moveTo>
                  <a:pt x="2131566" y="180607"/>
                </a:moveTo>
                <a:lnTo>
                  <a:pt x="2123882" y="181476"/>
                </a:lnTo>
                <a:lnTo>
                  <a:pt x="2127759" y="181253"/>
                </a:lnTo>
                <a:lnTo>
                  <a:pt x="2134348" y="183232"/>
                </a:lnTo>
                <a:close/>
                <a:moveTo>
                  <a:pt x="1422845" y="173880"/>
                </a:moveTo>
                <a:cubicBezTo>
                  <a:pt x="1418796" y="173837"/>
                  <a:pt x="1414222" y="174255"/>
                  <a:pt x="1409125" y="175133"/>
                </a:cubicBezTo>
                <a:cubicBezTo>
                  <a:pt x="1398929" y="176890"/>
                  <a:pt x="1385277" y="178987"/>
                  <a:pt x="1368169" y="181425"/>
                </a:cubicBezTo>
                <a:lnTo>
                  <a:pt x="1368169" y="197988"/>
                </a:lnTo>
                <a:cubicBezTo>
                  <a:pt x="1377361" y="198059"/>
                  <a:pt x="1388292" y="196504"/>
                  <a:pt x="1400961" y="193320"/>
                </a:cubicBezTo>
                <a:cubicBezTo>
                  <a:pt x="1413631" y="190137"/>
                  <a:pt x="1421905" y="191728"/>
                  <a:pt x="1425784" y="198095"/>
                </a:cubicBezTo>
                <a:cubicBezTo>
                  <a:pt x="1429663" y="204462"/>
                  <a:pt x="1423243" y="209438"/>
                  <a:pt x="1406522" y="213023"/>
                </a:cubicBezTo>
                <a:cubicBezTo>
                  <a:pt x="1389801" y="216609"/>
                  <a:pt x="1377017" y="217046"/>
                  <a:pt x="1368169" y="214336"/>
                </a:cubicBezTo>
                <a:lnTo>
                  <a:pt x="1368169" y="234448"/>
                </a:lnTo>
                <a:cubicBezTo>
                  <a:pt x="1378508" y="234448"/>
                  <a:pt x="1390178" y="232644"/>
                  <a:pt x="1403177" y="229038"/>
                </a:cubicBezTo>
                <a:cubicBezTo>
                  <a:pt x="1416176" y="225431"/>
                  <a:pt x="1424838" y="227367"/>
                  <a:pt x="1429161" y="234846"/>
                </a:cubicBezTo>
                <a:cubicBezTo>
                  <a:pt x="1433485" y="242324"/>
                  <a:pt x="1426171" y="247074"/>
                  <a:pt x="1407221" y="249096"/>
                </a:cubicBezTo>
                <a:cubicBezTo>
                  <a:pt x="1388270" y="251118"/>
                  <a:pt x="1375160" y="251233"/>
                  <a:pt x="1367889" y="249440"/>
                </a:cubicBezTo>
                <a:lnTo>
                  <a:pt x="1366814" y="269531"/>
                </a:lnTo>
                <a:cubicBezTo>
                  <a:pt x="1376952" y="269603"/>
                  <a:pt x="1389830" y="268269"/>
                  <a:pt x="1405446" y="265530"/>
                </a:cubicBezTo>
                <a:cubicBezTo>
                  <a:pt x="1421063" y="262791"/>
                  <a:pt x="1431140" y="263673"/>
                  <a:pt x="1435679" y="268176"/>
                </a:cubicBezTo>
                <a:cubicBezTo>
                  <a:pt x="1440218" y="272679"/>
                  <a:pt x="1442896" y="273102"/>
                  <a:pt x="1443713" y="269445"/>
                </a:cubicBezTo>
                <a:cubicBezTo>
                  <a:pt x="1444531" y="265788"/>
                  <a:pt x="1445165" y="259747"/>
                  <a:pt x="1445617" y="251323"/>
                </a:cubicBezTo>
                <a:cubicBezTo>
                  <a:pt x="1446069" y="242898"/>
                  <a:pt x="1445649" y="228618"/>
                  <a:pt x="1444358" y="208485"/>
                </a:cubicBezTo>
                <a:cubicBezTo>
                  <a:pt x="1443068" y="188351"/>
                  <a:pt x="1439422" y="177320"/>
                  <a:pt x="1433421" y="175391"/>
                </a:cubicBezTo>
                <a:cubicBezTo>
                  <a:pt x="1430420" y="174427"/>
                  <a:pt x="1426895" y="173923"/>
                  <a:pt x="1422845" y="173880"/>
                </a:cubicBezTo>
                <a:close/>
                <a:moveTo>
                  <a:pt x="3159095" y="146757"/>
                </a:moveTo>
                <a:cubicBezTo>
                  <a:pt x="3160820" y="146498"/>
                  <a:pt x="3163073" y="146782"/>
                  <a:pt x="3165853" y="147611"/>
                </a:cubicBezTo>
                <a:cubicBezTo>
                  <a:pt x="3176974" y="150923"/>
                  <a:pt x="3185298" y="154591"/>
                  <a:pt x="3190826" y="158613"/>
                </a:cubicBezTo>
                <a:cubicBezTo>
                  <a:pt x="3196355" y="162636"/>
                  <a:pt x="3199595" y="168106"/>
                  <a:pt x="3200549" y="175026"/>
                </a:cubicBezTo>
                <a:cubicBezTo>
                  <a:pt x="3201503" y="181945"/>
                  <a:pt x="3200036" y="188426"/>
                  <a:pt x="3196150" y="194471"/>
                </a:cubicBezTo>
                <a:cubicBezTo>
                  <a:pt x="3192264" y="200515"/>
                  <a:pt x="3186539" y="199246"/>
                  <a:pt x="3178974" y="190664"/>
                </a:cubicBezTo>
                <a:cubicBezTo>
                  <a:pt x="3171410" y="182081"/>
                  <a:pt x="3164358" y="173115"/>
                  <a:pt x="3157819" y="163765"/>
                </a:cubicBezTo>
                <a:cubicBezTo>
                  <a:pt x="3153495" y="153203"/>
                  <a:pt x="3153921" y="147534"/>
                  <a:pt x="3159095" y="146757"/>
                </a:cubicBezTo>
                <a:close/>
                <a:moveTo>
                  <a:pt x="588342" y="128296"/>
                </a:moveTo>
                <a:cubicBezTo>
                  <a:pt x="604522" y="127212"/>
                  <a:pt x="618094" y="129585"/>
                  <a:pt x="629059" y="135414"/>
                </a:cubicBezTo>
                <a:cubicBezTo>
                  <a:pt x="643679" y="143187"/>
                  <a:pt x="650118" y="150185"/>
                  <a:pt x="648375" y="156408"/>
                </a:cubicBezTo>
                <a:cubicBezTo>
                  <a:pt x="646633" y="162632"/>
                  <a:pt x="639599" y="165296"/>
                  <a:pt x="627274" y="164399"/>
                </a:cubicBezTo>
                <a:cubicBezTo>
                  <a:pt x="614948" y="163503"/>
                  <a:pt x="597629" y="163055"/>
                  <a:pt x="575315" y="163055"/>
                </a:cubicBezTo>
                <a:cubicBezTo>
                  <a:pt x="553031" y="163055"/>
                  <a:pt x="529090" y="164177"/>
                  <a:pt x="503493" y="166421"/>
                </a:cubicBezTo>
                <a:cubicBezTo>
                  <a:pt x="477896" y="168666"/>
                  <a:pt x="456471" y="171336"/>
                  <a:pt x="439220" y="174434"/>
                </a:cubicBezTo>
                <a:cubicBezTo>
                  <a:pt x="421969" y="177531"/>
                  <a:pt x="406911" y="180457"/>
                  <a:pt x="394048" y="183210"/>
                </a:cubicBezTo>
                <a:cubicBezTo>
                  <a:pt x="381185" y="185964"/>
                  <a:pt x="367798" y="182974"/>
                  <a:pt x="353888" y="174240"/>
                </a:cubicBezTo>
                <a:cubicBezTo>
                  <a:pt x="341283" y="160373"/>
                  <a:pt x="340387" y="154125"/>
                  <a:pt x="351199" y="155494"/>
                </a:cubicBezTo>
                <a:cubicBezTo>
                  <a:pt x="362012" y="156864"/>
                  <a:pt x="380536" y="156433"/>
                  <a:pt x="406771" y="154204"/>
                </a:cubicBezTo>
                <a:cubicBezTo>
                  <a:pt x="433007" y="151974"/>
                  <a:pt x="461013" y="148600"/>
                  <a:pt x="490791" y="144083"/>
                </a:cubicBezTo>
                <a:cubicBezTo>
                  <a:pt x="520568" y="139566"/>
                  <a:pt x="547402" y="135049"/>
                  <a:pt x="571293" y="130531"/>
                </a:cubicBezTo>
                <a:cubicBezTo>
                  <a:pt x="577266" y="129402"/>
                  <a:pt x="582949" y="128657"/>
                  <a:pt x="588342" y="128296"/>
                </a:cubicBezTo>
                <a:close/>
                <a:moveTo>
                  <a:pt x="2539625" y="123506"/>
                </a:moveTo>
                <a:cubicBezTo>
                  <a:pt x="2543269" y="124196"/>
                  <a:pt x="2546952" y="125706"/>
                  <a:pt x="2550673" y="128036"/>
                </a:cubicBezTo>
                <a:cubicBezTo>
                  <a:pt x="2558115" y="132697"/>
                  <a:pt x="2558682" y="137203"/>
                  <a:pt x="2552372" y="141555"/>
                </a:cubicBezTo>
                <a:cubicBezTo>
                  <a:pt x="2546062" y="145908"/>
                  <a:pt x="2536168" y="148973"/>
                  <a:pt x="2522688" y="150751"/>
                </a:cubicBezTo>
                <a:cubicBezTo>
                  <a:pt x="2531693" y="154795"/>
                  <a:pt x="2535745" y="158828"/>
                  <a:pt x="2534841" y="162851"/>
                </a:cubicBezTo>
                <a:cubicBezTo>
                  <a:pt x="2533938" y="166873"/>
                  <a:pt x="2533486" y="170483"/>
                  <a:pt x="2533486" y="173681"/>
                </a:cubicBezTo>
                <a:cubicBezTo>
                  <a:pt x="2546909" y="170985"/>
                  <a:pt x="2560886" y="168289"/>
                  <a:pt x="2575420" y="165593"/>
                </a:cubicBezTo>
                <a:cubicBezTo>
                  <a:pt x="2589954" y="162897"/>
                  <a:pt x="2601448" y="166973"/>
                  <a:pt x="2609901" y="177822"/>
                </a:cubicBezTo>
                <a:cubicBezTo>
                  <a:pt x="2618355" y="188670"/>
                  <a:pt x="2614702" y="193420"/>
                  <a:pt x="2598942" y="192072"/>
                </a:cubicBezTo>
                <a:cubicBezTo>
                  <a:pt x="2583182" y="190724"/>
                  <a:pt x="2561815" y="191700"/>
                  <a:pt x="2534841" y="194998"/>
                </a:cubicBezTo>
                <a:cubicBezTo>
                  <a:pt x="2536605" y="221240"/>
                  <a:pt x="2537942" y="242381"/>
                  <a:pt x="2538853" y="258421"/>
                </a:cubicBezTo>
                <a:cubicBezTo>
                  <a:pt x="2539763" y="274461"/>
                  <a:pt x="2538781" y="286567"/>
                  <a:pt x="2535906" y="294741"/>
                </a:cubicBezTo>
                <a:cubicBezTo>
                  <a:pt x="2533031" y="302915"/>
                  <a:pt x="2527671" y="310454"/>
                  <a:pt x="2519827" y="317359"/>
                </a:cubicBezTo>
                <a:cubicBezTo>
                  <a:pt x="2511983" y="324264"/>
                  <a:pt x="2505490" y="323293"/>
                  <a:pt x="2500349" y="314445"/>
                </a:cubicBezTo>
                <a:cubicBezTo>
                  <a:pt x="2495208" y="305597"/>
                  <a:pt x="2486149" y="297021"/>
                  <a:pt x="2473171" y="288718"/>
                </a:cubicBezTo>
                <a:cubicBezTo>
                  <a:pt x="2460193" y="280415"/>
                  <a:pt x="2461351" y="277164"/>
                  <a:pt x="2476645" y="278963"/>
                </a:cubicBezTo>
                <a:cubicBezTo>
                  <a:pt x="2491939" y="280763"/>
                  <a:pt x="2501396" y="281559"/>
                  <a:pt x="2505017" y="281351"/>
                </a:cubicBezTo>
                <a:cubicBezTo>
                  <a:pt x="2508638" y="281143"/>
                  <a:pt x="2510664" y="273338"/>
                  <a:pt x="2511094" y="257937"/>
                </a:cubicBezTo>
                <a:cubicBezTo>
                  <a:pt x="2511524" y="242536"/>
                  <a:pt x="2510929" y="222603"/>
                  <a:pt x="2509308" y="198138"/>
                </a:cubicBezTo>
                <a:cubicBezTo>
                  <a:pt x="2485733" y="200820"/>
                  <a:pt x="2467086" y="203115"/>
                  <a:pt x="2453368" y="205024"/>
                </a:cubicBezTo>
                <a:lnTo>
                  <a:pt x="2452052" y="205252"/>
                </a:lnTo>
                <a:lnTo>
                  <a:pt x="2465734" y="212260"/>
                </a:lnTo>
                <a:cubicBezTo>
                  <a:pt x="2469796" y="215085"/>
                  <a:pt x="2473279" y="218358"/>
                  <a:pt x="2476183" y="222079"/>
                </a:cubicBezTo>
                <a:cubicBezTo>
                  <a:pt x="2481990" y="229522"/>
                  <a:pt x="2482241" y="237968"/>
                  <a:pt x="2476935" y="247418"/>
                </a:cubicBezTo>
                <a:cubicBezTo>
                  <a:pt x="2471629" y="256869"/>
                  <a:pt x="2465818" y="257166"/>
                  <a:pt x="2459501" y="248311"/>
                </a:cubicBezTo>
                <a:cubicBezTo>
                  <a:pt x="2453184" y="239456"/>
                  <a:pt x="2447760" y="230038"/>
                  <a:pt x="2443229" y="220057"/>
                </a:cubicBezTo>
                <a:cubicBezTo>
                  <a:pt x="2442049" y="216605"/>
                  <a:pt x="2441343" y="213705"/>
                  <a:pt x="2441111" y="211356"/>
                </a:cubicBezTo>
                <a:lnTo>
                  <a:pt x="2441691" y="207047"/>
                </a:lnTo>
                <a:lnTo>
                  <a:pt x="2426999" y="209593"/>
                </a:lnTo>
                <a:cubicBezTo>
                  <a:pt x="2419277" y="211866"/>
                  <a:pt x="2410099" y="209012"/>
                  <a:pt x="2399466" y="201031"/>
                </a:cubicBezTo>
                <a:cubicBezTo>
                  <a:pt x="2388833" y="193051"/>
                  <a:pt x="2389751" y="188760"/>
                  <a:pt x="2402219" y="188158"/>
                </a:cubicBezTo>
                <a:cubicBezTo>
                  <a:pt x="2414688" y="187555"/>
                  <a:pt x="2429247" y="186354"/>
                  <a:pt x="2445896" y="184555"/>
                </a:cubicBezTo>
                <a:cubicBezTo>
                  <a:pt x="2462545" y="182755"/>
                  <a:pt x="2482693" y="180643"/>
                  <a:pt x="2506340" y="178220"/>
                </a:cubicBezTo>
                <a:cubicBezTo>
                  <a:pt x="2505480" y="168784"/>
                  <a:pt x="2503759" y="161026"/>
                  <a:pt x="2501178" y="154946"/>
                </a:cubicBezTo>
                <a:cubicBezTo>
                  <a:pt x="2489677" y="156753"/>
                  <a:pt x="2479617" y="158104"/>
                  <a:pt x="2470999" y="159000"/>
                </a:cubicBezTo>
                <a:cubicBezTo>
                  <a:pt x="2462380" y="159897"/>
                  <a:pt x="2453966" y="156724"/>
                  <a:pt x="2445756" y="149482"/>
                </a:cubicBezTo>
                <a:cubicBezTo>
                  <a:pt x="2437546" y="142240"/>
                  <a:pt x="2438869" y="138619"/>
                  <a:pt x="2449725" y="138619"/>
                </a:cubicBezTo>
                <a:cubicBezTo>
                  <a:pt x="2458515" y="138619"/>
                  <a:pt x="2471838" y="136920"/>
                  <a:pt x="2489691" y="133521"/>
                </a:cubicBezTo>
                <a:cubicBezTo>
                  <a:pt x="2508634" y="129004"/>
                  <a:pt x="2521673" y="125796"/>
                  <a:pt x="2528808" y="123895"/>
                </a:cubicBezTo>
                <a:cubicBezTo>
                  <a:pt x="2532375" y="122945"/>
                  <a:pt x="2535980" y="122816"/>
                  <a:pt x="2539625" y="123506"/>
                </a:cubicBezTo>
                <a:close/>
                <a:moveTo>
                  <a:pt x="3941933" y="108833"/>
                </a:moveTo>
                <a:cubicBezTo>
                  <a:pt x="3937751" y="109582"/>
                  <a:pt x="3931821" y="111158"/>
                  <a:pt x="3924141" y="113560"/>
                </a:cubicBezTo>
                <a:cubicBezTo>
                  <a:pt x="3922507" y="133349"/>
                  <a:pt x="3920807" y="148894"/>
                  <a:pt x="3919043" y="160194"/>
                </a:cubicBezTo>
                <a:cubicBezTo>
                  <a:pt x="3928881" y="159405"/>
                  <a:pt x="3938345" y="158251"/>
                  <a:pt x="3947437" y="156731"/>
                </a:cubicBezTo>
                <a:cubicBezTo>
                  <a:pt x="3949115" y="140699"/>
                  <a:pt x="3950176" y="129198"/>
                  <a:pt x="3950621" y="122228"/>
                </a:cubicBezTo>
                <a:cubicBezTo>
                  <a:pt x="3951065" y="115259"/>
                  <a:pt x="3950603" y="110871"/>
                  <a:pt x="3949233" y="109064"/>
                </a:cubicBezTo>
                <a:cubicBezTo>
                  <a:pt x="3948548" y="108161"/>
                  <a:pt x="3946115" y="108084"/>
                  <a:pt x="3941933" y="108833"/>
                </a:cubicBezTo>
                <a:close/>
                <a:moveTo>
                  <a:pt x="1664084" y="107943"/>
                </a:moveTo>
                <a:cubicBezTo>
                  <a:pt x="1668377" y="108314"/>
                  <a:pt x="1673536" y="110168"/>
                  <a:pt x="1679563" y="113506"/>
                </a:cubicBezTo>
                <a:cubicBezTo>
                  <a:pt x="1691616" y="120181"/>
                  <a:pt x="1694878" y="126842"/>
                  <a:pt x="1689350" y="133489"/>
                </a:cubicBezTo>
                <a:cubicBezTo>
                  <a:pt x="1683822" y="140136"/>
                  <a:pt x="1680205" y="146865"/>
                  <a:pt x="1678498" y="153677"/>
                </a:cubicBezTo>
                <a:cubicBezTo>
                  <a:pt x="1676792" y="160488"/>
                  <a:pt x="1675035" y="176047"/>
                  <a:pt x="1673228" y="200354"/>
                </a:cubicBezTo>
                <a:cubicBezTo>
                  <a:pt x="1669701" y="221276"/>
                  <a:pt x="1670482" y="229787"/>
                  <a:pt x="1675573" y="225887"/>
                </a:cubicBezTo>
                <a:cubicBezTo>
                  <a:pt x="1680663" y="221986"/>
                  <a:pt x="1690788" y="215687"/>
                  <a:pt x="1705945" y="206990"/>
                </a:cubicBezTo>
                <a:cubicBezTo>
                  <a:pt x="1721103" y="198293"/>
                  <a:pt x="1724018" y="200035"/>
                  <a:pt x="1714689" y="212217"/>
                </a:cubicBezTo>
                <a:cubicBezTo>
                  <a:pt x="1705361" y="224399"/>
                  <a:pt x="1695079" y="236108"/>
                  <a:pt x="1683844" y="247343"/>
                </a:cubicBezTo>
                <a:cubicBezTo>
                  <a:pt x="1672608" y="258579"/>
                  <a:pt x="1663918" y="268484"/>
                  <a:pt x="1657773" y="277060"/>
                </a:cubicBezTo>
                <a:cubicBezTo>
                  <a:pt x="1651628" y="285635"/>
                  <a:pt x="1645688" y="284814"/>
                  <a:pt x="1639952" y="274597"/>
                </a:cubicBezTo>
                <a:cubicBezTo>
                  <a:pt x="1634216" y="264379"/>
                  <a:pt x="1632247" y="256700"/>
                  <a:pt x="1634047" y="251559"/>
                </a:cubicBezTo>
                <a:cubicBezTo>
                  <a:pt x="1635847" y="246418"/>
                  <a:pt x="1638324" y="240431"/>
                  <a:pt x="1641479" y="233598"/>
                </a:cubicBezTo>
                <a:cubicBezTo>
                  <a:pt x="1644634" y="226765"/>
                  <a:pt x="1647108" y="213923"/>
                  <a:pt x="1648900" y="195073"/>
                </a:cubicBezTo>
                <a:cubicBezTo>
                  <a:pt x="1650693" y="176223"/>
                  <a:pt x="1651589" y="158559"/>
                  <a:pt x="1651589" y="142082"/>
                </a:cubicBezTo>
                <a:cubicBezTo>
                  <a:pt x="1651259" y="138971"/>
                  <a:pt x="1646742" y="139383"/>
                  <a:pt x="1638037" y="143319"/>
                </a:cubicBezTo>
                <a:cubicBezTo>
                  <a:pt x="1629333" y="147256"/>
                  <a:pt x="1621220" y="150403"/>
                  <a:pt x="1613698" y="152762"/>
                </a:cubicBezTo>
                <a:cubicBezTo>
                  <a:pt x="1606177" y="155121"/>
                  <a:pt x="1598462" y="153099"/>
                  <a:pt x="1590553" y="146696"/>
                </a:cubicBezTo>
                <a:cubicBezTo>
                  <a:pt x="1582645" y="140294"/>
                  <a:pt x="1582992" y="136468"/>
                  <a:pt x="1591597" y="135221"/>
                </a:cubicBezTo>
                <a:cubicBezTo>
                  <a:pt x="1600201" y="133973"/>
                  <a:pt x="1611440" y="130969"/>
                  <a:pt x="1625314" y="126208"/>
                </a:cubicBezTo>
                <a:cubicBezTo>
                  <a:pt x="1639188" y="121447"/>
                  <a:pt x="1648685" y="116471"/>
                  <a:pt x="1653804" y="111280"/>
                </a:cubicBezTo>
                <a:cubicBezTo>
                  <a:pt x="1656364" y="108684"/>
                  <a:pt x="1659790" y="107572"/>
                  <a:pt x="1664084" y="107943"/>
                </a:cubicBezTo>
                <a:close/>
                <a:moveTo>
                  <a:pt x="3755814" y="102935"/>
                </a:moveTo>
                <a:cubicBezTo>
                  <a:pt x="3757249" y="103669"/>
                  <a:pt x="3758804" y="105146"/>
                  <a:pt x="3760480" y="107365"/>
                </a:cubicBezTo>
                <a:cubicBezTo>
                  <a:pt x="3767184" y="116241"/>
                  <a:pt x="3770300" y="126796"/>
                  <a:pt x="3769826" y="139028"/>
                </a:cubicBezTo>
                <a:cubicBezTo>
                  <a:pt x="3769353" y="151260"/>
                  <a:pt x="3765743" y="163270"/>
                  <a:pt x="3758996" y="175058"/>
                </a:cubicBezTo>
                <a:cubicBezTo>
                  <a:pt x="3752249" y="186845"/>
                  <a:pt x="3746165" y="188075"/>
                  <a:pt x="3740744" y="178747"/>
                </a:cubicBezTo>
                <a:cubicBezTo>
                  <a:pt x="3735324" y="169418"/>
                  <a:pt x="3734643" y="159660"/>
                  <a:pt x="3738701" y="149471"/>
                </a:cubicBezTo>
                <a:cubicBezTo>
                  <a:pt x="3742759" y="139283"/>
                  <a:pt x="3745247" y="128251"/>
                  <a:pt x="3746165" y="116378"/>
                </a:cubicBezTo>
                <a:cubicBezTo>
                  <a:pt x="3748294" y="105214"/>
                  <a:pt x="3751511" y="100733"/>
                  <a:pt x="3755814" y="102935"/>
                </a:cubicBezTo>
                <a:close/>
                <a:moveTo>
                  <a:pt x="2121816" y="94203"/>
                </a:moveTo>
                <a:cubicBezTo>
                  <a:pt x="2117582" y="94438"/>
                  <a:pt x="2111855" y="95118"/>
                  <a:pt x="2104635" y="96244"/>
                </a:cubicBezTo>
                <a:cubicBezTo>
                  <a:pt x="2090194" y="98495"/>
                  <a:pt x="2074277" y="100804"/>
                  <a:pt x="2056882" y="103170"/>
                </a:cubicBezTo>
                <a:cubicBezTo>
                  <a:pt x="2056882" y="109652"/>
                  <a:pt x="2057069" y="113359"/>
                  <a:pt x="2057441" y="114291"/>
                </a:cubicBezTo>
                <a:cubicBezTo>
                  <a:pt x="2066949" y="113502"/>
                  <a:pt x="2077288" y="111057"/>
                  <a:pt x="2088459" y="106956"/>
                </a:cubicBezTo>
                <a:cubicBezTo>
                  <a:pt x="2099630" y="102855"/>
                  <a:pt x="2108184" y="104181"/>
                  <a:pt x="2114121" y="110936"/>
                </a:cubicBezTo>
                <a:cubicBezTo>
                  <a:pt x="2120058" y="117690"/>
                  <a:pt x="2115673" y="122662"/>
                  <a:pt x="2100967" y="125853"/>
                </a:cubicBezTo>
                <a:cubicBezTo>
                  <a:pt x="2086262" y="129044"/>
                  <a:pt x="2072470" y="131005"/>
                  <a:pt x="2059592" y="131736"/>
                </a:cubicBezTo>
                <a:cubicBezTo>
                  <a:pt x="2060496" y="135464"/>
                  <a:pt x="2060947" y="138648"/>
                  <a:pt x="2060947" y="141287"/>
                </a:cubicBezTo>
                <a:cubicBezTo>
                  <a:pt x="2071731" y="138920"/>
                  <a:pt x="2082261" y="136307"/>
                  <a:pt x="2092535" y="133446"/>
                </a:cubicBezTo>
                <a:cubicBezTo>
                  <a:pt x="2102810" y="130585"/>
                  <a:pt x="2110912" y="132267"/>
                  <a:pt x="2116842" y="138490"/>
                </a:cubicBezTo>
                <a:cubicBezTo>
                  <a:pt x="2122772" y="144714"/>
                  <a:pt x="2119326" y="149461"/>
                  <a:pt x="2106506" y="152730"/>
                </a:cubicBezTo>
                <a:cubicBezTo>
                  <a:pt x="2093686" y="156000"/>
                  <a:pt x="2078945" y="158022"/>
                  <a:pt x="2062281" y="158796"/>
                </a:cubicBezTo>
                <a:lnTo>
                  <a:pt x="2063292" y="172347"/>
                </a:lnTo>
                <a:cubicBezTo>
                  <a:pt x="2064310" y="171573"/>
                  <a:pt x="2073094" y="169809"/>
                  <a:pt x="2089642" y="167056"/>
                </a:cubicBezTo>
                <a:cubicBezTo>
                  <a:pt x="2106191" y="164303"/>
                  <a:pt x="2116394" y="162926"/>
                  <a:pt x="2120251" y="162926"/>
                </a:cubicBezTo>
                <a:cubicBezTo>
                  <a:pt x="2125012" y="162926"/>
                  <a:pt x="2128691" y="162912"/>
                  <a:pt x="2131286" y="162883"/>
                </a:cubicBezTo>
                <a:cubicBezTo>
                  <a:pt x="2133767" y="138576"/>
                  <a:pt x="2134803" y="121486"/>
                  <a:pt x="2134394" y="111613"/>
                </a:cubicBezTo>
                <a:cubicBezTo>
                  <a:pt x="2133986" y="101740"/>
                  <a:pt x="2132534" y="96147"/>
                  <a:pt x="2130039" y="94835"/>
                </a:cubicBezTo>
                <a:cubicBezTo>
                  <a:pt x="2128791" y="94179"/>
                  <a:pt x="2126050" y="93968"/>
                  <a:pt x="2121816" y="94203"/>
                </a:cubicBezTo>
                <a:close/>
                <a:moveTo>
                  <a:pt x="2383893" y="86140"/>
                </a:moveTo>
                <a:cubicBezTo>
                  <a:pt x="2387743" y="86236"/>
                  <a:pt x="2393518" y="88644"/>
                  <a:pt x="2401219" y="93362"/>
                </a:cubicBezTo>
                <a:cubicBezTo>
                  <a:pt x="2412017" y="102482"/>
                  <a:pt x="2414520" y="109218"/>
                  <a:pt x="2408726" y="113571"/>
                </a:cubicBezTo>
                <a:cubicBezTo>
                  <a:pt x="2402933" y="117923"/>
                  <a:pt x="2392328" y="131514"/>
                  <a:pt x="2376913" y="154343"/>
                </a:cubicBezTo>
                <a:cubicBezTo>
                  <a:pt x="2379594" y="161757"/>
                  <a:pt x="2380706" y="171340"/>
                  <a:pt x="2380247" y="183092"/>
                </a:cubicBezTo>
                <a:cubicBezTo>
                  <a:pt x="2379788" y="194844"/>
                  <a:pt x="2379784" y="211883"/>
                  <a:pt x="2380236" y="234211"/>
                </a:cubicBezTo>
                <a:cubicBezTo>
                  <a:pt x="2380688" y="256539"/>
                  <a:pt x="2377999" y="274106"/>
                  <a:pt x="2372169" y="286911"/>
                </a:cubicBezTo>
                <a:cubicBezTo>
                  <a:pt x="2366340" y="299717"/>
                  <a:pt x="2360475" y="300101"/>
                  <a:pt x="2354574" y="288062"/>
                </a:cubicBezTo>
                <a:cubicBezTo>
                  <a:pt x="2348673" y="276024"/>
                  <a:pt x="2347745" y="263361"/>
                  <a:pt x="2351788" y="250075"/>
                </a:cubicBezTo>
                <a:cubicBezTo>
                  <a:pt x="2355832" y="236789"/>
                  <a:pt x="2357496" y="210478"/>
                  <a:pt x="2356779" y="171143"/>
                </a:cubicBezTo>
                <a:cubicBezTo>
                  <a:pt x="2354169" y="180177"/>
                  <a:pt x="2348458" y="188631"/>
                  <a:pt x="2339646" y="196504"/>
                </a:cubicBezTo>
                <a:cubicBezTo>
                  <a:pt x="2330834" y="204376"/>
                  <a:pt x="2320419" y="211116"/>
                  <a:pt x="2308402" y="216723"/>
                </a:cubicBezTo>
                <a:cubicBezTo>
                  <a:pt x="2296385" y="222330"/>
                  <a:pt x="2294094" y="220384"/>
                  <a:pt x="2301530" y="210883"/>
                </a:cubicBezTo>
                <a:cubicBezTo>
                  <a:pt x="2308965" y="201383"/>
                  <a:pt x="2315977" y="192897"/>
                  <a:pt x="2322567" y="185426"/>
                </a:cubicBezTo>
                <a:cubicBezTo>
                  <a:pt x="2329156" y="177955"/>
                  <a:pt x="2338294" y="165461"/>
                  <a:pt x="2349982" y="147944"/>
                </a:cubicBezTo>
                <a:cubicBezTo>
                  <a:pt x="2361669" y="130427"/>
                  <a:pt x="2369280" y="118134"/>
                  <a:pt x="2372815" y="111065"/>
                </a:cubicBezTo>
                <a:cubicBezTo>
                  <a:pt x="2376350" y="103995"/>
                  <a:pt x="2378117" y="97900"/>
                  <a:pt x="2378117" y="92781"/>
                </a:cubicBezTo>
                <a:cubicBezTo>
                  <a:pt x="2378117" y="88256"/>
                  <a:pt x="2380042" y="86043"/>
                  <a:pt x="2383893" y="86140"/>
                </a:cubicBezTo>
                <a:close/>
                <a:moveTo>
                  <a:pt x="732018" y="71141"/>
                </a:moveTo>
                <a:cubicBezTo>
                  <a:pt x="740149" y="71141"/>
                  <a:pt x="748495" y="73737"/>
                  <a:pt x="757056" y="78928"/>
                </a:cubicBezTo>
                <a:cubicBezTo>
                  <a:pt x="765617" y="84119"/>
                  <a:pt x="768310" y="90171"/>
                  <a:pt x="765133" y="97083"/>
                </a:cubicBezTo>
                <a:cubicBezTo>
                  <a:pt x="761957" y="103995"/>
                  <a:pt x="759946" y="119633"/>
                  <a:pt x="759100" y="143997"/>
                </a:cubicBezTo>
                <a:cubicBezTo>
                  <a:pt x="765983" y="142391"/>
                  <a:pt x="776211" y="138390"/>
                  <a:pt x="789784" y="131994"/>
                </a:cubicBezTo>
                <a:cubicBezTo>
                  <a:pt x="803357" y="125598"/>
                  <a:pt x="813108" y="126100"/>
                  <a:pt x="819038" y="133500"/>
                </a:cubicBezTo>
                <a:cubicBezTo>
                  <a:pt x="824968" y="140899"/>
                  <a:pt x="818984" y="148349"/>
                  <a:pt x="801088" y="155849"/>
                </a:cubicBezTo>
                <a:cubicBezTo>
                  <a:pt x="783191" y="163349"/>
                  <a:pt x="769066" y="165751"/>
                  <a:pt x="758712" y="163055"/>
                </a:cubicBezTo>
                <a:cubicBezTo>
                  <a:pt x="757121" y="187419"/>
                  <a:pt x="756110" y="204441"/>
                  <a:pt x="755679" y="214121"/>
                </a:cubicBezTo>
                <a:cubicBezTo>
                  <a:pt x="755249" y="223800"/>
                  <a:pt x="755056" y="228705"/>
                  <a:pt x="755099" y="228834"/>
                </a:cubicBezTo>
                <a:cubicBezTo>
                  <a:pt x="755142" y="228963"/>
                  <a:pt x="757422" y="227780"/>
                  <a:pt x="761939" y="225284"/>
                </a:cubicBezTo>
                <a:cubicBezTo>
                  <a:pt x="766456" y="222789"/>
                  <a:pt x="777910" y="217164"/>
                  <a:pt x="796302" y="208410"/>
                </a:cubicBezTo>
                <a:cubicBezTo>
                  <a:pt x="814693" y="199655"/>
                  <a:pt x="821644" y="198952"/>
                  <a:pt x="817156" y="206302"/>
                </a:cubicBezTo>
                <a:cubicBezTo>
                  <a:pt x="812667" y="213651"/>
                  <a:pt x="800554" y="225173"/>
                  <a:pt x="780814" y="240869"/>
                </a:cubicBezTo>
                <a:cubicBezTo>
                  <a:pt x="761075" y="256564"/>
                  <a:pt x="748355" y="268215"/>
                  <a:pt x="742655" y="275823"/>
                </a:cubicBezTo>
                <a:cubicBezTo>
                  <a:pt x="736955" y="283430"/>
                  <a:pt x="731326" y="285112"/>
                  <a:pt x="725769" y="280867"/>
                </a:cubicBezTo>
                <a:cubicBezTo>
                  <a:pt x="720212" y="276622"/>
                  <a:pt x="716703" y="270929"/>
                  <a:pt x="715240" y="263788"/>
                </a:cubicBezTo>
                <a:cubicBezTo>
                  <a:pt x="713777" y="256646"/>
                  <a:pt x="714172" y="251498"/>
                  <a:pt x="716423" y="248343"/>
                </a:cubicBezTo>
                <a:cubicBezTo>
                  <a:pt x="718675" y="245189"/>
                  <a:pt x="721826" y="240869"/>
                  <a:pt x="725877" y="235383"/>
                </a:cubicBezTo>
                <a:cubicBezTo>
                  <a:pt x="729928" y="229898"/>
                  <a:pt x="732402" y="205886"/>
                  <a:pt x="733298" y="163345"/>
                </a:cubicBezTo>
                <a:cubicBezTo>
                  <a:pt x="734194" y="120805"/>
                  <a:pt x="731717" y="94803"/>
                  <a:pt x="725866" y="85338"/>
                </a:cubicBezTo>
                <a:cubicBezTo>
                  <a:pt x="720015" y="75874"/>
                  <a:pt x="722066" y="71141"/>
                  <a:pt x="732018" y="71141"/>
                </a:cubicBezTo>
                <a:close/>
                <a:moveTo>
                  <a:pt x="17643" y="71141"/>
                </a:moveTo>
                <a:cubicBezTo>
                  <a:pt x="25774" y="71141"/>
                  <a:pt x="34120" y="73737"/>
                  <a:pt x="42681" y="78928"/>
                </a:cubicBezTo>
                <a:cubicBezTo>
                  <a:pt x="51242" y="84119"/>
                  <a:pt x="53935" y="90171"/>
                  <a:pt x="50758" y="97083"/>
                </a:cubicBezTo>
                <a:cubicBezTo>
                  <a:pt x="47582" y="103995"/>
                  <a:pt x="45571" y="119633"/>
                  <a:pt x="44725" y="143997"/>
                </a:cubicBezTo>
                <a:cubicBezTo>
                  <a:pt x="51608" y="142391"/>
                  <a:pt x="61836" y="138390"/>
                  <a:pt x="75409" y="131994"/>
                </a:cubicBezTo>
                <a:cubicBezTo>
                  <a:pt x="88982" y="125598"/>
                  <a:pt x="98733" y="126100"/>
                  <a:pt x="104663" y="133500"/>
                </a:cubicBezTo>
                <a:cubicBezTo>
                  <a:pt x="110593" y="140899"/>
                  <a:pt x="104609" y="148349"/>
                  <a:pt x="86713" y="155849"/>
                </a:cubicBezTo>
                <a:cubicBezTo>
                  <a:pt x="68816" y="163349"/>
                  <a:pt x="54691" y="165751"/>
                  <a:pt x="44337" y="163055"/>
                </a:cubicBezTo>
                <a:cubicBezTo>
                  <a:pt x="42746" y="187419"/>
                  <a:pt x="41735" y="204441"/>
                  <a:pt x="41305" y="214121"/>
                </a:cubicBezTo>
                <a:cubicBezTo>
                  <a:pt x="40874" y="223800"/>
                  <a:pt x="40681" y="228705"/>
                  <a:pt x="40724" y="228834"/>
                </a:cubicBezTo>
                <a:cubicBezTo>
                  <a:pt x="40767" y="228963"/>
                  <a:pt x="43047" y="227780"/>
                  <a:pt x="47564" y="225284"/>
                </a:cubicBezTo>
                <a:cubicBezTo>
                  <a:pt x="52081" y="222789"/>
                  <a:pt x="63535" y="217164"/>
                  <a:pt x="81927" y="208410"/>
                </a:cubicBezTo>
                <a:cubicBezTo>
                  <a:pt x="100318" y="199655"/>
                  <a:pt x="107269" y="198952"/>
                  <a:pt x="102781" y="206302"/>
                </a:cubicBezTo>
                <a:cubicBezTo>
                  <a:pt x="98292" y="213651"/>
                  <a:pt x="86179" y="225173"/>
                  <a:pt x="66439" y="240869"/>
                </a:cubicBezTo>
                <a:cubicBezTo>
                  <a:pt x="46700" y="256564"/>
                  <a:pt x="33980" y="268215"/>
                  <a:pt x="28280" y="275823"/>
                </a:cubicBezTo>
                <a:cubicBezTo>
                  <a:pt x="22580" y="283430"/>
                  <a:pt x="16951" y="285112"/>
                  <a:pt x="11394" y="280867"/>
                </a:cubicBezTo>
                <a:cubicBezTo>
                  <a:pt x="5838" y="276622"/>
                  <a:pt x="2328" y="270929"/>
                  <a:pt x="865" y="263788"/>
                </a:cubicBezTo>
                <a:cubicBezTo>
                  <a:pt x="-598" y="256646"/>
                  <a:pt x="-203" y="251498"/>
                  <a:pt x="2048" y="248343"/>
                </a:cubicBezTo>
                <a:cubicBezTo>
                  <a:pt x="4300" y="245189"/>
                  <a:pt x="7451" y="240869"/>
                  <a:pt x="11502" y="235383"/>
                </a:cubicBezTo>
                <a:cubicBezTo>
                  <a:pt x="15553" y="229898"/>
                  <a:pt x="18027" y="205886"/>
                  <a:pt x="18923" y="163345"/>
                </a:cubicBezTo>
                <a:cubicBezTo>
                  <a:pt x="19819" y="120805"/>
                  <a:pt x="17342" y="94803"/>
                  <a:pt x="11491" y="85338"/>
                </a:cubicBezTo>
                <a:cubicBezTo>
                  <a:pt x="5640" y="75874"/>
                  <a:pt x="7691" y="71141"/>
                  <a:pt x="17643" y="71141"/>
                </a:cubicBezTo>
                <a:close/>
                <a:moveTo>
                  <a:pt x="3115444" y="57571"/>
                </a:moveTo>
                <a:cubicBezTo>
                  <a:pt x="3118541" y="57232"/>
                  <a:pt x="3121940" y="57784"/>
                  <a:pt x="3125639" y="59225"/>
                </a:cubicBezTo>
                <a:cubicBezTo>
                  <a:pt x="3133039" y="62107"/>
                  <a:pt x="3139514" y="65843"/>
                  <a:pt x="3145063" y="70432"/>
                </a:cubicBezTo>
                <a:cubicBezTo>
                  <a:pt x="3150613" y="75020"/>
                  <a:pt x="3151262" y="78986"/>
                  <a:pt x="3147010" y="82327"/>
                </a:cubicBezTo>
                <a:cubicBezTo>
                  <a:pt x="3142758" y="85668"/>
                  <a:pt x="3139574" y="91139"/>
                  <a:pt x="3137459" y="98739"/>
                </a:cubicBezTo>
                <a:cubicBezTo>
                  <a:pt x="3135344" y="106339"/>
                  <a:pt x="3132254" y="117371"/>
                  <a:pt x="3128188" y="131833"/>
                </a:cubicBezTo>
                <a:cubicBezTo>
                  <a:pt x="3124123" y="146295"/>
                  <a:pt x="3120376" y="158394"/>
                  <a:pt x="3116949" y="168131"/>
                </a:cubicBezTo>
                <a:cubicBezTo>
                  <a:pt x="3131146" y="184795"/>
                  <a:pt x="3140316" y="197350"/>
                  <a:pt x="3144461" y="205796"/>
                </a:cubicBezTo>
                <a:cubicBezTo>
                  <a:pt x="3148605" y="214242"/>
                  <a:pt x="3148562" y="223176"/>
                  <a:pt x="3144332" y="232598"/>
                </a:cubicBezTo>
                <a:cubicBezTo>
                  <a:pt x="3140101" y="242019"/>
                  <a:pt x="3133412" y="240431"/>
                  <a:pt x="3124263" y="227833"/>
                </a:cubicBezTo>
                <a:cubicBezTo>
                  <a:pt x="3115114" y="215235"/>
                  <a:pt x="3107657" y="203537"/>
                  <a:pt x="3101892" y="192739"/>
                </a:cubicBezTo>
                <a:cubicBezTo>
                  <a:pt x="3091366" y="209919"/>
                  <a:pt x="3079403" y="223825"/>
                  <a:pt x="3066002" y="234459"/>
                </a:cubicBezTo>
                <a:cubicBezTo>
                  <a:pt x="3052601" y="245092"/>
                  <a:pt x="3038817" y="252721"/>
                  <a:pt x="3024649" y="257345"/>
                </a:cubicBezTo>
                <a:cubicBezTo>
                  <a:pt x="3010480" y="261970"/>
                  <a:pt x="3008921" y="259066"/>
                  <a:pt x="3019970" y="248634"/>
                </a:cubicBezTo>
                <a:cubicBezTo>
                  <a:pt x="3031019" y="238201"/>
                  <a:pt x="3042104" y="227425"/>
                  <a:pt x="3053225" y="216304"/>
                </a:cubicBezTo>
                <a:cubicBezTo>
                  <a:pt x="3064346" y="205183"/>
                  <a:pt x="3074732" y="191284"/>
                  <a:pt x="3084383" y="174606"/>
                </a:cubicBezTo>
                <a:cubicBezTo>
                  <a:pt x="3073728" y="162403"/>
                  <a:pt x="3065586" y="153124"/>
                  <a:pt x="3059958" y="146772"/>
                </a:cubicBezTo>
                <a:cubicBezTo>
                  <a:pt x="3054329" y="140419"/>
                  <a:pt x="3047546" y="132069"/>
                  <a:pt x="3039609" y="121723"/>
                </a:cubicBezTo>
                <a:cubicBezTo>
                  <a:pt x="3031672" y="111376"/>
                  <a:pt x="3035174" y="110183"/>
                  <a:pt x="3050117" y="118141"/>
                </a:cubicBezTo>
                <a:cubicBezTo>
                  <a:pt x="3065059" y="126100"/>
                  <a:pt x="3080009" y="137415"/>
                  <a:pt x="3094966" y="152085"/>
                </a:cubicBezTo>
                <a:cubicBezTo>
                  <a:pt x="3096916" y="146463"/>
                  <a:pt x="3100139" y="134894"/>
                  <a:pt x="3104635" y="117378"/>
                </a:cubicBezTo>
                <a:cubicBezTo>
                  <a:pt x="3109130" y="99861"/>
                  <a:pt x="3110837" y="90497"/>
                  <a:pt x="3109754" y="89285"/>
                </a:cubicBezTo>
                <a:cubicBezTo>
                  <a:pt x="3108671" y="88074"/>
                  <a:pt x="3107442" y="87468"/>
                  <a:pt x="3106065" y="87468"/>
                </a:cubicBezTo>
                <a:cubicBezTo>
                  <a:pt x="3104688" y="87468"/>
                  <a:pt x="3099354" y="88794"/>
                  <a:pt x="3090061" y="91447"/>
                </a:cubicBezTo>
                <a:cubicBezTo>
                  <a:pt x="3080769" y="94100"/>
                  <a:pt x="3071781" y="96574"/>
                  <a:pt x="3063098" y="98868"/>
                </a:cubicBezTo>
                <a:cubicBezTo>
                  <a:pt x="3054415" y="101163"/>
                  <a:pt x="3045668" y="99001"/>
                  <a:pt x="3036856" y="92383"/>
                </a:cubicBezTo>
                <a:cubicBezTo>
                  <a:pt x="3028043" y="85765"/>
                  <a:pt x="3029775" y="82155"/>
                  <a:pt x="3042050" y="81552"/>
                </a:cubicBezTo>
                <a:cubicBezTo>
                  <a:pt x="3054326" y="80950"/>
                  <a:pt x="3066981" y="78476"/>
                  <a:pt x="3080016" y="74131"/>
                </a:cubicBezTo>
                <a:cubicBezTo>
                  <a:pt x="3093051" y="69786"/>
                  <a:pt x="3102064" y="65495"/>
                  <a:pt x="3107055" y="61257"/>
                </a:cubicBezTo>
                <a:cubicBezTo>
                  <a:pt x="3109550" y="59139"/>
                  <a:pt x="3112346" y="57910"/>
                  <a:pt x="3115444" y="57571"/>
                </a:cubicBezTo>
                <a:close/>
                <a:moveTo>
                  <a:pt x="2149522" y="47867"/>
                </a:moveTo>
                <a:cubicBezTo>
                  <a:pt x="2152250" y="47157"/>
                  <a:pt x="2157565" y="48147"/>
                  <a:pt x="2165466" y="50836"/>
                </a:cubicBezTo>
                <a:cubicBezTo>
                  <a:pt x="2181269" y="56213"/>
                  <a:pt x="2187987" y="64111"/>
                  <a:pt x="2185621" y="74529"/>
                </a:cubicBezTo>
                <a:cubicBezTo>
                  <a:pt x="2183255" y="84947"/>
                  <a:pt x="2176608" y="86105"/>
                  <a:pt x="2165681" y="78003"/>
                </a:cubicBezTo>
                <a:cubicBezTo>
                  <a:pt x="2159515" y="70948"/>
                  <a:pt x="2153987" y="63312"/>
                  <a:pt x="2149097" y="55095"/>
                </a:cubicBezTo>
                <a:cubicBezTo>
                  <a:pt x="2146652" y="50986"/>
                  <a:pt x="2146793" y="48577"/>
                  <a:pt x="2149522" y="47867"/>
                </a:cubicBezTo>
                <a:close/>
                <a:moveTo>
                  <a:pt x="3556385" y="42718"/>
                </a:moveTo>
                <a:cubicBezTo>
                  <a:pt x="3559600" y="42616"/>
                  <a:pt x="3563413" y="43400"/>
                  <a:pt x="3567823" y="45071"/>
                </a:cubicBezTo>
                <a:cubicBezTo>
                  <a:pt x="3576642" y="48412"/>
                  <a:pt x="3583597" y="52277"/>
                  <a:pt x="3588688" y="56665"/>
                </a:cubicBezTo>
                <a:cubicBezTo>
                  <a:pt x="3593779" y="61053"/>
                  <a:pt x="3594442" y="65595"/>
                  <a:pt x="3590678" y="70292"/>
                </a:cubicBezTo>
                <a:cubicBezTo>
                  <a:pt x="3586913" y="74988"/>
                  <a:pt x="3583719" y="81047"/>
                  <a:pt x="3581095" y="88468"/>
                </a:cubicBezTo>
                <a:cubicBezTo>
                  <a:pt x="3578471" y="95889"/>
                  <a:pt x="3573537" y="109555"/>
                  <a:pt x="3566296" y="129467"/>
                </a:cubicBezTo>
                <a:cubicBezTo>
                  <a:pt x="3559054" y="149378"/>
                  <a:pt x="3550615" y="167716"/>
                  <a:pt x="3540978" y="184479"/>
                </a:cubicBezTo>
                <a:cubicBezTo>
                  <a:pt x="3570806" y="213891"/>
                  <a:pt x="3595851" y="233440"/>
                  <a:pt x="3616114" y="243127"/>
                </a:cubicBezTo>
                <a:cubicBezTo>
                  <a:pt x="3636376" y="252814"/>
                  <a:pt x="3655915" y="260278"/>
                  <a:pt x="3674729" y="265519"/>
                </a:cubicBezTo>
                <a:cubicBezTo>
                  <a:pt x="3693544" y="270761"/>
                  <a:pt x="3696039" y="275013"/>
                  <a:pt x="3682215" y="278275"/>
                </a:cubicBezTo>
                <a:cubicBezTo>
                  <a:pt x="3668391" y="281537"/>
                  <a:pt x="3651928" y="283846"/>
                  <a:pt x="3632827" y="285201"/>
                </a:cubicBezTo>
                <a:cubicBezTo>
                  <a:pt x="3613726" y="286556"/>
                  <a:pt x="3599207" y="282756"/>
                  <a:pt x="3589269" y="273801"/>
                </a:cubicBezTo>
                <a:cubicBezTo>
                  <a:pt x="3579331" y="264845"/>
                  <a:pt x="3558781" y="241424"/>
                  <a:pt x="3527620" y="203537"/>
                </a:cubicBezTo>
                <a:cubicBezTo>
                  <a:pt x="3513093" y="224546"/>
                  <a:pt x="3496125" y="240367"/>
                  <a:pt x="3476716" y="251000"/>
                </a:cubicBezTo>
                <a:cubicBezTo>
                  <a:pt x="3457306" y="261633"/>
                  <a:pt x="3437266" y="267405"/>
                  <a:pt x="3416595" y="268316"/>
                </a:cubicBezTo>
                <a:cubicBezTo>
                  <a:pt x="3395923" y="269226"/>
                  <a:pt x="3394439" y="266140"/>
                  <a:pt x="3412142" y="259056"/>
                </a:cubicBezTo>
                <a:cubicBezTo>
                  <a:pt x="3429845" y="251972"/>
                  <a:pt x="3447272" y="242711"/>
                  <a:pt x="3464423" y="231275"/>
                </a:cubicBezTo>
                <a:cubicBezTo>
                  <a:pt x="3481574" y="219839"/>
                  <a:pt x="3496688" y="203996"/>
                  <a:pt x="3509767" y="183748"/>
                </a:cubicBezTo>
                <a:cubicBezTo>
                  <a:pt x="3495971" y="165364"/>
                  <a:pt x="3484033" y="150472"/>
                  <a:pt x="3473952" y="139071"/>
                </a:cubicBezTo>
                <a:cubicBezTo>
                  <a:pt x="3463871" y="127671"/>
                  <a:pt x="3453599" y="119271"/>
                  <a:pt x="3443138" y="113872"/>
                </a:cubicBezTo>
                <a:cubicBezTo>
                  <a:pt x="3432677" y="108473"/>
                  <a:pt x="3434549" y="104045"/>
                  <a:pt x="3448753" y="100589"/>
                </a:cubicBezTo>
                <a:cubicBezTo>
                  <a:pt x="3462956" y="97133"/>
                  <a:pt x="3473195" y="99664"/>
                  <a:pt x="3479469" y="108182"/>
                </a:cubicBezTo>
                <a:cubicBezTo>
                  <a:pt x="3485743" y="116700"/>
                  <a:pt x="3500453" y="135386"/>
                  <a:pt x="3523598" y="164238"/>
                </a:cubicBezTo>
                <a:cubicBezTo>
                  <a:pt x="3531499" y="146026"/>
                  <a:pt x="3538820" y="126154"/>
                  <a:pt x="3545560" y="104622"/>
                </a:cubicBezTo>
                <a:cubicBezTo>
                  <a:pt x="3552299" y="83090"/>
                  <a:pt x="3554056" y="71697"/>
                  <a:pt x="3550830" y="70442"/>
                </a:cubicBezTo>
                <a:cubicBezTo>
                  <a:pt x="3547603" y="69188"/>
                  <a:pt x="3536271" y="71249"/>
                  <a:pt x="3516833" y="76627"/>
                </a:cubicBezTo>
                <a:cubicBezTo>
                  <a:pt x="3497394" y="82004"/>
                  <a:pt x="3482868" y="85604"/>
                  <a:pt x="3473253" y="87425"/>
                </a:cubicBezTo>
                <a:cubicBezTo>
                  <a:pt x="3463638" y="89246"/>
                  <a:pt x="3453822" y="85406"/>
                  <a:pt x="3443805" y="75906"/>
                </a:cubicBezTo>
                <a:cubicBezTo>
                  <a:pt x="3433788" y="66406"/>
                  <a:pt x="3435054" y="62329"/>
                  <a:pt x="3447602" y="63677"/>
                </a:cubicBezTo>
                <a:cubicBezTo>
                  <a:pt x="3460149" y="65025"/>
                  <a:pt x="3479096" y="63301"/>
                  <a:pt x="3504443" y="58504"/>
                </a:cubicBezTo>
                <a:cubicBezTo>
                  <a:pt x="3529789" y="53707"/>
                  <a:pt x="3544484" y="49434"/>
                  <a:pt x="3548528" y="45684"/>
                </a:cubicBezTo>
                <a:cubicBezTo>
                  <a:pt x="3550550" y="43809"/>
                  <a:pt x="3553169" y="42820"/>
                  <a:pt x="3556385" y="42718"/>
                </a:cubicBezTo>
                <a:close/>
                <a:moveTo>
                  <a:pt x="2842010" y="42718"/>
                </a:moveTo>
                <a:cubicBezTo>
                  <a:pt x="2845225" y="42616"/>
                  <a:pt x="2849038" y="43400"/>
                  <a:pt x="2853448" y="45071"/>
                </a:cubicBezTo>
                <a:cubicBezTo>
                  <a:pt x="2862267" y="48412"/>
                  <a:pt x="2869222" y="52277"/>
                  <a:pt x="2874313" y="56665"/>
                </a:cubicBezTo>
                <a:cubicBezTo>
                  <a:pt x="2879404" y="61053"/>
                  <a:pt x="2880067" y="65595"/>
                  <a:pt x="2876303" y="70292"/>
                </a:cubicBezTo>
                <a:cubicBezTo>
                  <a:pt x="2872538" y="74988"/>
                  <a:pt x="2869344" y="81047"/>
                  <a:pt x="2866720" y="88468"/>
                </a:cubicBezTo>
                <a:cubicBezTo>
                  <a:pt x="2864096" y="95889"/>
                  <a:pt x="2859162" y="109555"/>
                  <a:pt x="2851921" y="129467"/>
                </a:cubicBezTo>
                <a:cubicBezTo>
                  <a:pt x="2844679" y="149378"/>
                  <a:pt x="2836240" y="167716"/>
                  <a:pt x="2826603" y="184479"/>
                </a:cubicBezTo>
                <a:cubicBezTo>
                  <a:pt x="2856431" y="213891"/>
                  <a:pt x="2881476" y="233440"/>
                  <a:pt x="2901739" y="243127"/>
                </a:cubicBezTo>
                <a:cubicBezTo>
                  <a:pt x="2922001" y="252814"/>
                  <a:pt x="2941540" y="260278"/>
                  <a:pt x="2960354" y="265519"/>
                </a:cubicBezTo>
                <a:cubicBezTo>
                  <a:pt x="2979168" y="270761"/>
                  <a:pt x="2981664" y="275013"/>
                  <a:pt x="2967840" y="278275"/>
                </a:cubicBezTo>
                <a:cubicBezTo>
                  <a:pt x="2954016" y="281537"/>
                  <a:pt x="2937553" y="283846"/>
                  <a:pt x="2918452" y="285201"/>
                </a:cubicBezTo>
                <a:cubicBezTo>
                  <a:pt x="2899351" y="286556"/>
                  <a:pt x="2884832" y="282756"/>
                  <a:pt x="2874894" y="273801"/>
                </a:cubicBezTo>
                <a:cubicBezTo>
                  <a:pt x="2864956" y="264845"/>
                  <a:pt x="2844406" y="241424"/>
                  <a:pt x="2813245" y="203537"/>
                </a:cubicBezTo>
                <a:cubicBezTo>
                  <a:pt x="2798718" y="224546"/>
                  <a:pt x="2781750" y="240367"/>
                  <a:pt x="2762341" y="251000"/>
                </a:cubicBezTo>
                <a:cubicBezTo>
                  <a:pt x="2742931" y="261633"/>
                  <a:pt x="2722891" y="267405"/>
                  <a:pt x="2702220" y="268316"/>
                </a:cubicBezTo>
                <a:cubicBezTo>
                  <a:pt x="2681548" y="269226"/>
                  <a:pt x="2680064" y="266140"/>
                  <a:pt x="2697767" y="259056"/>
                </a:cubicBezTo>
                <a:cubicBezTo>
                  <a:pt x="2715470" y="251972"/>
                  <a:pt x="2732897" y="242711"/>
                  <a:pt x="2750048" y="231275"/>
                </a:cubicBezTo>
                <a:cubicBezTo>
                  <a:pt x="2767199" y="219839"/>
                  <a:pt x="2782313" y="203996"/>
                  <a:pt x="2795392" y="183748"/>
                </a:cubicBezTo>
                <a:cubicBezTo>
                  <a:pt x="2781596" y="165364"/>
                  <a:pt x="2769658" y="150472"/>
                  <a:pt x="2759577" y="139071"/>
                </a:cubicBezTo>
                <a:cubicBezTo>
                  <a:pt x="2749496" y="127671"/>
                  <a:pt x="2739224" y="119271"/>
                  <a:pt x="2728763" y="113872"/>
                </a:cubicBezTo>
                <a:cubicBezTo>
                  <a:pt x="2718302" y="108473"/>
                  <a:pt x="2720174" y="104045"/>
                  <a:pt x="2734378" y="100589"/>
                </a:cubicBezTo>
                <a:cubicBezTo>
                  <a:pt x="2748581" y="97133"/>
                  <a:pt x="2758820" y="99664"/>
                  <a:pt x="2765094" y="108182"/>
                </a:cubicBezTo>
                <a:cubicBezTo>
                  <a:pt x="2771368" y="116700"/>
                  <a:pt x="2786078" y="135386"/>
                  <a:pt x="2809223" y="164238"/>
                </a:cubicBezTo>
                <a:cubicBezTo>
                  <a:pt x="2817124" y="146026"/>
                  <a:pt x="2824445" y="126154"/>
                  <a:pt x="2831185" y="104622"/>
                </a:cubicBezTo>
                <a:cubicBezTo>
                  <a:pt x="2837924" y="83090"/>
                  <a:pt x="2839681" y="71697"/>
                  <a:pt x="2836455" y="70442"/>
                </a:cubicBezTo>
                <a:cubicBezTo>
                  <a:pt x="2833228" y="69188"/>
                  <a:pt x="2821896" y="71249"/>
                  <a:pt x="2802458" y="76627"/>
                </a:cubicBezTo>
                <a:cubicBezTo>
                  <a:pt x="2783019" y="82004"/>
                  <a:pt x="2768493" y="85604"/>
                  <a:pt x="2758878" y="87425"/>
                </a:cubicBezTo>
                <a:cubicBezTo>
                  <a:pt x="2749263" y="89246"/>
                  <a:pt x="2739447" y="85406"/>
                  <a:pt x="2729430" y="75906"/>
                </a:cubicBezTo>
                <a:cubicBezTo>
                  <a:pt x="2719413" y="66406"/>
                  <a:pt x="2720679" y="62329"/>
                  <a:pt x="2733227" y="63677"/>
                </a:cubicBezTo>
                <a:cubicBezTo>
                  <a:pt x="2745774" y="65025"/>
                  <a:pt x="2764721" y="63301"/>
                  <a:pt x="2790068" y="58504"/>
                </a:cubicBezTo>
                <a:cubicBezTo>
                  <a:pt x="2815414" y="53707"/>
                  <a:pt x="2830109" y="49434"/>
                  <a:pt x="2834153" y="45684"/>
                </a:cubicBezTo>
                <a:cubicBezTo>
                  <a:pt x="2836175" y="43809"/>
                  <a:pt x="2838794" y="42820"/>
                  <a:pt x="2842010" y="42718"/>
                </a:cubicBezTo>
                <a:close/>
                <a:moveTo>
                  <a:pt x="2536164" y="40672"/>
                </a:moveTo>
                <a:cubicBezTo>
                  <a:pt x="2533547" y="40378"/>
                  <a:pt x="2525226" y="41353"/>
                  <a:pt x="2511201" y="43597"/>
                </a:cubicBezTo>
                <a:cubicBezTo>
                  <a:pt x="2497177" y="45842"/>
                  <a:pt x="2480764" y="48907"/>
                  <a:pt x="2461964" y="52793"/>
                </a:cubicBezTo>
                <a:cubicBezTo>
                  <a:pt x="2463757" y="58113"/>
                  <a:pt x="2465219" y="62415"/>
                  <a:pt x="2466352" y="65699"/>
                </a:cubicBezTo>
                <a:cubicBezTo>
                  <a:pt x="2479832" y="63075"/>
                  <a:pt x="2490756" y="60619"/>
                  <a:pt x="2499123" y="58332"/>
                </a:cubicBezTo>
                <a:cubicBezTo>
                  <a:pt x="2507491" y="56045"/>
                  <a:pt x="2514188" y="57507"/>
                  <a:pt x="2519214" y="62720"/>
                </a:cubicBezTo>
                <a:cubicBezTo>
                  <a:pt x="2524240" y="67933"/>
                  <a:pt x="2519160" y="72909"/>
                  <a:pt x="2503974" y="77648"/>
                </a:cubicBezTo>
                <a:cubicBezTo>
                  <a:pt x="2488788" y="82388"/>
                  <a:pt x="2477028" y="84313"/>
                  <a:pt x="2468697" y="83424"/>
                </a:cubicBezTo>
                <a:cubicBezTo>
                  <a:pt x="2471293" y="91010"/>
                  <a:pt x="2473228" y="96803"/>
                  <a:pt x="2474505" y="100804"/>
                </a:cubicBezTo>
                <a:cubicBezTo>
                  <a:pt x="2496646" y="97319"/>
                  <a:pt x="2515905" y="94351"/>
                  <a:pt x="2532282" y="91899"/>
                </a:cubicBezTo>
                <a:cubicBezTo>
                  <a:pt x="2534777" y="76067"/>
                  <a:pt x="2536702" y="63645"/>
                  <a:pt x="2538057" y="54632"/>
                </a:cubicBezTo>
                <a:cubicBezTo>
                  <a:pt x="2539412" y="45619"/>
                  <a:pt x="2538781" y="40966"/>
                  <a:pt x="2536164" y="40672"/>
                </a:cubicBezTo>
                <a:close/>
                <a:moveTo>
                  <a:pt x="1791900" y="36020"/>
                </a:moveTo>
                <a:cubicBezTo>
                  <a:pt x="1794605" y="35640"/>
                  <a:pt x="1798051" y="35689"/>
                  <a:pt x="1802236" y="36166"/>
                </a:cubicBezTo>
                <a:cubicBezTo>
                  <a:pt x="1818978" y="38073"/>
                  <a:pt x="1829354" y="42597"/>
                  <a:pt x="1833362" y="49739"/>
                </a:cubicBezTo>
                <a:cubicBezTo>
                  <a:pt x="1837370" y="56880"/>
                  <a:pt x="1837872" y="64054"/>
                  <a:pt x="1834867" y="71260"/>
                </a:cubicBezTo>
                <a:cubicBezTo>
                  <a:pt x="1831863" y="78466"/>
                  <a:pt x="1824880" y="78552"/>
                  <a:pt x="1813916" y="71518"/>
                </a:cubicBezTo>
                <a:cubicBezTo>
                  <a:pt x="1802953" y="64484"/>
                  <a:pt x="1794159" y="57647"/>
                  <a:pt x="1787534" y="51008"/>
                </a:cubicBezTo>
                <a:cubicBezTo>
                  <a:pt x="1782329" y="42156"/>
                  <a:pt x="1783784" y="37161"/>
                  <a:pt x="1791900" y="36020"/>
                </a:cubicBezTo>
                <a:close/>
                <a:moveTo>
                  <a:pt x="1648214" y="29589"/>
                </a:moveTo>
                <a:cubicBezTo>
                  <a:pt x="1651289" y="29392"/>
                  <a:pt x="1654837" y="29756"/>
                  <a:pt x="1658859" y="30681"/>
                </a:cubicBezTo>
                <a:cubicBezTo>
                  <a:pt x="1667478" y="31641"/>
                  <a:pt x="1675849" y="33391"/>
                  <a:pt x="1683973" y="35929"/>
                </a:cubicBezTo>
                <a:cubicBezTo>
                  <a:pt x="1692096" y="38467"/>
                  <a:pt x="1696406" y="45892"/>
                  <a:pt x="1696900" y="58203"/>
                </a:cubicBezTo>
                <a:cubicBezTo>
                  <a:pt x="1697395" y="70514"/>
                  <a:pt x="1692774" y="75017"/>
                  <a:pt x="1683037" y="71711"/>
                </a:cubicBezTo>
                <a:cubicBezTo>
                  <a:pt x="1673300" y="68406"/>
                  <a:pt x="1662699" y="61598"/>
                  <a:pt x="1651234" y="51287"/>
                </a:cubicBezTo>
                <a:cubicBezTo>
                  <a:pt x="1639769" y="40977"/>
                  <a:pt x="1636162" y="34502"/>
                  <a:pt x="1640414" y="31864"/>
                </a:cubicBezTo>
                <a:cubicBezTo>
                  <a:pt x="1642540" y="30544"/>
                  <a:pt x="1645140" y="29786"/>
                  <a:pt x="1648214" y="29589"/>
                </a:cubicBezTo>
                <a:close/>
                <a:moveTo>
                  <a:pt x="840038" y="21476"/>
                </a:moveTo>
                <a:cubicBezTo>
                  <a:pt x="841936" y="21581"/>
                  <a:pt x="844264" y="21985"/>
                  <a:pt x="847023" y="22689"/>
                </a:cubicBezTo>
                <a:cubicBezTo>
                  <a:pt x="858058" y="25507"/>
                  <a:pt x="867085" y="29322"/>
                  <a:pt x="874105" y="34133"/>
                </a:cubicBezTo>
                <a:cubicBezTo>
                  <a:pt x="881124" y="38944"/>
                  <a:pt x="882139" y="44565"/>
                  <a:pt x="877148" y="50997"/>
                </a:cubicBezTo>
                <a:cubicBezTo>
                  <a:pt x="872158" y="57429"/>
                  <a:pt x="868802" y="84829"/>
                  <a:pt x="867081" y="133199"/>
                </a:cubicBezTo>
                <a:cubicBezTo>
                  <a:pt x="875112" y="129183"/>
                  <a:pt x="884806" y="122809"/>
                  <a:pt x="896163" y="114076"/>
                </a:cubicBezTo>
                <a:cubicBezTo>
                  <a:pt x="907521" y="105343"/>
                  <a:pt x="914261" y="98639"/>
                  <a:pt x="916383" y="93964"/>
                </a:cubicBezTo>
                <a:cubicBezTo>
                  <a:pt x="918505" y="89289"/>
                  <a:pt x="919567" y="84844"/>
                  <a:pt x="919567" y="80627"/>
                </a:cubicBezTo>
                <a:cubicBezTo>
                  <a:pt x="919567" y="72482"/>
                  <a:pt x="928816" y="74009"/>
                  <a:pt x="947315" y="85209"/>
                </a:cubicBezTo>
                <a:cubicBezTo>
                  <a:pt x="965814" y="96409"/>
                  <a:pt x="969492" y="104694"/>
                  <a:pt x="958350" y="110064"/>
                </a:cubicBezTo>
                <a:cubicBezTo>
                  <a:pt x="947207" y="115435"/>
                  <a:pt x="933405" y="121784"/>
                  <a:pt x="916942" y="129112"/>
                </a:cubicBezTo>
                <a:cubicBezTo>
                  <a:pt x="900480" y="136440"/>
                  <a:pt x="883314" y="144606"/>
                  <a:pt x="865447" y="153612"/>
                </a:cubicBezTo>
                <a:cubicBezTo>
                  <a:pt x="862019" y="192976"/>
                  <a:pt x="863249" y="218537"/>
                  <a:pt x="869136" y="230296"/>
                </a:cubicBezTo>
                <a:cubicBezTo>
                  <a:pt x="875022" y="242055"/>
                  <a:pt x="887559" y="247730"/>
                  <a:pt x="906746" y="247322"/>
                </a:cubicBezTo>
                <a:cubicBezTo>
                  <a:pt x="925934" y="246913"/>
                  <a:pt x="939428" y="244454"/>
                  <a:pt x="947229" y="239944"/>
                </a:cubicBezTo>
                <a:cubicBezTo>
                  <a:pt x="955030" y="235434"/>
                  <a:pt x="959791" y="228672"/>
                  <a:pt x="961512" y="219659"/>
                </a:cubicBezTo>
                <a:cubicBezTo>
                  <a:pt x="963233" y="210647"/>
                  <a:pt x="964946" y="200056"/>
                  <a:pt x="966653" y="187889"/>
                </a:cubicBezTo>
                <a:cubicBezTo>
                  <a:pt x="968359" y="175721"/>
                  <a:pt x="971959" y="179213"/>
                  <a:pt x="977451" y="198364"/>
                </a:cubicBezTo>
                <a:cubicBezTo>
                  <a:pt x="982943" y="217516"/>
                  <a:pt x="988192" y="231053"/>
                  <a:pt x="993196" y="238976"/>
                </a:cubicBezTo>
                <a:cubicBezTo>
                  <a:pt x="998201" y="246899"/>
                  <a:pt x="994394" y="254883"/>
                  <a:pt x="981774" y="262927"/>
                </a:cubicBezTo>
                <a:cubicBezTo>
                  <a:pt x="969155" y="270972"/>
                  <a:pt x="953553" y="275909"/>
                  <a:pt x="934968" y="277737"/>
                </a:cubicBezTo>
                <a:cubicBezTo>
                  <a:pt x="916383" y="279566"/>
                  <a:pt x="899282" y="278601"/>
                  <a:pt x="883666" y="274844"/>
                </a:cubicBezTo>
                <a:cubicBezTo>
                  <a:pt x="868049" y="271087"/>
                  <a:pt x="857316" y="264085"/>
                  <a:pt x="851465" y="253839"/>
                </a:cubicBezTo>
                <a:cubicBezTo>
                  <a:pt x="845614" y="243593"/>
                  <a:pt x="842226" y="231544"/>
                  <a:pt x="841301" y="217691"/>
                </a:cubicBezTo>
                <a:cubicBezTo>
                  <a:pt x="840376" y="203839"/>
                  <a:pt x="840140" y="186308"/>
                  <a:pt x="840591" y="165099"/>
                </a:cubicBezTo>
                <a:cubicBezTo>
                  <a:pt x="841043" y="143889"/>
                  <a:pt x="841269" y="120235"/>
                  <a:pt x="841269" y="94136"/>
                </a:cubicBezTo>
                <a:cubicBezTo>
                  <a:pt x="841269" y="67607"/>
                  <a:pt x="840839" y="51753"/>
                  <a:pt x="839978" y="46577"/>
                </a:cubicBezTo>
                <a:cubicBezTo>
                  <a:pt x="839118" y="41400"/>
                  <a:pt x="837318" y="35420"/>
                  <a:pt x="834579" y="28637"/>
                </a:cubicBezTo>
                <a:cubicBezTo>
                  <a:pt x="832525" y="23550"/>
                  <a:pt x="834345" y="21163"/>
                  <a:pt x="840038" y="21476"/>
                </a:cubicBezTo>
                <a:close/>
                <a:moveTo>
                  <a:pt x="125663" y="21476"/>
                </a:moveTo>
                <a:cubicBezTo>
                  <a:pt x="127561" y="21581"/>
                  <a:pt x="129889" y="21985"/>
                  <a:pt x="132648" y="22689"/>
                </a:cubicBezTo>
                <a:cubicBezTo>
                  <a:pt x="143683" y="25507"/>
                  <a:pt x="152710" y="29322"/>
                  <a:pt x="159730" y="34133"/>
                </a:cubicBezTo>
                <a:cubicBezTo>
                  <a:pt x="166749" y="38944"/>
                  <a:pt x="167764" y="44565"/>
                  <a:pt x="162773" y="50997"/>
                </a:cubicBezTo>
                <a:cubicBezTo>
                  <a:pt x="157783" y="57429"/>
                  <a:pt x="154427" y="84829"/>
                  <a:pt x="152706" y="133199"/>
                </a:cubicBezTo>
                <a:cubicBezTo>
                  <a:pt x="160737" y="129183"/>
                  <a:pt x="170431" y="122809"/>
                  <a:pt x="181789" y="114076"/>
                </a:cubicBezTo>
                <a:cubicBezTo>
                  <a:pt x="193146" y="105343"/>
                  <a:pt x="199886" y="98639"/>
                  <a:pt x="202008" y="93964"/>
                </a:cubicBezTo>
                <a:cubicBezTo>
                  <a:pt x="204131" y="89289"/>
                  <a:pt x="205192" y="84844"/>
                  <a:pt x="205192" y="80627"/>
                </a:cubicBezTo>
                <a:cubicBezTo>
                  <a:pt x="205192" y="72482"/>
                  <a:pt x="214441" y="74009"/>
                  <a:pt x="232940" y="85209"/>
                </a:cubicBezTo>
                <a:cubicBezTo>
                  <a:pt x="251439" y="96409"/>
                  <a:pt x="255117" y="104694"/>
                  <a:pt x="243975" y="110064"/>
                </a:cubicBezTo>
                <a:cubicBezTo>
                  <a:pt x="232832" y="115435"/>
                  <a:pt x="219030" y="121784"/>
                  <a:pt x="202567" y="129112"/>
                </a:cubicBezTo>
                <a:cubicBezTo>
                  <a:pt x="186105" y="136440"/>
                  <a:pt x="168940" y="144606"/>
                  <a:pt x="151072" y="153612"/>
                </a:cubicBezTo>
                <a:cubicBezTo>
                  <a:pt x="147644" y="192976"/>
                  <a:pt x="148874" y="218537"/>
                  <a:pt x="154761" y="230296"/>
                </a:cubicBezTo>
                <a:cubicBezTo>
                  <a:pt x="160647" y="242055"/>
                  <a:pt x="173184" y="247730"/>
                  <a:pt x="192372" y="247322"/>
                </a:cubicBezTo>
                <a:cubicBezTo>
                  <a:pt x="211559" y="246913"/>
                  <a:pt x="225053" y="244454"/>
                  <a:pt x="232854" y="239944"/>
                </a:cubicBezTo>
                <a:cubicBezTo>
                  <a:pt x="240655" y="235434"/>
                  <a:pt x="245416" y="228672"/>
                  <a:pt x="247137" y="219659"/>
                </a:cubicBezTo>
                <a:cubicBezTo>
                  <a:pt x="248857" y="210647"/>
                  <a:pt x="250571" y="200056"/>
                  <a:pt x="252278" y="187889"/>
                </a:cubicBezTo>
                <a:cubicBezTo>
                  <a:pt x="253984" y="175721"/>
                  <a:pt x="257583" y="179213"/>
                  <a:pt x="263076" y="198364"/>
                </a:cubicBezTo>
                <a:cubicBezTo>
                  <a:pt x="268568" y="217516"/>
                  <a:pt x="273817" y="231053"/>
                  <a:pt x="278821" y="238976"/>
                </a:cubicBezTo>
                <a:cubicBezTo>
                  <a:pt x="283826" y="246899"/>
                  <a:pt x="280019" y="254883"/>
                  <a:pt x="267399" y="262927"/>
                </a:cubicBezTo>
                <a:cubicBezTo>
                  <a:pt x="254780" y="270972"/>
                  <a:pt x="239178" y="275909"/>
                  <a:pt x="220593" y="277737"/>
                </a:cubicBezTo>
                <a:cubicBezTo>
                  <a:pt x="202008" y="279566"/>
                  <a:pt x="184907" y="278601"/>
                  <a:pt x="169291" y="274844"/>
                </a:cubicBezTo>
                <a:cubicBezTo>
                  <a:pt x="153674" y="271087"/>
                  <a:pt x="142941" y="264085"/>
                  <a:pt x="137090" y="253839"/>
                </a:cubicBezTo>
                <a:cubicBezTo>
                  <a:pt x="131239" y="243593"/>
                  <a:pt x="127851" y="231544"/>
                  <a:pt x="126926" y="217691"/>
                </a:cubicBezTo>
                <a:cubicBezTo>
                  <a:pt x="126001" y="203839"/>
                  <a:pt x="125765" y="186308"/>
                  <a:pt x="126216" y="165099"/>
                </a:cubicBezTo>
                <a:cubicBezTo>
                  <a:pt x="126668" y="143889"/>
                  <a:pt x="126894" y="120235"/>
                  <a:pt x="126894" y="94136"/>
                </a:cubicBezTo>
                <a:cubicBezTo>
                  <a:pt x="126894" y="67607"/>
                  <a:pt x="126464" y="51753"/>
                  <a:pt x="125603" y="46577"/>
                </a:cubicBezTo>
                <a:cubicBezTo>
                  <a:pt x="124743" y="41400"/>
                  <a:pt x="122943" y="35420"/>
                  <a:pt x="120204" y="28637"/>
                </a:cubicBezTo>
                <a:cubicBezTo>
                  <a:pt x="118150" y="23550"/>
                  <a:pt x="119970" y="21163"/>
                  <a:pt x="125663" y="21476"/>
                </a:cubicBezTo>
                <a:close/>
                <a:moveTo>
                  <a:pt x="2386463" y="18836"/>
                </a:moveTo>
                <a:cubicBezTo>
                  <a:pt x="2390220" y="19397"/>
                  <a:pt x="2395705" y="22335"/>
                  <a:pt x="2402918" y="27648"/>
                </a:cubicBezTo>
                <a:cubicBezTo>
                  <a:pt x="2413487" y="39751"/>
                  <a:pt x="2415531" y="47476"/>
                  <a:pt x="2409049" y="50825"/>
                </a:cubicBezTo>
                <a:cubicBezTo>
                  <a:pt x="2402567" y="54173"/>
                  <a:pt x="2395530" y="59415"/>
                  <a:pt x="2387937" y="66549"/>
                </a:cubicBezTo>
                <a:cubicBezTo>
                  <a:pt x="2380343" y="73683"/>
                  <a:pt x="2371790" y="81101"/>
                  <a:pt x="2362275" y="88801"/>
                </a:cubicBezTo>
                <a:cubicBezTo>
                  <a:pt x="2352760" y="96502"/>
                  <a:pt x="2342672" y="102253"/>
                  <a:pt x="2332010" y="106053"/>
                </a:cubicBezTo>
                <a:cubicBezTo>
                  <a:pt x="2321348" y="109853"/>
                  <a:pt x="2320857" y="106777"/>
                  <a:pt x="2330536" y="96825"/>
                </a:cubicBezTo>
                <a:cubicBezTo>
                  <a:pt x="2340216" y="86873"/>
                  <a:pt x="2350792" y="74389"/>
                  <a:pt x="2362264" y="59375"/>
                </a:cubicBezTo>
                <a:cubicBezTo>
                  <a:pt x="2373736" y="44361"/>
                  <a:pt x="2379773" y="32663"/>
                  <a:pt x="2380376" y="24281"/>
                </a:cubicBezTo>
                <a:cubicBezTo>
                  <a:pt x="2380677" y="20090"/>
                  <a:pt x="2382706" y="18275"/>
                  <a:pt x="2386463" y="18836"/>
                </a:cubicBezTo>
                <a:close/>
                <a:moveTo>
                  <a:pt x="2542324" y="18067"/>
                </a:moveTo>
                <a:cubicBezTo>
                  <a:pt x="2545588" y="18202"/>
                  <a:pt x="2549239" y="19101"/>
                  <a:pt x="2553276" y="20764"/>
                </a:cubicBezTo>
                <a:cubicBezTo>
                  <a:pt x="2561349" y="24091"/>
                  <a:pt x="2568845" y="28146"/>
                  <a:pt x="2575765" y="32928"/>
                </a:cubicBezTo>
                <a:cubicBezTo>
                  <a:pt x="2582684" y="37711"/>
                  <a:pt x="2583558" y="43200"/>
                  <a:pt x="2578389" y="49395"/>
                </a:cubicBezTo>
                <a:cubicBezTo>
                  <a:pt x="2573219" y="55589"/>
                  <a:pt x="2568419" y="64233"/>
                  <a:pt x="2563988" y="75325"/>
                </a:cubicBezTo>
                <a:cubicBezTo>
                  <a:pt x="2559557" y="86417"/>
                  <a:pt x="2554799" y="96387"/>
                  <a:pt x="2549716" y="105235"/>
                </a:cubicBezTo>
                <a:cubicBezTo>
                  <a:pt x="2544632" y="114083"/>
                  <a:pt x="2538964" y="115359"/>
                  <a:pt x="2532712" y="109064"/>
                </a:cubicBezTo>
                <a:cubicBezTo>
                  <a:pt x="2525728" y="109925"/>
                  <a:pt x="2506691" y="112950"/>
                  <a:pt x="2475602" y="118141"/>
                </a:cubicBezTo>
                <a:cubicBezTo>
                  <a:pt x="2470052" y="127391"/>
                  <a:pt x="2464710" y="126893"/>
                  <a:pt x="2459577" y="116647"/>
                </a:cubicBezTo>
                <a:cubicBezTo>
                  <a:pt x="2454443" y="106400"/>
                  <a:pt x="2448893" y="93483"/>
                  <a:pt x="2442928" y="77896"/>
                </a:cubicBezTo>
                <a:cubicBezTo>
                  <a:pt x="2436962" y="62308"/>
                  <a:pt x="2431642" y="50986"/>
                  <a:pt x="2426967" y="43931"/>
                </a:cubicBezTo>
                <a:cubicBezTo>
                  <a:pt x="2422292" y="36876"/>
                  <a:pt x="2423583" y="33348"/>
                  <a:pt x="2430839" y="33348"/>
                </a:cubicBezTo>
                <a:cubicBezTo>
                  <a:pt x="2435456" y="33348"/>
                  <a:pt x="2444419" y="33785"/>
                  <a:pt x="2457727" y="34660"/>
                </a:cubicBezTo>
                <a:cubicBezTo>
                  <a:pt x="2486880" y="31132"/>
                  <a:pt x="2505583" y="28497"/>
                  <a:pt x="2513836" y="26755"/>
                </a:cubicBezTo>
                <a:cubicBezTo>
                  <a:pt x="2522089" y="25013"/>
                  <a:pt x="2528707" y="22747"/>
                  <a:pt x="2533690" y="19958"/>
                </a:cubicBezTo>
                <a:cubicBezTo>
                  <a:pt x="2536182" y="18563"/>
                  <a:pt x="2539060" y="17933"/>
                  <a:pt x="2542324" y="18067"/>
                </a:cubicBezTo>
                <a:close/>
                <a:moveTo>
                  <a:pt x="3783182" y="15584"/>
                </a:moveTo>
                <a:cubicBezTo>
                  <a:pt x="3784856" y="15501"/>
                  <a:pt x="3787090" y="15876"/>
                  <a:pt x="3789885" y="16710"/>
                </a:cubicBezTo>
                <a:cubicBezTo>
                  <a:pt x="3801063" y="20044"/>
                  <a:pt x="3809638" y="24306"/>
                  <a:pt x="3815611" y="29497"/>
                </a:cubicBezTo>
                <a:cubicBezTo>
                  <a:pt x="3821584" y="34689"/>
                  <a:pt x="3823427" y="39328"/>
                  <a:pt x="3821139" y="43415"/>
                </a:cubicBezTo>
                <a:cubicBezTo>
                  <a:pt x="3818852" y="47502"/>
                  <a:pt x="3817293" y="64387"/>
                  <a:pt x="3816461" y="94071"/>
                </a:cubicBezTo>
                <a:cubicBezTo>
                  <a:pt x="3822355" y="94071"/>
                  <a:pt x="3830127" y="95602"/>
                  <a:pt x="3839778" y="98664"/>
                </a:cubicBezTo>
                <a:cubicBezTo>
                  <a:pt x="3849429" y="101726"/>
                  <a:pt x="3853968" y="108498"/>
                  <a:pt x="3853394" y="118980"/>
                </a:cubicBezTo>
                <a:cubicBezTo>
                  <a:pt x="3852820" y="129463"/>
                  <a:pt x="3848389" y="133041"/>
                  <a:pt x="3840101" y="129714"/>
                </a:cubicBezTo>
                <a:cubicBezTo>
                  <a:pt x="3831812" y="126387"/>
                  <a:pt x="3823932" y="119956"/>
                  <a:pt x="3816461" y="110419"/>
                </a:cubicBezTo>
                <a:cubicBezTo>
                  <a:pt x="3816461" y="198669"/>
                  <a:pt x="3814543" y="254474"/>
                  <a:pt x="3810707" y="277834"/>
                </a:cubicBezTo>
                <a:cubicBezTo>
                  <a:pt x="3806871" y="301194"/>
                  <a:pt x="3800547" y="304833"/>
                  <a:pt x="3791735" y="288751"/>
                </a:cubicBezTo>
                <a:cubicBezTo>
                  <a:pt x="3782923" y="272668"/>
                  <a:pt x="3780320" y="259310"/>
                  <a:pt x="3783926" y="248677"/>
                </a:cubicBezTo>
                <a:cubicBezTo>
                  <a:pt x="3787533" y="238044"/>
                  <a:pt x="3790233" y="217014"/>
                  <a:pt x="3792025" y="185587"/>
                </a:cubicBezTo>
                <a:cubicBezTo>
                  <a:pt x="3793818" y="154161"/>
                  <a:pt x="3794492" y="122988"/>
                  <a:pt x="3794047" y="92071"/>
                </a:cubicBezTo>
                <a:cubicBezTo>
                  <a:pt x="3793602" y="61153"/>
                  <a:pt x="3790003" y="40030"/>
                  <a:pt x="3783249" y="28702"/>
                </a:cubicBezTo>
                <a:cubicBezTo>
                  <a:pt x="3778183" y="20205"/>
                  <a:pt x="3778161" y="15832"/>
                  <a:pt x="3783182" y="15584"/>
                </a:cubicBezTo>
                <a:close/>
                <a:moveTo>
                  <a:pt x="3896037" y="15515"/>
                </a:moveTo>
                <a:cubicBezTo>
                  <a:pt x="3897481" y="15311"/>
                  <a:pt x="3899352" y="15448"/>
                  <a:pt x="3901652" y="15924"/>
                </a:cubicBezTo>
                <a:cubicBezTo>
                  <a:pt x="3910852" y="17832"/>
                  <a:pt x="3919201" y="20883"/>
                  <a:pt x="3926701" y="25077"/>
                </a:cubicBezTo>
                <a:cubicBezTo>
                  <a:pt x="3934201" y="29272"/>
                  <a:pt x="3936352" y="34409"/>
                  <a:pt x="3933154" y="40489"/>
                </a:cubicBezTo>
                <a:cubicBezTo>
                  <a:pt x="3929956" y="46570"/>
                  <a:pt x="3927052" y="63971"/>
                  <a:pt x="3924442" y="92695"/>
                </a:cubicBezTo>
                <a:cubicBezTo>
                  <a:pt x="3936359" y="91117"/>
                  <a:pt x="3944780" y="88023"/>
                  <a:pt x="3949706" y="83413"/>
                </a:cubicBezTo>
                <a:cubicBezTo>
                  <a:pt x="3954632" y="78803"/>
                  <a:pt x="3960831" y="78182"/>
                  <a:pt x="3968302" y="81552"/>
                </a:cubicBezTo>
                <a:cubicBezTo>
                  <a:pt x="3975773" y="84922"/>
                  <a:pt x="3982707" y="89034"/>
                  <a:pt x="3989102" y="93889"/>
                </a:cubicBezTo>
                <a:cubicBezTo>
                  <a:pt x="3995498" y="98743"/>
                  <a:pt x="3995251" y="104418"/>
                  <a:pt x="3988360" y="110914"/>
                </a:cubicBezTo>
                <a:cubicBezTo>
                  <a:pt x="3981470" y="117410"/>
                  <a:pt x="3975465" y="131585"/>
                  <a:pt x="3970345" y="153440"/>
                </a:cubicBezTo>
                <a:cubicBezTo>
                  <a:pt x="3981474" y="151719"/>
                  <a:pt x="3992125" y="149715"/>
                  <a:pt x="4002299" y="147428"/>
                </a:cubicBezTo>
                <a:cubicBezTo>
                  <a:pt x="4012473" y="145141"/>
                  <a:pt x="4021838" y="148467"/>
                  <a:pt x="4030392" y="157409"/>
                </a:cubicBezTo>
                <a:cubicBezTo>
                  <a:pt x="4038945" y="166350"/>
                  <a:pt x="4036067" y="171100"/>
                  <a:pt x="4021755" y="171659"/>
                </a:cubicBezTo>
                <a:cubicBezTo>
                  <a:pt x="4007444" y="172218"/>
                  <a:pt x="3992512" y="173165"/>
                  <a:pt x="3976960" y="174499"/>
                </a:cubicBezTo>
                <a:cubicBezTo>
                  <a:pt x="3961408" y="175832"/>
                  <a:pt x="3943458" y="178005"/>
                  <a:pt x="3923109" y="181016"/>
                </a:cubicBezTo>
                <a:cubicBezTo>
                  <a:pt x="3936273" y="199673"/>
                  <a:pt x="3950807" y="217616"/>
                  <a:pt x="3966710" y="234846"/>
                </a:cubicBezTo>
                <a:cubicBezTo>
                  <a:pt x="3982614" y="252075"/>
                  <a:pt x="4001367" y="264318"/>
                  <a:pt x="4022970" y="271575"/>
                </a:cubicBezTo>
                <a:cubicBezTo>
                  <a:pt x="4044574" y="278831"/>
                  <a:pt x="4047066" y="283703"/>
                  <a:pt x="4030445" y="286191"/>
                </a:cubicBezTo>
                <a:cubicBezTo>
                  <a:pt x="4013825" y="288679"/>
                  <a:pt x="3998305" y="289450"/>
                  <a:pt x="3983886" y="288503"/>
                </a:cubicBezTo>
                <a:cubicBezTo>
                  <a:pt x="3969467" y="287557"/>
                  <a:pt x="3957805" y="278644"/>
                  <a:pt x="3948900" y="261766"/>
                </a:cubicBezTo>
                <a:cubicBezTo>
                  <a:pt x="3939994" y="244887"/>
                  <a:pt x="3928214" y="219634"/>
                  <a:pt x="3913558" y="186007"/>
                </a:cubicBezTo>
                <a:cubicBezTo>
                  <a:pt x="3907048" y="217053"/>
                  <a:pt x="3896554" y="239582"/>
                  <a:pt x="3882078" y="253592"/>
                </a:cubicBezTo>
                <a:cubicBezTo>
                  <a:pt x="3867601" y="267602"/>
                  <a:pt x="3851895" y="277160"/>
                  <a:pt x="3834960" y="282265"/>
                </a:cubicBezTo>
                <a:cubicBezTo>
                  <a:pt x="3818024" y="287370"/>
                  <a:pt x="3816446" y="284682"/>
                  <a:pt x="3830227" y="274199"/>
                </a:cubicBezTo>
                <a:cubicBezTo>
                  <a:pt x="3844008" y="263716"/>
                  <a:pt x="3856398" y="251434"/>
                  <a:pt x="3867397" y="237352"/>
                </a:cubicBezTo>
                <a:cubicBezTo>
                  <a:pt x="3878396" y="223270"/>
                  <a:pt x="3886111" y="206155"/>
                  <a:pt x="3890542" y="186007"/>
                </a:cubicBezTo>
                <a:cubicBezTo>
                  <a:pt x="3879500" y="187756"/>
                  <a:pt x="3868706" y="189767"/>
                  <a:pt x="3858158" y="192040"/>
                </a:cubicBezTo>
                <a:cubicBezTo>
                  <a:pt x="3847611" y="194313"/>
                  <a:pt x="3838226" y="191147"/>
                  <a:pt x="3830001" y="182543"/>
                </a:cubicBezTo>
                <a:cubicBezTo>
                  <a:pt x="3821778" y="173939"/>
                  <a:pt x="3822989" y="170092"/>
                  <a:pt x="3833637" y="171003"/>
                </a:cubicBezTo>
                <a:cubicBezTo>
                  <a:pt x="3844284" y="171914"/>
                  <a:pt x="3864300" y="169852"/>
                  <a:pt x="3893683" y="164819"/>
                </a:cubicBezTo>
                <a:cubicBezTo>
                  <a:pt x="3897010" y="150708"/>
                  <a:pt x="3899111" y="135271"/>
                  <a:pt x="3899985" y="118507"/>
                </a:cubicBezTo>
                <a:lnTo>
                  <a:pt x="3880475" y="122551"/>
                </a:lnTo>
                <a:cubicBezTo>
                  <a:pt x="3873994" y="123455"/>
                  <a:pt x="3867304" y="120827"/>
                  <a:pt x="3860406" y="114668"/>
                </a:cubicBezTo>
                <a:cubicBezTo>
                  <a:pt x="3853509" y="108508"/>
                  <a:pt x="3855086" y="105128"/>
                  <a:pt x="3865139" y="104525"/>
                </a:cubicBezTo>
                <a:cubicBezTo>
                  <a:pt x="3875191" y="103923"/>
                  <a:pt x="3886821" y="102073"/>
                  <a:pt x="3900028" y="98976"/>
                </a:cubicBezTo>
                <a:cubicBezTo>
                  <a:pt x="3900903" y="59669"/>
                  <a:pt x="3899093" y="35524"/>
                  <a:pt x="3894597" y="26540"/>
                </a:cubicBezTo>
                <a:cubicBezTo>
                  <a:pt x="3891225" y="19802"/>
                  <a:pt x="3891705" y="16127"/>
                  <a:pt x="3896037" y="15515"/>
                </a:cubicBezTo>
                <a:close/>
                <a:moveTo>
                  <a:pt x="2035840" y="11023"/>
                </a:moveTo>
                <a:cubicBezTo>
                  <a:pt x="2037664" y="10394"/>
                  <a:pt x="2040627" y="10432"/>
                  <a:pt x="2044729" y="11138"/>
                </a:cubicBezTo>
                <a:cubicBezTo>
                  <a:pt x="2052932" y="12551"/>
                  <a:pt x="2059707" y="14734"/>
                  <a:pt x="2065056" y="17688"/>
                </a:cubicBezTo>
                <a:cubicBezTo>
                  <a:pt x="2070405" y="20642"/>
                  <a:pt x="2071850" y="23926"/>
                  <a:pt x="2069391" y="27540"/>
                </a:cubicBezTo>
                <a:cubicBezTo>
                  <a:pt x="2066931" y="31154"/>
                  <a:pt x="2064117" y="34889"/>
                  <a:pt x="2060947" y="38747"/>
                </a:cubicBezTo>
                <a:cubicBezTo>
                  <a:pt x="2063873" y="38747"/>
                  <a:pt x="2070882" y="36718"/>
                  <a:pt x="2081974" y="32659"/>
                </a:cubicBezTo>
                <a:cubicBezTo>
                  <a:pt x="2093066" y="28601"/>
                  <a:pt x="2101333" y="29885"/>
                  <a:pt x="2106775" y="36510"/>
                </a:cubicBezTo>
                <a:cubicBezTo>
                  <a:pt x="2112217" y="43135"/>
                  <a:pt x="2110583" y="47874"/>
                  <a:pt x="2101871" y="50728"/>
                </a:cubicBezTo>
                <a:cubicBezTo>
                  <a:pt x="2093159" y="53582"/>
                  <a:pt x="2084075" y="55468"/>
                  <a:pt x="2074617" y="56385"/>
                </a:cubicBezTo>
                <a:cubicBezTo>
                  <a:pt x="2065160" y="57303"/>
                  <a:pt x="2058008" y="56866"/>
                  <a:pt x="2053161" y="55073"/>
                </a:cubicBezTo>
                <a:cubicBezTo>
                  <a:pt x="2043180" y="70503"/>
                  <a:pt x="2029582" y="83133"/>
                  <a:pt x="2012366" y="92964"/>
                </a:cubicBezTo>
                <a:cubicBezTo>
                  <a:pt x="1995151" y="102794"/>
                  <a:pt x="1990440" y="102783"/>
                  <a:pt x="1998234" y="92931"/>
                </a:cubicBezTo>
                <a:cubicBezTo>
                  <a:pt x="2006028" y="83080"/>
                  <a:pt x="2012366" y="74601"/>
                  <a:pt x="2017249" y="67495"/>
                </a:cubicBezTo>
                <a:cubicBezTo>
                  <a:pt x="2022132" y="60390"/>
                  <a:pt x="2026334" y="53101"/>
                  <a:pt x="2029855" y="45630"/>
                </a:cubicBezTo>
                <a:cubicBezTo>
                  <a:pt x="2033375" y="38159"/>
                  <a:pt x="2035135" y="32279"/>
                  <a:pt x="2035135" y="27992"/>
                </a:cubicBezTo>
                <a:cubicBezTo>
                  <a:pt x="2035135" y="23202"/>
                  <a:pt x="2034683" y="18843"/>
                  <a:pt x="2033780" y="14913"/>
                </a:cubicBezTo>
                <a:cubicBezTo>
                  <a:pt x="2033328" y="12949"/>
                  <a:pt x="2034015" y="11652"/>
                  <a:pt x="2035840" y="11023"/>
                </a:cubicBezTo>
                <a:close/>
                <a:moveTo>
                  <a:pt x="1427339" y="4704"/>
                </a:moveTo>
                <a:cubicBezTo>
                  <a:pt x="1430024" y="4351"/>
                  <a:pt x="1433510" y="5263"/>
                  <a:pt x="1437798" y="7439"/>
                </a:cubicBezTo>
                <a:cubicBezTo>
                  <a:pt x="1446373" y="11791"/>
                  <a:pt x="1453558" y="17287"/>
                  <a:pt x="1459351" y="23926"/>
                </a:cubicBezTo>
                <a:cubicBezTo>
                  <a:pt x="1465145" y="30566"/>
                  <a:pt x="1463642" y="34488"/>
                  <a:pt x="1454845" y="35692"/>
                </a:cubicBezTo>
                <a:cubicBezTo>
                  <a:pt x="1446047" y="36897"/>
                  <a:pt x="1436744" y="39059"/>
                  <a:pt x="1426935" y="42178"/>
                </a:cubicBezTo>
                <a:cubicBezTo>
                  <a:pt x="1417127" y="45297"/>
                  <a:pt x="1404285" y="48061"/>
                  <a:pt x="1388410" y="50470"/>
                </a:cubicBezTo>
                <a:cubicBezTo>
                  <a:pt x="1399208" y="54973"/>
                  <a:pt x="1403170" y="59662"/>
                  <a:pt x="1400295" y="64538"/>
                </a:cubicBezTo>
                <a:cubicBezTo>
                  <a:pt x="1397419" y="69413"/>
                  <a:pt x="1394354" y="74303"/>
                  <a:pt x="1391099" y="79208"/>
                </a:cubicBezTo>
                <a:cubicBezTo>
                  <a:pt x="1408279" y="76612"/>
                  <a:pt x="1422640" y="73490"/>
                  <a:pt x="1434184" y="69840"/>
                </a:cubicBezTo>
                <a:cubicBezTo>
                  <a:pt x="1445728" y="66190"/>
                  <a:pt x="1455157" y="67965"/>
                  <a:pt x="1462470" y="75164"/>
                </a:cubicBezTo>
                <a:cubicBezTo>
                  <a:pt x="1469784" y="82363"/>
                  <a:pt x="1467461" y="87113"/>
                  <a:pt x="1455501" y="89414"/>
                </a:cubicBezTo>
                <a:cubicBezTo>
                  <a:pt x="1443541" y="91716"/>
                  <a:pt x="1434016" y="93530"/>
                  <a:pt x="1426924" y="94857"/>
                </a:cubicBezTo>
                <a:cubicBezTo>
                  <a:pt x="1419833" y="96183"/>
                  <a:pt x="1406185" y="98108"/>
                  <a:pt x="1385979" y="100632"/>
                </a:cubicBezTo>
                <a:cubicBezTo>
                  <a:pt x="1382825" y="110097"/>
                  <a:pt x="1378687" y="117804"/>
                  <a:pt x="1373568" y="123756"/>
                </a:cubicBezTo>
                <a:lnTo>
                  <a:pt x="1416029" y="118421"/>
                </a:lnTo>
                <a:cubicBezTo>
                  <a:pt x="1428118" y="116686"/>
                  <a:pt x="1444437" y="113994"/>
                  <a:pt x="1464987" y="110344"/>
                </a:cubicBezTo>
                <a:cubicBezTo>
                  <a:pt x="1485536" y="106694"/>
                  <a:pt x="1499575" y="104870"/>
                  <a:pt x="1507104" y="104870"/>
                </a:cubicBezTo>
                <a:cubicBezTo>
                  <a:pt x="1516597" y="104870"/>
                  <a:pt x="1524384" y="108623"/>
                  <a:pt x="1530464" y="116130"/>
                </a:cubicBezTo>
                <a:cubicBezTo>
                  <a:pt x="1536545" y="123637"/>
                  <a:pt x="1532436" y="127936"/>
                  <a:pt x="1518139" y="129026"/>
                </a:cubicBezTo>
                <a:cubicBezTo>
                  <a:pt x="1503842" y="130116"/>
                  <a:pt x="1485006" y="131786"/>
                  <a:pt x="1461631" y="134038"/>
                </a:cubicBezTo>
                <a:cubicBezTo>
                  <a:pt x="1438257" y="136289"/>
                  <a:pt x="1407131" y="139573"/>
                  <a:pt x="1368255" y="143889"/>
                </a:cubicBezTo>
                <a:cubicBezTo>
                  <a:pt x="1365200" y="151504"/>
                  <a:pt x="1361572" y="158258"/>
                  <a:pt x="1357371" y="164152"/>
                </a:cubicBezTo>
                <a:cubicBezTo>
                  <a:pt x="1359077" y="164338"/>
                  <a:pt x="1361131" y="164625"/>
                  <a:pt x="1363533" y="165012"/>
                </a:cubicBezTo>
                <a:cubicBezTo>
                  <a:pt x="1365935" y="165400"/>
                  <a:pt x="1376805" y="164299"/>
                  <a:pt x="1396143" y="161711"/>
                </a:cubicBezTo>
                <a:cubicBezTo>
                  <a:pt x="1415481" y="159122"/>
                  <a:pt x="1427168" y="155971"/>
                  <a:pt x="1431205" y="152257"/>
                </a:cubicBezTo>
                <a:cubicBezTo>
                  <a:pt x="1435242" y="148543"/>
                  <a:pt x="1444416" y="149952"/>
                  <a:pt x="1458727" y="156484"/>
                </a:cubicBezTo>
                <a:cubicBezTo>
                  <a:pt x="1473039" y="163016"/>
                  <a:pt x="1478169" y="169315"/>
                  <a:pt x="1474118" y="175380"/>
                </a:cubicBezTo>
                <a:cubicBezTo>
                  <a:pt x="1470067" y="181446"/>
                  <a:pt x="1469167" y="194682"/>
                  <a:pt x="1471418" y="215088"/>
                </a:cubicBezTo>
                <a:cubicBezTo>
                  <a:pt x="1473670" y="235495"/>
                  <a:pt x="1474796" y="250968"/>
                  <a:pt x="1474796" y="261508"/>
                </a:cubicBezTo>
                <a:cubicBezTo>
                  <a:pt x="1474796" y="271718"/>
                  <a:pt x="1473602" y="281125"/>
                  <a:pt x="1471214" y="289729"/>
                </a:cubicBezTo>
                <a:cubicBezTo>
                  <a:pt x="1468827" y="298333"/>
                  <a:pt x="1464596" y="305694"/>
                  <a:pt x="1458523" y="311810"/>
                </a:cubicBezTo>
                <a:cubicBezTo>
                  <a:pt x="1452450" y="317926"/>
                  <a:pt x="1447438" y="317341"/>
                  <a:pt x="1443487" y="310057"/>
                </a:cubicBezTo>
                <a:cubicBezTo>
                  <a:pt x="1439537" y="302772"/>
                  <a:pt x="1435123" y="294261"/>
                  <a:pt x="1430248" y="284524"/>
                </a:cubicBezTo>
                <a:cubicBezTo>
                  <a:pt x="1412538" y="284524"/>
                  <a:pt x="1391120" y="286194"/>
                  <a:pt x="1365996" y="289536"/>
                </a:cubicBezTo>
                <a:cubicBezTo>
                  <a:pt x="1360131" y="307791"/>
                  <a:pt x="1353825" y="311390"/>
                  <a:pt x="1347078" y="300334"/>
                </a:cubicBezTo>
                <a:cubicBezTo>
                  <a:pt x="1340331" y="289278"/>
                  <a:pt x="1338305" y="278655"/>
                  <a:pt x="1341001" y="268466"/>
                </a:cubicBezTo>
                <a:cubicBezTo>
                  <a:pt x="1343697" y="258278"/>
                  <a:pt x="1345271" y="242098"/>
                  <a:pt x="1345723" y="219928"/>
                </a:cubicBezTo>
                <a:cubicBezTo>
                  <a:pt x="1346175" y="197758"/>
                  <a:pt x="1346487" y="185096"/>
                  <a:pt x="1346659" y="181941"/>
                </a:cubicBezTo>
                <a:cubicBezTo>
                  <a:pt x="1331530" y="209833"/>
                  <a:pt x="1315716" y="231340"/>
                  <a:pt x="1299218" y="246461"/>
                </a:cubicBezTo>
                <a:cubicBezTo>
                  <a:pt x="1282719" y="261583"/>
                  <a:pt x="1265088" y="272607"/>
                  <a:pt x="1246324" y="279533"/>
                </a:cubicBezTo>
                <a:cubicBezTo>
                  <a:pt x="1227560" y="286460"/>
                  <a:pt x="1225971" y="283563"/>
                  <a:pt x="1241559" y="270843"/>
                </a:cubicBezTo>
                <a:cubicBezTo>
                  <a:pt x="1257147" y="258123"/>
                  <a:pt x="1273176" y="242643"/>
                  <a:pt x="1289646" y="224402"/>
                </a:cubicBezTo>
                <a:cubicBezTo>
                  <a:pt x="1306115" y="206162"/>
                  <a:pt x="1323686" y="180313"/>
                  <a:pt x="1342357" y="146858"/>
                </a:cubicBezTo>
                <a:cubicBezTo>
                  <a:pt x="1307782" y="154042"/>
                  <a:pt x="1286376" y="158312"/>
                  <a:pt x="1278137" y="159667"/>
                </a:cubicBezTo>
                <a:cubicBezTo>
                  <a:pt x="1269899" y="161022"/>
                  <a:pt x="1260772" y="156950"/>
                  <a:pt x="1250755" y="147449"/>
                </a:cubicBezTo>
                <a:cubicBezTo>
                  <a:pt x="1240738" y="137949"/>
                  <a:pt x="1240914" y="133876"/>
                  <a:pt x="1251282" y="135231"/>
                </a:cubicBezTo>
                <a:cubicBezTo>
                  <a:pt x="1261650" y="136587"/>
                  <a:pt x="1273724" y="136597"/>
                  <a:pt x="1287505" y="135264"/>
                </a:cubicBezTo>
                <a:cubicBezTo>
                  <a:pt x="1301286" y="133930"/>
                  <a:pt x="1321642" y="131578"/>
                  <a:pt x="1348573" y="128208"/>
                </a:cubicBezTo>
                <a:cubicBezTo>
                  <a:pt x="1352560" y="118643"/>
                  <a:pt x="1355887" y="110011"/>
                  <a:pt x="1358554" y="102310"/>
                </a:cubicBezTo>
                <a:cubicBezTo>
                  <a:pt x="1351656" y="104117"/>
                  <a:pt x="1344931" y="105020"/>
                  <a:pt x="1338377" y="105020"/>
                </a:cubicBezTo>
                <a:cubicBezTo>
                  <a:pt x="1331150" y="105020"/>
                  <a:pt x="1324607" y="102181"/>
                  <a:pt x="1318749" y="96502"/>
                </a:cubicBezTo>
                <a:cubicBezTo>
                  <a:pt x="1312891" y="90823"/>
                  <a:pt x="1314099" y="87665"/>
                  <a:pt x="1322373" y="87027"/>
                </a:cubicBezTo>
                <a:cubicBezTo>
                  <a:pt x="1330648" y="86389"/>
                  <a:pt x="1344285" y="84829"/>
                  <a:pt x="1363286" y="82348"/>
                </a:cubicBezTo>
                <a:cubicBezTo>
                  <a:pt x="1367330" y="70231"/>
                  <a:pt x="1369352" y="61139"/>
                  <a:pt x="1369352" y="55073"/>
                </a:cubicBezTo>
                <a:cubicBezTo>
                  <a:pt x="1365537" y="55934"/>
                  <a:pt x="1358500" y="56823"/>
                  <a:pt x="1348240" y="57741"/>
                </a:cubicBezTo>
                <a:cubicBezTo>
                  <a:pt x="1337979" y="58658"/>
                  <a:pt x="1327909" y="58275"/>
                  <a:pt x="1318028" y="56590"/>
                </a:cubicBezTo>
                <a:cubicBezTo>
                  <a:pt x="1308148" y="54905"/>
                  <a:pt x="1314870" y="51101"/>
                  <a:pt x="1338194" y="45178"/>
                </a:cubicBezTo>
                <a:cubicBezTo>
                  <a:pt x="1361519" y="39256"/>
                  <a:pt x="1380724" y="33280"/>
                  <a:pt x="1395810" y="27250"/>
                </a:cubicBezTo>
                <a:cubicBezTo>
                  <a:pt x="1410896" y="21220"/>
                  <a:pt x="1419521" y="15322"/>
                  <a:pt x="1421687" y="9557"/>
                </a:cubicBezTo>
                <a:cubicBezTo>
                  <a:pt x="1422769" y="6675"/>
                  <a:pt x="1424653" y="5057"/>
                  <a:pt x="1427339" y="4704"/>
                </a:cubicBezTo>
                <a:close/>
                <a:moveTo>
                  <a:pt x="3219693" y="3978"/>
                </a:moveTo>
                <a:cubicBezTo>
                  <a:pt x="3223952" y="3510"/>
                  <a:pt x="3231922" y="5413"/>
                  <a:pt x="3243602" y="9686"/>
                </a:cubicBezTo>
                <a:cubicBezTo>
                  <a:pt x="3258143" y="15738"/>
                  <a:pt x="3264266" y="21843"/>
                  <a:pt x="3261972" y="28003"/>
                </a:cubicBezTo>
                <a:cubicBezTo>
                  <a:pt x="3259677" y="34162"/>
                  <a:pt x="3258103" y="42805"/>
                  <a:pt x="3257250" y="53933"/>
                </a:cubicBezTo>
                <a:cubicBezTo>
                  <a:pt x="3256397" y="65061"/>
                  <a:pt x="3255970" y="79781"/>
                  <a:pt x="3255970" y="98094"/>
                </a:cubicBezTo>
                <a:cubicBezTo>
                  <a:pt x="3271501" y="96373"/>
                  <a:pt x="3283927" y="94143"/>
                  <a:pt x="3293248" y="91404"/>
                </a:cubicBezTo>
                <a:cubicBezTo>
                  <a:pt x="3302569" y="88665"/>
                  <a:pt x="3311284" y="91953"/>
                  <a:pt x="3319394" y="101267"/>
                </a:cubicBezTo>
                <a:cubicBezTo>
                  <a:pt x="3327503" y="110581"/>
                  <a:pt x="3324506" y="115772"/>
                  <a:pt x="3310402" y="116840"/>
                </a:cubicBezTo>
                <a:cubicBezTo>
                  <a:pt x="3296299" y="117908"/>
                  <a:pt x="3278155" y="119676"/>
                  <a:pt x="3255970" y="122142"/>
                </a:cubicBezTo>
                <a:cubicBezTo>
                  <a:pt x="3256831" y="178041"/>
                  <a:pt x="3257946" y="215583"/>
                  <a:pt x="3259315" y="234770"/>
                </a:cubicBezTo>
                <a:cubicBezTo>
                  <a:pt x="3260685" y="253958"/>
                  <a:pt x="3259444" y="268122"/>
                  <a:pt x="3255594" y="277264"/>
                </a:cubicBezTo>
                <a:cubicBezTo>
                  <a:pt x="3251744" y="286406"/>
                  <a:pt x="3245742" y="294178"/>
                  <a:pt x="3237590" y="300581"/>
                </a:cubicBezTo>
                <a:cubicBezTo>
                  <a:pt x="3229438" y="306984"/>
                  <a:pt x="3223766" y="305163"/>
                  <a:pt x="3220575" y="295118"/>
                </a:cubicBezTo>
                <a:cubicBezTo>
                  <a:pt x="3217384" y="285072"/>
                  <a:pt x="3210085" y="273797"/>
                  <a:pt x="3198678" y="261293"/>
                </a:cubicBezTo>
                <a:cubicBezTo>
                  <a:pt x="3187270" y="248788"/>
                  <a:pt x="3187783" y="244565"/>
                  <a:pt x="3200216" y="248623"/>
                </a:cubicBezTo>
                <a:cubicBezTo>
                  <a:pt x="3212649" y="252681"/>
                  <a:pt x="3221310" y="254710"/>
                  <a:pt x="3226200" y="254710"/>
                </a:cubicBezTo>
                <a:cubicBezTo>
                  <a:pt x="3228839" y="254710"/>
                  <a:pt x="3230158" y="245726"/>
                  <a:pt x="3230158" y="227758"/>
                </a:cubicBezTo>
                <a:lnTo>
                  <a:pt x="3230158" y="125261"/>
                </a:lnTo>
                <a:cubicBezTo>
                  <a:pt x="3221826" y="126136"/>
                  <a:pt x="3212448" y="127251"/>
                  <a:pt x="3202023" y="128606"/>
                </a:cubicBezTo>
                <a:cubicBezTo>
                  <a:pt x="3191597" y="129961"/>
                  <a:pt x="3182305" y="131542"/>
                  <a:pt x="3174145" y="133349"/>
                </a:cubicBezTo>
                <a:cubicBezTo>
                  <a:pt x="3165986" y="135156"/>
                  <a:pt x="3157084" y="132073"/>
                  <a:pt x="3147440" y="124100"/>
                </a:cubicBezTo>
                <a:cubicBezTo>
                  <a:pt x="3137796" y="116127"/>
                  <a:pt x="3138481" y="111843"/>
                  <a:pt x="3149494" y="111247"/>
                </a:cubicBezTo>
                <a:cubicBezTo>
                  <a:pt x="3160508" y="110652"/>
                  <a:pt x="3172224" y="109692"/>
                  <a:pt x="3184642" y="108365"/>
                </a:cubicBezTo>
                <a:cubicBezTo>
                  <a:pt x="3197061" y="107039"/>
                  <a:pt x="3212233" y="105149"/>
                  <a:pt x="3230158" y="102697"/>
                </a:cubicBezTo>
                <a:cubicBezTo>
                  <a:pt x="3230158" y="89963"/>
                  <a:pt x="3229721" y="74350"/>
                  <a:pt x="3228846" y="55858"/>
                </a:cubicBezTo>
                <a:cubicBezTo>
                  <a:pt x="3227971" y="37367"/>
                  <a:pt x="3224372" y="22912"/>
                  <a:pt x="3218048" y="12494"/>
                </a:cubicBezTo>
                <a:cubicBezTo>
                  <a:pt x="3214886" y="7284"/>
                  <a:pt x="3215434" y="4446"/>
                  <a:pt x="3219693" y="3978"/>
                </a:cubicBezTo>
                <a:close/>
                <a:moveTo>
                  <a:pt x="1757904" y="3115"/>
                </a:moveTo>
                <a:cubicBezTo>
                  <a:pt x="1763991" y="4585"/>
                  <a:pt x="1770993" y="7994"/>
                  <a:pt x="1778908" y="13343"/>
                </a:cubicBezTo>
                <a:cubicBezTo>
                  <a:pt x="1786824" y="18692"/>
                  <a:pt x="1788190" y="24009"/>
                  <a:pt x="1783006" y="29293"/>
                </a:cubicBezTo>
                <a:cubicBezTo>
                  <a:pt x="1777822" y="34578"/>
                  <a:pt x="1770856" y="47731"/>
                  <a:pt x="1762109" y="68754"/>
                </a:cubicBezTo>
                <a:lnTo>
                  <a:pt x="1746234" y="99191"/>
                </a:lnTo>
                <a:cubicBezTo>
                  <a:pt x="1755226" y="106031"/>
                  <a:pt x="1759273" y="117346"/>
                  <a:pt x="1758377" y="133134"/>
                </a:cubicBezTo>
                <a:cubicBezTo>
                  <a:pt x="1757480" y="148923"/>
                  <a:pt x="1757032" y="187634"/>
                  <a:pt x="1757032" y="249268"/>
                </a:cubicBezTo>
                <a:cubicBezTo>
                  <a:pt x="1769881" y="247533"/>
                  <a:pt x="1783777" y="244701"/>
                  <a:pt x="1798719" y="240772"/>
                </a:cubicBezTo>
                <a:lnTo>
                  <a:pt x="1798719" y="215691"/>
                </a:lnTo>
                <a:cubicBezTo>
                  <a:pt x="1792754" y="217498"/>
                  <a:pt x="1787376" y="218401"/>
                  <a:pt x="1782587" y="218401"/>
                </a:cubicBezTo>
                <a:cubicBezTo>
                  <a:pt x="1778471" y="218401"/>
                  <a:pt x="1772480" y="216605"/>
                  <a:pt x="1764615" y="213013"/>
                </a:cubicBezTo>
                <a:cubicBezTo>
                  <a:pt x="1756749" y="209421"/>
                  <a:pt x="1757065" y="206287"/>
                  <a:pt x="1765561" y="203613"/>
                </a:cubicBezTo>
                <a:cubicBezTo>
                  <a:pt x="1774058" y="200938"/>
                  <a:pt x="1785110" y="197601"/>
                  <a:pt x="1798719" y="193600"/>
                </a:cubicBezTo>
                <a:lnTo>
                  <a:pt x="1798719" y="168454"/>
                </a:lnTo>
                <a:cubicBezTo>
                  <a:pt x="1794460" y="170247"/>
                  <a:pt x="1788326" y="170659"/>
                  <a:pt x="1780317" y="169691"/>
                </a:cubicBezTo>
                <a:cubicBezTo>
                  <a:pt x="1772308" y="168723"/>
                  <a:pt x="1767074" y="166163"/>
                  <a:pt x="1764615" y="162012"/>
                </a:cubicBezTo>
                <a:cubicBezTo>
                  <a:pt x="1762155" y="157860"/>
                  <a:pt x="1764332" y="155197"/>
                  <a:pt x="1771143" y="154021"/>
                </a:cubicBezTo>
                <a:cubicBezTo>
                  <a:pt x="1777955" y="152845"/>
                  <a:pt x="1787147" y="150328"/>
                  <a:pt x="1798719" y="146471"/>
                </a:cubicBezTo>
                <a:cubicBezTo>
                  <a:pt x="1798719" y="136992"/>
                  <a:pt x="1798390" y="127671"/>
                  <a:pt x="1797730" y="118507"/>
                </a:cubicBezTo>
                <a:cubicBezTo>
                  <a:pt x="1789872" y="120314"/>
                  <a:pt x="1783024" y="121217"/>
                  <a:pt x="1777188" y="121217"/>
                </a:cubicBezTo>
                <a:cubicBezTo>
                  <a:pt x="1771021" y="121217"/>
                  <a:pt x="1765192" y="119016"/>
                  <a:pt x="1759700" y="114614"/>
                </a:cubicBezTo>
                <a:cubicBezTo>
                  <a:pt x="1754207" y="110211"/>
                  <a:pt x="1756631" y="106849"/>
                  <a:pt x="1766970" y="104525"/>
                </a:cubicBezTo>
                <a:cubicBezTo>
                  <a:pt x="1777309" y="102202"/>
                  <a:pt x="1790058" y="98592"/>
                  <a:pt x="1805215" y="93695"/>
                </a:cubicBezTo>
                <a:cubicBezTo>
                  <a:pt x="1820373" y="88798"/>
                  <a:pt x="1831946" y="84707"/>
                  <a:pt x="1839933" y="81423"/>
                </a:cubicBezTo>
                <a:cubicBezTo>
                  <a:pt x="1847921" y="78139"/>
                  <a:pt x="1855897" y="79394"/>
                  <a:pt x="1863863" y="85188"/>
                </a:cubicBezTo>
                <a:cubicBezTo>
                  <a:pt x="1871829" y="90981"/>
                  <a:pt x="1871711" y="95939"/>
                  <a:pt x="1863508" y="100062"/>
                </a:cubicBezTo>
                <a:cubicBezTo>
                  <a:pt x="1855306" y="104185"/>
                  <a:pt x="1840959" y="108412"/>
                  <a:pt x="1820466" y="112742"/>
                </a:cubicBezTo>
                <a:cubicBezTo>
                  <a:pt x="1826762" y="116342"/>
                  <a:pt x="1829214" y="119740"/>
                  <a:pt x="1827823" y="122938"/>
                </a:cubicBezTo>
                <a:cubicBezTo>
                  <a:pt x="1826432" y="126136"/>
                  <a:pt x="1825328" y="131815"/>
                  <a:pt x="1824510" y="139974"/>
                </a:cubicBezTo>
                <a:cubicBezTo>
                  <a:pt x="1822947" y="139974"/>
                  <a:pt x="1826306" y="138393"/>
                  <a:pt x="1834588" y="135231"/>
                </a:cubicBezTo>
                <a:cubicBezTo>
                  <a:pt x="1842869" y="132069"/>
                  <a:pt x="1850011" y="133478"/>
                  <a:pt x="1856012" y="139458"/>
                </a:cubicBezTo>
                <a:cubicBezTo>
                  <a:pt x="1862013" y="145438"/>
                  <a:pt x="1860436" y="150403"/>
                  <a:pt x="1851280" y="154354"/>
                </a:cubicBezTo>
                <a:cubicBezTo>
                  <a:pt x="1842124" y="158305"/>
                  <a:pt x="1833136" y="161392"/>
                  <a:pt x="1824317" y="163614"/>
                </a:cubicBezTo>
                <a:lnTo>
                  <a:pt x="1823177" y="187190"/>
                </a:lnTo>
                <a:cubicBezTo>
                  <a:pt x="1825801" y="187304"/>
                  <a:pt x="1830895" y="185759"/>
                  <a:pt x="1838460" y="182554"/>
                </a:cubicBezTo>
                <a:cubicBezTo>
                  <a:pt x="1846024" y="179349"/>
                  <a:pt x="1853015" y="181278"/>
                  <a:pt x="1859432" y="188340"/>
                </a:cubicBezTo>
                <a:cubicBezTo>
                  <a:pt x="1865849" y="195403"/>
                  <a:pt x="1863795" y="200591"/>
                  <a:pt x="1853270" y="203903"/>
                </a:cubicBezTo>
                <a:cubicBezTo>
                  <a:pt x="1842744" y="207216"/>
                  <a:pt x="1832620" y="209998"/>
                  <a:pt x="1822897" y="212249"/>
                </a:cubicBezTo>
                <a:cubicBezTo>
                  <a:pt x="1822180" y="223062"/>
                  <a:pt x="1821821" y="230906"/>
                  <a:pt x="1821821" y="235781"/>
                </a:cubicBezTo>
                <a:cubicBezTo>
                  <a:pt x="1833609" y="233171"/>
                  <a:pt x="1846038" y="230719"/>
                  <a:pt x="1859110" y="228425"/>
                </a:cubicBezTo>
                <a:cubicBezTo>
                  <a:pt x="1872181" y="226130"/>
                  <a:pt x="1883180" y="230185"/>
                  <a:pt x="1892106" y="240589"/>
                </a:cubicBezTo>
                <a:cubicBezTo>
                  <a:pt x="1901033" y="250993"/>
                  <a:pt x="1896079" y="255743"/>
                  <a:pt x="1877243" y="254840"/>
                </a:cubicBezTo>
                <a:cubicBezTo>
                  <a:pt x="1858407" y="253936"/>
                  <a:pt x="1838148" y="255481"/>
                  <a:pt x="1816465" y="259475"/>
                </a:cubicBezTo>
                <a:cubicBezTo>
                  <a:pt x="1794783" y="263469"/>
                  <a:pt x="1781052" y="266620"/>
                  <a:pt x="1775273" y="268929"/>
                </a:cubicBezTo>
                <a:cubicBezTo>
                  <a:pt x="1769494" y="271238"/>
                  <a:pt x="1763321" y="271037"/>
                  <a:pt x="1756753" y="268327"/>
                </a:cubicBezTo>
                <a:cubicBezTo>
                  <a:pt x="1755978" y="288675"/>
                  <a:pt x="1753645" y="303887"/>
                  <a:pt x="1749751" y="313961"/>
                </a:cubicBezTo>
                <a:cubicBezTo>
                  <a:pt x="1745858" y="324035"/>
                  <a:pt x="1740670" y="321927"/>
                  <a:pt x="1734188" y="307637"/>
                </a:cubicBezTo>
                <a:cubicBezTo>
                  <a:pt x="1727707" y="293347"/>
                  <a:pt x="1726043" y="278892"/>
                  <a:pt x="1729198" y="264272"/>
                </a:cubicBezTo>
                <a:cubicBezTo>
                  <a:pt x="1732353" y="249652"/>
                  <a:pt x="1734378" y="222997"/>
                  <a:pt x="1735275" y="184307"/>
                </a:cubicBezTo>
                <a:cubicBezTo>
                  <a:pt x="1736171" y="145617"/>
                  <a:pt x="1735536" y="123232"/>
                  <a:pt x="1733371" y="117152"/>
                </a:cubicBezTo>
                <a:cubicBezTo>
                  <a:pt x="1718529" y="138103"/>
                  <a:pt x="1705913" y="151217"/>
                  <a:pt x="1695524" y="156494"/>
                </a:cubicBezTo>
                <a:cubicBezTo>
                  <a:pt x="1685134" y="161772"/>
                  <a:pt x="1682449" y="160208"/>
                  <a:pt x="1687468" y="151805"/>
                </a:cubicBezTo>
                <a:cubicBezTo>
                  <a:pt x="1692487" y="143402"/>
                  <a:pt x="1699485" y="132012"/>
                  <a:pt x="1708462" y="117636"/>
                </a:cubicBezTo>
                <a:cubicBezTo>
                  <a:pt x="1717439" y="103260"/>
                  <a:pt x="1725064" y="89124"/>
                  <a:pt x="1731338" y="75228"/>
                </a:cubicBezTo>
                <a:cubicBezTo>
                  <a:pt x="1737612" y="61333"/>
                  <a:pt x="1742312" y="49061"/>
                  <a:pt x="1745438" y="38413"/>
                </a:cubicBezTo>
                <a:cubicBezTo>
                  <a:pt x="1748564" y="27766"/>
                  <a:pt x="1749902" y="18853"/>
                  <a:pt x="1749450" y="11676"/>
                </a:cubicBezTo>
                <a:cubicBezTo>
                  <a:pt x="1748998" y="4499"/>
                  <a:pt x="1751816" y="1645"/>
                  <a:pt x="1757904" y="3115"/>
                </a:cubicBezTo>
                <a:close/>
                <a:moveTo>
                  <a:pt x="2134809" y="1"/>
                </a:moveTo>
                <a:cubicBezTo>
                  <a:pt x="2138196" y="-16"/>
                  <a:pt x="2143117" y="1011"/>
                  <a:pt x="2149570" y="3083"/>
                </a:cubicBezTo>
                <a:cubicBezTo>
                  <a:pt x="2162476" y="7227"/>
                  <a:pt x="2167130" y="12540"/>
                  <a:pt x="2163530" y="19022"/>
                </a:cubicBezTo>
                <a:lnTo>
                  <a:pt x="2155421" y="25217"/>
                </a:lnTo>
                <a:cubicBezTo>
                  <a:pt x="2161960" y="25289"/>
                  <a:pt x="2171726" y="23733"/>
                  <a:pt x="2184718" y="20549"/>
                </a:cubicBezTo>
                <a:cubicBezTo>
                  <a:pt x="2197710" y="17366"/>
                  <a:pt x="2207099" y="19434"/>
                  <a:pt x="2212886" y="26755"/>
                </a:cubicBezTo>
                <a:cubicBezTo>
                  <a:pt x="2218672" y="34076"/>
                  <a:pt x="2212323" y="39274"/>
                  <a:pt x="2193838" y="42350"/>
                </a:cubicBezTo>
                <a:cubicBezTo>
                  <a:pt x="2175354" y="45426"/>
                  <a:pt x="2160927" y="46068"/>
                  <a:pt x="2150559" y="44275"/>
                </a:cubicBezTo>
                <a:cubicBezTo>
                  <a:pt x="2143117" y="56106"/>
                  <a:pt x="2133043" y="66036"/>
                  <a:pt x="2120337" y="74067"/>
                </a:cubicBezTo>
                <a:lnTo>
                  <a:pt x="2114935" y="76962"/>
                </a:lnTo>
                <a:lnTo>
                  <a:pt x="2128027" y="73949"/>
                </a:lnTo>
                <a:cubicBezTo>
                  <a:pt x="2133470" y="71159"/>
                  <a:pt x="2139561" y="71217"/>
                  <a:pt x="2146300" y="74121"/>
                </a:cubicBezTo>
                <a:cubicBezTo>
                  <a:pt x="2153040" y="77025"/>
                  <a:pt x="2159619" y="80567"/>
                  <a:pt x="2166036" y="84747"/>
                </a:cubicBezTo>
                <a:cubicBezTo>
                  <a:pt x="2172453" y="88927"/>
                  <a:pt x="2173830" y="94043"/>
                  <a:pt x="2170166" y="100094"/>
                </a:cubicBezTo>
                <a:cubicBezTo>
                  <a:pt x="2166502" y="106146"/>
                  <a:pt x="2163333" y="118310"/>
                  <a:pt x="2160659" y="136587"/>
                </a:cubicBezTo>
                <a:cubicBezTo>
                  <a:pt x="2157984" y="154863"/>
                  <a:pt x="2154302" y="169017"/>
                  <a:pt x="2149613" y="179048"/>
                </a:cubicBezTo>
                <a:cubicBezTo>
                  <a:pt x="2148441" y="181556"/>
                  <a:pt x="2147186" y="183469"/>
                  <a:pt x="2145847" y="184788"/>
                </a:cubicBezTo>
                <a:lnTo>
                  <a:pt x="2143503" y="185983"/>
                </a:lnTo>
                <a:lnTo>
                  <a:pt x="2146053" y="186749"/>
                </a:lnTo>
                <a:cubicBezTo>
                  <a:pt x="2151395" y="188964"/>
                  <a:pt x="2153811" y="191147"/>
                  <a:pt x="2153302" y="193299"/>
                </a:cubicBezTo>
                <a:cubicBezTo>
                  <a:pt x="2152793" y="195450"/>
                  <a:pt x="2151700" y="197909"/>
                  <a:pt x="2150022" y="200677"/>
                </a:cubicBezTo>
                <a:cubicBezTo>
                  <a:pt x="2177827" y="198095"/>
                  <a:pt x="2198449" y="195650"/>
                  <a:pt x="2211885" y="193342"/>
                </a:cubicBezTo>
                <a:cubicBezTo>
                  <a:pt x="2225322" y="191033"/>
                  <a:pt x="2236142" y="192703"/>
                  <a:pt x="2244344" y="198353"/>
                </a:cubicBezTo>
                <a:cubicBezTo>
                  <a:pt x="2252547" y="204004"/>
                  <a:pt x="2255727" y="209205"/>
                  <a:pt x="2253884" y="213959"/>
                </a:cubicBezTo>
                <a:cubicBezTo>
                  <a:pt x="2252041" y="218713"/>
                  <a:pt x="2245054" y="220864"/>
                  <a:pt x="2232922" y="220412"/>
                </a:cubicBezTo>
                <a:cubicBezTo>
                  <a:pt x="2220791" y="219961"/>
                  <a:pt x="2210229" y="219735"/>
                  <a:pt x="2201238" y="219735"/>
                </a:cubicBezTo>
                <a:cubicBezTo>
                  <a:pt x="2193308" y="219735"/>
                  <a:pt x="2176236" y="220559"/>
                  <a:pt x="2150022" y="222208"/>
                </a:cubicBezTo>
                <a:cubicBezTo>
                  <a:pt x="2150022" y="261902"/>
                  <a:pt x="2149778" y="283696"/>
                  <a:pt x="2149290" y="287589"/>
                </a:cubicBezTo>
                <a:cubicBezTo>
                  <a:pt x="2148803" y="291482"/>
                  <a:pt x="2147068" y="298021"/>
                  <a:pt x="2144085" y="307206"/>
                </a:cubicBezTo>
                <a:cubicBezTo>
                  <a:pt x="2141102" y="316391"/>
                  <a:pt x="2137746" y="319446"/>
                  <a:pt x="2134018" y="316370"/>
                </a:cubicBezTo>
                <a:cubicBezTo>
                  <a:pt x="2130289" y="313294"/>
                  <a:pt x="2127952" y="308680"/>
                  <a:pt x="2127006" y="302528"/>
                </a:cubicBezTo>
                <a:cubicBezTo>
                  <a:pt x="2126059" y="296376"/>
                  <a:pt x="2125357" y="287327"/>
                  <a:pt x="2124898" y="275382"/>
                </a:cubicBezTo>
                <a:cubicBezTo>
                  <a:pt x="2124439" y="263437"/>
                  <a:pt x="2124209" y="246243"/>
                  <a:pt x="2124209" y="223800"/>
                </a:cubicBezTo>
                <a:lnTo>
                  <a:pt x="2066970" y="231501"/>
                </a:lnTo>
                <a:cubicBezTo>
                  <a:pt x="2063600" y="248322"/>
                  <a:pt x="2055563" y="263558"/>
                  <a:pt x="2042857" y="277210"/>
                </a:cubicBezTo>
                <a:cubicBezTo>
                  <a:pt x="2030152" y="290862"/>
                  <a:pt x="2014439" y="299771"/>
                  <a:pt x="1995717" y="303937"/>
                </a:cubicBezTo>
                <a:cubicBezTo>
                  <a:pt x="1976996" y="308103"/>
                  <a:pt x="1974311" y="305611"/>
                  <a:pt x="1987662" y="296462"/>
                </a:cubicBezTo>
                <a:cubicBezTo>
                  <a:pt x="2001013" y="287313"/>
                  <a:pt x="2012284" y="277486"/>
                  <a:pt x="2021476" y="266982"/>
                </a:cubicBezTo>
                <a:cubicBezTo>
                  <a:pt x="2030668" y="256478"/>
                  <a:pt x="2037021" y="245232"/>
                  <a:pt x="2040534" y="233243"/>
                </a:cubicBezTo>
                <a:cubicBezTo>
                  <a:pt x="2009760" y="238635"/>
                  <a:pt x="1989748" y="242231"/>
                  <a:pt x="1980499" y="244031"/>
                </a:cubicBezTo>
                <a:cubicBezTo>
                  <a:pt x="1971249" y="245830"/>
                  <a:pt x="1962072" y="242206"/>
                  <a:pt x="1952966" y="233157"/>
                </a:cubicBezTo>
                <a:cubicBezTo>
                  <a:pt x="1943860" y="224108"/>
                  <a:pt x="1946699" y="220262"/>
                  <a:pt x="1961484" y="221617"/>
                </a:cubicBezTo>
                <a:cubicBezTo>
                  <a:pt x="1976269" y="222972"/>
                  <a:pt x="2003071" y="221119"/>
                  <a:pt x="2041889" y="216056"/>
                </a:cubicBezTo>
                <a:cubicBezTo>
                  <a:pt x="2041889" y="209403"/>
                  <a:pt x="2040764" y="203376"/>
                  <a:pt x="2038512" y="197977"/>
                </a:cubicBezTo>
                <a:cubicBezTo>
                  <a:pt x="2036261" y="192578"/>
                  <a:pt x="2038498" y="190352"/>
                  <a:pt x="2045223" y="191298"/>
                </a:cubicBezTo>
                <a:lnTo>
                  <a:pt x="2048534" y="192144"/>
                </a:lnTo>
                <a:lnTo>
                  <a:pt x="2044180" y="183283"/>
                </a:lnTo>
                <a:cubicBezTo>
                  <a:pt x="2042922" y="179725"/>
                  <a:pt x="2041947" y="175746"/>
                  <a:pt x="2041255" y="171347"/>
                </a:cubicBezTo>
                <a:cubicBezTo>
                  <a:pt x="2039871" y="162550"/>
                  <a:pt x="2038075" y="149988"/>
                  <a:pt x="2035866" y="133661"/>
                </a:cubicBezTo>
                <a:cubicBezTo>
                  <a:pt x="2033658" y="117335"/>
                  <a:pt x="2030510" y="105533"/>
                  <a:pt x="2026423" y="98255"/>
                </a:cubicBezTo>
                <a:cubicBezTo>
                  <a:pt x="2022336" y="90978"/>
                  <a:pt x="2024366" y="87339"/>
                  <a:pt x="2032511" y="87339"/>
                </a:cubicBezTo>
                <a:cubicBezTo>
                  <a:pt x="2038147" y="87339"/>
                  <a:pt x="2043158" y="87557"/>
                  <a:pt x="2047547" y="87995"/>
                </a:cubicBezTo>
                <a:cubicBezTo>
                  <a:pt x="2049741" y="88213"/>
                  <a:pt x="2054125" y="87939"/>
                  <a:pt x="2060700" y="87172"/>
                </a:cubicBezTo>
                <a:lnTo>
                  <a:pt x="2061172" y="87104"/>
                </a:lnTo>
                <a:lnTo>
                  <a:pt x="2055248" y="83617"/>
                </a:lnTo>
                <a:cubicBezTo>
                  <a:pt x="2046342" y="72590"/>
                  <a:pt x="2043790" y="65499"/>
                  <a:pt x="2047590" y="62344"/>
                </a:cubicBezTo>
                <a:cubicBezTo>
                  <a:pt x="2051390" y="59189"/>
                  <a:pt x="2058166" y="59408"/>
                  <a:pt x="2067917" y="63000"/>
                </a:cubicBezTo>
                <a:cubicBezTo>
                  <a:pt x="2077668" y="66592"/>
                  <a:pt x="2081078" y="73142"/>
                  <a:pt x="2078145" y="82649"/>
                </a:cubicBezTo>
                <a:lnTo>
                  <a:pt x="2076895" y="84844"/>
                </a:lnTo>
                <a:lnTo>
                  <a:pt x="2086996" y="83392"/>
                </a:lnTo>
                <a:lnTo>
                  <a:pt x="2108765" y="78382"/>
                </a:lnTo>
                <a:lnTo>
                  <a:pt x="2108599" y="74857"/>
                </a:lnTo>
                <a:cubicBezTo>
                  <a:pt x="2109167" y="73025"/>
                  <a:pt x="2110359" y="70554"/>
                  <a:pt x="2112174" y="67442"/>
                </a:cubicBezTo>
                <a:cubicBezTo>
                  <a:pt x="2119438" y="54994"/>
                  <a:pt x="2124611" y="44017"/>
                  <a:pt x="2127694" y="34509"/>
                </a:cubicBezTo>
                <a:cubicBezTo>
                  <a:pt x="2130777" y="25002"/>
                  <a:pt x="2131645" y="18459"/>
                  <a:pt x="2130297" y="14881"/>
                </a:cubicBezTo>
                <a:cubicBezTo>
                  <a:pt x="2128949" y="11303"/>
                  <a:pt x="2128597" y="7406"/>
                  <a:pt x="2129243" y="3190"/>
                </a:cubicBezTo>
                <a:cubicBezTo>
                  <a:pt x="2129565" y="1082"/>
                  <a:pt x="2131421" y="19"/>
                  <a:pt x="2134809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086683" y="2978034"/>
            <a:ext cx="5528987" cy="2008829"/>
          </a:xfrm>
          <a:custGeom>
            <a:avLst/>
            <a:gdLst/>
            <a:ahLst/>
            <a:cxnLst/>
            <a:rect l="l" t="t" r="r" b="b"/>
            <a:pathLst>
              <a:path w="5528987" h="2008829">
                <a:moveTo>
                  <a:pt x="5366864" y="1880477"/>
                </a:moveTo>
                <a:lnTo>
                  <a:pt x="5528987" y="1880477"/>
                </a:lnTo>
                <a:lnTo>
                  <a:pt x="5528987" y="1908957"/>
                </a:lnTo>
                <a:lnTo>
                  <a:pt x="5366864" y="1908957"/>
                </a:lnTo>
                <a:close/>
                <a:moveTo>
                  <a:pt x="1594964" y="1880477"/>
                </a:moveTo>
                <a:lnTo>
                  <a:pt x="1757088" y="1880477"/>
                </a:lnTo>
                <a:lnTo>
                  <a:pt x="1757088" y="1908957"/>
                </a:lnTo>
                <a:lnTo>
                  <a:pt x="1594964" y="1908957"/>
                </a:lnTo>
                <a:close/>
                <a:moveTo>
                  <a:pt x="3928589" y="1839973"/>
                </a:moveTo>
                <a:lnTo>
                  <a:pt x="4090713" y="1839973"/>
                </a:lnTo>
                <a:lnTo>
                  <a:pt x="4090713" y="1868453"/>
                </a:lnTo>
                <a:lnTo>
                  <a:pt x="3928589" y="1868453"/>
                </a:lnTo>
                <a:close/>
                <a:moveTo>
                  <a:pt x="1061564" y="1839973"/>
                </a:moveTo>
                <a:lnTo>
                  <a:pt x="1223688" y="1839973"/>
                </a:lnTo>
                <a:lnTo>
                  <a:pt x="1223688" y="1868453"/>
                </a:lnTo>
                <a:lnTo>
                  <a:pt x="1061564" y="1868453"/>
                </a:lnTo>
                <a:close/>
                <a:moveTo>
                  <a:pt x="518639" y="1839973"/>
                </a:moveTo>
                <a:lnTo>
                  <a:pt x="680763" y="1839973"/>
                </a:lnTo>
                <a:lnTo>
                  <a:pt x="680763" y="1868453"/>
                </a:lnTo>
                <a:lnTo>
                  <a:pt x="518639" y="1868453"/>
                </a:lnTo>
                <a:close/>
                <a:moveTo>
                  <a:pt x="5366864" y="1798136"/>
                </a:moveTo>
                <a:lnTo>
                  <a:pt x="5528987" y="1798136"/>
                </a:lnTo>
                <a:lnTo>
                  <a:pt x="5528987" y="1826616"/>
                </a:lnTo>
                <a:lnTo>
                  <a:pt x="5366864" y="1826616"/>
                </a:lnTo>
                <a:close/>
                <a:moveTo>
                  <a:pt x="1594964" y="1798136"/>
                </a:moveTo>
                <a:lnTo>
                  <a:pt x="1757088" y="1798136"/>
                </a:lnTo>
                <a:lnTo>
                  <a:pt x="1757088" y="1826616"/>
                </a:lnTo>
                <a:lnTo>
                  <a:pt x="1594964" y="1826616"/>
                </a:lnTo>
                <a:close/>
                <a:moveTo>
                  <a:pt x="4709109" y="1773829"/>
                </a:moveTo>
                <a:lnTo>
                  <a:pt x="4740299" y="1773829"/>
                </a:lnTo>
                <a:lnTo>
                  <a:pt x="4740299" y="1839973"/>
                </a:lnTo>
                <a:lnTo>
                  <a:pt x="4806443" y="1839973"/>
                </a:lnTo>
                <a:lnTo>
                  <a:pt x="4806443" y="1868453"/>
                </a:lnTo>
                <a:lnTo>
                  <a:pt x="4740299" y="1868453"/>
                </a:lnTo>
                <a:lnTo>
                  <a:pt x="4740299" y="1934597"/>
                </a:lnTo>
                <a:lnTo>
                  <a:pt x="4709109" y="1934597"/>
                </a:lnTo>
                <a:lnTo>
                  <a:pt x="4709109" y="1868453"/>
                </a:lnTo>
                <a:lnTo>
                  <a:pt x="4642965" y="1868453"/>
                </a:lnTo>
                <a:lnTo>
                  <a:pt x="4642965" y="1839973"/>
                </a:lnTo>
                <a:lnTo>
                  <a:pt x="4709109" y="1839973"/>
                </a:lnTo>
                <a:close/>
                <a:moveTo>
                  <a:pt x="3826622" y="1768581"/>
                </a:moveTo>
                <a:cubicBezTo>
                  <a:pt x="3821918" y="1767677"/>
                  <a:pt x="3815752" y="1768864"/>
                  <a:pt x="3808123" y="1772141"/>
                </a:cubicBezTo>
                <a:cubicBezTo>
                  <a:pt x="3800494" y="1775417"/>
                  <a:pt x="3794378" y="1782061"/>
                  <a:pt x="3789775" y="1792070"/>
                </a:cubicBezTo>
                <a:cubicBezTo>
                  <a:pt x="3785171" y="1802079"/>
                  <a:pt x="3783522" y="1812655"/>
                  <a:pt x="3784827" y="1823798"/>
                </a:cubicBezTo>
                <a:cubicBezTo>
                  <a:pt x="3786132" y="1834940"/>
                  <a:pt x="3790678" y="1843792"/>
                  <a:pt x="3798465" y="1850352"/>
                </a:cubicBezTo>
                <a:cubicBezTo>
                  <a:pt x="3806252" y="1856913"/>
                  <a:pt x="3814468" y="1860007"/>
                  <a:pt x="3823116" y="1859634"/>
                </a:cubicBezTo>
                <a:cubicBezTo>
                  <a:pt x="3831763" y="1859261"/>
                  <a:pt x="3838736" y="1857038"/>
                  <a:pt x="3844034" y="1852966"/>
                </a:cubicBezTo>
                <a:cubicBezTo>
                  <a:pt x="3849333" y="1848893"/>
                  <a:pt x="3854578" y="1841651"/>
                  <a:pt x="3859769" y="1831240"/>
                </a:cubicBezTo>
                <a:cubicBezTo>
                  <a:pt x="3863283" y="1818248"/>
                  <a:pt x="3864200" y="1807400"/>
                  <a:pt x="3862523" y="1798695"/>
                </a:cubicBezTo>
                <a:cubicBezTo>
                  <a:pt x="3860845" y="1789991"/>
                  <a:pt x="3856550" y="1782795"/>
                  <a:pt x="3849638" y="1777110"/>
                </a:cubicBezTo>
                <a:cubicBezTo>
                  <a:pt x="3842726" y="1771424"/>
                  <a:pt x="3835054" y="1768581"/>
                  <a:pt x="3826622" y="1768581"/>
                </a:cubicBezTo>
                <a:close/>
                <a:moveTo>
                  <a:pt x="416672" y="1768581"/>
                </a:moveTo>
                <a:cubicBezTo>
                  <a:pt x="411968" y="1767677"/>
                  <a:pt x="405802" y="1768864"/>
                  <a:pt x="398173" y="1772141"/>
                </a:cubicBezTo>
                <a:cubicBezTo>
                  <a:pt x="390544" y="1775417"/>
                  <a:pt x="384428" y="1782061"/>
                  <a:pt x="379825" y="1792070"/>
                </a:cubicBezTo>
                <a:cubicBezTo>
                  <a:pt x="375221" y="1802079"/>
                  <a:pt x="373572" y="1812655"/>
                  <a:pt x="374877" y="1823798"/>
                </a:cubicBezTo>
                <a:cubicBezTo>
                  <a:pt x="376182" y="1834940"/>
                  <a:pt x="380728" y="1843792"/>
                  <a:pt x="388515" y="1850352"/>
                </a:cubicBezTo>
                <a:cubicBezTo>
                  <a:pt x="396301" y="1856913"/>
                  <a:pt x="404518" y="1860007"/>
                  <a:pt x="413166" y="1859634"/>
                </a:cubicBezTo>
                <a:cubicBezTo>
                  <a:pt x="421813" y="1859261"/>
                  <a:pt x="428786" y="1857038"/>
                  <a:pt x="434084" y="1852966"/>
                </a:cubicBezTo>
                <a:cubicBezTo>
                  <a:pt x="439383" y="1848893"/>
                  <a:pt x="444628" y="1841651"/>
                  <a:pt x="449819" y="1831240"/>
                </a:cubicBezTo>
                <a:cubicBezTo>
                  <a:pt x="453333" y="1818248"/>
                  <a:pt x="454250" y="1807400"/>
                  <a:pt x="452572" y="1798695"/>
                </a:cubicBezTo>
                <a:cubicBezTo>
                  <a:pt x="450895" y="1789991"/>
                  <a:pt x="446600" y="1782795"/>
                  <a:pt x="439688" y="1777110"/>
                </a:cubicBezTo>
                <a:cubicBezTo>
                  <a:pt x="432776" y="1771424"/>
                  <a:pt x="425104" y="1768581"/>
                  <a:pt x="416672" y="1768581"/>
                </a:cubicBezTo>
                <a:close/>
                <a:moveTo>
                  <a:pt x="5089117" y="1766505"/>
                </a:moveTo>
                <a:cubicBezTo>
                  <a:pt x="5079358" y="1766082"/>
                  <a:pt x="5070528" y="1771295"/>
                  <a:pt x="5062626" y="1782143"/>
                </a:cubicBezTo>
                <a:cubicBezTo>
                  <a:pt x="5054725" y="1792991"/>
                  <a:pt x="5049448" y="1810511"/>
                  <a:pt x="5046795" y="1834703"/>
                </a:cubicBezTo>
                <a:cubicBezTo>
                  <a:pt x="5044157" y="1858881"/>
                  <a:pt x="5045053" y="1880481"/>
                  <a:pt x="5049484" y="1899503"/>
                </a:cubicBezTo>
                <a:cubicBezTo>
                  <a:pt x="5053915" y="1918526"/>
                  <a:pt x="5060766" y="1931579"/>
                  <a:pt x="5070037" y="1938663"/>
                </a:cubicBezTo>
                <a:cubicBezTo>
                  <a:pt x="5079308" y="1945747"/>
                  <a:pt x="5088615" y="1947235"/>
                  <a:pt x="5097957" y="1943126"/>
                </a:cubicBezTo>
                <a:cubicBezTo>
                  <a:pt x="5107300" y="1939018"/>
                  <a:pt x="5114373" y="1929765"/>
                  <a:pt x="5119177" y="1915367"/>
                </a:cubicBezTo>
                <a:cubicBezTo>
                  <a:pt x="5123981" y="1900969"/>
                  <a:pt x="5126383" y="1885102"/>
                  <a:pt x="5126383" y="1867765"/>
                </a:cubicBezTo>
                <a:cubicBezTo>
                  <a:pt x="5126383" y="1850427"/>
                  <a:pt x="5125724" y="1834714"/>
                  <a:pt x="5124404" y="1820625"/>
                </a:cubicBezTo>
                <a:cubicBezTo>
                  <a:pt x="5123085" y="1806536"/>
                  <a:pt x="5119314" y="1794099"/>
                  <a:pt x="5113090" y="1783315"/>
                </a:cubicBezTo>
                <a:cubicBezTo>
                  <a:pt x="5106866" y="1772532"/>
                  <a:pt x="5098875" y="1766928"/>
                  <a:pt x="5089117" y="1766505"/>
                </a:cubicBezTo>
                <a:close/>
                <a:moveTo>
                  <a:pt x="4555717" y="1766505"/>
                </a:moveTo>
                <a:cubicBezTo>
                  <a:pt x="4545958" y="1766082"/>
                  <a:pt x="4537128" y="1771295"/>
                  <a:pt x="4529227" y="1782143"/>
                </a:cubicBezTo>
                <a:cubicBezTo>
                  <a:pt x="4521325" y="1792991"/>
                  <a:pt x="4516048" y="1810511"/>
                  <a:pt x="4513395" y="1834703"/>
                </a:cubicBezTo>
                <a:cubicBezTo>
                  <a:pt x="4510757" y="1858881"/>
                  <a:pt x="4511653" y="1880481"/>
                  <a:pt x="4516084" y="1899503"/>
                </a:cubicBezTo>
                <a:cubicBezTo>
                  <a:pt x="4520515" y="1918526"/>
                  <a:pt x="4527366" y="1931579"/>
                  <a:pt x="4536637" y="1938663"/>
                </a:cubicBezTo>
                <a:cubicBezTo>
                  <a:pt x="4545908" y="1945747"/>
                  <a:pt x="4555215" y="1947235"/>
                  <a:pt x="4564557" y="1943126"/>
                </a:cubicBezTo>
                <a:cubicBezTo>
                  <a:pt x="4573900" y="1939018"/>
                  <a:pt x="4580973" y="1929765"/>
                  <a:pt x="4585777" y="1915367"/>
                </a:cubicBezTo>
                <a:cubicBezTo>
                  <a:pt x="4590581" y="1900969"/>
                  <a:pt x="4592983" y="1885102"/>
                  <a:pt x="4592983" y="1867765"/>
                </a:cubicBezTo>
                <a:cubicBezTo>
                  <a:pt x="4592983" y="1850427"/>
                  <a:pt x="4592324" y="1834714"/>
                  <a:pt x="4591004" y="1820625"/>
                </a:cubicBezTo>
                <a:cubicBezTo>
                  <a:pt x="4589685" y="1806536"/>
                  <a:pt x="4585914" y="1794099"/>
                  <a:pt x="4579690" y="1783315"/>
                </a:cubicBezTo>
                <a:cubicBezTo>
                  <a:pt x="4573466" y="1772532"/>
                  <a:pt x="4565475" y="1766928"/>
                  <a:pt x="4555717" y="1766505"/>
                </a:cubicBezTo>
                <a:close/>
                <a:moveTo>
                  <a:pt x="1498192" y="1766505"/>
                </a:moveTo>
                <a:cubicBezTo>
                  <a:pt x="1488433" y="1766082"/>
                  <a:pt x="1479603" y="1771295"/>
                  <a:pt x="1471702" y="1782143"/>
                </a:cubicBezTo>
                <a:cubicBezTo>
                  <a:pt x="1463800" y="1792991"/>
                  <a:pt x="1458523" y="1810511"/>
                  <a:pt x="1455870" y="1834703"/>
                </a:cubicBezTo>
                <a:cubicBezTo>
                  <a:pt x="1453231" y="1858881"/>
                  <a:pt x="1454128" y="1880481"/>
                  <a:pt x="1458559" y="1899503"/>
                </a:cubicBezTo>
                <a:cubicBezTo>
                  <a:pt x="1462990" y="1918526"/>
                  <a:pt x="1469841" y="1931579"/>
                  <a:pt x="1479112" y="1938663"/>
                </a:cubicBezTo>
                <a:cubicBezTo>
                  <a:pt x="1488383" y="1945747"/>
                  <a:pt x="1497690" y="1947235"/>
                  <a:pt x="1507032" y="1943126"/>
                </a:cubicBezTo>
                <a:cubicBezTo>
                  <a:pt x="1516375" y="1939018"/>
                  <a:pt x="1523448" y="1929765"/>
                  <a:pt x="1528252" y="1915367"/>
                </a:cubicBezTo>
                <a:cubicBezTo>
                  <a:pt x="1533056" y="1900969"/>
                  <a:pt x="1535458" y="1885102"/>
                  <a:pt x="1535458" y="1867765"/>
                </a:cubicBezTo>
                <a:cubicBezTo>
                  <a:pt x="1535458" y="1850427"/>
                  <a:pt x="1534799" y="1834714"/>
                  <a:pt x="1533479" y="1820625"/>
                </a:cubicBezTo>
                <a:cubicBezTo>
                  <a:pt x="1532160" y="1806536"/>
                  <a:pt x="1528388" y="1794099"/>
                  <a:pt x="1522165" y="1783315"/>
                </a:cubicBezTo>
                <a:cubicBezTo>
                  <a:pt x="1515941" y="1772532"/>
                  <a:pt x="1507950" y="1766928"/>
                  <a:pt x="1498192" y="1766505"/>
                </a:cubicBezTo>
                <a:close/>
                <a:moveTo>
                  <a:pt x="964792" y="1766505"/>
                </a:moveTo>
                <a:cubicBezTo>
                  <a:pt x="955033" y="1766082"/>
                  <a:pt x="946203" y="1771295"/>
                  <a:pt x="938302" y="1782143"/>
                </a:cubicBezTo>
                <a:cubicBezTo>
                  <a:pt x="930400" y="1792991"/>
                  <a:pt x="925123" y="1810511"/>
                  <a:pt x="922470" y="1834703"/>
                </a:cubicBezTo>
                <a:cubicBezTo>
                  <a:pt x="919831" y="1858881"/>
                  <a:pt x="920728" y="1880481"/>
                  <a:pt x="925159" y="1899503"/>
                </a:cubicBezTo>
                <a:cubicBezTo>
                  <a:pt x="929590" y="1918526"/>
                  <a:pt x="936441" y="1931579"/>
                  <a:pt x="945712" y="1938663"/>
                </a:cubicBezTo>
                <a:cubicBezTo>
                  <a:pt x="954983" y="1945747"/>
                  <a:pt x="964290" y="1947235"/>
                  <a:pt x="973632" y="1943126"/>
                </a:cubicBezTo>
                <a:cubicBezTo>
                  <a:pt x="982975" y="1939018"/>
                  <a:pt x="990048" y="1929765"/>
                  <a:pt x="994852" y="1915367"/>
                </a:cubicBezTo>
                <a:cubicBezTo>
                  <a:pt x="999656" y="1900969"/>
                  <a:pt x="1002058" y="1885102"/>
                  <a:pt x="1002058" y="1867765"/>
                </a:cubicBezTo>
                <a:cubicBezTo>
                  <a:pt x="1002058" y="1850427"/>
                  <a:pt x="1001399" y="1834714"/>
                  <a:pt x="1000079" y="1820625"/>
                </a:cubicBezTo>
                <a:cubicBezTo>
                  <a:pt x="998760" y="1806536"/>
                  <a:pt x="994988" y="1794099"/>
                  <a:pt x="988765" y="1783315"/>
                </a:cubicBezTo>
                <a:cubicBezTo>
                  <a:pt x="982541" y="1772532"/>
                  <a:pt x="974550" y="1766928"/>
                  <a:pt x="964792" y="1766505"/>
                </a:cubicBezTo>
                <a:close/>
                <a:moveTo>
                  <a:pt x="4298627" y="1740101"/>
                </a:moveTo>
                <a:lnTo>
                  <a:pt x="4451329" y="1740101"/>
                </a:lnTo>
                <a:lnTo>
                  <a:pt x="4451329" y="1766946"/>
                </a:lnTo>
                <a:cubicBezTo>
                  <a:pt x="4408839" y="1835636"/>
                  <a:pt x="4380682" y="1905013"/>
                  <a:pt x="4366858" y="1975080"/>
                </a:cubicBezTo>
                <a:lnTo>
                  <a:pt x="4329688" y="1975080"/>
                </a:lnTo>
                <a:cubicBezTo>
                  <a:pt x="4345907" y="1903608"/>
                  <a:pt x="4374250" y="1835671"/>
                  <a:pt x="4414719" y="1771270"/>
                </a:cubicBezTo>
                <a:lnTo>
                  <a:pt x="4298627" y="1771270"/>
                </a:lnTo>
                <a:close/>
                <a:moveTo>
                  <a:pt x="3598217" y="1740101"/>
                </a:moveTo>
                <a:lnTo>
                  <a:pt x="3712565" y="1740101"/>
                </a:lnTo>
                <a:lnTo>
                  <a:pt x="3712565" y="1771270"/>
                </a:lnTo>
                <a:lnTo>
                  <a:pt x="3625427" y="1771270"/>
                </a:lnTo>
                <a:cubicBezTo>
                  <a:pt x="3621283" y="1793784"/>
                  <a:pt x="3617038" y="1810375"/>
                  <a:pt x="3612693" y="1821044"/>
                </a:cubicBezTo>
                <a:cubicBezTo>
                  <a:pt x="3622616" y="1815667"/>
                  <a:pt x="3633852" y="1813218"/>
                  <a:pt x="3646400" y="1813699"/>
                </a:cubicBezTo>
                <a:cubicBezTo>
                  <a:pt x="3658947" y="1814179"/>
                  <a:pt x="3670961" y="1817051"/>
                  <a:pt x="3682440" y="1822314"/>
                </a:cubicBezTo>
                <a:cubicBezTo>
                  <a:pt x="3693920" y="1827576"/>
                  <a:pt x="3702226" y="1834642"/>
                  <a:pt x="3707360" y="1843512"/>
                </a:cubicBezTo>
                <a:cubicBezTo>
                  <a:pt x="3712494" y="1852381"/>
                  <a:pt x="3716215" y="1861193"/>
                  <a:pt x="3718524" y="1869948"/>
                </a:cubicBezTo>
                <a:cubicBezTo>
                  <a:pt x="3720833" y="1878703"/>
                  <a:pt x="3721750" y="1888217"/>
                  <a:pt x="3721277" y="1898492"/>
                </a:cubicBezTo>
                <a:cubicBezTo>
                  <a:pt x="3720804" y="1908767"/>
                  <a:pt x="3718692" y="1919293"/>
                  <a:pt x="3714942" y="1930069"/>
                </a:cubicBezTo>
                <a:cubicBezTo>
                  <a:pt x="3711193" y="1940846"/>
                  <a:pt x="3705482" y="1949834"/>
                  <a:pt x="3697809" y="1957033"/>
                </a:cubicBezTo>
                <a:cubicBezTo>
                  <a:pt x="3690137" y="1964231"/>
                  <a:pt x="3680881" y="1969939"/>
                  <a:pt x="3670040" y="1974155"/>
                </a:cubicBezTo>
                <a:cubicBezTo>
                  <a:pt x="3659198" y="1978371"/>
                  <a:pt x="3646651" y="1980016"/>
                  <a:pt x="3632396" y="1979091"/>
                </a:cubicBezTo>
                <a:cubicBezTo>
                  <a:pt x="3618142" y="1978166"/>
                  <a:pt x="3604584" y="1972939"/>
                  <a:pt x="3591720" y="1963410"/>
                </a:cubicBezTo>
                <a:cubicBezTo>
                  <a:pt x="3578857" y="1953881"/>
                  <a:pt x="3570045" y="1936942"/>
                  <a:pt x="3565284" y="1912592"/>
                </a:cubicBezTo>
                <a:lnTo>
                  <a:pt x="3596840" y="1903386"/>
                </a:lnTo>
                <a:cubicBezTo>
                  <a:pt x="3603422" y="1928954"/>
                  <a:pt x="3613593" y="1942771"/>
                  <a:pt x="3627352" y="1944836"/>
                </a:cubicBezTo>
                <a:cubicBezTo>
                  <a:pt x="3641112" y="1946901"/>
                  <a:pt x="3652283" y="1945460"/>
                  <a:pt x="3660865" y="1940513"/>
                </a:cubicBezTo>
                <a:cubicBezTo>
                  <a:pt x="3669448" y="1935565"/>
                  <a:pt x="3675686" y="1928560"/>
                  <a:pt x="3679579" y="1919497"/>
                </a:cubicBezTo>
                <a:cubicBezTo>
                  <a:pt x="3683473" y="1910434"/>
                  <a:pt x="3685201" y="1900339"/>
                  <a:pt x="3684763" y="1889211"/>
                </a:cubicBezTo>
                <a:cubicBezTo>
                  <a:pt x="3684326" y="1878082"/>
                  <a:pt x="3681444" y="1868830"/>
                  <a:pt x="3676116" y="1861452"/>
                </a:cubicBezTo>
                <a:cubicBezTo>
                  <a:pt x="3670789" y="1854073"/>
                  <a:pt x="3664017" y="1849122"/>
                  <a:pt x="3655800" y="1846599"/>
                </a:cubicBezTo>
                <a:cubicBezTo>
                  <a:pt x="3647583" y="1844075"/>
                  <a:pt x="3638280" y="1844089"/>
                  <a:pt x="3627890" y="1846642"/>
                </a:cubicBezTo>
                <a:cubicBezTo>
                  <a:pt x="3617501" y="1849194"/>
                  <a:pt x="3608527" y="1855568"/>
                  <a:pt x="3600970" y="1865764"/>
                </a:cubicBezTo>
                <a:lnTo>
                  <a:pt x="3572039" y="1862473"/>
                </a:lnTo>
                <a:cubicBezTo>
                  <a:pt x="3573845" y="1854457"/>
                  <a:pt x="3582571" y="1813666"/>
                  <a:pt x="3598217" y="1740101"/>
                </a:cubicBezTo>
                <a:close/>
                <a:moveTo>
                  <a:pt x="707702" y="1740101"/>
                </a:moveTo>
                <a:lnTo>
                  <a:pt x="860404" y="1740101"/>
                </a:lnTo>
                <a:lnTo>
                  <a:pt x="860404" y="1766946"/>
                </a:lnTo>
                <a:cubicBezTo>
                  <a:pt x="817914" y="1835636"/>
                  <a:pt x="789757" y="1905013"/>
                  <a:pt x="775933" y="1975080"/>
                </a:cubicBezTo>
                <a:lnTo>
                  <a:pt x="738763" y="1975080"/>
                </a:lnTo>
                <a:cubicBezTo>
                  <a:pt x="754982" y="1903608"/>
                  <a:pt x="783325" y="1835671"/>
                  <a:pt x="823793" y="1771270"/>
                </a:cubicBezTo>
                <a:lnTo>
                  <a:pt x="707702" y="1771270"/>
                </a:lnTo>
                <a:close/>
                <a:moveTo>
                  <a:pt x="188267" y="1740101"/>
                </a:moveTo>
                <a:lnTo>
                  <a:pt x="302615" y="1740101"/>
                </a:lnTo>
                <a:lnTo>
                  <a:pt x="302615" y="1771270"/>
                </a:lnTo>
                <a:lnTo>
                  <a:pt x="215477" y="1771270"/>
                </a:lnTo>
                <a:cubicBezTo>
                  <a:pt x="211333" y="1793784"/>
                  <a:pt x="207088" y="1810375"/>
                  <a:pt x="202743" y="1821044"/>
                </a:cubicBezTo>
                <a:cubicBezTo>
                  <a:pt x="212667" y="1815667"/>
                  <a:pt x="223902" y="1813218"/>
                  <a:pt x="236450" y="1813699"/>
                </a:cubicBezTo>
                <a:cubicBezTo>
                  <a:pt x="248997" y="1814179"/>
                  <a:pt x="261011" y="1817051"/>
                  <a:pt x="272490" y="1822314"/>
                </a:cubicBezTo>
                <a:cubicBezTo>
                  <a:pt x="283969" y="1827576"/>
                  <a:pt x="292276" y="1834642"/>
                  <a:pt x="297410" y="1843512"/>
                </a:cubicBezTo>
                <a:cubicBezTo>
                  <a:pt x="302544" y="1852381"/>
                  <a:pt x="306265" y="1861193"/>
                  <a:pt x="308574" y="1869948"/>
                </a:cubicBezTo>
                <a:cubicBezTo>
                  <a:pt x="310882" y="1878703"/>
                  <a:pt x="311800" y="1888217"/>
                  <a:pt x="311327" y="1898492"/>
                </a:cubicBezTo>
                <a:cubicBezTo>
                  <a:pt x="310854" y="1908767"/>
                  <a:pt x="308742" y="1919293"/>
                  <a:pt x="304992" y="1930069"/>
                </a:cubicBezTo>
                <a:cubicBezTo>
                  <a:pt x="301242" y="1940846"/>
                  <a:pt x="295531" y="1949834"/>
                  <a:pt x="287859" y="1957033"/>
                </a:cubicBezTo>
                <a:cubicBezTo>
                  <a:pt x="280187" y="1964231"/>
                  <a:pt x="270931" y="1969939"/>
                  <a:pt x="260089" y="1974155"/>
                </a:cubicBezTo>
                <a:cubicBezTo>
                  <a:pt x="249248" y="1978371"/>
                  <a:pt x="236701" y="1980016"/>
                  <a:pt x="222447" y="1979091"/>
                </a:cubicBezTo>
                <a:cubicBezTo>
                  <a:pt x="208192" y="1978166"/>
                  <a:pt x="194634" y="1972939"/>
                  <a:pt x="181770" y="1963410"/>
                </a:cubicBezTo>
                <a:cubicBezTo>
                  <a:pt x="168907" y="1953881"/>
                  <a:pt x="160095" y="1936942"/>
                  <a:pt x="155334" y="1912592"/>
                </a:cubicBezTo>
                <a:lnTo>
                  <a:pt x="186890" y="1903386"/>
                </a:lnTo>
                <a:cubicBezTo>
                  <a:pt x="193472" y="1928954"/>
                  <a:pt x="203643" y="1942771"/>
                  <a:pt x="217402" y="1944836"/>
                </a:cubicBezTo>
                <a:cubicBezTo>
                  <a:pt x="231162" y="1946901"/>
                  <a:pt x="242333" y="1945460"/>
                  <a:pt x="250915" y="1940513"/>
                </a:cubicBezTo>
                <a:cubicBezTo>
                  <a:pt x="259498" y="1935565"/>
                  <a:pt x="265736" y="1928560"/>
                  <a:pt x="269629" y="1919497"/>
                </a:cubicBezTo>
                <a:cubicBezTo>
                  <a:pt x="273523" y="1910434"/>
                  <a:pt x="275251" y="1900339"/>
                  <a:pt x="274813" y="1889211"/>
                </a:cubicBezTo>
                <a:cubicBezTo>
                  <a:pt x="274376" y="1878082"/>
                  <a:pt x="271494" y="1868830"/>
                  <a:pt x="266166" y="1861452"/>
                </a:cubicBezTo>
                <a:cubicBezTo>
                  <a:pt x="260839" y="1854073"/>
                  <a:pt x="254067" y="1849122"/>
                  <a:pt x="245850" y="1846599"/>
                </a:cubicBezTo>
                <a:cubicBezTo>
                  <a:pt x="237633" y="1844075"/>
                  <a:pt x="228329" y="1844089"/>
                  <a:pt x="217940" y="1846642"/>
                </a:cubicBezTo>
                <a:cubicBezTo>
                  <a:pt x="207551" y="1849194"/>
                  <a:pt x="198577" y="1855568"/>
                  <a:pt x="191020" y="1865764"/>
                </a:cubicBezTo>
                <a:lnTo>
                  <a:pt x="162088" y="1862473"/>
                </a:lnTo>
                <a:cubicBezTo>
                  <a:pt x="163896" y="1854457"/>
                  <a:pt x="172622" y="1813666"/>
                  <a:pt x="188267" y="1740101"/>
                </a:cubicBezTo>
                <a:close/>
                <a:moveTo>
                  <a:pt x="3476369" y="1736036"/>
                </a:moveTo>
                <a:lnTo>
                  <a:pt x="3499278" y="1736036"/>
                </a:lnTo>
                <a:lnTo>
                  <a:pt x="3499278" y="1975080"/>
                </a:lnTo>
                <a:lnTo>
                  <a:pt x="3464022" y="1975080"/>
                </a:lnTo>
                <a:lnTo>
                  <a:pt x="3464022" y="1788822"/>
                </a:lnTo>
                <a:cubicBezTo>
                  <a:pt x="3456881" y="1799878"/>
                  <a:pt x="3442032" y="1811128"/>
                  <a:pt x="3419475" y="1822572"/>
                </a:cubicBezTo>
                <a:lnTo>
                  <a:pt x="3419475" y="1791769"/>
                </a:lnTo>
                <a:cubicBezTo>
                  <a:pt x="3442390" y="1776210"/>
                  <a:pt x="3461355" y="1757632"/>
                  <a:pt x="3476369" y="1736036"/>
                </a:cubicBezTo>
                <a:close/>
                <a:moveTo>
                  <a:pt x="56894" y="1736036"/>
                </a:moveTo>
                <a:lnTo>
                  <a:pt x="79803" y="1736036"/>
                </a:lnTo>
                <a:lnTo>
                  <a:pt x="79803" y="1975080"/>
                </a:lnTo>
                <a:lnTo>
                  <a:pt x="44547" y="1975080"/>
                </a:lnTo>
                <a:lnTo>
                  <a:pt x="44547" y="1788822"/>
                </a:lnTo>
                <a:cubicBezTo>
                  <a:pt x="37406" y="1799878"/>
                  <a:pt x="22557" y="1811128"/>
                  <a:pt x="0" y="1822572"/>
                </a:cubicBezTo>
                <a:lnTo>
                  <a:pt x="0" y="1791769"/>
                </a:lnTo>
                <a:cubicBezTo>
                  <a:pt x="22915" y="1776210"/>
                  <a:pt x="41880" y="1757632"/>
                  <a:pt x="56894" y="1736036"/>
                </a:cubicBezTo>
                <a:close/>
                <a:moveTo>
                  <a:pt x="4921801" y="1735366"/>
                </a:moveTo>
                <a:cubicBezTo>
                  <a:pt x="4929401" y="1736454"/>
                  <a:pt x="4936467" y="1738674"/>
                  <a:pt x="4942999" y="1742026"/>
                </a:cubicBezTo>
                <a:cubicBezTo>
                  <a:pt x="4956063" y="1748730"/>
                  <a:pt x="4965159" y="1758424"/>
                  <a:pt x="4970285" y="1771108"/>
                </a:cubicBezTo>
                <a:cubicBezTo>
                  <a:pt x="4975411" y="1783792"/>
                  <a:pt x="4976086" y="1797770"/>
                  <a:pt x="4972307" y="1813043"/>
                </a:cubicBezTo>
                <a:cubicBezTo>
                  <a:pt x="4968528" y="1828315"/>
                  <a:pt x="4958271" y="1840490"/>
                  <a:pt x="4941536" y="1849567"/>
                </a:cubicBezTo>
                <a:cubicBezTo>
                  <a:pt x="4953539" y="1853697"/>
                  <a:pt x="4963061" y="1861412"/>
                  <a:pt x="4970102" y="1872712"/>
                </a:cubicBezTo>
                <a:cubicBezTo>
                  <a:pt x="4977143" y="1884012"/>
                  <a:pt x="4979495" y="1898847"/>
                  <a:pt x="4977157" y="1917217"/>
                </a:cubicBezTo>
                <a:cubicBezTo>
                  <a:pt x="4974820" y="1935587"/>
                  <a:pt x="4966481" y="1950501"/>
                  <a:pt x="4952141" y="1961958"/>
                </a:cubicBezTo>
                <a:cubicBezTo>
                  <a:pt x="4937801" y="1973416"/>
                  <a:pt x="4921596" y="1978912"/>
                  <a:pt x="4903527" y="1978446"/>
                </a:cubicBezTo>
                <a:cubicBezTo>
                  <a:pt x="4885459" y="1977980"/>
                  <a:pt x="4869760" y="1972276"/>
                  <a:pt x="4856431" y="1961335"/>
                </a:cubicBezTo>
                <a:cubicBezTo>
                  <a:pt x="4843101" y="1950393"/>
                  <a:pt x="4834522" y="1933565"/>
                  <a:pt x="4830693" y="1910850"/>
                </a:cubicBezTo>
                <a:lnTo>
                  <a:pt x="4862249" y="1904741"/>
                </a:lnTo>
                <a:cubicBezTo>
                  <a:pt x="4866351" y="1918579"/>
                  <a:pt x="4872122" y="1928786"/>
                  <a:pt x="4879565" y="1935361"/>
                </a:cubicBezTo>
                <a:cubicBezTo>
                  <a:pt x="4887007" y="1941936"/>
                  <a:pt x="4896060" y="1945252"/>
                  <a:pt x="4906722" y="1945309"/>
                </a:cubicBezTo>
                <a:cubicBezTo>
                  <a:pt x="4917384" y="1945367"/>
                  <a:pt x="4926049" y="1941032"/>
                  <a:pt x="4932717" y="1932307"/>
                </a:cubicBezTo>
                <a:cubicBezTo>
                  <a:pt x="4939385" y="1923580"/>
                  <a:pt x="4942289" y="1913582"/>
                  <a:pt x="4941429" y="1902310"/>
                </a:cubicBezTo>
                <a:cubicBezTo>
                  <a:pt x="4940568" y="1891039"/>
                  <a:pt x="4936249" y="1882327"/>
                  <a:pt x="4928469" y="1876175"/>
                </a:cubicBezTo>
                <a:cubicBezTo>
                  <a:pt x="4920689" y="1870023"/>
                  <a:pt x="4906539" y="1865485"/>
                  <a:pt x="4886018" y="1862559"/>
                </a:cubicBezTo>
                <a:lnTo>
                  <a:pt x="4886018" y="1839006"/>
                </a:lnTo>
                <a:cubicBezTo>
                  <a:pt x="4906123" y="1837098"/>
                  <a:pt x="4920148" y="1832391"/>
                  <a:pt x="4928092" y="1824884"/>
                </a:cubicBezTo>
                <a:cubicBezTo>
                  <a:pt x="4936037" y="1817377"/>
                  <a:pt x="4939590" y="1807661"/>
                  <a:pt x="4938751" y="1795738"/>
                </a:cubicBezTo>
                <a:cubicBezTo>
                  <a:pt x="4937912" y="1783814"/>
                  <a:pt x="4932699" y="1775181"/>
                  <a:pt x="4923113" y="1769839"/>
                </a:cubicBezTo>
                <a:cubicBezTo>
                  <a:pt x="4913526" y="1764497"/>
                  <a:pt x="4903252" y="1763931"/>
                  <a:pt x="4892289" y="1768140"/>
                </a:cubicBezTo>
                <a:cubicBezTo>
                  <a:pt x="4881325" y="1772349"/>
                  <a:pt x="4872079" y="1785094"/>
                  <a:pt x="4864551" y="1806374"/>
                </a:cubicBezTo>
                <a:lnTo>
                  <a:pt x="4833382" y="1801535"/>
                </a:lnTo>
                <a:cubicBezTo>
                  <a:pt x="4838946" y="1782462"/>
                  <a:pt x="4846672" y="1767276"/>
                  <a:pt x="4856560" y="1755976"/>
                </a:cubicBezTo>
                <a:cubicBezTo>
                  <a:pt x="4866448" y="1744676"/>
                  <a:pt x="4880060" y="1737850"/>
                  <a:pt x="4897397" y="1735498"/>
                </a:cubicBezTo>
                <a:cubicBezTo>
                  <a:pt x="4906066" y="1734322"/>
                  <a:pt x="4914201" y="1734278"/>
                  <a:pt x="4921801" y="1735366"/>
                </a:cubicBezTo>
                <a:close/>
                <a:moveTo>
                  <a:pt x="1340401" y="1735366"/>
                </a:moveTo>
                <a:cubicBezTo>
                  <a:pt x="1348001" y="1736454"/>
                  <a:pt x="1355067" y="1738674"/>
                  <a:pt x="1361599" y="1742026"/>
                </a:cubicBezTo>
                <a:cubicBezTo>
                  <a:pt x="1374663" y="1748730"/>
                  <a:pt x="1383758" y="1758424"/>
                  <a:pt x="1388885" y="1771108"/>
                </a:cubicBezTo>
                <a:cubicBezTo>
                  <a:pt x="1394011" y="1783792"/>
                  <a:pt x="1394686" y="1797770"/>
                  <a:pt x="1390907" y="1813043"/>
                </a:cubicBezTo>
                <a:cubicBezTo>
                  <a:pt x="1387128" y="1828315"/>
                  <a:pt x="1376871" y="1840490"/>
                  <a:pt x="1360136" y="1849567"/>
                </a:cubicBezTo>
                <a:cubicBezTo>
                  <a:pt x="1372139" y="1853697"/>
                  <a:pt x="1381661" y="1861412"/>
                  <a:pt x="1388702" y="1872712"/>
                </a:cubicBezTo>
                <a:cubicBezTo>
                  <a:pt x="1395743" y="1884012"/>
                  <a:pt x="1398095" y="1898847"/>
                  <a:pt x="1395757" y="1917217"/>
                </a:cubicBezTo>
                <a:cubicBezTo>
                  <a:pt x="1393420" y="1935587"/>
                  <a:pt x="1385081" y="1950501"/>
                  <a:pt x="1370741" y="1961958"/>
                </a:cubicBezTo>
                <a:cubicBezTo>
                  <a:pt x="1356401" y="1973416"/>
                  <a:pt x="1340196" y="1978912"/>
                  <a:pt x="1322128" y="1978446"/>
                </a:cubicBezTo>
                <a:cubicBezTo>
                  <a:pt x="1304059" y="1977980"/>
                  <a:pt x="1288360" y="1972276"/>
                  <a:pt x="1275031" y="1961335"/>
                </a:cubicBezTo>
                <a:cubicBezTo>
                  <a:pt x="1261702" y="1950393"/>
                  <a:pt x="1253123" y="1933565"/>
                  <a:pt x="1249294" y="1910850"/>
                </a:cubicBezTo>
                <a:lnTo>
                  <a:pt x="1280849" y="1904741"/>
                </a:lnTo>
                <a:cubicBezTo>
                  <a:pt x="1284951" y="1918579"/>
                  <a:pt x="1290723" y="1928786"/>
                  <a:pt x="1298165" y="1935361"/>
                </a:cubicBezTo>
                <a:cubicBezTo>
                  <a:pt x="1305608" y="1941936"/>
                  <a:pt x="1314660" y="1945252"/>
                  <a:pt x="1325322" y="1945309"/>
                </a:cubicBezTo>
                <a:cubicBezTo>
                  <a:pt x="1335984" y="1945367"/>
                  <a:pt x="1344649" y="1941032"/>
                  <a:pt x="1351317" y="1932307"/>
                </a:cubicBezTo>
                <a:cubicBezTo>
                  <a:pt x="1357985" y="1923580"/>
                  <a:pt x="1360889" y="1913582"/>
                  <a:pt x="1360029" y="1902310"/>
                </a:cubicBezTo>
                <a:cubicBezTo>
                  <a:pt x="1359168" y="1891039"/>
                  <a:pt x="1354848" y="1882327"/>
                  <a:pt x="1347069" y="1876175"/>
                </a:cubicBezTo>
                <a:cubicBezTo>
                  <a:pt x="1339289" y="1870023"/>
                  <a:pt x="1325139" y="1865485"/>
                  <a:pt x="1304618" y="1862559"/>
                </a:cubicBezTo>
                <a:lnTo>
                  <a:pt x="1304618" y="1839006"/>
                </a:lnTo>
                <a:cubicBezTo>
                  <a:pt x="1324723" y="1837098"/>
                  <a:pt x="1338748" y="1832391"/>
                  <a:pt x="1346692" y="1824884"/>
                </a:cubicBezTo>
                <a:cubicBezTo>
                  <a:pt x="1354637" y="1817377"/>
                  <a:pt x="1358190" y="1807661"/>
                  <a:pt x="1357351" y="1795738"/>
                </a:cubicBezTo>
                <a:cubicBezTo>
                  <a:pt x="1356512" y="1783814"/>
                  <a:pt x="1351299" y="1775181"/>
                  <a:pt x="1341713" y="1769839"/>
                </a:cubicBezTo>
                <a:cubicBezTo>
                  <a:pt x="1332126" y="1764497"/>
                  <a:pt x="1321852" y="1763931"/>
                  <a:pt x="1310889" y="1768140"/>
                </a:cubicBezTo>
                <a:cubicBezTo>
                  <a:pt x="1299925" y="1772349"/>
                  <a:pt x="1290680" y="1785094"/>
                  <a:pt x="1283151" y="1806374"/>
                </a:cubicBezTo>
                <a:lnTo>
                  <a:pt x="1251983" y="1801535"/>
                </a:lnTo>
                <a:cubicBezTo>
                  <a:pt x="1257547" y="1782462"/>
                  <a:pt x="1265272" y="1767276"/>
                  <a:pt x="1275160" y="1755976"/>
                </a:cubicBezTo>
                <a:cubicBezTo>
                  <a:pt x="1285048" y="1744676"/>
                  <a:pt x="1298660" y="1737850"/>
                  <a:pt x="1315997" y="1735498"/>
                </a:cubicBezTo>
                <a:cubicBezTo>
                  <a:pt x="1324666" y="1734322"/>
                  <a:pt x="1332800" y="1734278"/>
                  <a:pt x="1340401" y="1735366"/>
                </a:cubicBezTo>
                <a:close/>
                <a:moveTo>
                  <a:pt x="5089504" y="1734702"/>
                </a:moveTo>
                <a:cubicBezTo>
                  <a:pt x="5106619" y="1734702"/>
                  <a:pt x="5121314" y="1741549"/>
                  <a:pt x="5133589" y="1755244"/>
                </a:cubicBezTo>
                <a:cubicBezTo>
                  <a:pt x="5145864" y="1768939"/>
                  <a:pt x="5153827" y="1785814"/>
                  <a:pt x="5157476" y="1805869"/>
                </a:cubicBezTo>
                <a:cubicBezTo>
                  <a:pt x="5161126" y="1825924"/>
                  <a:pt x="5162266" y="1848961"/>
                  <a:pt x="5160897" y="1874982"/>
                </a:cubicBezTo>
                <a:cubicBezTo>
                  <a:pt x="5159527" y="1901002"/>
                  <a:pt x="5154845" y="1922473"/>
                  <a:pt x="5146850" y="1939394"/>
                </a:cubicBezTo>
                <a:cubicBezTo>
                  <a:pt x="5138855" y="1956316"/>
                  <a:pt x="5126684" y="1968071"/>
                  <a:pt x="5110336" y="1974660"/>
                </a:cubicBezTo>
                <a:cubicBezTo>
                  <a:pt x="5093988" y="1981250"/>
                  <a:pt x="5077673" y="1980547"/>
                  <a:pt x="5061390" y="1972552"/>
                </a:cubicBezTo>
                <a:cubicBezTo>
                  <a:pt x="5045107" y="1964558"/>
                  <a:pt x="5033681" y="1953989"/>
                  <a:pt x="5027113" y="1940846"/>
                </a:cubicBezTo>
                <a:cubicBezTo>
                  <a:pt x="5020545" y="1927703"/>
                  <a:pt x="5015878" y="1913980"/>
                  <a:pt x="5013110" y="1899675"/>
                </a:cubicBezTo>
                <a:cubicBezTo>
                  <a:pt x="5010342" y="1885371"/>
                  <a:pt x="5009410" y="1866152"/>
                  <a:pt x="5010313" y="1842017"/>
                </a:cubicBezTo>
                <a:cubicBezTo>
                  <a:pt x="5011231" y="1817882"/>
                  <a:pt x="5014658" y="1798735"/>
                  <a:pt x="5020595" y="1784574"/>
                </a:cubicBezTo>
                <a:cubicBezTo>
                  <a:pt x="5026532" y="1770413"/>
                  <a:pt x="5035222" y="1758561"/>
                  <a:pt x="5046666" y="1749017"/>
                </a:cubicBezTo>
                <a:cubicBezTo>
                  <a:pt x="5058109" y="1739474"/>
                  <a:pt x="5072389" y="1734702"/>
                  <a:pt x="5089504" y="1734702"/>
                </a:cubicBezTo>
                <a:close/>
                <a:moveTo>
                  <a:pt x="4556104" y="1734702"/>
                </a:moveTo>
                <a:cubicBezTo>
                  <a:pt x="4573219" y="1734702"/>
                  <a:pt x="4587914" y="1741549"/>
                  <a:pt x="4600189" y="1755244"/>
                </a:cubicBezTo>
                <a:cubicBezTo>
                  <a:pt x="4612464" y="1768939"/>
                  <a:pt x="4620427" y="1785814"/>
                  <a:pt x="4624076" y="1805869"/>
                </a:cubicBezTo>
                <a:cubicBezTo>
                  <a:pt x="4627726" y="1825924"/>
                  <a:pt x="4628866" y="1848961"/>
                  <a:pt x="4627497" y="1874982"/>
                </a:cubicBezTo>
                <a:cubicBezTo>
                  <a:pt x="4626127" y="1901002"/>
                  <a:pt x="4621445" y="1922473"/>
                  <a:pt x="4613450" y="1939394"/>
                </a:cubicBezTo>
                <a:cubicBezTo>
                  <a:pt x="4605456" y="1956316"/>
                  <a:pt x="4593284" y="1968071"/>
                  <a:pt x="4576937" y="1974660"/>
                </a:cubicBezTo>
                <a:cubicBezTo>
                  <a:pt x="4560589" y="1981250"/>
                  <a:pt x="4544273" y="1980547"/>
                  <a:pt x="4527990" y="1972552"/>
                </a:cubicBezTo>
                <a:cubicBezTo>
                  <a:pt x="4511707" y="1964558"/>
                  <a:pt x="4500281" y="1953989"/>
                  <a:pt x="4493713" y="1940846"/>
                </a:cubicBezTo>
                <a:cubicBezTo>
                  <a:pt x="4487145" y="1927703"/>
                  <a:pt x="4482478" y="1913980"/>
                  <a:pt x="4479710" y="1899675"/>
                </a:cubicBezTo>
                <a:cubicBezTo>
                  <a:pt x="4476942" y="1885371"/>
                  <a:pt x="4476010" y="1866152"/>
                  <a:pt x="4476914" y="1842017"/>
                </a:cubicBezTo>
                <a:cubicBezTo>
                  <a:pt x="4477831" y="1817882"/>
                  <a:pt x="4481259" y="1798735"/>
                  <a:pt x="4487196" y="1784574"/>
                </a:cubicBezTo>
                <a:cubicBezTo>
                  <a:pt x="4493132" y="1770413"/>
                  <a:pt x="4501823" y="1758561"/>
                  <a:pt x="4513266" y="1749017"/>
                </a:cubicBezTo>
                <a:cubicBezTo>
                  <a:pt x="4524710" y="1739474"/>
                  <a:pt x="4538989" y="1734702"/>
                  <a:pt x="4556104" y="1734702"/>
                </a:cubicBezTo>
                <a:close/>
                <a:moveTo>
                  <a:pt x="3828052" y="1734702"/>
                </a:moveTo>
                <a:cubicBezTo>
                  <a:pt x="3837194" y="1734702"/>
                  <a:pt x="3846580" y="1736627"/>
                  <a:pt x="3856209" y="1740478"/>
                </a:cubicBezTo>
                <a:cubicBezTo>
                  <a:pt x="3865839" y="1744328"/>
                  <a:pt x="3874418" y="1750017"/>
                  <a:pt x="3881946" y="1757546"/>
                </a:cubicBezTo>
                <a:cubicBezTo>
                  <a:pt x="3889475" y="1765075"/>
                  <a:pt x="3894641" y="1772800"/>
                  <a:pt x="3897445" y="1780723"/>
                </a:cubicBezTo>
                <a:cubicBezTo>
                  <a:pt x="3900248" y="1788646"/>
                  <a:pt x="3901650" y="1798857"/>
                  <a:pt x="3901650" y="1811354"/>
                </a:cubicBezTo>
                <a:cubicBezTo>
                  <a:pt x="3901650" y="1823851"/>
                  <a:pt x="3897036" y="1839791"/>
                  <a:pt x="3887808" y="1859171"/>
                </a:cubicBezTo>
                <a:cubicBezTo>
                  <a:pt x="3878580" y="1878552"/>
                  <a:pt x="3856062" y="1918543"/>
                  <a:pt x="3820255" y="1979145"/>
                </a:cubicBezTo>
                <a:lnTo>
                  <a:pt x="3784053" y="1979145"/>
                </a:lnTo>
                <a:cubicBezTo>
                  <a:pt x="3803914" y="1942649"/>
                  <a:pt x="3820111" y="1912499"/>
                  <a:pt x="3832645" y="1888694"/>
                </a:cubicBezTo>
                <a:cubicBezTo>
                  <a:pt x="3812325" y="1892294"/>
                  <a:pt x="3794267" y="1889110"/>
                  <a:pt x="3778471" y="1879144"/>
                </a:cubicBezTo>
                <a:cubicBezTo>
                  <a:pt x="3762675" y="1869177"/>
                  <a:pt x="3753132" y="1855676"/>
                  <a:pt x="3749841" y="1838640"/>
                </a:cubicBezTo>
                <a:cubicBezTo>
                  <a:pt x="3746550" y="1821604"/>
                  <a:pt x="3746732" y="1806414"/>
                  <a:pt x="3750389" y="1793070"/>
                </a:cubicBezTo>
                <a:cubicBezTo>
                  <a:pt x="3754046" y="1779727"/>
                  <a:pt x="3759883" y="1768574"/>
                  <a:pt x="3767899" y="1759611"/>
                </a:cubicBezTo>
                <a:cubicBezTo>
                  <a:pt x="3775915" y="1750648"/>
                  <a:pt x="3785659" y="1744256"/>
                  <a:pt x="3797131" y="1740434"/>
                </a:cubicBezTo>
                <a:cubicBezTo>
                  <a:pt x="3808603" y="1736613"/>
                  <a:pt x="3818910" y="1734702"/>
                  <a:pt x="3828052" y="1734702"/>
                </a:cubicBezTo>
                <a:close/>
                <a:moveTo>
                  <a:pt x="1498579" y="1734702"/>
                </a:moveTo>
                <a:cubicBezTo>
                  <a:pt x="1515694" y="1734702"/>
                  <a:pt x="1530389" y="1741549"/>
                  <a:pt x="1542664" y="1755244"/>
                </a:cubicBezTo>
                <a:cubicBezTo>
                  <a:pt x="1554939" y="1768939"/>
                  <a:pt x="1562902" y="1785814"/>
                  <a:pt x="1566551" y="1805869"/>
                </a:cubicBezTo>
                <a:cubicBezTo>
                  <a:pt x="1570201" y="1825924"/>
                  <a:pt x="1571341" y="1848961"/>
                  <a:pt x="1569972" y="1874982"/>
                </a:cubicBezTo>
                <a:cubicBezTo>
                  <a:pt x="1568602" y="1901002"/>
                  <a:pt x="1563920" y="1922473"/>
                  <a:pt x="1555925" y="1939394"/>
                </a:cubicBezTo>
                <a:cubicBezTo>
                  <a:pt x="1547931" y="1956316"/>
                  <a:pt x="1535759" y="1968071"/>
                  <a:pt x="1519412" y="1974660"/>
                </a:cubicBezTo>
                <a:cubicBezTo>
                  <a:pt x="1503064" y="1981250"/>
                  <a:pt x="1486748" y="1980547"/>
                  <a:pt x="1470465" y="1972552"/>
                </a:cubicBezTo>
                <a:cubicBezTo>
                  <a:pt x="1454182" y="1964558"/>
                  <a:pt x="1442756" y="1953989"/>
                  <a:pt x="1436188" y="1940846"/>
                </a:cubicBezTo>
                <a:cubicBezTo>
                  <a:pt x="1429620" y="1927703"/>
                  <a:pt x="1424953" y="1913980"/>
                  <a:pt x="1422185" y="1899675"/>
                </a:cubicBezTo>
                <a:cubicBezTo>
                  <a:pt x="1419417" y="1885371"/>
                  <a:pt x="1418485" y="1866152"/>
                  <a:pt x="1419389" y="1842017"/>
                </a:cubicBezTo>
                <a:cubicBezTo>
                  <a:pt x="1420306" y="1817882"/>
                  <a:pt x="1423734" y="1798735"/>
                  <a:pt x="1429671" y="1784574"/>
                </a:cubicBezTo>
                <a:cubicBezTo>
                  <a:pt x="1435607" y="1770413"/>
                  <a:pt x="1444298" y="1758561"/>
                  <a:pt x="1455741" y="1749017"/>
                </a:cubicBezTo>
                <a:cubicBezTo>
                  <a:pt x="1467184" y="1739474"/>
                  <a:pt x="1481464" y="1734702"/>
                  <a:pt x="1498579" y="1734702"/>
                </a:cubicBezTo>
                <a:close/>
                <a:moveTo>
                  <a:pt x="965179" y="1734702"/>
                </a:moveTo>
                <a:cubicBezTo>
                  <a:pt x="982294" y="1734702"/>
                  <a:pt x="996989" y="1741549"/>
                  <a:pt x="1009264" y="1755244"/>
                </a:cubicBezTo>
                <a:cubicBezTo>
                  <a:pt x="1021539" y="1768939"/>
                  <a:pt x="1029502" y="1785814"/>
                  <a:pt x="1033151" y="1805869"/>
                </a:cubicBezTo>
                <a:cubicBezTo>
                  <a:pt x="1036801" y="1825924"/>
                  <a:pt x="1037941" y="1848961"/>
                  <a:pt x="1036571" y="1874982"/>
                </a:cubicBezTo>
                <a:cubicBezTo>
                  <a:pt x="1035202" y="1901002"/>
                  <a:pt x="1030520" y="1922473"/>
                  <a:pt x="1022525" y="1939394"/>
                </a:cubicBezTo>
                <a:cubicBezTo>
                  <a:pt x="1014531" y="1956316"/>
                  <a:pt x="1002359" y="1968071"/>
                  <a:pt x="986011" y="1974660"/>
                </a:cubicBezTo>
                <a:cubicBezTo>
                  <a:pt x="969664" y="1981250"/>
                  <a:pt x="953348" y="1980547"/>
                  <a:pt x="937065" y="1972552"/>
                </a:cubicBezTo>
                <a:cubicBezTo>
                  <a:pt x="920781" y="1964558"/>
                  <a:pt x="909356" y="1953989"/>
                  <a:pt x="902788" y="1940846"/>
                </a:cubicBezTo>
                <a:cubicBezTo>
                  <a:pt x="896220" y="1927703"/>
                  <a:pt x="891553" y="1913980"/>
                  <a:pt x="888785" y="1899675"/>
                </a:cubicBezTo>
                <a:cubicBezTo>
                  <a:pt x="886017" y="1885371"/>
                  <a:pt x="885085" y="1866152"/>
                  <a:pt x="885988" y="1842017"/>
                </a:cubicBezTo>
                <a:cubicBezTo>
                  <a:pt x="886906" y="1817882"/>
                  <a:pt x="890334" y="1798735"/>
                  <a:pt x="896271" y="1784574"/>
                </a:cubicBezTo>
                <a:cubicBezTo>
                  <a:pt x="902207" y="1770413"/>
                  <a:pt x="910898" y="1758561"/>
                  <a:pt x="922341" y="1749017"/>
                </a:cubicBezTo>
                <a:cubicBezTo>
                  <a:pt x="933784" y="1739474"/>
                  <a:pt x="948064" y="1734702"/>
                  <a:pt x="965179" y="1734702"/>
                </a:cubicBezTo>
                <a:close/>
                <a:moveTo>
                  <a:pt x="418102" y="1734702"/>
                </a:moveTo>
                <a:cubicBezTo>
                  <a:pt x="427244" y="1734702"/>
                  <a:pt x="436630" y="1736627"/>
                  <a:pt x="446259" y="1740478"/>
                </a:cubicBezTo>
                <a:cubicBezTo>
                  <a:pt x="455889" y="1744328"/>
                  <a:pt x="464468" y="1750017"/>
                  <a:pt x="471996" y="1757546"/>
                </a:cubicBezTo>
                <a:cubicBezTo>
                  <a:pt x="479525" y="1765075"/>
                  <a:pt x="484691" y="1772800"/>
                  <a:pt x="487494" y="1780723"/>
                </a:cubicBezTo>
                <a:cubicBezTo>
                  <a:pt x="490298" y="1788646"/>
                  <a:pt x="491700" y="1798857"/>
                  <a:pt x="491700" y="1811354"/>
                </a:cubicBezTo>
                <a:cubicBezTo>
                  <a:pt x="491700" y="1823851"/>
                  <a:pt x="487086" y="1839791"/>
                  <a:pt x="477858" y="1859171"/>
                </a:cubicBezTo>
                <a:cubicBezTo>
                  <a:pt x="468630" y="1878552"/>
                  <a:pt x="446112" y="1918543"/>
                  <a:pt x="410305" y="1979145"/>
                </a:cubicBezTo>
                <a:lnTo>
                  <a:pt x="374103" y="1979145"/>
                </a:lnTo>
                <a:cubicBezTo>
                  <a:pt x="393964" y="1942649"/>
                  <a:pt x="410161" y="1912499"/>
                  <a:pt x="422695" y="1888694"/>
                </a:cubicBezTo>
                <a:cubicBezTo>
                  <a:pt x="402375" y="1892294"/>
                  <a:pt x="384317" y="1889110"/>
                  <a:pt x="368521" y="1879144"/>
                </a:cubicBezTo>
                <a:cubicBezTo>
                  <a:pt x="352725" y="1869177"/>
                  <a:pt x="343182" y="1855676"/>
                  <a:pt x="339891" y="1838640"/>
                </a:cubicBezTo>
                <a:cubicBezTo>
                  <a:pt x="336600" y="1821604"/>
                  <a:pt x="336782" y="1806414"/>
                  <a:pt x="340439" y="1793070"/>
                </a:cubicBezTo>
                <a:cubicBezTo>
                  <a:pt x="344096" y="1779727"/>
                  <a:pt x="349932" y="1768574"/>
                  <a:pt x="357949" y="1759611"/>
                </a:cubicBezTo>
                <a:cubicBezTo>
                  <a:pt x="365965" y="1750648"/>
                  <a:pt x="375709" y="1744256"/>
                  <a:pt x="387181" y="1740434"/>
                </a:cubicBezTo>
                <a:cubicBezTo>
                  <a:pt x="398653" y="1736613"/>
                  <a:pt x="408960" y="1734702"/>
                  <a:pt x="418102" y="1734702"/>
                </a:cubicBezTo>
                <a:close/>
                <a:moveTo>
                  <a:pt x="5206173" y="1704975"/>
                </a:moveTo>
                <a:cubicBezTo>
                  <a:pt x="5231155" y="1729453"/>
                  <a:pt x="5249341" y="1753549"/>
                  <a:pt x="5260735" y="1777260"/>
                </a:cubicBezTo>
                <a:cubicBezTo>
                  <a:pt x="5272128" y="1800972"/>
                  <a:pt x="5277824" y="1827741"/>
                  <a:pt x="5277824" y="1857569"/>
                </a:cubicBezTo>
                <a:cubicBezTo>
                  <a:pt x="5277824" y="1887841"/>
                  <a:pt x="5272067" y="1914962"/>
                  <a:pt x="5260552" y="1938932"/>
                </a:cubicBezTo>
                <a:cubicBezTo>
                  <a:pt x="5249037" y="1962901"/>
                  <a:pt x="5230896" y="1986201"/>
                  <a:pt x="5206130" y="2008829"/>
                </a:cubicBezTo>
                <a:lnTo>
                  <a:pt x="5187244" y="1990288"/>
                </a:lnTo>
                <a:cubicBezTo>
                  <a:pt x="5208195" y="1970297"/>
                  <a:pt x="5223780" y="1949866"/>
                  <a:pt x="5233997" y="1928994"/>
                </a:cubicBezTo>
                <a:cubicBezTo>
                  <a:pt x="5244215" y="1908122"/>
                  <a:pt x="5249323" y="1884313"/>
                  <a:pt x="5249323" y="1857569"/>
                </a:cubicBezTo>
                <a:cubicBezTo>
                  <a:pt x="5249323" y="1831298"/>
                  <a:pt x="5244268" y="1807833"/>
                  <a:pt x="5234158" y="1787176"/>
                </a:cubicBezTo>
                <a:cubicBezTo>
                  <a:pt x="5224049" y="1766519"/>
                  <a:pt x="5208411" y="1745636"/>
                  <a:pt x="5187244" y="1724528"/>
                </a:cubicBezTo>
                <a:close/>
                <a:moveTo>
                  <a:pt x="4252673" y="1704975"/>
                </a:moveTo>
                <a:lnTo>
                  <a:pt x="4271688" y="1724528"/>
                </a:lnTo>
                <a:cubicBezTo>
                  <a:pt x="4250464" y="1745651"/>
                  <a:pt x="4234812" y="1766519"/>
                  <a:pt x="4224731" y="1787133"/>
                </a:cubicBezTo>
                <a:cubicBezTo>
                  <a:pt x="4214650" y="1807747"/>
                  <a:pt x="4209609" y="1831226"/>
                  <a:pt x="4209609" y="1857569"/>
                </a:cubicBezTo>
                <a:cubicBezTo>
                  <a:pt x="4209609" y="1884385"/>
                  <a:pt x="4214707" y="1908211"/>
                  <a:pt x="4224903" y="1929048"/>
                </a:cubicBezTo>
                <a:cubicBezTo>
                  <a:pt x="4235099" y="1949884"/>
                  <a:pt x="4250694" y="1970290"/>
                  <a:pt x="4271688" y="1990266"/>
                </a:cubicBezTo>
                <a:lnTo>
                  <a:pt x="4252737" y="2008829"/>
                </a:lnTo>
                <a:cubicBezTo>
                  <a:pt x="4227986" y="1986215"/>
                  <a:pt x="4209860" y="1962941"/>
                  <a:pt x="4198359" y="1939007"/>
                </a:cubicBezTo>
                <a:cubicBezTo>
                  <a:pt x="4186858" y="1915073"/>
                  <a:pt x="4181108" y="1887927"/>
                  <a:pt x="4181108" y="1857569"/>
                </a:cubicBezTo>
                <a:cubicBezTo>
                  <a:pt x="4181108" y="1827641"/>
                  <a:pt x="4186790" y="1800850"/>
                  <a:pt x="4198155" y="1777196"/>
                </a:cubicBezTo>
                <a:cubicBezTo>
                  <a:pt x="4209519" y="1753541"/>
                  <a:pt x="4227692" y="1729468"/>
                  <a:pt x="4252673" y="1704975"/>
                </a:cubicBezTo>
                <a:close/>
                <a:moveTo>
                  <a:pt x="5366864" y="1032752"/>
                </a:moveTo>
                <a:lnTo>
                  <a:pt x="5528987" y="1032752"/>
                </a:lnTo>
                <a:lnTo>
                  <a:pt x="5528987" y="1061232"/>
                </a:lnTo>
                <a:lnTo>
                  <a:pt x="5366864" y="1061232"/>
                </a:lnTo>
                <a:close/>
                <a:moveTo>
                  <a:pt x="1594964" y="1032752"/>
                </a:moveTo>
                <a:lnTo>
                  <a:pt x="1757088" y="1032752"/>
                </a:lnTo>
                <a:lnTo>
                  <a:pt x="1757088" y="1061232"/>
                </a:lnTo>
                <a:lnTo>
                  <a:pt x="1594964" y="1061232"/>
                </a:lnTo>
                <a:close/>
                <a:moveTo>
                  <a:pt x="4718896" y="1020674"/>
                </a:moveTo>
                <a:cubicBezTo>
                  <a:pt x="4708169" y="1021542"/>
                  <a:pt x="4699361" y="1025220"/>
                  <a:pt x="4692471" y="1031709"/>
                </a:cubicBezTo>
                <a:cubicBezTo>
                  <a:pt x="4685580" y="1038198"/>
                  <a:pt x="4681920" y="1046469"/>
                  <a:pt x="4681490" y="1056521"/>
                </a:cubicBezTo>
                <a:cubicBezTo>
                  <a:pt x="4681074" y="1066559"/>
                  <a:pt x="4682741" y="1075325"/>
                  <a:pt x="4686491" y="1082818"/>
                </a:cubicBezTo>
                <a:cubicBezTo>
                  <a:pt x="4690240" y="1090310"/>
                  <a:pt x="4696970" y="1094856"/>
                  <a:pt x="4706678" y="1096455"/>
                </a:cubicBezTo>
                <a:cubicBezTo>
                  <a:pt x="4716386" y="1098054"/>
                  <a:pt x="4726546" y="1097839"/>
                  <a:pt x="4737158" y="1095810"/>
                </a:cubicBezTo>
                <a:cubicBezTo>
                  <a:pt x="4747770" y="1093781"/>
                  <a:pt x="4755195" y="1088138"/>
                  <a:pt x="4759432" y="1078881"/>
                </a:cubicBezTo>
                <a:cubicBezTo>
                  <a:pt x="4763670" y="1069625"/>
                  <a:pt x="4765157" y="1060483"/>
                  <a:pt x="4763895" y="1051456"/>
                </a:cubicBezTo>
                <a:cubicBezTo>
                  <a:pt x="4762634" y="1042428"/>
                  <a:pt x="4757500" y="1034825"/>
                  <a:pt x="4748494" y="1028644"/>
                </a:cubicBezTo>
                <a:cubicBezTo>
                  <a:pt x="4739488" y="1022463"/>
                  <a:pt x="4729622" y="1019807"/>
                  <a:pt x="4718896" y="1020674"/>
                </a:cubicBezTo>
                <a:close/>
                <a:moveTo>
                  <a:pt x="1137496" y="1020674"/>
                </a:moveTo>
                <a:cubicBezTo>
                  <a:pt x="1126769" y="1021542"/>
                  <a:pt x="1117961" y="1025220"/>
                  <a:pt x="1111070" y="1031709"/>
                </a:cubicBezTo>
                <a:cubicBezTo>
                  <a:pt x="1104180" y="1038198"/>
                  <a:pt x="1100520" y="1046469"/>
                  <a:pt x="1100089" y="1056521"/>
                </a:cubicBezTo>
                <a:cubicBezTo>
                  <a:pt x="1099674" y="1066559"/>
                  <a:pt x="1101341" y="1075325"/>
                  <a:pt x="1105091" y="1082818"/>
                </a:cubicBezTo>
                <a:cubicBezTo>
                  <a:pt x="1108841" y="1090310"/>
                  <a:pt x="1115570" y="1094856"/>
                  <a:pt x="1125278" y="1096455"/>
                </a:cubicBezTo>
                <a:cubicBezTo>
                  <a:pt x="1134986" y="1098054"/>
                  <a:pt x="1145146" y="1097839"/>
                  <a:pt x="1155758" y="1095810"/>
                </a:cubicBezTo>
                <a:cubicBezTo>
                  <a:pt x="1166370" y="1093781"/>
                  <a:pt x="1173795" y="1088138"/>
                  <a:pt x="1178032" y="1078881"/>
                </a:cubicBezTo>
                <a:cubicBezTo>
                  <a:pt x="1182270" y="1069625"/>
                  <a:pt x="1183757" y="1060483"/>
                  <a:pt x="1182495" y="1051456"/>
                </a:cubicBezTo>
                <a:cubicBezTo>
                  <a:pt x="1181233" y="1042428"/>
                  <a:pt x="1176100" y="1034825"/>
                  <a:pt x="1167094" y="1028644"/>
                </a:cubicBezTo>
                <a:cubicBezTo>
                  <a:pt x="1158088" y="1022463"/>
                  <a:pt x="1148222" y="1019807"/>
                  <a:pt x="1137496" y="1020674"/>
                </a:cubicBezTo>
                <a:close/>
                <a:moveTo>
                  <a:pt x="4188077" y="1003047"/>
                </a:moveTo>
                <a:cubicBezTo>
                  <a:pt x="4175329" y="1004753"/>
                  <a:pt x="4166058" y="1010977"/>
                  <a:pt x="4160264" y="1021718"/>
                </a:cubicBezTo>
                <a:cubicBezTo>
                  <a:pt x="4154471" y="1032458"/>
                  <a:pt x="4152008" y="1044060"/>
                  <a:pt x="4152876" y="1056521"/>
                </a:cubicBezTo>
                <a:cubicBezTo>
                  <a:pt x="4153743" y="1068983"/>
                  <a:pt x="4157941" y="1079186"/>
                  <a:pt x="4165470" y="1087131"/>
                </a:cubicBezTo>
                <a:cubicBezTo>
                  <a:pt x="4172998" y="1095075"/>
                  <a:pt x="4182760" y="1099241"/>
                  <a:pt x="4194756" y="1099628"/>
                </a:cubicBezTo>
                <a:cubicBezTo>
                  <a:pt x="4206752" y="1100015"/>
                  <a:pt x="4216923" y="1095828"/>
                  <a:pt x="4225269" y="1087066"/>
                </a:cubicBezTo>
                <a:cubicBezTo>
                  <a:pt x="4233615" y="1078304"/>
                  <a:pt x="4237788" y="1064975"/>
                  <a:pt x="4237788" y="1047078"/>
                </a:cubicBezTo>
                <a:cubicBezTo>
                  <a:pt x="4237788" y="1029182"/>
                  <a:pt x="4232690" y="1016942"/>
                  <a:pt x="4222494" y="1010360"/>
                </a:cubicBezTo>
                <a:cubicBezTo>
                  <a:pt x="4212298" y="1003778"/>
                  <a:pt x="4200826" y="1001340"/>
                  <a:pt x="4188077" y="1003047"/>
                </a:cubicBezTo>
                <a:close/>
                <a:moveTo>
                  <a:pt x="778127" y="1003047"/>
                </a:moveTo>
                <a:cubicBezTo>
                  <a:pt x="765379" y="1004753"/>
                  <a:pt x="756108" y="1010977"/>
                  <a:pt x="750314" y="1021718"/>
                </a:cubicBezTo>
                <a:cubicBezTo>
                  <a:pt x="744521" y="1032458"/>
                  <a:pt x="742058" y="1044060"/>
                  <a:pt x="742925" y="1056521"/>
                </a:cubicBezTo>
                <a:cubicBezTo>
                  <a:pt x="743793" y="1068983"/>
                  <a:pt x="747991" y="1079186"/>
                  <a:pt x="755520" y="1087131"/>
                </a:cubicBezTo>
                <a:cubicBezTo>
                  <a:pt x="763048" y="1095075"/>
                  <a:pt x="772810" y="1099241"/>
                  <a:pt x="784806" y="1099628"/>
                </a:cubicBezTo>
                <a:cubicBezTo>
                  <a:pt x="796802" y="1100015"/>
                  <a:pt x="806972" y="1095828"/>
                  <a:pt x="815318" y="1087066"/>
                </a:cubicBezTo>
                <a:cubicBezTo>
                  <a:pt x="823665" y="1078304"/>
                  <a:pt x="827837" y="1064975"/>
                  <a:pt x="827837" y="1047078"/>
                </a:cubicBezTo>
                <a:cubicBezTo>
                  <a:pt x="827837" y="1029182"/>
                  <a:pt x="822739" y="1016942"/>
                  <a:pt x="812544" y="1010360"/>
                </a:cubicBezTo>
                <a:cubicBezTo>
                  <a:pt x="802348" y="1003778"/>
                  <a:pt x="790876" y="1001340"/>
                  <a:pt x="778127" y="1003047"/>
                </a:cubicBezTo>
                <a:close/>
                <a:moveTo>
                  <a:pt x="4290540" y="992249"/>
                </a:moveTo>
                <a:lnTo>
                  <a:pt x="4452663" y="992249"/>
                </a:lnTo>
                <a:lnTo>
                  <a:pt x="4452663" y="1020728"/>
                </a:lnTo>
                <a:lnTo>
                  <a:pt x="4290540" y="1020728"/>
                </a:lnTo>
                <a:close/>
                <a:moveTo>
                  <a:pt x="1242539" y="992249"/>
                </a:moveTo>
                <a:lnTo>
                  <a:pt x="1404663" y="992249"/>
                </a:lnTo>
                <a:lnTo>
                  <a:pt x="1404663" y="1020728"/>
                </a:lnTo>
                <a:lnTo>
                  <a:pt x="1242539" y="1020728"/>
                </a:lnTo>
                <a:close/>
                <a:moveTo>
                  <a:pt x="880589" y="992249"/>
                </a:moveTo>
                <a:lnTo>
                  <a:pt x="1042713" y="992249"/>
                </a:lnTo>
                <a:lnTo>
                  <a:pt x="1042713" y="1020728"/>
                </a:lnTo>
                <a:lnTo>
                  <a:pt x="880589" y="1020728"/>
                </a:lnTo>
                <a:close/>
                <a:moveTo>
                  <a:pt x="5366864" y="950411"/>
                </a:moveTo>
                <a:lnTo>
                  <a:pt x="5528987" y="950411"/>
                </a:lnTo>
                <a:lnTo>
                  <a:pt x="5528987" y="978891"/>
                </a:lnTo>
                <a:lnTo>
                  <a:pt x="5366864" y="978891"/>
                </a:lnTo>
                <a:close/>
                <a:moveTo>
                  <a:pt x="1594964" y="950411"/>
                </a:moveTo>
                <a:lnTo>
                  <a:pt x="1757088" y="950411"/>
                </a:lnTo>
                <a:lnTo>
                  <a:pt x="1757088" y="978891"/>
                </a:lnTo>
                <a:lnTo>
                  <a:pt x="1594964" y="978891"/>
                </a:lnTo>
                <a:close/>
                <a:moveTo>
                  <a:pt x="4890083" y="926104"/>
                </a:moveTo>
                <a:lnTo>
                  <a:pt x="4921273" y="926104"/>
                </a:lnTo>
                <a:lnTo>
                  <a:pt x="4921273" y="992249"/>
                </a:lnTo>
                <a:lnTo>
                  <a:pt x="4987418" y="992249"/>
                </a:lnTo>
                <a:lnTo>
                  <a:pt x="4987418" y="1020728"/>
                </a:lnTo>
                <a:lnTo>
                  <a:pt x="4921273" y="1020728"/>
                </a:lnTo>
                <a:lnTo>
                  <a:pt x="4921273" y="1086872"/>
                </a:lnTo>
                <a:lnTo>
                  <a:pt x="4890083" y="1086872"/>
                </a:lnTo>
                <a:lnTo>
                  <a:pt x="4890083" y="1020728"/>
                </a:lnTo>
                <a:lnTo>
                  <a:pt x="4823939" y="1020728"/>
                </a:lnTo>
                <a:lnTo>
                  <a:pt x="4823939" y="992249"/>
                </a:lnTo>
                <a:lnTo>
                  <a:pt x="4890083" y="992249"/>
                </a:lnTo>
                <a:close/>
                <a:moveTo>
                  <a:pt x="4007597" y="920856"/>
                </a:moveTo>
                <a:cubicBezTo>
                  <a:pt x="4002893" y="919952"/>
                  <a:pt x="3996727" y="921139"/>
                  <a:pt x="3989098" y="924416"/>
                </a:cubicBezTo>
                <a:cubicBezTo>
                  <a:pt x="3981469" y="927692"/>
                  <a:pt x="3975353" y="934336"/>
                  <a:pt x="3970750" y="944345"/>
                </a:cubicBezTo>
                <a:cubicBezTo>
                  <a:pt x="3966146" y="954354"/>
                  <a:pt x="3964497" y="964930"/>
                  <a:pt x="3965802" y="976073"/>
                </a:cubicBezTo>
                <a:cubicBezTo>
                  <a:pt x="3967107" y="987215"/>
                  <a:pt x="3971653" y="996067"/>
                  <a:pt x="3979440" y="1002627"/>
                </a:cubicBezTo>
                <a:cubicBezTo>
                  <a:pt x="3987227" y="1009188"/>
                  <a:pt x="3995443" y="1012282"/>
                  <a:pt x="4004091" y="1011909"/>
                </a:cubicBezTo>
                <a:cubicBezTo>
                  <a:pt x="4012738" y="1011536"/>
                  <a:pt x="4019711" y="1009313"/>
                  <a:pt x="4025009" y="1005241"/>
                </a:cubicBezTo>
                <a:cubicBezTo>
                  <a:pt x="4030308" y="1001168"/>
                  <a:pt x="4035553" y="993926"/>
                  <a:pt x="4040744" y="983515"/>
                </a:cubicBezTo>
                <a:cubicBezTo>
                  <a:pt x="4044258" y="970523"/>
                  <a:pt x="4045175" y="959675"/>
                  <a:pt x="4043498" y="950970"/>
                </a:cubicBezTo>
                <a:cubicBezTo>
                  <a:pt x="4041820" y="942266"/>
                  <a:pt x="4037525" y="935070"/>
                  <a:pt x="4030613" y="929385"/>
                </a:cubicBezTo>
                <a:cubicBezTo>
                  <a:pt x="4023701" y="923699"/>
                  <a:pt x="4016029" y="920856"/>
                  <a:pt x="4007597" y="920856"/>
                </a:cubicBezTo>
                <a:close/>
                <a:moveTo>
                  <a:pt x="597647" y="920856"/>
                </a:moveTo>
                <a:cubicBezTo>
                  <a:pt x="592943" y="919952"/>
                  <a:pt x="586777" y="921139"/>
                  <a:pt x="579148" y="924416"/>
                </a:cubicBezTo>
                <a:cubicBezTo>
                  <a:pt x="571519" y="927692"/>
                  <a:pt x="565403" y="934336"/>
                  <a:pt x="560800" y="944345"/>
                </a:cubicBezTo>
                <a:cubicBezTo>
                  <a:pt x="556197" y="954354"/>
                  <a:pt x="554547" y="964930"/>
                  <a:pt x="555852" y="976073"/>
                </a:cubicBezTo>
                <a:cubicBezTo>
                  <a:pt x="557157" y="987215"/>
                  <a:pt x="561703" y="996067"/>
                  <a:pt x="569490" y="1002627"/>
                </a:cubicBezTo>
                <a:cubicBezTo>
                  <a:pt x="577276" y="1009188"/>
                  <a:pt x="585493" y="1012282"/>
                  <a:pt x="594141" y="1011909"/>
                </a:cubicBezTo>
                <a:cubicBezTo>
                  <a:pt x="602788" y="1011536"/>
                  <a:pt x="609761" y="1009313"/>
                  <a:pt x="615060" y="1005241"/>
                </a:cubicBezTo>
                <a:cubicBezTo>
                  <a:pt x="620358" y="1001168"/>
                  <a:pt x="625603" y="993926"/>
                  <a:pt x="630794" y="983515"/>
                </a:cubicBezTo>
                <a:cubicBezTo>
                  <a:pt x="634308" y="970523"/>
                  <a:pt x="635225" y="959675"/>
                  <a:pt x="633547" y="950970"/>
                </a:cubicBezTo>
                <a:cubicBezTo>
                  <a:pt x="631870" y="942266"/>
                  <a:pt x="627575" y="935070"/>
                  <a:pt x="620663" y="929385"/>
                </a:cubicBezTo>
                <a:cubicBezTo>
                  <a:pt x="613751" y="923699"/>
                  <a:pt x="606079" y="920856"/>
                  <a:pt x="597647" y="920856"/>
                </a:cubicBezTo>
                <a:close/>
                <a:moveTo>
                  <a:pt x="4718337" y="919447"/>
                </a:moveTo>
                <a:cubicBezTo>
                  <a:pt x="4706377" y="920314"/>
                  <a:pt x="4698049" y="923681"/>
                  <a:pt x="4693352" y="929546"/>
                </a:cubicBezTo>
                <a:cubicBezTo>
                  <a:pt x="4688656" y="935411"/>
                  <a:pt x="4686308" y="942531"/>
                  <a:pt x="4686308" y="950906"/>
                </a:cubicBezTo>
                <a:cubicBezTo>
                  <a:pt x="4686308" y="959266"/>
                  <a:pt x="4689169" y="967121"/>
                  <a:pt x="4694890" y="974470"/>
                </a:cubicBezTo>
                <a:cubicBezTo>
                  <a:pt x="4700612" y="981820"/>
                  <a:pt x="4709421" y="985494"/>
                  <a:pt x="4721316" y="985494"/>
                </a:cubicBezTo>
                <a:cubicBezTo>
                  <a:pt x="4733211" y="985494"/>
                  <a:pt x="4742249" y="981798"/>
                  <a:pt x="4748430" y="974406"/>
                </a:cubicBezTo>
                <a:cubicBezTo>
                  <a:pt x="4754610" y="967013"/>
                  <a:pt x="4757489" y="958176"/>
                  <a:pt x="4757066" y="947894"/>
                </a:cubicBezTo>
                <a:cubicBezTo>
                  <a:pt x="4756643" y="937612"/>
                  <a:pt x="4753072" y="930084"/>
                  <a:pt x="4746354" y="925308"/>
                </a:cubicBezTo>
                <a:cubicBezTo>
                  <a:pt x="4739635" y="920533"/>
                  <a:pt x="4730296" y="918579"/>
                  <a:pt x="4718337" y="919447"/>
                </a:cubicBezTo>
                <a:close/>
                <a:moveTo>
                  <a:pt x="1136937" y="919447"/>
                </a:moveTo>
                <a:cubicBezTo>
                  <a:pt x="1124977" y="920314"/>
                  <a:pt x="1116649" y="923681"/>
                  <a:pt x="1111952" y="929546"/>
                </a:cubicBezTo>
                <a:cubicBezTo>
                  <a:pt x="1107256" y="935411"/>
                  <a:pt x="1104908" y="942531"/>
                  <a:pt x="1104908" y="950906"/>
                </a:cubicBezTo>
                <a:cubicBezTo>
                  <a:pt x="1104908" y="959266"/>
                  <a:pt x="1107769" y="967121"/>
                  <a:pt x="1113490" y="974470"/>
                </a:cubicBezTo>
                <a:cubicBezTo>
                  <a:pt x="1119212" y="981820"/>
                  <a:pt x="1128021" y="985494"/>
                  <a:pt x="1139916" y="985494"/>
                </a:cubicBezTo>
                <a:cubicBezTo>
                  <a:pt x="1151811" y="985494"/>
                  <a:pt x="1160849" y="981798"/>
                  <a:pt x="1167030" y="974406"/>
                </a:cubicBezTo>
                <a:cubicBezTo>
                  <a:pt x="1173210" y="967013"/>
                  <a:pt x="1176089" y="958176"/>
                  <a:pt x="1175666" y="947894"/>
                </a:cubicBezTo>
                <a:cubicBezTo>
                  <a:pt x="1175243" y="937612"/>
                  <a:pt x="1171672" y="930084"/>
                  <a:pt x="1164954" y="925308"/>
                </a:cubicBezTo>
                <a:cubicBezTo>
                  <a:pt x="1158235" y="920533"/>
                  <a:pt x="1148896" y="918579"/>
                  <a:pt x="1136937" y="919447"/>
                </a:cubicBezTo>
                <a:close/>
                <a:moveTo>
                  <a:pt x="4721251" y="888311"/>
                </a:moveTo>
                <a:cubicBezTo>
                  <a:pt x="4730723" y="888311"/>
                  <a:pt x="4739313" y="889275"/>
                  <a:pt x="4747021" y="891204"/>
                </a:cubicBezTo>
                <a:cubicBezTo>
                  <a:pt x="4754728" y="893133"/>
                  <a:pt x="4762899" y="897216"/>
                  <a:pt x="4771531" y="903454"/>
                </a:cubicBezTo>
                <a:cubicBezTo>
                  <a:pt x="4780165" y="909692"/>
                  <a:pt x="4786342" y="918440"/>
                  <a:pt x="4790063" y="929697"/>
                </a:cubicBezTo>
                <a:cubicBezTo>
                  <a:pt x="4793784" y="940954"/>
                  <a:pt x="4793501" y="954243"/>
                  <a:pt x="4789213" y="969566"/>
                </a:cubicBezTo>
                <a:cubicBezTo>
                  <a:pt x="4784925" y="984888"/>
                  <a:pt x="4774471" y="995590"/>
                  <a:pt x="4757851" y="1001670"/>
                </a:cubicBezTo>
                <a:cubicBezTo>
                  <a:pt x="4772435" y="1004854"/>
                  <a:pt x="4783054" y="1011436"/>
                  <a:pt x="4789708" y="1021417"/>
                </a:cubicBezTo>
                <a:cubicBezTo>
                  <a:pt x="4796362" y="1031397"/>
                  <a:pt x="4799688" y="1043375"/>
                  <a:pt x="4799688" y="1057350"/>
                </a:cubicBezTo>
                <a:cubicBezTo>
                  <a:pt x="4799688" y="1071324"/>
                  <a:pt x="4797548" y="1082603"/>
                  <a:pt x="4793268" y="1091185"/>
                </a:cubicBezTo>
                <a:cubicBezTo>
                  <a:pt x="4788987" y="1099768"/>
                  <a:pt x="4784187" y="1106952"/>
                  <a:pt x="4778866" y="1112739"/>
                </a:cubicBezTo>
                <a:cubicBezTo>
                  <a:pt x="4773546" y="1118525"/>
                  <a:pt x="4766373" y="1123085"/>
                  <a:pt x="4757346" y="1126419"/>
                </a:cubicBezTo>
                <a:cubicBezTo>
                  <a:pt x="4748318" y="1129753"/>
                  <a:pt x="4737004" y="1131420"/>
                  <a:pt x="4723402" y="1131420"/>
                </a:cubicBezTo>
                <a:cubicBezTo>
                  <a:pt x="4709801" y="1131420"/>
                  <a:pt x="4698020" y="1129757"/>
                  <a:pt x="4688061" y="1126430"/>
                </a:cubicBezTo>
                <a:cubicBezTo>
                  <a:pt x="4678102" y="1123103"/>
                  <a:pt x="4669741" y="1118062"/>
                  <a:pt x="4662980" y="1111308"/>
                </a:cubicBezTo>
                <a:cubicBezTo>
                  <a:pt x="4656218" y="1104554"/>
                  <a:pt x="4651640" y="1096627"/>
                  <a:pt x="4649246" y="1087528"/>
                </a:cubicBezTo>
                <a:cubicBezTo>
                  <a:pt x="4646851" y="1078430"/>
                  <a:pt x="4645653" y="1068323"/>
                  <a:pt x="4645653" y="1057210"/>
                </a:cubicBezTo>
                <a:cubicBezTo>
                  <a:pt x="4645653" y="1046082"/>
                  <a:pt x="4648464" y="1035129"/>
                  <a:pt x="4654085" y="1024353"/>
                </a:cubicBezTo>
                <a:cubicBezTo>
                  <a:pt x="4659707" y="1013576"/>
                  <a:pt x="4668598" y="1005728"/>
                  <a:pt x="4680758" y="1000810"/>
                </a:cubicBezTo>
                <a:cubicBezTo>
                  <a:pt x="4670591" y="996235"/>
                  <a:pt x="4663557" y="989800"/>
                  <a:pt x="4659657" y="981504"/>
                </a:cubicBezTo>
                <a:cubicBezTo>
                  <a:pt x="4655756" y="973208"/>
                  <a:pt x="4653573" y="963891"/>
                  <a:pt x="4653107" y="953551"/>
                </a:cubicBezTo>
                <a:cubicBezTo>
                  <a:pt x="4652640" y="943212"/>
                  <a:pt x="4654035" y="934307"/>
                  <a:pt x="4657290" y="926836"/>
                </a:cubicBezTo>
                <a:cubicBezTo>
                  <a:pt x="4660545" y="919364"/>
                  <a:pt x="4665507" y="912295"/>
                  <a:pt x="4672176" y="905627"/>
                </a:cubicBezTo>
                <a:cubicBezTo>
                  <a:pt x="4678844" y="898958"/>
                  <a:pt x="4686322" y="894405"/>
                  <a:pt x="4694611" y="891967"/>
                </a:cubicBezTo>
                <a:cubicBezTo>
                  <a:pt x="4702899" y="889530"/>
                  <a:pt x="4711780" y="888311"/>
                  <a:pt x="4721251" y="888311"/>
                </a:cubicBezTo>
                <a:close/>
                <a:moveTo>
                  <a:pt x="4198768" y="888311"/>
                </a:moveTo>
                <a:lnTo>
                  <a:pt x="4236604" y="888311"/>
                </a:lnTo>
                <a:lnTo>
                  <a:pt x="4179903" y="976030"/>
                </a:lnTo>
                <a:cubicBezTo>
                  <a:pt x="4201930" y="969734"/>
                  <a:pt x="4220608" y="971072"/>
                  <a:pt x="4235938" y="980041"/>
                </a:cubicBezTo>
                <a:cubicBezTo>
                  <a:pt x="4251267" y="989011"/>
                  <a:pt x="4261495" y="998856"/>
                  <a:pt x="4266622" y="1009575"/>
                </a:cubicBezTo>
                <a:cubicBezTo>
                  <a:pt x="4271749" y="1020294"/>
                  <a:pt x="4274545" y="1031917"/>
                  <a:pt x="4275011" y="1044443"/>
                </a:cubicBezTo>
                <a:cubicBezTo>
                  <a:pt x="4275477" y="1056969"/>
                  <a:pt x="4273588" y="1069363"/>
                  <a:pt x="4269343" y="1081624"/>
                </a:cubicBezTo>
                <a:cubicBezTo>
                  <a:pt x="4265098" y="1093885"/>
                  <a:pt x="4257509" y="1105013"/>
                  <a:pt x="4246574" y="1115008"/>
                </a:cubicBezTo>
                <a:cubicBezTo>
                  <a:pt x="4235640" y="1125003"/>
                  <a:pt x="4220468" y="1130459"/>
                  <a:pt x="4201059" y="1131377"/>
                </a:cubicBezTo>
                <a:cubicBezTo>
                  <a:pt x="4181649" y="1132295"/>
                  <a:pt x="4165040" y="1128721"/>
                  <a:pt x="4151230" y="1120654"/>
                </a:cubicBezTo>
                <a:cubicBezTo>
                  <a:pt x="4137420" y="1112588"/>
                  <a:pt x="4127924" y="1101216"/>
                  <a:pt x="4122740" y="1086539"/>
                </a:cubicBezTo>
                <a:cubicBezTo>
                  <a:pt x="4117556" y="1071862"/>
                  <a:pt x="4115415" y="1057812"/>
                  <a:pt x="4116319" y="1044390"/>
                </a:cubicBezTo>
                <a:cubicBezTo>
                  <a:pt x="4117222" y="1030967"/>
                  <a:pt x="4119696" y="1019771"/>
                  <a:pt x="4123740" y="1010801"/>
                </a:cubicBezTo>
                <a:cubicBezTo>
                  <a:pt x="4127784" y="1001831"/>
                  <a:pt x="4133957" y="990399"/>
                  <a:pt x="4142260" y="976503"/>
                </a:cubicBezTo>
                <a:close/>
                <a:moveTo>
                  <a:pt x="1139851" y="888311"/>
                </a:moveTo>
                <a:cubicBezTo>
                  <a:pt x="1149323" y="888311"/>
                  <a:pt x="1157913" y="889275"/>
                  <a:pt x="1165621" y="891204"/>
                </a:cubicBezTo>
                <a:cubicBezTo>
                  <a:pt x="1173328" y="893133"/>
                  <a:pt x="1181499" y="897216"/>
                  <a:pt x="1190132" y="903454"/>
                </a:cubicBezTo>
                <a:cubicBezTo>
                  <a:pt x="1198764" y="909692"/>
                  <a:pt x="1204941" y="918440"/>
                  <a:pt x="1208663" y="929697"/>
                </a:cubicBezTo>
                <a:cubicBezTo>
                  <a:pt x="1212384" y="940954"/>
                  <a:pt x="1212101" y="954243"/>
                  <a:pt x="1207813" y="969566"/>
                </a:cubicBezTo>
                <a:cubicBezTo>
                  <a:pt x="1203525" y="984888"/>
                  <a:pt x="1193071" y="995590"/>
                  <a:pt x="1176451" y="1001670"/>
                </a:cubicBezTo>
                <a:cubicBezTo>
                  <a:pt x="1191035" y="1004854"/>
                  <a:pt x="1201654" y="1011436"/>
                  <a:pt x="1208308" y="1021417"/>
                </a:cubicBezTo>
                <a:cubicBezTo>
                  <a:pt x="1214962" y="1031397"/>
                  <a:pt x="1218289" y="1043375"/>
                  <a:pt x="1218289" y="1057350"/>
                </a:cubicBezTo>
                <a:cubicBezTo>
                  <a:pt x="1218289" y="1071324"/>
                  <a:pt x="1216148" y="1082603"/>
                  <a:pt x="1211868" y="1091185"/>
                </a:cubicBezTo>
                <a:cubicBezTo>
                  <a:pt x="1207587" y="1099768"/>
                  <a:pt x="1202787" y="1106952"/>
                  <a:pt x="1197467" y="1112739"/>
                </a:cubicBezTo>
                <a:cubicBezTo>
                  <a:pt x="1192146" y="1118525"/>
                  <a:pt x="1184973" y="1123085"/>
                  <a:pt x="1175946" y="1126419"/>
                </a:cubicBezTo>
                <a:cubicBezTo>
                  <a:pt x="1166918" y="1129753"/>
                  <a:pt x="1155604" y="1131420"/>
                  <a:pt x="1142002" y="1131420"/>
                </a:cubicBezTo>
                <a:cubicBezTo>
                  <a:pt x="1128401" y="1131420"/>
                  <a:pt x="1116620" y="1129757"/>
                  <a:pt x="1106661" y="1126430"/>
                </a:cubicBezTo>
                <a:cubicBezTo>
                  <a:pt x="1096702" y="1123103"/>
                  <a:pt x="1088341" y="1118062"/>
                  <a:pt x="1081580" y="1111308"/>
                </a:cubicBezTo>
                <a:cubicBezTo>
                  <a:pt x="1074818" y="1104554"/>
                  <a:pt x="1070240" y="1096627"/>
                  <a:pt x="1067845" y="1087528"/>
                </a:cubicBezTo>
                <a:cubicBezTo>
                  <a:pt x="1065451" y="1078430"/>
                  <a:pt x="1064253" y="1068323"/>
                  <a:pt x="1064253" y="1057210"/>
                </a:cubicBezTo>
                <a:cubicBezTo>
                  <a:pt x="1064253" y="1046082"/>
                  <a:pt x="1067064" y="1035129"/>
                  <a:pt x="1072685" y="1024353"/>
                </a:cubicBezTo>
                <a:cubicBezTo>
                  <a:pt x="1078307" y="1013576"/>
                  <a:pt x="1087198" y="1005728"/>
                  <a:pt x="1099358" y="1000810"/>
                </a:cubicBezTo>
                <a:cubicBezTo>
                  <a:pt x="1089191" y="996235"/>
                  <a:pt x="1082157" y="989800"/>
                  <a:pt x="1078257" y="981504"/>
                </a:cubicBezTo>
                <a:cubicBezTo>
                  <a:pt x="1074356" y="973208"/>
                  <a:pt x="1072173" y="963891"/>
                  <a:pt x="1071707" y="953551"/>
                </a:cubicBezTo>
                <a:cubicBezTo>
                  <a:pt x="1071240" y="943212"/>
                  <a:pt x="1072635" y="934307"/>
                  <a:pt x="1075890" y="926836"/>
                </a:cubicBezTo>
                <a:cubicBezTo>
                  <a:pt x="1079146" y="919364"/>
                  <a:pt x="1084107" y="912295"/>
                  <a:pt x="1090775" y="905627"/>
                </a:cubicBezTo>
                <a:cubicBezTo>
                  <a:pt x="1097444" y="898958"/>
                  <a:pt x="1104922" y="894405"/>
                  <a:pt x="1113211" y="891967"/>
                </a:cubicBezTo>
                <a:cubicBezTo>
                  <a:pt x="1121499" y="889530"/>
                  <a:pt x="1130379" y="888311"/>
                  <a:pt x="1139851" y="888311"/>
                </a:cubicBezTo>
                <a:close/>
                <a:moveTo>
                  <a:pt x="788818" y="888311"/>
                </a:moveTo>
                <a:lnTo>
                  <a:pt x="826654" y="888311"/>
                </a:lnTo>
                <a:lnTo>
                  <a:pt x="769953" y="976030"/>
                </a:lnTo>
                <a:cubicBezTo>
                  <a:pt x="791980" y="969734"/>
                  <a:pt x="810658" y="971072"/>
                  <a:pt x="825988" y="980041"/>
                </a:cubicBezTo>
                <a:cubicBezTo>
                  <a:pt x="841317" y="989011"/>
                  <a:pt x="851545" y="998856"/>
                  <a:pt x="856672" y="1009575"/>
                </a:cubicBezTo>
                <a:cubicBezTo>
                  <a:pt x="861799" y="1020294"/>
                  <a:pt x="864595" y="1031917"/>
                  <a:pt x="865061" y="1044443"/>
                </a:cubicBezTo>
                <a:cubicBezTo>
                  <a:pt x="865527" y="1056969"/>
                  <a:pt x="863638" y="1069363"/>
                  <a:pt x="859393" y="1081624"/>
                </a:cubicBezTo>
                <a:cubicBezTo>
                  <a:pt x="855148" y="1093885"/>
                  <a:pt x="847559" y="1105013"/>
                  <a:pt x="836624" y="1115008"/>
                </a:cubicBezTo>
                <a:cubicBezTo>
                  <a:pt x="825690" y="1125003"/>
                  <a:pt x="810518" y="1130459"/>
                  <a:pt x="791109" y="1131377"/>
                </a:cubicBezTo>
                <a:cubicBezTo>
                  <a:pt x="771699" y="1132295"/>
                  <a:pt x="755089" y="1128721"/>
                  <a:pt x="741280" y="1120654"/>
                </a:cubicBezTo>
                <a:cubicBezTo>
                  <a:pt x="727470" y="1112588"/>
                  <a:pt x="717973" y="1101216"/>
                  <a:pt x="712789" y="1086539"/>
                </a:cubicBezTo>
                <a:cubicBezTo>
                  <a:pt x="707606" y="1071862"/>
                  <a:pt x="705465" y="1057812"/>
                  <a:pt x="706369" y="1044390"/>
                </a:cubicBezTo>
                <a:cubicBezTo>
                  <a:pt x="707272" y="1030967"/>
                  <a:pt x="709746" y="1019771"/>
                  <a:pt x="713790" y="1010801"/>
                </a:cubicBezTo>
                <a:cubicBezTo>
                  <a:pt x="717834" y="1001831"/>
                  <a:pt x="724007" y="990399"/>
                  <a:pt x="732310" y="976503"/>
                </a:cubicBezTo>
                <a:close/>
                <a:moveTo>
                  <a:pt x="4009027" y="886977"/>
                </a:moveTo>
                <a:cubicBezTo>
                  <a:pt x="4018169" y="886977"/>
                  <a:pt x="4027555" y="888902"/>
                  <a:pt x="4037184" y="892753"/>
                </a:cubicBezTo>
                <a:cubicBezTo>
                  <a:pt x="4046814" y="896603"/>
                  <a:pt x="4055393" y="902292"/>
                  <a:pt x="4062921" y="909821"/>
                </a:cubicBezTo>
                <a:cubicBezTo>
                  <a:pt x="4070450" y="917350"/>
                  <a:pt x="4075616" y="925075"/>
                  <a:pt x="4078420" y="932998"/>
                </a:cubicBezTo>
                <a:cubicBezTo>
                  <a:pt x="4081223" y="940921"/>
                  <a:pt x="4082625" y="951132"/>
                  <a:pt x="4082625" y="963629"/>
                </a:cubicBezTo>
                <a:cubicBezTo>
                  <a:pt x="4082625" y="976127"/>
                  <a:pt x="4078011" y="992066"/>
                  <a:pt x="4068783" y="1011446"/>
                </a:cubicBezTo>
                <a:cubicBezTo>
                  <a:pt x="4059555" y="1030827"/>
                  <a:pt x="4037037" y="1070818"/>
                  <a:pt x="4001230" y="1131420"/>
                </a:cubicBezTo>
                <a:lnTo>
                  <a:pt x="3965028" y="1131420"/>
                </a:lnTo>
                <a:cubicBezTo>
                  <a:pt x="3984889" y="1094924"/>
                  <a:pt x="4001086" y="1064774"/>
                  <a:pt x="4013620" y="1040969"/>
                </a:cubicBezTo>
                <a:cubicBezTo>
                  <a:pt x="3993300" y="1044569"/>
                  <a:pt x="3975242" y="1041385"/>
                  <a:pt x="3959446" y="1031419"/>
                </a:cubicBezTo>
                <a:cubicBezTo>
                  <a:pt x="3943650" y="1021452"/>
                  <a:pt x="3934107" y="1007951"/>
                  <a:pt x="3930816" y="990915"/>
                </a:cubicBezTo>
                <a:cubicBezTo>
                  <a:pt x="3927525" y="973879"/>
                  <a:pt x="3927707" y="958689"/>
                  <a:pt x="3931364" y="945345"/>
                </a:cubicBezTo>
                <a:cubicBezTo>
                  <a:pt x="3935021" y="932002"/>
                  <a:pt x="3940858" y="920849"/>
                  <a:pt x="3948874" y="911886"/>
                </a:cubicBezTo>
                <a:cubicBezTo>
                  <a:pt x="3956890" y="902923"/>
                  <a:pt x="3966634" y="896531"/>
                  <a:pt x="3978106" y="892710"/>
                </a:cubicBezTo>
                <a:cubicBezTo>
                  <a:pt x="3989578" y="888888"/>
                  <a:pt x="3999885" y="886977"/>
                  <a:pt x="4009027" y="886977"/>
                </a:cubicBezTo>
                <a:close/>
                <a:moveTo>
                  <a:pt x="599077" y="886977"/>
                </a:moveTo>
                <a:cubicBezTo>
                  <a:pt x="608219" y="886977"/>
                  <a:pt x="617605" y="888902"/>
                  <a:pt x="627234" y="892753"/>
                </a:cubicBezTo>
                <a:cubicBezTo>
                  <a:pt x="636864" y="896603"/>
                  <a:pt x="645443" y="902292"/>
                  <a:pt x="652971" y="909821"/>
                </a:cubicBezTo>
                <a:cubicBezTo>
                  <a:pt x="660500" y="917350"/>
                  <a:pt x="665666" y="925075"/>
                  <a:pt x="668469" y="932998"/>
                </a:cubicBezTo>
                <a:cubicBezTo>
                  <a:pt x="671273" y="940921"/>
                  <a:pt x="672675" y="951132"/>
                  <a:pt x="672675" y="963629"/>
                </a:cubicBezTo>
                <a:cubicBezTo>
                  <a:pt x="672675" y="976127"/>
                  <a:pt x="668061" y="992066"/>
                  <a:pt x="658833" y="1011446"/>
                </a:cubicBezTo>
                <a:cubicBezTo>
                  <a:pt x="649605" y="1030827"/>
                  <a:pt x="627087" y="1070818"/>
                  <a:pt x="591280" y="1131420"/>
                </a:cubicBezTo>
                <a:lnTo>
                  <a:pt x="555078" y="1131420"/>
                </a:lnTo>
                <a:cubicBezTo>
                  <a:pt x="574939" y="1094924"/>
                  <a:pt x="591136" y="1064774"/>
                  <a:pt x="603670" y="1040969"/>
                </a:cubicBezTo>
                <a:cubicBezTo>
                  <a:pt x="583350" y="1044569"/>
                  <a:pt x="565292" y="1041385"/>
                  <a:pt x="549496" y="1031419"/>
                </a:cubicBezTo>
                <a:cubicBezTo>
                  <a:pt x="533700" y="1021452"/>
                  <a:pt x="524157" y="1007951"/>
                  <a:pt x="520866" y="990915"/>
                </a:cubicBezTo>
                <a:cubicBezTo>
                  <a:pt x="517575" y="973879"/>
                  <a:pt x="517757" y="958689"/>
                  <a:pt x="521414" y="945345"/>
                </a:cubicBezTo>
                <a:cubicBezTo>
                  <a:pt x="525071" y="932002"/>
                  <a:pt x="530907" y="920849"/>
                  <a:pt x="538924" y="911886"/>
                </a:cubicBezTo>
                <a:cubicBezTo>
                  <a:pt x="546940" y="902923"/>
                  <a:pt x="556684" y="896531"/>
                  <a:pt x="568156" y="892710"/>
                </a:cubicBezTo>
                <a:cubicBezTo>
                  <a:pt x="579628" y="888888"/>
                  <a:pt x="589935" y="886977"/>
                  <a:pt x="599077" y="886977"/>
                </a:cubicBezTo>
                <a:close/>
                <a:moveTo>
                  <a:pt x="5093532" y="885668"/>
                </a:moveTo>
                <a:cubicBezTo>
                  <a:pt x="5097916" y="885677"/>
                  <a:pt x="5102055" y="886160"/>
                  <a:pt x="5105948" y="887117"/>
                </a:cubicBezTo>
                <a:cubicBezTo>
                  <a:pt x="5113735" y="889031"/>
                  <a:pt x="5121726" y="892641"/>
                  <a:pt x="5129922" y="897947"/>
                </a:cubicBezTo>
                <a:cubicBezTo>
                  <a:pt x="5138117" y="903253"/>
                  <a:pt x="5144778" y="911036"/>
                  <a:pt x="5149905" y="921297"/>
                </a:cubicBezTo>
                <a:cubicBezTo>
                  <a:pt x="5155031" y="931557"/>
                  <a:pt x="5156896" y="943940"/>
                  <a:pt x="5155498" y="958445"/>
                </a:cubicBezTo>
                <a:cubicBezTo>
                  <a:pt x="5154099" y="972950"/>
                  <a:pt x="5146968" y="990076"/>
                  <a:pt x="5134105" y="1009822"/>
                </a:cubicBezTo>
                <a:cubicBezTo>
                  <a:pt x="5121242" y="1029569"/>
                  <a:pt x="5097129" y="1058357"/>
                  <a:pt x="5061766" y="1096186"/>
                </a:cubicBezTo>
                <a:lnTo>
                  <a:pt x="5158950" y="1096186"/>
                </a:lnTo>
                <a:lnTo>
                  <a:pt x="5158950" y="1127355"/>
                </a:lnTo>
                <a:lnTo>
                  <a:pt x="5014357" y="1127355"/>
                </a:lnTo>
                <a:lnTo>
                  <a:pt x="5014357" y="1117654"/>
                </a:lnTo>
                <a:cubicBezTo>
                  <a:pt x="5015290" y="1103686"/>
                  <a:pt x="5021703" y="1091210"/>
                  <a:pt x="5033599" y="1080226"/>
                </a:cubicBezTo>
                <a:cubicBezTo>
                  <a:pt x="5045494" y="1069241"/>
                  <a:pt x="5060379" y="1052359"/>
                  <a:pt x="5078254" y="1029580"/>
                </a:cubicBezTo>
                <a:cubicBezTo>
                  <a:pt x="5096129" y="1006800"/>
                  <a:pt x="5107720" y="989259"/>
                  <a:pt x="5113025" y="976955"/>
                </a:cubicBezTo>
                <a:cubicBezTo>
                  <a:pt x="5118331" y="964651"/>
                  <a:pt x="5120350" y="954380"/>
                  <a:pt x="5119081" y="946141"/>
                </a:cubicBezTo>
                <a:cubicBezTo>
                  <a:pt x="5117811" y="937903"/>
                  <a:pt x="5114004" y="931177"/>
                  <a:pt x="5107659" y="925965"/>
                </a:cubicBezTo>
                <a:cubicBezTo>
                  <a:pt x="5101313" y="920752"/>
                  <a:pt x="5093885" y="918579"/>
                  <a:pt x="5085374" y="919447"/>
                </a:cubicBezTo>
                <a:cubicBezTo>
                  <a:pt x="5076863" y="920314"/>
                  <a:pt x="5068664" y="923652"/>
                  <a:pt x="5060777" y="929460"/>
                </a:cubicBezTo>
                <a:cubicBezTo>
                  <a:pt x="5052890" y="935268"/>
                  <a:pt x="5046444" y="944997"/>
                  <a:pt x="5041439" y="958649"/>
                </a:cubicBezTo>
                <a:lnTo>
                  <a:pt x="5008958" y="953831"/>
                </a:lnTo>
                <a:cubicBezTo>
                  <a:pt x="5016329" y="930127"/>
                  <a:pt x="5025930" y="913306"/>
                  <a:pt x="5037761" y="903368"/>
                </a:cubicBezTo>
                <a:cubicBezTo>
                  <a:pt x="5049591" y="893430"/>
                  <a:pt x="5063551" y="887995"/>
                  <a:pt x="5079641" y="887063"/>
                </a:cubicBezTo>
                <a:cubicBezTo>
                  <a:pt x="5084517" y="886124"/>
                  <a:pt x="5089147" y="885659"/>
                  <a:pt x="5093532" y="885668"/>
                </a:cubicBezTo>
                <a:close/>
                <a:moveTo>
                  <a:pt x="1502607" y="885668"/>
                </a:moveTo>
                <a:cubicBezTo>
                  <a:pt x="1506991" y="885677"/>
                  <a:pt x="1511130" y="886160"/>
                  <a:pt x="1515023" y="887117"/>
                </a:cubicBezTo>
                <a:cubicBezTo>
                  <a:pt x="1522810" y="889031"/>
                  <a:pt x="1530801" y="892641"/>
                  <a:pt x="1538997" y="897947"/>
                </a:cubicBezTo>
                <a:cubicBezTo>
                  <a:pt x="1547192" y="903253"/>
                  <a:pt x="1553853" y="911036"/>
                  <a:pt x="1558980" y="921297"/>
                </a:cubicBezTo>
                <a:cubicBezTo>
                  <a:pt x="1564106" y="931557"/>
                  <a:pt x="1565971" y="943940"/>
                  <a:pt x="1564572" y="958445"/>
                </a:cubicBezTo>
                <a:cubicBezTo>
                  <a:pt x="1563174" y="972950"/>
                  <a:pt x="1556044" y="990076"/>
                  <a:pt x="1543180" y="1009822"/>
                </a:cubicBezTo>
                <a:cubicBezTo>
                  <a:pt x="1530317" y="1029569"/>
                  <a:pt x="1506204" y="1058357"/>
                  <a:pt x="1470841" y="1096186"/>
                </a:cubicBezTo>
                <a:lnTo>
                  <a:pt x="1568025" y="1096186"/>
                </a:lnTo>
                <a:lnTo>
                  <a:pt x="1568025" y="1127355"/>
                </a:lnTo>
                <a:lnTo>
                  <a:pt x="1423433" y="1127355"/>
                </a:lnTo>
                <a:lnTo>
                  <a:pt x="1423433" y="1117654"/>
                </a:lnTo>
                <a:cubicBezTo>
                  <a:pt x="1424365" y="1103686"/>
                  <a:pt x="1430778" y="1091210"/>
                  <a:pt x="1442673" y="1080226"/>
                </a:cubicBezTo>
                <a:cubicBezTo>
                  <a:pt x="1454569" y="1069241"/>
                  <a:pt x="1469454" y="1052359"/>
                  <a:pt x="1487329" y="1029580"/>
                </a:cubicBezTo>
                <a:cubicBezTo>
                  <a:pt x="1505204" y="1006800"/>
                  <a:pt x="1516794" y="989259"/>
                  <a:pt x="1522100" y="976955"/>
                </a:cubicBezTo>
                <a:cubicBezTo>
                  <a:pt x="1527406" y="964651"/>
                  <a:pt x="1529425" y="954380"/>
                  <a:pt x="1528155" y="946141"/>
                </a:cubicBezTo>
                <a:cubicBezTo>
                  <a:pt x="1526886" y="937903"/>
                  <a:pt x="1523079" y="931177"/>
                  <a:pt x="1516734" y="925965"/>
                </a:cubicBezTo>
                <a:cubicBezTo>
                  <a:pt x="1510388" y="920752"/>
                  <a:pt x="1502960" y="918579"/>
                  <a:pt x="1494449" y="919447"/>
                </a:cubicBezTo>
                <a:cubicBezTo>
                  <a:pt x="1485938" y="920314"/>
                  <a:pt x="1477739" y="923652"/>
                  <a:pt x="1469852" y="929460"/>
                </a:cubicBezTo>
                <a:cubicBezTo>
                  <a:pt x="1461965" y="935268"/>
                  <a:pt x="1455519" y="944997"/>
                  <a:pt x="1450514" y="958649"/>
                </a:cubicBezTo>
                <a:lnTo>
                  <a:pt x="1418033" y="953831"/>
                </a:lnTo>
                <a:cubicBezTo>
                  <a:pt x="1425404" y="930127"/>
                  <a:pt x="1435005" y="913306"/>
                  <a:pt x="1446836" y="903368"/>
                </a:cubicBezTo>
                <a:cubicBezTo>
                  <a:pt x="1458666" y="893430"/>
                  <a:pt x="1472627" y="887995"/>
                  <a:pt x="1488716" y="887063"/>
                </a:cubicBezTo>
                <a:cubicBezTo>
                  <a:pt x="1493592" y="886124"/>
                  <a:pt x="1498222" y="885659"/>
                  <a:pt x="1502607" y="885668"/>
                </a:cubicBezTo>
                <a:close/>
                <a:moveTo>
                  <a:pt x="5206173" y="857250"/>
                </a:moveTo>
                <a:cubicBezTo>
                  <a:pt x="5231155" y="881729"/>
                  <a:pt x="5249341" y="905824"/>
                  <a:pt x="5260735" y="929535"/>
                </a:cubicBezTo>
                <a:cubicBezTo>
                  <a:pt x="5272128" y="953247"/>
                  <a:pt x="5277824" y="980016"/>
                  <a:pt x="5277824" y="1009844"/>
                </a:cubicBezTo>
                <a:cubicBezTo>
                  <a:pt x="5277824" y="1040116"/>
                  <a:pt x="5272067" y="1067237"/>
                  <a:pt x="5260552" y="1091207"/>
                </a:cubicBezTo>
                <a:cubicBezTo>
                  <a:pt x="5249037" y="1115176"/>
                  <a:pt x="5230896" y="1138476"/>
                  <a:pt x="5206130" y="1161105"/>
                </a:cubicBezTo>
                <a:lnTo>
                  <a:pt x="5187244" y="1142563"/>
                </a:lnTo>
                <a:cubicBezTo>
                  <a:pt x="5208195" y="1122572"/>
                  <a:pt x="5223780" y="1102141"/>
                  <a:pt x="5233997" y="1081269"/>
                </a:cubicBezTo>
                <a:cubicBezTo>
                  <a:pt x="5244215" y="1060397"/>
                  <a:pt x="5249323" y="1036588"/>
                  <a:pt x="5249323" y="1009844"/>
                </a:cubicBezTo>
                <a:cubicBezTo>
                  <a:pt x="5249323" y="983573"/>
                  <a:pt x="5244268" y="960108"/>
                  <a:pt x="5234158" y="939451"/>
                </a:cubicBezTo>
                <a:cubicBezTo>
                  <a:pt x="5224049" y="918794"/>
                  <a:pt x="5208411" y="897911"/>
                  <a:pt x="5187244" y="876803"/>
                </a:cubicBezTo>
                <a:close/>
                <a:moveTo>
                  <a:pt x="4614623" y="857250"/>
                </a:moveTo>
                <a:lnTo>
                  <a:pt x="4633638" y="876803"/>
                </a:lnTo>
                <a:cubicBezTo>
                  <a:pt x="4612414" y="897926"/>
                  <a:pt x="4596762" y="918794"/>
                  <a:pt x="4586681" y="939408"/>
                </a:cubicBezTo>
                <a:cubicBezTo>
                  <a:pt x="4576600" y="960022"/>
                  <a:pt x="4571559" y="983501"/>
                  <a:pt x="4571559" y="1009844"/>
                </a:cubicBezTo>
                <a:cubicBezTo>
                  <a:pt x="4571559" y="1036660"/>
                  <a:pt x="4576657" y="1060486"/>
                  <a:pt x="4586853" y="1081323"/>
                </a:cubicBezTo>
                <a:cubicBezTo>
                  <a:pt x="4597049" y="1102159"/>
                  <a:pt x="4612644" y="1122565"/>
                  <a:pt x="4633638" y="1142541"/>
                </a:cubicBezTo>
                <a:lnTo>
                  <a:pt x="4614687" y="1161105"/>
                </a:lnTo>
                <a:cubicBezTo>
                  <a:pt x="4589936" y="1138490"/>
                  <a:pt x="4571810" y="1115216"/>
                  <a:pt x="4560309" y="1091282"/>
                </a:cubicBezTo>
                <a:cubicBezTo>
                  <a:pt x="4548808" y="1067348"/>
                  <a:pt x="4543058" y="1040202"/>
                  <a:pt x="4543058" y="1009844"/>
                </a:cubicBezTo>
                <a:cubicBezTo>
                  <a:pt x="4543058" y="979916"/>
                  <a:pt x="4548740" y="953125"/>
                  <a:pt x="4560105" y="929471"/>
                </a:cubicBezTo>
                <a:cubicBezTo>
                  <a:pt x="4571469" y="905816"/>
                  <a:pt x="4589642" y="881743"/>
                  <a:pt x="4614623" y="857250"/>
                </a:cubicBezTo>
                <a:close/>
                <a:moveTo>
                  <a:pt x="5366864" y="175502"/>
                </a:moveTo>
                <a:lnTo>
                  <a:pt x="5528987" y="175502"/>
                </a:lnTo>
                <a:lnTo>
                  <a:pt x="5528987" y="203982"/>
                </a:lnTo>
                <a:lnTo>
                  <a:pt x="5366864" y="203982"/>
                </a:lnTo>
                <a:close/>
                <a:moveTo>
                  <a:pt x="1594964" y="175502"/>
                </a:moveTo>
                <a:lnTo>
                  <a:pt x="1757088" y="175502"/>
                </a:lnTo>
                <a:lnTo>
                  <a:pt x="1757088" y="203982"/>
                </a:lnTo>
                <a:lnTo>
                  <a:pt x="1594964" y="203982"/>
                </a:lnTo>
                <a:close/>
                <a:moveTo>
                  <a:pt x="4007102" y="145797"/>
                </a:moveTo>
                <a:cubicBezTo>
                  <a:pt x="3994354" y="147503"/>
                  <a:pt x="3985083" y="153727"/>
                  <a:pt x="3979289" y="164468"/>
                </a:cubicBezTo>
                <a:cubicBezTo>
                  <a:pt x="3973496" y="175208"/>
                  <a:pt x="3971033" y="186810"/>
                  <a:pt x="3971900" y="199271"/>
                </a:cubicBezTo>
                <a:cubicBezTo>
                  <a:pt x="3972768" y="211733"/>
                  <a:pt x="3976966" y="221936"/>
                  <a:pt x="3984495" y="229881"/>
                </a:cubicBezTo>
                <a:cubicBezTo>
                  <a:pt x="3992023" y="237825"/>
                  <a:pt x="4001786" y="241991"/>
                  <a:pt x="4013781" y="242378"/>
                </a:cubicBezTo>
                <a:cubicBezTo>
                  <a:pt x="4025777" y="242765"/>
                  <a:pt x="4035947" y="238578"/>
                  <a:pt x="4044293" y="229816"/>
                </a:cubicBezTo>
                <a:cubicBezTo>
                  <a:pt x="4052639" y="221054"/>
                  <a:pt x="4056812" y="207725"/>
                  <a:pt x="4056812" y="189828"/>
                </a:cubicBezTo>
                <a:cubicBezTo>
                  <a:pt x="4056812" y="171932"/>
                  <a:pt x="4051714" y="159692"/>
                  <a:pt x="4041519" y="153110"/>
                </a:cubicBezTo>
                <a:cubicBezTo>
                  <a:pt x="4031323" y="146528"/>
                  <a:pt x="4019850" y="144090"/>
                  <a:pt x="4007102" y="145797"/>
                </a:cubicBezTo>
                <a:close/>
                <a:moveTo>
                  <a:pt x="597152" y="145797"/>
                </a:moveTo>
                <a:cubicBezTo>
                  <a:pt x="584404" y="147503"/>
                  <a:pt x="575133" y="153727"/>
                  <a:pt x="569339" y="164468"/>
                </a:cubicBezTo>
                <a:cubicBezTo>
                  <a:pt x="563546" y="175208"/>
                  <a:pt x="561083" y="186810"/>
                  <a:pt x="561950" y="199271"/>
                </a:cubicBezTo>
                <a:cubicBezTo>
                  <a:pt x="562818" y="211733"/>
                  <a:pt x="567016" y="221936"/>
                  <a:pt x="574545" y="229881"/>
                </a:cubicBezTo>
                <a:cubicBezTo>
                  <a:pt x="582073" y="237825"/>
                  <a:pt x="591835" y="241991"/>
                  <a:pt x="603831" y="242378"/>
                </a:cubicBezTo>
                <a:cubicBezTo>
                  <a:pt x="615827" y="242765"/>
                  <a:pt x="625997" y="238578"/>
                  <a:pt x="634344" y="229816"/>
                </a:cubicBezTo>
                <a:cubicBezTo>
                  <a:pt x="642690" y="221054"/>
                  <a:pt x="646862" y="207725"/>
                  <a:pt x="646862" y="189828"/>
                </a:cubicBezTo>
                <a:cubicBezTo>
                  <a:pt x="646862" y="171932"/>
                  <a:pt x="641764" y="159692"/>
                  <a:pt x="631569" y="153110"/>
                </a:cubicBezTo>
                <a:cubicBezTo>
                  <a:pt x="621373" y="146528"/>
                  <a:pt x="609900" y="144090"/>
                  <a:pt x="597152" y="145797"/>
                </a:cubicBezTo>
                <a:close/>
                <a:moveTo>
                  <a:pt x="4290540" y="134998"/>
                </a:moveTo>
                <a:lnTo>
                  <a:pt x="4452663" y="134998"/>
                </a:lnTo>
                <a:lnTo>
                  <a:pt x="4452663" y="163478"/>
                </a:lnTo>
                <a:lnTo>
                  <a:pt x="4290540" y="163478"/>
                </a:lnTo>
                <a:close/>
                <a:moveTo>
                  <a:pt x="1242539" y="134998"/>
                </a:moveTo>
                <a:lnTo>
                  <a:pt x="1404663" y="134998"/>
                </a:lnTo>
                <a:lnTo>
                  <a:pt x="1404663" y="163478"/>
                </a:lnTo>
                <a:lnTo>
                  <a:pt x="1242539" y="163478"/>
                </a:lnTo>
                <a:close/>
                <a:moveTo>
                  <a:pt x="880589" y="134998"/>
                </a:moveTo>
                <a:lnTo>
                  <a:pt x="1042713" y="134998"/>
                </a:lnTo>
                <a:lnTo>
                  <a:pt x="1042713" y="163478"/>
                </a:lnTo>
                <a:lnTo>
                  <a:pt x="880589" y="163478"/>
                </a:lnTo>
                <a:close/>
                <a:moveTo>
                  <a:pt x="5366864" y="93161"/>
                </a:moveTo>
                <a:lnTo>
                  <a:pt x="5528987" y="93161"/>
                </a:lnTo>
                <a:lnTo>
                  <a:pt x="5528987" y="121641"/>
                </a:lnTo>
                <a:lnTo>
                  <a:pt x="5366864" y="121641"/>
                </a:lnTo>
                <a:close/>
                <a:moveTo>
                  <a:pt x="1594964" y="93161"/>
                </a:moveTo>
                <a:lnTo>
                  <a:pt x="1757088" y="93161"/>
                </a:lnTo>
                <a:lnTo>
                  <a:pt x="1757088" y="121641"/>
                </a:lnTo>
                <a:lnTo>
                  <a:pt x="1594964" y="121641"/>
                </a:lnTo>
                <a:close/>
                <a:moveTo>
                  <a:pt x="4890083" y="68854"/>
                </a:moveTo>
                <a:lnTo>
                  <a:pt x="4921273" y="68854"/>
                </a:lnTo>
                <a:lnTo>
                  <a:pt x="4921273" y="134998"/>
                </a:lnTo>
                <a:lnTo>
                  <a:pt x="4987418" y="134998"/>
                </a:lnTo>
                <a:lnTo>
                  <a:pt x="4987418" y="163478"/>
                </a:lnTo>
                <a:lnTo>
                  <a:pt x="4921273" y="163478"/>
                </a:lnTo>
                <a:lnTo>
                  <a:pt x="4921273" y="229622"/>
                </a:lnTo>
                <a:lnTo>
                  <a:pt x="4890083" y="229622"/>
                </a:lnTo>
                <a:lnTo>
                  <a:pt x="4890083" y="163478"/>
                </a:lnTo>
                <a:lnTo>
                  <a:pt x="4823939" y="163478"/>
                </a:lnTo>
                <a:lnTo>
                  <a:pt x="4823939" y="134998"/>
                </a:lnTo>
                <a:lnTo>
                  <a:pt x="4890083" y="134998"/>
                </a:lnTo>
                <a:close/>
                <a:moveTo>
                  <a:pt x="5013002" y="35126"/>
                </a:moveTo>
                <a:lnTo>
                  <a:pt x="5165704" y="35126"/>
                </a:lnTo>
                <a:lnTo>
                  <a:pt x="5165704" y="61971"/>
                </a:lnTo>
                <a:cubicBezTo>
                  <a:pt x="5123214" y="130661"/>
                  <a:pt x="5095057" y="200039"/>
                  <a:pt x="5081233" y="270105"/>
                </a:cubicBezTo>
                <a:lnTo>
                  <a:pt x="5044063" y="270105"/>
                </a:lnTo>
                <a:cubicBezTo>
                  <a:pt x="5060282" y="198633"/>
                  <a:pt x="5088625" y="130696"/>
                  <a:pt x="5129093" y="66295"/>
                </a:cubicBezTo>
                <a:lnTo>
                  <a:pt x="5013002" y="66295"/>
                </a:lnTo>
                <a:close/>
                <a:moveTo>
                  <a:pt x="1422077" y="35126"/>
                </a:moveTo>
                <a:lnTo>
                  <a:pt x="1574779" y="35126"/>
                </a:lnTo>
                <a:lnTo>
                  <a:pt x="1574779" y="61971"/>
                </a:lnTo>
                <a:cubicBezTo>
                  <a:pt x="1532289" y="130661"/>
                  <a:pt x="1504132" y="200039"/>
                  <a:pt x="1490308" y="270105"/>
                </a:cubicBezTo>
                <a:lnTo>
                  <a:pt x="1453138" y="270105"/>
                </a:lnTo>
                <a:cubicBezTo>
                  <a:pt x="1469357" y="198633"/>
                  <a:pt x="1497701" y="130696"/>
                  <a:pt x="1538169" y="66295"/>
                </a:cubicBezTo>
                <a:lnTo>
                  <a:pt x="1422077" y="66295"/>
                </a:lnTo>
                <a:close/>
                <a:moveTo>
                  <a:pt x="4017793" y="31061"/>
                </a:moveTo>
                <a:lnTo>
                  <a:pt x="4055629" y="31061"/>
                </a:lnTo>
                <a:lnTo>
                  <a:pt x="3998928" y="118780"/>
                </a:lnTo>
                <a:cubicBezTo>
                  <a:pt x="4020955" y="112484"/>
                  <a:pt x="4039633" y="113822"/>
                  <a:pt x="4054963" y="122791"/>
                </a:cubicBezTo>
                <a:cubicBezTo>
                  <a:pt x="4070292" y="131761"/>
                  <a:pt x="4080520" y="141606"/>
                  <a:pt x="4085647" y="152325"/>
                </a:cubicBezTo>
                <a:cubicBezTo>
                  <a:pt x="4090774" y="163044"/>
                  <a:pt x="4093570" y="174667"/>
                  <a:pt x="4094036" y="187193"/>
                </a:cubicBezTo>
                <a:cubicBezTo>
                  <a:pt x="4094502" y="199719"/>
                  <a:pt x="4092613" y="212113"/>
                  <a:pt x="4088368" y="224374"/>
                </a:cubicBezTo>
                <a:cubicBezTo>
                  <a:pt x="4084123" y="236635"/>
                  <a:pt x="4076534" y="247763"/>
                  <a:pt x="4065599" y="257758"/>
                </a:cubicBezTo>
                <a:cubicBezTo>
                  <a:pt x="4054665" y="267753"/>
                  <a:pt x="4039493" y="273209"/>
                  <a:pt x="4020084" y="274127"/>
                </a:cubicBezTo>
                <a:cubicBezTo>
                  <a:pt x="4000674" y="275045"/>
                  <a:pt x="3984065" y="271471"/>
                  <a:pt x="3970255" y="263404"/>
                </a:cubicBezTo>
                <a:cubicBezTo>
                  <a:pt x="3956445" y="255338"/>
                  <a:pt x="3946948" y="243966"/>
                  <a:pt x="3941764" y="229289"/>
                </a:cubicBezTo>
                <a:cubicBezTo>
                  <a:pt x="3936581" y="214612"/>
                  <a:pt x="3934440" y="200562"/>
                  <a:pt x="3935344" y="187139"/>
                </a:cubicBezTo>
                <a:cubicBezTo>
                  <a:pt x="3936247" y="173717"/>
                  <a:pt x="3938721" y="162521"/>
                  <a:pt x="3942765" y="153551"/>
                </a:cubicBezTo>
                <a:cubicBezTo>
                  <a:pt x="3946809" y="144581"/>
                  <a:pt x="3952982" y="133149"/>
                  <a:pt x="3961285" y="119253"/>
                </a:cubicBezTo>
                <a:close/>
                <a:moveTo>
                  <a:pt x="607843" y="31061"/>
                </a:moveTo>
                <a:lnTo>
                  <a:pt x="645679" y="31061"/>
                </a:lnTo>
                <a:lnTo>
                  <a:pt x="588978" y="118780"/>
                </a:lnTo>
                <a:cubicBezTo>
                  <a:pt x="611005" y="112484"/>
                  <a:pt x="629683" y="113822"/>
                  <a:pt x="645012" y="122791"/>
                </a:cubicBezTo>
                <a:cubicBezTo>
                  <a:pt x="660342" y="131761"/>
                  <a:pt x="670570" y="141606"/>
                  <a:pt x="675697" y="152325"/>
                </a:cubicBezTo>
                <a:cubicBezTo>
                  <a:pt x="680824" y="163044"/>
                  <a:pt x="683620" y="174667"/>
                  <a:pt x="684086" y="187193"/>
                </a:cubicBezTo>
                <a:cubicBezTo>
                  <a:pt x="684552" y="199719"/>
                  <a:pt x="682663" y="212113"/>
                  <a:pt x="678418" y="224374"/>
                </a:cubicBezTo>
                <a:cubicBezTo>
                  <a:pt x="674173" y="236635"/>
                  <a:pt x="666584" y="247763"/>
                  <a:pt x="655650" y="257758"/>
                </a:cubicBezTo>
                <a:cubicBezTo>
                  <a:pt x="644715" y="267753"/>
                  <a:pt x="629543" y="273209"/>
                  <a:pt x="610134" y="274127"/>
                </a:cubicBezTo>
                <a:cubicBezTo>
                  <a:pt x="590724" y="275045"/>
                  <a:pt x="574115" y="271471"/>
                  <a:pt x="560305" y="263404"/>
                </a:cubicBezTo>
                <a:cubicBezTo>
                  <a:pt x="546495" y="255338"/>
                  <a:pt x="536998" y="243966"/>
                  <a:pt x="531814" y="229289"/>
                </a:cubicBezTo>
                <a:cubicBezTo>
                  <a:pt x="526630" y="214612"/>
                  <a:pt x="524490" y="200562"/>
                  <a:pt x="525394" y="187139"/>
                </a:cubicBezTo>
                <a:cubicBezTo>
                  <a:pt x="526297" y="173717"/>
                  <a:pt x="528771" y="162521"/>
                  <a:pt x="532815" y="153551"/>
                </a:cubicBezTo>
                <a:cubicBezTo>
                  <a:pt x="536859" y="144581"/>
                  <a:pt x="543032" y="133149"/>
                  <a:pt x="551335" y="119253"/>
                </a:cubicBezTo>
                <a:close/>
                <a:moveTo>
                  <a:pt x="4740826" y="30391"/>
                </a:moveTo>
                <a:cubicBezTo>
                  <a:pt x="4748426" y="31479"/>
                  <a:pt x="4755492" y="33699"/>
                  <a:pt x="4762024" y="37051"/>
                </a:cubicBezTo>
                <a:cubicBezTo>
                  <a:pt x="4775088" y="43755"/>
                  <a:pt x="4784184" y="53449"/>
                  <a:pt x="4789310" y="66133"/>
                </a:cubicBezTo>
                <a:cubicBezTo>
                  <a:pt x="4794436" y="78817"/>
                  <a:pt x="4795111" y="92795"/>
                  <a:pt x="4791332" y="108068"/>
                </a:cubicBezTo>
                <a:cubicBezTo>
                  <a:pt x="4787553" y="123340"/>
                  <a:pt x="4777296" y="135515"/>
                  <a:pt x="4760561" y="144592"/>
                </a:cubicBezTo>
                <a:cubicBezTo>
                  <a:pt x="4772564" y="148722"/>
                  <a:pt x="4782086" y="156437"/>
                  <a:pt x="4789127" y="167737"/>
                </a:cubicBezTo>
                <a:cubicBezTo>
                  <a:pt x="4796168" y="179037"/>
                  <a:pt x="4798520" y="193872"/>
                  <a:pt x="4796182" y="212242"/>
                </a:cubicBezTo>
                <a:cubicBezTo>
                  <a:pt x="4793845" y="230612"/>
                  <a:pt x="4785506" y="245526"/>
                  <a:pt x="4771166" y="256984"/>
                </a:cubicBezTo>
                <a:cubicBezTo>
                  <a:pt x="4756826" y="268441"/>
                  <a:pt x="4740621" y="273937"/>
                  <a:pt x="4722553" y="273471"/>
                </a:cubicBezTo>
                <a:cubicBezTo>
                  <a:pt x="4704484" y="273005"/>
                  <a:pt x="4688785" y="267301"/>
                  <a:pt x="4675456" y="256360"/>
                </a:cubicBezTo>
                <a:cubicBezTo>
                  <a:pt x="4662126" y="245418"/>
                  <a:pt x="4653548" y="228590"/>
                  <a:pt x="4649719" y="205875"/>
                </a:cubicBezTo>
                <a:lnTo>
                  <a:pt x="4681274" y="199766"/>
                </a:lnTo>
                <a:cubicBezTo>
                  <a:pt x="4685376" y="213604"/>
                  <a:pt x="4691148" y="223811"/>
                  <a:pt x="4698590" y="230386"/>
                </a:cubicBezTo>
                <a:cubicBezTo>
                  <a:pt x="4706033" y="236961"/>
                  <a:pt x="4715085" y="240277"/>
                  <a:pt x="4725747" y="240335"/>
                </a:cubicBezTo>
                <a:cubicBezTo>
                  <a:pt x="4736409" y="240392"/>
                  <a:pt x="4745074" y="236058"/>
                  <a:pt x="4751742" y="227332"/>
                </a:cubicBezTo>
                <a:cubicBezTo>
                  <a:pt x="4758410" y="218605"/>
                  <a:pt x="4761314" y="208607"/>
                  <a:pt x="4760454" y="197335"/>
                </a:cubicBezTo>
                <a:cubicBezTo>
                  <a:pt x="4759593" y="186064"/>
                  <a:pt x="4755274" y="177352"/>
                  <a:pt x="4747494" y="171200"/>
                </a:cubicBezTo>
                <a:cubicBezTo>
                  <a:pt x="4739714" y="165048"/>
                  <a:pt x="4725564" y="160510"/>
                  <a:pt x="4705043" y="157584"/>
                </a:cubicBezTo>
                <a:lnTo>
                  <a:pt x="4705043" y="134031"/>
                </a:lnTo>
                <a:cubicBezTo>
                  <a:pt x="4725148" y="132123"/>
                  <a:pt x="4739173" y="127416"/>
                  <a:pt x="4747117" y="119909"/>
                </a:cubicBezTo>
                <a:cubicBezTo>
                  <a:pt x="4755062" y="112402"/>
                  <a:pt x="4758615" y="102686"/>
                  <a:pt x="4757776" y="90762"/>
                </a:cubicBezTo>
                <a:cubicBezTo>
                  <a:pt x="4756937" y="78839"/>
                  <a:pt x="4751724" y="70206"/>
                  <a:pt x="4742138" y="64864"/>
                </a:cubicBezTo>
                <a:cubicBezTo>
                  <a:pt x="4732551" y="59522"/>
                  <a:pt x="4722277" y="58956"/>
                  <a:pt x="4711314" y="63165"/>
                </a:cubicBezTo>
                <a:cubicBezTo>
                  <a:pt x="4700350" y="67374"/>
                  <a:pt x="4691105" y="80118"/>
                  <a:pt x="4683576" y="101399"/>
                </a:cubicBezTo>
                <a:lnTo>
                  <a:pt x="4652408" y="96560"/>
                </a:lnTo>
                <a:cubicBezTo>
                  <a:pt x="4657971" y="77487"/>
                  <a:pt x="4665697" y="62301"/>
                  <a:pt x="4675585" y="51001"/>
                </a:cubicBezTo>
                <a:cubicBezTo>
                  <a:pt x="4685472" y="39701"/>
                  <a:pt x="4699085" y="32875"/>
                  <a:pt x="4716422" y="30523"/>
                </a:cubicBezTo>
                <a:cubicBezTo>
                  <a:pt x="4725091" y="29347"/>
                  <a:pt x="4733225" y="29303"/>
                  <a:pt x="4740826" y="30391"/>
                </a:cubicBezTo>
                <a:close/>
                <a:moveTo>
                  <a:pt x="1159426" y="30391"/>
                </a:moveTo>
                <a:cubicBezTo>
                  <a:pt x="1167026" y="31479"/>
                  <a:pt x="1174092" y="33699"/>
                  <a:pt x="1180624" y="37051"/>
                </a:cubicBezTo>
                <a:cubicBezTo>
                  <a:pt x="1193688" y="43755"/>
                  <a:pt x="1202783" y="53449"/>
                  <a:pt x="1207910" y="66133"/>
                </a:cubicBezTo>
                <a:cubicBezTo>
                  <a:pt x="1213036" y="78817"/>
                  <a:pt x="1213710" y="92795"/>
                  <a:pt x="1209932" y="108068"/>
                </a:cubicBezTo>
                <a:cubicBezTo>
                  <a:pt x="1206153" y="123340"/>
                  <a:pt x="1195896" y="135515"/>
                  <a:pt x="1179161" y="144592"/>
                </a:cubicBezTo>
                <a:cubicBezTo>
                  <a:pt x="1191164" y="148722"/>
                  <a:pt x="1200686" y="156437"/>
                  <a:pt x="1207727" y="167737"/>
                </a:cubicBezTo>
                <a:cubicBezTo>
                  <a:pt x="1214768" y="179037"/>
                  <a:pt x="1217120" y="193872"/>
                  <a:pt x="1214782" y="212242"/>
                </a:cubicBezTo>
                <a:cubicBezTo>
                  <a:pt x="1212445" y="230612"/>
                  <a:pt x="1204106" y="245526"/>
                  <a:pt x="1189766" y="256984"/>
                </a:cubicBezTo>
                <a:cubicBezTo>
                  <a:pt x="1175426" y="268441"/>
                  <a:pt x="1159221" y="273937"/>
                  <a:pt x="1141153" y="273471"/>
                </a:cubicBezTo>
                <a:cubicBezTo>
                  <a:pt x="1123084" y="273005"/>
                  <a:pt x="1107385" y="267301"/>
                  <a:pt x="1094056" y="256360"/>
                </a:cubicBezTo>
                <a:cubicBezTo>
                  <a:pt x="1080727" y="245418"/>
                  <a:pt x="1072147" y="228590"/>
                  <a:pt x="1068319" y="205875"/>
                </a:cubicBezTo>
                <a:lnTo>
                  <a:pt x="1099874" y="199766"/>
                </a:lnTo>
                <a:cubicBezTo>
                  <a:pt x="1103976" y="213604"/>
                  <a:pt x="1109748" y="223811"/>
                  <a:pt x="1117190" y="230386"/>
                </a:cubicBezTo>
                <a:cubicBezTo>
                  <a:pt x="1124633" y="236961"/>
                  <a:pt x="1133685" y="240277"/>
                  <a:pt x="1144347" y="240335"/>
                </a:cubicBezTo>
                <a:cubicBezTo>
                  <a:pt x="1155009" y="240392"/>
                  <a:pt x="1163674" y="236058"/>
                  <a:pt x="1170342" y="227332"/>
                </a:cubicBezTo>
                <a:cubicBezTo>
                  <a:pt x="1177010" y="218605"/>
                  <a:pt x="1179914" y="208607"/>
                  <a:pt x="1179054" y="197335"/>
                </a:cubicBezTo>
                <a:cubicBezTo>
                  <a:pt x="1178193" y="186064"/>
                  <a:pt x="1173873" y="177352"/>
                  <a:pt x="1166094" y="171200"/>
                </a:cubicBezTo>
                <a:cubicBezTo>
                  <a:pt x="1158314" y="165048"/>
                  <a:pt x="1144164" y="160510"/>
                  <a:pt x="1123643" y="157584"/>
                </a:cubicBezTo>
                <a:lnTo>
                  <a:pt x="1123643" y="134031"/>
                </a:lnTo>
                <a:cubicBezTo>
                  <a:pt x="1143748" y="132123"/>
                  <a:pt x="1157773" y="127416"/>
                  <a:pt x="1165717" y="119909"/>
                </a:cubicBezTo>
                <a:cubicBezTo>
                  <a:pt x="1173662" y="112402"/>
                  <a:pt x="1177215" y="102686"/>
                  <a:pt x="1176376" y="90762"/>
                </a:cubicBezTo>
                <a:cubicBezTo>
                  <a:pt x="1175537" y="78839"/>
                  <a:pt x="1170324" y="70206"/>
                  <a:pt x="1160738" y="64864"/>
                </a:cubicBezTo>
                <a:cubicBezTo>
                  <a:pt x="1151151" y="59522"/>
                  <a:pt x="1140877" y="58956"/>
                  <a:pt x="1129914" y="63165"/>
                </a:cubicBezTo>
                <a:cubicBezTo>
                  <a:pt x="1118950" y="67374"/>
                  <a:pt x="1109705" y="80118"/>
                  <a:pt x="1102176" y="101399"/>
                </a:cubicBezTo>
                <a:lnTo>
                  <a:pt x="1071007" y="96560"/>
                </a:lnTo>
                <a:cubicBezTo>
                  <a:pt x="1076571" y="77487"/>
                  <a:pt x="1084297" y="62301"/>
                  <a:pt x="1094185" y="51001"/>
                </a:cubicBezTo>
                <a:cubicBezTo>
                  <a:pt x="1104072" y="39701"/>
                  <a:pt x="1117685" y="32875"/>
                  <a:pt x="1135022" y="30523"/>
                </a:cubicBezTo>
                <a:cubicBezTo>
                  <a:pt x="1143691" y="29347"/>
                  <a:pt x="1151825" y="29303"/>
                  <a:pt x="1159426" y="30391"/>
                </a:cubicBezTo>
                <a:close/>
                <a:moveTo>
                  <a:pt x="4198182" y="28418"/>
                </a:moveTo>
                <a:cubicBezTo>
                  <a:pt x="4202566" y="28427"/>
                  <a:pt x="4206705" y="28910"/>
                  <a:pt x="4210598" y="29867"/>
                </a:cubicBezTo>
                <a:cubicBezTo>
                  <a:pt x="4218385" y="31781"/>
                  <a:pt x="4226376" y="35391"/>
                  <a:pt x="4234572" y="40697"/>
                </a:cubicBezTo>
                <a:cubicBezTo>
                  <a:pt x="4242767" y="46003"/>
                  <a:pt x="4249428" y="53786"/>
                  <a:pt x="4254555" y="64047"/>
                </a:cubicBezTo>
                <a:cubicBezTo>
                  <a:pt x="4259682" y="74307"/>
                  <a:pt x="4261546" y="86690"/>
                  <a:pt x="4260148" y="101195"/>
                </a:cubicBezTo>
                <a:cubicBezTo>
                  <a:pt x="4258749" y="115700"/>
                  <a:pt x="4251619" y="132826"/>
                  <a:pt x="4238755" y="152572"/>
                </a:cubicBezTo>
                <a:cubicBezTo>
                  <a:pt x="4225892" y="172319"/>
                  <a:pt x="4201779" y="201107"/>
                  <a:pt x="4166416" y="238936"/>
                </a:cubicBezTo>
                <a:lnTo>
                  <a:pt x="4263600" y="238936"/>
                </a:lnTo>
                <a:lnTo>
                  <a:pt x="4263600" y="270105"/>
                </a:lnTo>
                <a:lnTo>
                  <a:pt x="4119008" y="270105"/>
                </a:lnTo>
                <a:lnTo>
                  <a:pt x="4119008" y="260404"/>
                </a:lnTo>
                <a:cubicBezTo>
                  <a:pt x="4119939" y="246436"/>
                  <a:pt x="4126353" y="233960"/>
                  <a:pt x="4138249" y="222976"/>
                </a:cubicBezTo>
                <a:cubicBezTo>
                  <a:pt x="4150144" y="211991"/>
                  <a:pt x="4165029" y="195109"/>
                  <a:pt x="4182904" y="172330"/>
                </a:cubicBezTo>
                <a:cubicBezTo>
                  <a:pt x="4200779" y="149550"/>
                  <a:pt x="4212369" y="132009"/>
                  <a:pt x="4217675" y="119705"/>
                </a:cubicBezTo>
                <a:cubicBezTo>
                  <a:pt x="4222981" y="107401"/>
                  <a:pt x="4225000" y="97130"/>
                  <a:pt x="4223731" y="88891"/>
                </a:cubicBezTo>
                <a:cubicBezTo>
                  <a:pt x="4222461" y="80653"/>
                  <a:pt x="4218654" y="73927"/>
                  <a:pt x="4212309" y="68714"/>
                </a:cubicBezTo>
                <a:cubicBezTo>
                  <a:pt x="4205963" y="63502"/>
                  <a:pt x="4198535" y="61329"/>
                  <a:pt x="4190024" y="62197"/>
                </a:cubicBezTo>
                <a:cubicBezTo>
                  <a:pt x="4181513" y="63064"/>
                  <a:pt x="4173314" y="66402"/>
                  <a:pt x="4165427" y="72210"/>
                </a:cubicBezTo>
                <a:cubicBezTo>
                  <a:pt x="4157540" y="78018"/>
                  <a:pt x="4151094" y="87747"/>
                  <a:pt x="4146089" y="101399"/>
                </a:cubicBezTo>
                <a:lnTo>
                  <a:pt x="4113608" y="96581"/>
                </a:lnTo>
                <a:cubicBezTo>
                  <a:pt x="4120979" y="72877"/>
                  <a:pt x="4130580" y="56056"/>
                  <a:pt x="4142411" y="46118"/>
                </a:cubicBezTo>
                <a:cubicBezTo>
                  <a:pt x="4154241" y="36180"/>
                  <a:pt x="4168202" y="30745"/>
                  <a:pt x="4184291" y="29813"/>
                </a:cubicBezTo>
                <a:cubicBezTo>
                  <a:pt x="4189167" y="28874"/>
                  <a:pt x="4193797" y="28409"/>
                  <a:pt x="4198182" y="28418"/>
                </a:cubicBezTo>
                <a:close/>
                <a:moveTo>
                  <a:pt x="788232" y="28418"/>
                </a:moveTo>
                <a:cubicBezTo>
                  <a:pt x="792616" y="28427"/>
                  <a:pt x="796755" y="28910"/>
                  <a:pt x="800648" y="29867"/>
                </a:cubicBezTo>
                <a:cubicBezTo>
                  <a:pt x="808435" y="31781"/>
                  <a:pt x="816426" y="35391"/>
                  <a:pt x="824622" y="40697"/>
                </a:cubicBezTo>
                <a:cubicBezTo>
                  <a:pt x="832817" y="46003"/>
                  <a:pt x="839478" y="53786"/>
                  <a:pt x="844605" y="64047"/>
                </a:cubicBezTo>
                <a:cubicBezTo>
                  <a:pt x="849731" y="74307"/>
                  <a:pt x="851596" y="86690"/>
                  <a:pt x="850197" y="101195"/>
                </a:cubicBezTo>
                <a:cubicBezTo>
                  <a:pt x="848799" y="115700"/>
                  <a:pt x="841669" y="132826"/>
                  <a:pt x="828805" y="152572"/>
                </a:cubicBezTo>
                <a:cubicBezTo>
                  <a:pt x="815942" y="172319"/>
                  <a:pt x="791829" y="201107"/>
                  <a:pt x="756466" y="238936"/>
                </a:cubicBezTo>
                <a:lnTo>
                  <a:pt x="853650" y="238936"/>
                </a:lnTo>
                <a:lnTo>
                  <a:pt x="853650" y="270105"/>
                </a:lnTo>
                <a:lnTo>
                  <a:pt x="709057" y="270105"/>
                </a:lnTo>
                <a:lnTo>
                  <a:pt x="709057" y="260404"/>
                </a:lnTo>
                <a:cubicBezTo>
                  <a:pt x="709990" y="246436"/>
                  <a:pt x="716403" y="233960"/>
                  <a:pt x="728298" y="222976"/>
                </a:cubicBezTo>
                <a:cubicBezTo>
                  <a:pt x="740194" y="211991"/>
                  <a:pt x="755079" y="195109"/>
                  <a:pt x="772954" y="172330"/>
                </a:cubicBezTo>
                <a:cubicBezTo>
                  <a:pt x="790829" y="149550"/>
                  <a:pt x="802419" y="132009"/>
                  <a:pt x="807725" y="119705"/>
                </a:cubicBezTo>
                <a:cubicBezTo>
                  <a:pt x="813031" y="107401"/>
                  <a:pt x="815049" y="97130"/>
                  <a:pt x="813780" y="88891"/>
                </a:cubicBezTo>
                <a:cubicBezTo>
                  <a:pt x="812511" y="80653"/>
                  <a:pt x="808704" y="73927"/>
                  <a:pt x="802358" y="68714"/>
                </a:cubicBezTo>
                <a:cubicBezTo>
                  <a:pt x="796013" y="63502"/>
                  <a:pt x="788585" y="61329"/>
                  <a:pt x="780074" y="62197"/>
                </a:cubicBezTo>
                <a:cubicBezTo>
                  <a:pt x="771563" y="63064"/>
                  <a:pt x="763364" y="66402"/>
                  <a:pt x="755477" y="72210"/>
                </a:cubicBezTo>
                <a:cubicBezTo>
                  <a:pt x="747590" y="78018"/>
                  <a:pt x="741144" y="87747"/>
                  <a:pt x="736139" y="101399"/>
                </a:cubicBezTo>
                <a:lnTo>
                  <a:pt x="703658" y="96581"/>
                </a:lnTo>
                <a:cubicBezTo>
                  <a:pt x="711029" y="72877"/>
                  <a:pt x="720630" y="56056"/>
                  <a:pt x="732461" y="46118"/>
                </a:cubicBezTo>
                <a:cubicBezTo>
                  <a:pt x="744291" y="36180"/>
                  <a:pt x="758251" y="30745"/>
                  <a:pt x="774341" y="29813"/>
                </a:cubicBezTo>
                <a:cubicBezTo>
                  <a:pt x="779217" y="28874"/>
                  <a:pt x="783847" y="28409"/>
                  <a:pt x="788232" y="28418"/>
                </a:cubicBezTo>
                <a:close/>
                <a:moveTo>
                  <a:pt x="5206173" y="0"/>
                </a:moveTo>
                <a:cubicBezTo>
                  <a:pt x="5231155" y="24478"/>
                  <a:pt x="5249341" y="48574"/>
                  <a:pt x="5260735" y="72285"/>
                </a:cubicBezTo>
                <a:cubicBezTo>
                  <a:pt x="5272128" y="95997"/>
                  <a:pt x="5277824" y="122766"/>
                  <a:pt x="5277824" y="152594"/>
                </a:cubicBezTo>
                <a:cubicBezTo>
                  <a:pt x="5277824" y="182866"/>
                  <a:pt x="5272067" y="209987"/>
                  <a:pt x="5260552" y="233957"/>
                </a:cubicBezTo>
                <a:cubicBezTo>
                  <a:pt x="5249037" y="257926"/>
                  <a:pt x="5230896" y="281226"/>
                  <a:pt x="5206130" y="303854"/>
                </a:cubicBezTo>
                <a:lnTo>
                  <a:pt x="5187244" y="285313"/>
                </a:lnTo>
                <a:cubicBezTo>
                  <a:pt x="5208195" y="265322"/>
                  <a:pt x="5223780" y="244891"/>
                  <a:pt x="5233997" y="224019"/>
                </a:cubicBezTo>
                <a:cubicBezTo>
                  <a:pt x="5244215" y="203147"/>
                  <a:pt x="5249323" y="179338"/>
                  <a:pt x="5249323" y="152594"/>
                </a:cubicBezTo>
                <a:cubicBezTo>
                  <a:pt x="5249323" y="126323"/>
                  <a:pt x="5244268" y="102858"/>
                  <a:pt x="5234158" y="82201"/>
                </a:cubicBezTo>
                <a:cubicBezTo>
                  <a:pt x="5224049" y="61544"/>
                  <a:pt x="5208411" y="40661"/>
                  <a:pt x="5187244" y="19553"/>
                </a:cubicBezTo>
                <a:close/>
                <a:moveTo>
                  <a:pt x="4614623" y="0"/>
                </a:moveTo>
                <a:lnTo>
                  <a:pt x="4633638" y="19553"/>
                </a:lnTo>
                <a:cubicBezTo>
                  <a:pt x="4612414" y="40676"/>
                  <a:pt x="4596762" y="61544"/>
                  <a:pt x="4586681" y="82158"/>
                </a:cubicBezTo>
                <a:cubicBezTo>
                  <a:pt x="4576600" y="102772"/>
                  <a:pt x="4571559" y="126251"/>
                  <a:pt x="4571559" y="152594"/>
                </a:cubicBezTo>
                <a:cubicBezTo>
                  <a:pt x="4571559" y="179410"/>
                  <a:pt x="4576657" y="203236"/>
                  <a:pt x="4586853" y="224073"/>
                </a:cubicBezTo>
                <a:cubicBezTo>
                  <a:pt x="4597049" y="244909"/>
                  <a:pt x="4612644" y="265315"/>
                  <a:pt x="4633638" y="285291"/>
                </a:cubicBezTo>
                <a:lnTo>
                  <a:pt x="4614687" y="303854"/>
                </a:lnTo>
                <a:cubicBezTo>
                  <a:pt x="4589936" y="281240"/>
                  <a:pt x="4571810" y="257966"/>
                  <a:pt x="4560309" y="234032"/>
                </a:cubicBezTo>
                <a:cubicBezTo>
                  <a:pt x="4548808" y="210098"/>
                  <a:pt x="4543058" y="182952"/>
                  <a:pt x="4543058" y="152594"/>
                </a:cubicBezTo>
                <a:cubicBezTo>
                  <a:pt x="4543058" y="122666"/>
                  <a:pt x="4548740" y="95875"/>
                  <a:pt x="4560105" y="72221"/>
                </a:cubicBezTo>
                <a:cubicBezTo>
                  <a:pt x="4571469" y="48566"/>
                  <a:pt x="4589642" y="24493"/>
                  <a:pt x="4614623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859916" y="2842131"/>
            <a:ext cx="6014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52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9595957" y="2842131"/>
            <a:ext cx="6014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52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859916" y="3696637"/>
            <a:ext cx="6014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86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9595957" y="3650673"/>
            <a:ext cx="6014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86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859916" y="4551143"/>
            <a:ext cx="6014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59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9595957" y="4551143"/>
            <a:ext cx="6014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59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温故知新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546" y="3940371"/>
            <a:ext cx="2743457" cy="27434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940656" y="5296437"/>
            <a:ext cx="610792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这本书一共</a:t>
            </a:r>
            <a:r>
              <a:rPr kumimoji="1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234</a:t>
            </a: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页，还剩多少页没看？</a:t>
            </a:r>
          </a:p>
        </p:txBody>
      </p:sp>
      <p:pic>
        <p:nvPicPr>
          <p:cNvPr id="3" name="Picture 1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036" y="3014374"/>
            <a:ext cx="6157927" cy="2185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文本框 8"/>
          <p:cNvSpPr txBox="1"/>
          <p:nvPr/>
        </p:nvSpPr>
        <p:spPr>
          <a:xfrm>
            <a:off x="1008946" y="1455158"/>
            <a:ext cx="8542158" cy="322866"/>
          </a:xfrm>
          <a:custGeom>
            <a:avLst/>
            <a:gdLst/>
            <a:ahLst/>
            <a:cxnLst/>
            <a:rect l="l" t="t" r="r" b="b"/>
            <a:pathLst>
              <a:path w="8542158" h="322866">
                <a:moveTo>
                  <a:pt x="4363046" y="255809"/>
                </a:moveTo>
                <a:cubicBezTo>
                  <a:pt x="4374751" y="255454"/>
                  <a:pt x="4383809" y="258172"/>
                  <a:pt x="4390219" y="263964"/>
                </a:cubicBezTo>
                <a:cubicBezTo>
                  <a:pt x="4398766" y="271686"/>
                  <a:pt x="4401502" y="277562"/>
                  <a:pt x="4398426" y="281592"/>
                </a:cubicBezTo>
                <a:cubicBezTo>
                  <a:pt x="4395350" y="285621"/>
                  <a:pt x="4389334" y="286955"/>
                  <a:pt x="4380379" y="285593"/>
                </a:cubicBezTo>
                <a:cubicBezTo>
                  <a:pt x="4371423" y="284230"/>
                  <a:pt x="4362159" y="283330"/>
                  <a:pt x="4352587" y="282893"/>
                </a:cubicBezTo>
                <a:cubicBezTo>
                  <a:pt x="4343015" y="282456"/>
                  <a:pt x="4332059" y="282681"/>
                  <a:pt x="4319719" y="283571"/>
                </a:cubicBezTo>
                <a:cubicBezTo>
                  <a:pt x="4307380" y="284460"/>
                  <a:pt x="4290103" y="286457"/>
                  <a:pt x="4267890" y="289561"/>
                </a:cubicBezTo>
                <a:cubicBezTo>
                  <a:pt x="4245677" y="292666"/>
                  <a:pt x="4228777" y="295147"/>
                  <a:pt x="4217190" y="297004"/>
                </a:cubicBezTo>
                <a:cubicBezTo>
                  <a:pt x="4205603" y="298861"/>
                  <a:pt x="4196885" y="299789"/>
                  <a:pt x="4191034" y="299789"/>
                </a:cubicBezTo>
                <a:cubicBezTo>
                  <a:pt x="4184738" y="299789"/>
                  <a:pt x="4177217" y="296871"/>
                  <a:pt x="4168469" y="291035"/>
                </a:cubicBezTo>
                <a:cubicBezTo>
                  <a:pt x="4159163" y="281484"/>
                  <a:pt x="4162188" y="276709"/>
                  <a:pt x="4177547" y="276709"/>
                </a:cubicBezTo>
                <a:cubicBezTo>
                  <a:pt x="4190940" y="276709"/>
                  <a:pt x="4210848" y="275142"/>
                  <a:pt x="4237270" y="272009"/>
                </a:cubicBezTo>
                <a:cubicBezTo>
                  <a:pt x="4263692" y="268875"/>
                  <a:pt x="4284672" y="266423"/>
                  <a:pt x="4300210" y="264652"/>
                </a:cubicBezTo>
                <a:cubicBezTo>
                  <a:pt x="4315747" y="262881"/>
                  <a:pt x="4332497" y="260393"/>
                  <a:pt x="4350458" y="257188"/>
                </a:cubicBezTo>
                <a:cubicBezTo>
                  <a:pt x="4354948" y="256387"/>
                  <a:pt x="4359144" y="255927"/>
                  <a:pt x="4363046" y="255809"/>
                </a:cubicBezTo>
                <a:close/>
                <a:moveTo>
                  <a:pt x="8471884" y="233516"/>
                </a:moveTo>
                <a:cubicBezTo>
                  <a:pt x="8478681" y="233516"/>
                  <a:pt x="8484221" y="235656"/>
                  <a:pt x="8488501" y="239937"/>
                </a:cubicBezTo>
                <a:cubicBezTo>
                  <a:pt x="8492782" y="244217"/>
                  <a:pt x="8494922" y="249290"/>
                  <a:pt x="8494922" y="255155"/>
                </a:cubicBezTo>
                <a:cubicBezTo>
                  <a:pt x="8494922" y="261723"/>
                  <a:pt x="8492724" y="267205"/>
                  <a:pt x="8488329" y="271600"/>
                </a:cubicBezTo>
                <a:cubicBezTo>
                  <a:pt x="8483934" y="275995"/>
                  <a:pt x="8478452" y="278193"/>
                  <a:pt x="8471884" y="278193"/>
                </a:cubicBezTo>
                <a:cubicBezTo>
                  <a:pt x="8465288" y="278193"/>
                  <a:pt x="8459803" y="276006"/>
                  <a:pt x="8455429" y="271632"/>
                </a:cubicBezTo>
                <a:cubicBezTo>
                  <a:pt x="8451055" y="267259"/>
                  <a:pt x="8448868" y="261766"/>
                  <a:pt x="8448868" y="255155"/>
                </a:cubicBezTo>
                <a:cubicBezTo>
                  <a:pt x="8448868" y="249247"/>
                  <a:pt x="8450998" y="244164"/>
                  <a:pt x="8455257" y="239905"/>
                </a:cubicBezTo>
                <a:cubicBezTo>
                  <a:pt x="8459516" y="235646"/>
                  <a:pt x="8465058" y="233516"/>
                  <a:pt x="8471884" y="233516"/>
                </a:cubicBezTo>
                <a:close/>
                <a:moveTo>
                  <a:pt x="5261959" y="233516"/>
                </a:moveTo>
                <a:cubicBezTo>
                  <a:pt x="5268757" y="233516"/>
                  <a:pt x="5274296" y="235656"/>
                  <a:pt x="5278576" y="239937"/>
                </a:cubicBezTo>
                <a:cubicBezTo>
                  <a:pt x="5282857" y="244217"/>
                  <a:pt x="5284997" y="249290"/>
                  <a:pt x="5284997" y="255155"/>
                </a:cubicBezTo>
                <a:cubicBezTo>
                  <a:pt x="5284997" y="261723"/>
                  <a:pt x="5282799" y="267205"/>
                  <a:pt x="5278404" y="271600"/>
                </a:cubicBezTo>
                <a:cubicBezTo>
                  <a:pt x="5274009" y="275995"/>
                  <a:pt x="5268528" y="278193"/>
                  <a:pt x="5261959" y="278193"/>
                </a:cubicBezTo>
                <a:cubicBezTo>
                  <a:pt x="5255363" y="278193"/>
                  <a:pt x="5249878" y="276006"/>
                  <a:pt x="5245504" y="271632"/>
                </a:cubicBezTo>
                <a:cubicBezTo>
                  <a:pt x="5241130" y="267259"/>
                  <a:pt x="5238943" y="261766"/>
                  <a:pt x="5238943" y="255155"/>
                </a:cubicBezTo>
                <a:cubicBezTo>
                  <a:pt x="5238943" y="249247"/>
                  <a:pt x="5241073" y="244164"/>
                  <a:pt x="5245332" y="239905"/>
                </a:cubicBezTo>
                <a:cubicBezTo>
                  <a:pt x="5249591" y="235646"/>
                  <a:pt x="5255134" y="233516"/>
                  <a:pt x="5261959" y="233516"/>
                </a:cubicBezTo>
                <a:close/>
                <a:moveTo>
                  <a:pt x="1145804" y="233516"/>
                </a:moveTo>
                <a:cubicBezTo>
                  <a:pt x="1152602" y="233516"/>
                  <a:pt x="1158367" y="235882"/>
                  <a:pt x="1163099" y="240614"/>
                </a:cubicBezTo>
                <a:cubicBezTo>
                  <a:pt x="1167831" y="245347"/>
                  <a:pt x="1170198" y="250645"/>
                  <a:pt x="1170198" y="256511"/>
                </a:cubicBezTo>
                <a:cubicBezTo>
                  <a:pt x="1170198" y="263968"/>
                  <a:pt x="1167774" y="270119"/>
                  <a:pt x="1162927" y="274966"/>
                </a:cubicBezTo>
                <a:cubicBezTo>
                  <a:pt x="1158080" y="279813"/>
                  <a:pt x="1152372" y="282237"/>
                  <a:pt x="1145804" y="282237"/>
                </a:cubicBezTo>
                <a:cubicBezTo>
                  <a:pt x="1139208" y="282237"/>
                  <a:pt x="1133497" y="279824"/>
                  <a:pt x="1128672" y="274999"/>
                </a:cubicBezTo>
                <a:cubicBezTo>
                  <a:pt x="1123846" y="270173"/>
                  <a:pt x="1121433" y="264011"/>
                  <a:pt x="1121433" y="256511"/>
                </a:cubicBezTo>
                <a:cubicBezTo>
                  <a:pt x="1121433" y="250602"/>
                  <a:pt x="1123789" y="245293"/>
                  <a:pt x="1128500" y="240582"/>
                </a:cubicBezTo>
                <a:cubicBezTo>
                  <a:pt x="1133211" y="235871"/>
                  <a:pt x="1138979" y="233516"/>
                  <a:pt x="1145804" y="233516"/>
                </a:cubicBezTo>
                <a:close/>
                <a:moveTo>
                  <a:pt x="4692708" y="222793"/>
                </a:moveTo>
                <a:cubicBezTo>
                  <a:pt x="4686764" y="223661"/>
                  <a:pt x="4669437" y="226203"/>
                  <a:pt x="4640728" y="230419"/>
                </a:cubicBezTo>
                <a:cubicBezTo>
                  <a:pt x="4641560" y="243812"/>
                  <a:pt x="4642743" y="255184"/>
                  <a:pt x="4644278" y="264534"/>
                </a:cubicBezTo>
                <a:cubicBezTo>
                  <a:pt x="4671797" y="262813"/>
                  <a:pt x="4690001" y="261214"/>
                  <a:pt x="4698892" y="259737"/>
                </a:cubicBezTo>
                <a:cubicBezTo>
                  <a:pt x="4701402" y="243992"/>
                  <a:pt x="4702484" y="233681"/>
                  <a:pt x="4702140" y="228805"/>
                </a:cubicBezTo>
                <a:cubicBezTo>
                  <a:pt x="4701796" y="223930"/>
                  <a:pt x="4698652" y="221926"/>
                  <a:pt x="4692708" y="222793"/>
                </a:cubicBezTo>
                <a:close/>
                <a:moveTo>
                  <a:pt x="4922356" y="218018"/>
                </a:moveTo>
                <a:cubicBezTo>
                  <a:pt x="4924408" y="217200"/>
                  <a:pt x="4928539" y="220223"/>
                  <a:pt x="4934748" y="227084"/>
                </a:cubicBezTo>
                <a:cubicBezTo>
                  <a:pt x="4941818" y="237696"/>
                  <a:pt x="4949878" y="246662"/>
                  <a:pt x="4958926" y="253983"/>
                </a:cubicBezTo>
                <a:cubicBezTo>
                  <a:pt x="4967975" y="261304"/>
                  <a:pt x="4979644" y="266696"/>
                  <a:pt x="4993934" y="270159"/>
                </a:cubicBezTo>
                <a:cubicBezTo>
                  <a:pt x="5008224" y="273622"/>
                  <a:pt x="5024249" y="274956"/>
                  <a:pt x="5042009" y="274160"/>
                </a:cubicBezTo>
                <a:cubicBezTo>
                  <a:pt x="5059770" y="273364"/>
                  <a:pt x="5066230" y="267800"/>
                  <a:pt x="5061390" y="257468"/>
                </a:cubicBezTo>
                <a:cubicBezTo>
                  <a:pt x="5056550" y="247136"/>
                  <a:pt x="5052504" y="237406"/>
                  <a:pt x="5049248" y="228278"/>
                </a:cubicBezTo>
                <a:cubicBezTo>
                  <a:pt x="5045993" y="219151"/>
                  <a:pt x="5048868" y="218283"/>
                  <a:pt x="5057874" y="225676"/>
                </a:cubicBezTo>
                <a:cubicBezTo>
                  <a:pt x="5066879" y="233068"/>
                  <a:pt x="5074817" y="240424"/>
                  <a:pt x="5081685" y="247745"/>
                </a:cubicBezTo>
                <a:cubicBezTo>
                  <a:pt x="5088555" y="255066"/>
                  <a:pt x="5096449" y="261591"/>
                  <a:pt x="5105368" y="267320"/>
                </a:cubicBezTo>
                <a:cubicBezTo>
                  <a:pt x="5114288" y="273048"/>
                  <a:pt x="5114030" y="279197"/>
                  <a:pt x="5104594" y="285765"/>
                </a:cubicBezTo>
                <a:cubicBezTo>
                  <a:pt x="5095158" y="292332"/>
                  <a:pt x="5084664" y="296538"/>
                  <a:pt x="5073113" y="298380"/>
                </a:cubicBezTo>
                <a:cubicBezTo>
                  <a:pt x="5061562" y="300223"/>
                  <a:pt x="5047007" y="300915"/>
                  <a:pt x="5029447" y="300456"/>
                </a:cubicBezTo>
                <a:cubicBezTo>
                  <a:pt x="5011888" y="299997"/>
                  <a:pt x="4996605" y="298144"/>
                  <a:pt x="4983598" y="294896"/>
                </a:cubicBezTo>
                <a:cubicBezTo>
                  <a:pt x="4970592" y="291648"/>
                  <a:pt x="4958198" y="284599"/>
                  <a:pt x="4946418" y="273751"/>
                </a:cubicBezTo>
                <a:cubicBezTo>
                  <a:pt x="4934637" y="262903"/>
                  <a:pt x="4926643" y="248982"/>
                  <a:pt x="4922434" y="231989"/>
                </a:cubicBezTo>
                <a:cubicBezTo>
                  <a:pt x="4920330" y="223492"/>
                  <a:pt x="4920303" y="218835"/>
                  <a:pt x="4922356" y="218018"/>
                </a:cubicBezTo>
                <a:close/>
                <a:moveTo>
                  <a:pt x="4302922" y="207470"/>
                </a:moveTo>
                <a:cubicBezTo>
                  <a:pt x="4308341" y="207859"/>
                  <a:pt x="4313621" y="209475"/>
                  <a:pt x="4318762" y="212318"/>
                </a:cubicBezTo>
                <a:cubicBezTo>
                  <a:pt x="4329044" y="218004"/>
                  <a:pt x="4331023" y="222499"/>
                  <a:pt x="4324699" y="225805"/>
                </a:cubicBezTo>
                <a:cubicBezTo>
                  <a:pt x="4318375" y="229110"/>
                  <a:pt x="4308932" y="231917"/>
                  <a:pt x="4296370" y="234226"/>
                </a:cubicBezTo>
                <a:cubicBezTo>
                  <a:pt x="4283808" y="236535"/>
                  <a:pt x="4272271" y="238367"/>
                  <a:pt x="4261760" y="239722"/>
                </a:cubicBezTo>
                <a:cubicBezTo>
                  <a:pt x="4251248" y="241077"/>
                  <a:pt x="4241389" y="240399"/>
                  <a:pt x="4232183" y="237689"/>
                </a:cubicBezTo>
                <a:cubicBezTo>
                  <a:pt x="4221801" y="232699"/>
                  <a:pt x="4218402" y="229218"/>
                  <a:pt x="4221987" y="227246"/>
                </a:cubicBezTo>
                <a:cubicBezTo>
                  <a:pt x="4225572" y="225274"/>
                  <a:pt x="4234330" y="222937"/>
                  <a:pt x="4248262" y="220233"/>
                </a:cubicBezTo>
                <a:cubicBezTo>
                  <a:pt x="4262193" y="217530"/>
                  <a:pt x="4274856" y="214114"/>
                  <a:pt x="4286249" y="209984"/>
                </a:cubicBezTo>
                <a:cubicBezTo>
                  <a:pt x="4291946" y="207919"/>
                  <a:pt x="4297504" y="207081"/>
                  <a:pt x="4302922" y="207470"/>
                </a:cubicBezTo>
                <a:close/>
                <a:moveTo>
                  <a:pt x="4705493" y="197002"/>
                </a:moveTo>
                <a:cubicBezTo>
                  <a:pt x="4709708" y="197146"/>
                  <a:pt x="4714566" y="198175"/>
                  <a:pt x="4720069" y="200089"/>
                </a:cubicBezTo>
                <a:cubicBezTo>
                  <a:pt x="4731075" y="203918"/>
                  <a:pt x="4738600" y="208392"/>
                  <a:pt x="4742644" y="213511"/>
                </a:cubicBezTo>
                <a:cubicBezTo>
                  <a:pt x="4746688" y="218631"/>
                  <a:pt x="4746330" y="223026"/>
                  <a:pt x="4741569" y="226697"/>
                </a:cubicBezTo>
                <a:cubicBezTo>
                  <a:pt x="4736808" y="230368"/>
                  <a:pt x="4730641" y="241038"/>
                  <a:pt x="4723070" y="258705"/>
                </a:cubicBezTo>
                <a:cubicBezTo>
                  <a:pt x="4736564" y="271467"/>
                  <a:pt x="4735693" y="278132"/>
                  <a:pt x="4720457" y="278698"/>
                </a:cubicBezTo>
                <a:cubicBezTo>
                  <a:pt x="4705220" y="279265"/>
                  <a:pt x="4691525" y="279996"/>
                  <a:pt x="4679372" y="280893"/>
                </a:cubicBezTo>
                <a:cubicBezTo>
                  <a:pt x="4667219" y="281789"/>
                  <a:pt x="4655355" y="282624"/>
                  <a:pt x="4643783" y="283398"/>
                </a:cubicBezTo>
                <a:cubicBezTo>
                  <a:pt x="4641962" y="289823"/>
                  <a:pt x="4638663" y="293035"/>
                  <a:pt x="4633888" y="293035"/>
                </a:cubicBezTo>
                <a:cubicBezTo>
                  <a:pt x="4629844" y="293035"/>
                  <a:pt x="4626356" y="286198"/>
                  <a:pt x="4623424" y="272525"/>
                </a:cubicBezTo>
                <a:cubicBezTo>
                  <a:pt x="4620491" y="258852"/>
                  <a:pt x="4618154" y="248111"/>
                  <a:pt x="4616411" y="240303"/>
                </a:cubicBezTo>
                <a:cubicBezTo>
                  <a:pt x="4614669" y="232494"/>
                  <a:pt x="4611959" y="225586"/>
                  <a:pt x="4608280" y="219577"/>
                </a:cubicBezTo>
                <a:cubicBezTo>
                  <a:pt x="4604602" y="213569"/>
                  <a:pt x="4606391" y="210565"/>
                  <a:pt x="4613647" y="210565"/>
                </a:cubicBezTo>
                <a:cubicBezTo>
                  <a:pt x="4619641" y="210565"/>
                  <a:pt x="4625012" y="211235"/>
                  <a:pt x="4629758" y="212576"/>
                </a:cubicBezTo>
                <a:cubicBezTo>
                  <a:pt x="4634505" y="213917"/>
                  <a:pt x="4645066" y="212841"/>
                  <a:pt x="4661443" y="209349"/>
                </a:cubicBezTo>
                <a:cubicBezTo>
                  <a:pt x="4677819" y="205857"/>
                  <a:pt x="4688933" y="202484"/>
                  <a:pt x="4694784" y="199229"/>
                </a:cubicBezTo>
                <a:cubicBezTo>
                  <a:pt x="4697709" y="197601"/>
                  <a:pt x="4701279" y="196859"/>
                  <a:pt x="4705493" y="197002"/>
                </a:cubicBezTo>
                <a:close/>
                <a:moveTo>
                  <a:pt x="6067972" y="194496"/>
                </a:moveTo>
                <a:lnTo>
                  <a:pt x="6031383" y="198368"/>
                </a:lnTo>
                <a:cubicBezTo>
                  <a:pt x="6028688" y="203086"/>
                  <a:pt x="6026490" y="206721"/>
                  <a:pt x="6024791" y="209274"/>
                </a:cubicBezTo>
                <a:cubicBezTo>
                  <a:pt x="6023091" y="211827"/>
                  <a:pt x="6023547" y="213375"/>
                  <a:pt x="6026156" y="213920"/>
                </a:cubicBezTo>
                <a:cubicBezTo>
                  <a:pt x="6028767" y="214465"/>
                  <a:pt x="6038045" y="216939"/>
                  <a:pt x="6053991" y="221341"/>
                </a:cubicBezTo>
                <a:cubicBezTo>
                  <a:pt x="6058035" y="216322"/>
                  <a:pt x="6062695" y="207374"/>
                  <a:pt x="6067972" y="194496"/>
                </a:cubicBezTo>
                <a:close/>
                <a:moveTo>
                  <a:pt x="8271424" y="194004"/>
                </a:moveTo>
                <a:cubicBezTo>
                  <a:pt x="8273635" y="193945"/>
                  <a:pt x="8276714" y="194618"/>
                  <a:pt x="8280662" y="196024"/>
                </a:cubicBezTo>
                <a:cubicBezTo>
                  <a:pt x="8296450" y="201645"/>
                  <a:pt x="8307499" y="207639"/>
                  <a:pt x="8313809" y="214006"/>
                </a:cubicBezTo>
                <a:cubicBezTo>
                  <a:pt x="8320119" y="220373"/>
                  <a:pt x="8322378" y="228389"/>
                  <a:pt x="8320585" y="238055"/>
                </a:cubicBezTo>
                <a:cubicBezTo>
                  <a:pt x="8318792" y="247720"/>
                  <a:pt x="8313264" y="248907"/>
                  <a:pt x="8304000" y="241615"/>
                </a:cubicBezTo>
                <a:cubicBezTo>
                  <a:pt x="8294737" y="234323"/>
                  <a:pt x="8285057" y="225220"/>
                  <a:pt x="8274961" y="214307"/>
                </a:cubicBezTo>
                <a:cubicBezTo>
                  <a:pt x="8265970" y="200949"/>
                  <a:pt x="8264791" y="194182"/>
                  <a:pt x="8271424" y="194004"/>
                </a:cubicBezTo>
                <a:close/>
                <a:moveTo>
                  <a:pt x="1842050" y="194004"/>
                </a:moveTo>
                <a:cubicBezTo>
                  <a:pt x="1844261" y="193945"/>
                  <a:pt x="1847340" y="194618"/>
                  <a:pt x="1851287" y="196024"/>
                </a:cubicBezTo>
                <a:cubicBezTo>
                  <a:pt x="1867076" y="201645"/>
                  <a:pt x="1878125" y="207639"/>
                  <a:pt x="1884434" y="214006"/>
                </a:cubicBezTo>
                <a:cubicBezTo>
                  <a:pt x="1890745" y="220373"/>
                  <a:pt x="1893003" y="228389"/>
                  <a:pt x="1891211" y="238055"/>
                </a:cubicBezTo>
                <a:cubicBezTo>
                  <a:pt x="1889418" y="247720"/>
                  <a:pt x="1883890" y="248907"/>
                  <a:pt x="1874626" y="241615"/>
                </a:cubicBezTo>
                <a:cubicBezTo>
                  <a:pt x="1865362" y="234323"/>
                  <a:pt x="1855683" y="225220"/>
                  <a:pt x="1845587" y="214307"/>
                </a:cubicBezTo>
                <a:cubicBezTo>
                  <a:pt x="1836596" y="200949"/>
                  <a:pt x="1835417" y="194182"/>
                  <a:pt x="1842050" y="194004"/>
                </a:cubicBezTo>
                <a:close/>
                <a:moveTo>
                  <a:pt x="4886684" y="187745"/>
                </a:moveTo>
                <a:cubicBezTo>
                  <a:pt x="4888824" y="188844"/>
                  <a:pt x="4891326" y="193141"/>
                  <a:pt x="4894191" y="200638"/>
                </a:cubicBezTo>
                <a:cubicBezTo>
                  <a:pt x="4899920" y="215630"/>
                  <a:pt x="4898378" y="233652"/>
                  <a:pt x="4889566" y="254704"/>
                </a:cubicBezTo>
                <a:cubicBezTo>
                  <a:pt x="4880754" y="275755"/>
                  <a:pt x="4873078" y="281247"/>
                  <a:pt x="4866539" y="271181"/>
                </a:cubicBezTo>
                <a:cubicBezTo>
                  <a:pt x="4860000" y="261114"/>
                  <a:pt x="4856964" y="253811"/>
                  <a:pt x="4857429" y="249272"/>
                </a:cubicBezTo>
                <a:cubicBezTo>
                  <a:pt x="4857896" y="244734"/>
                  <a:pt x="4861434" y="236793"/>
                  <a:pt x="4868045" y="225450"/>
                </a:cubicBezTo>
                <a:cubicBezTo>
                  <a:pt x="4874082" y="215110"/>
                  <a:pt x="4878517" y="204642"/>
                  <a:pt x="4881349" y="194045"/>
                </a:cubicBezTo>
                <a:cubicBezTo>
                  <a:pt x="4882765" y="188746"/>
                  <a:pt x="4884543" y="186646"/>
                  <a:pt x="4886684" y="187745"/>
                </a:cubicBezTo>
                <a:close/>
                <a:moveTo>
                  <a:pt x="4972488" y="186688"/>
                </a:moveTo>
                <a:cubicBezTo>
                  <a:pt x="4976769" y="185498"/>
                  <a:pt x="4985542" y="188144"/>
                  <a:pt x="4998806" y="194625"/>
                </a:cubicBezTo>
                <a:cubicBezTo>
                  <a:pt x="5013089" y="200906"/>
                  <a:pt x="5018044" y="210554"/>
                  <a:pt x="5013670" y="223568"/>
                </a:cubicBezTo>
                <a:cubicBezTo>
                  <a:pt x="5009296" y="236581"/>
                  <a:pt x="5002639" y="239220"/>
                  <a:pt x="4993697" y="231483"/>
                </a:cubicBezTo>
                <a:cubicBezTo>
                  <a:pt x="4984756" y="223747"/>
                  <a:pt x="4977916" y="214644"/>
                  <a:pt x="4973176" y="204176"/>
                </a:cubicBezTo>
                <a:cubicBezTo>
                  <a:pt x="4968437" y="193708"/>
                  <a:pt x="4968207" y="187878"/>
                  <a:pt x="4972488" y="186688"/>
                </a:cubicBezTo>
                <a:close/>
                <a:moveTo>
                  <a:pt x="2573562" y="182432"/>
                </a:moveTo>
                <a:cubicBezTo>
                  <a:pt x="2577301" y="183054"/>
                  <a:pt x="2582103" y="184394"/>
                  <a:pt x="2587968" y="186451"/>
                </a:cubicBezTo>
                <a:cubicBezTo>
                  <a:pt x="2609134" y="194152"/>
                  <a:pt x="2621861" y="202832"/>
                  <a:pt x="2626149" y="212490"/>
                </a:cubicBezTo>
                <a:cubicBezTo>
                  <a:pt x="2630436" y="222148"/>
                  <a:pt x="2630831" y="231914"/>
                  <a:pt x="2627332" y="241787"/>
                </a:cubicBezTo>
                <a:cubicBezTo>
                  <a:pt x="2623833" y="251660"/>
                  <a:pt x="2615813" y="250222"/>
                  <a:pt x="2603273" y="237474"/>
                </a:cubicBezTo>
                <a:cubicBezTo>
                  <a:pt x="2590732" y="224725"/>
                  <a:pt x="2579181" y="210977"/>
                  <a:pt x="2568620" y="196228"/>
                </a:cubicBezTo>
                <a:cubicBezTo>
                  <a:pt x="2560699" y="185166"/>
                  <a:pt x="2562346" y="180568"/>
                  <a:pt x="2573562" y="182432"/>
                </a:cubicBezTo>
                <a:close/>
                <a:moveTo>
                  <a:pt x="5086789" y="180291"/>
                </a:moveTo>
                <a:cubicBezTo>
                  <a:pt x="5092557" y="180247"/>
                  <a:pt x="5098507" y="180916"/>
                  <a:pt x="5104637" y="182300"/>
                </a:cubicBezTo>
                <a:cubicBezTo>
                  <a:pt x="5117414" y="183289"/>
                  <a:pt x="5126786" y="187359"/>
                  <a:pt x="5132751" y="194507"/>
                </a:cubicBezTo>
                <a:cubicBezTo>
                  <a:pt x="5138717" y="201656"/>
                  <a:pt x="5139484" y="209518"/>
                  <a:pt x="5135053" y="218093"/>
                </a:cubicBezTo>
                <a:cubicBezTo>
                  <a:pt x="5130621" y="226669"/>
                  <a:pt x="5120587" y="226371"/>
                  <a:pt x="5104949" y="217200"/>
                </a:cubicBezTo>
                <a:cubicBezTo>
                  <a:pt x="5089311" y="208030"/>
                  <a:pt x="5076878" y="200702"/>
                  <a:pt x="5067650" y="195217"/>
                </a:cubicBezTo>
                <a:cubicBezTo>
                  <a:pt x="5058422" y="189732"/>
                  <a:pt x="5059215" y="185516"/>
                  <a:pt x="5070027" y="182569"/>
                </a:cubicBezTo>
                <a:cubicBezTo>
                  <a:pt x="5075433" y="181095"/>
                  <a:pt x="5081020" y="180336"/>
                  <a:pt x="5086789" y="180291"/>
                </a:cubicBezTo>
                <a:close/>
                <a:moveTo>
                  <a:pt x="2476209" y="169625"/>
                </a:moveTo>
                <a:cubicBezTo>
                  <a:pt x="2478681" y="170783"/>
                  <a:pt x="2480080" y="175847"/>
                  <a:pt x="2480406" y="184817"/>
                </a:cubicBezTo>
                <a:cubicBezTo>
                  <a:pt x="2481058" y="202756"/>
                  <a:pt x="2476240" y="219653"/>
                  <a:pt x="2465951" y="235506"/>
                </a:cubicBezTo>
                <a:cubicBezTo>
                  <a:pt x="2455662" y="251359"/>
                  <a:pt x="2448438" y="253628"/>
                  <a:pt x="2444279" y="242314"/>
                </a:cubicBezTo>
                <a:cubicBezTo>
                  <a:pt x="2440120" y="230999"/>
                  <a:pt x="2441433" y="220309"/>
                  <a:pt x="2448216" y="210242"/>
                </a:cubicBezTo>
                <a:cubicBezTo>
                  <a:pt x="2454999" y="200175"/>
                  <a:pt x="2460785" y="189384"/>
                  <a:pt x="2465574" y="177869"/>
                </a:cubicBezTo>
                <a:cubicBezTo>
                  <a:pt x="2470192" y="171215"/>
                  <a:pt x="2473737" y="168467"/>
                  <a:pt x="2476209" y="169625"/>
                </a:cubicBezTo>
                <a:close/>
                <a:moveTo>
                  <a:pt x="6319426" y="165410"/>
                </a:moveTo>
                <a:lnTo>
                  <a:pt x="6318661" y="179751"/>
                </a:lnTo>
                <a:lnTo>
                  <a:pt x="6316318" y="194220"/>
                </a:lnTo>
                <a:lnTo>
                  <a:pt x="6336783" y="189549"/>
                </a:lnTo>
                <a:lnTo>
                  <a:pt x="6336783" y="166167"/>
                </a:lnTo>
                <a:cubicBezTo>
                  <a:pt x="6331291" y="167056"/>
                  <a:pt x="6325644" y="166877"/>
                  <a:pt x="6319844" y="165630"/>
                </a:cubicBezTo>
                <a:close/>
                <a:moveTo>
                  <a:pt x="3099975" y="165410"/>
                </a:moveTo>
                <a:lnTo>
                  <a:pt x="3099210" y="179751"/>
                </a:lnTo>
                <a:lnTo>
                  <a:pt x="3096867" y="194220"/>
                </a:lnTo>
                <a:lnTo>
                  <a:pt x="3117333" y="189549"/>
                </a:lnTo>
                <a:lnTo>
                  <a:pt x="3117333" y="166167"/>
                </a:lnTo>
                <a:cubicBezTo>
                  <a:pt x="3111840" y="167056"/>
                  <a:pt x="3106194" y="166877"/>
                  <a:pt x="3100393" y="165630"/>
                </a:cubicBezTo>
                <a:close/>
                <a:moveTo>
                  <a:pt x="4703651" y="158652"/>
                </a:moveTo>
                <a:cubicBezTo>
                  <a:pt x="4711019" y="158654"/>
                  <a:pt x="4716531" y="160259"/>
                  <a:pt x="4720187" y="163468"/>
                </a:cubicBezTo>
                <a:cubicBezTo>
                  <a:pt x="4727501" y="169885"/>
                  <a:pt x="4725006" y="175528"/>
                  <a:pt x="4712702" y="180396"/>
                </a:cubicBezTo>
                <a:cubicBezTo>
                  <a:pt x="4700398" y="185265"/>
                  <a:pt x="4685416" y="188610"/>
                  <a:pt x="4667756" y="190431"/>
                </a:cubicBezTo>
                <a:cubicBezTo>
                  <a:pt x="4650096" y="192252"/>
                  <a:pt x="4636426" y="190180"/>
                  <a:pt x="4626747" y="184214"/>
                </a:cubicBezTo>
                <a:cubicBezTo>
                  <a:pt x="4617067" y="178249"/>
                  <a:pt x="4617924" y="174642"/>
                  <a:pt x="4629317" y="173395"/>
                </a:cubicBezTo>
                <a:cubicBezTo>
                  <a:pt x="4640710" y="172147"/>
                  <a:pt x="4656266" y="168835"/>
                  <a:pt x="4675984" y="163457"/>
                </a:cubicBezTo>
                <a:cubicBezTo>
                  <a:pt x="4687062" y="160252"/>
                  <a:pt x="4696284" y="158650"/>
                  <a:pt x="4703651" y="158652"/>
                </a:cubicBezTo>
                <a:close/>
                <a:moveTo>
                  <a:pt x="6381049" y="155488"/>
                </a:moveTo>
                <a:lnTo>
                  <a:pt x="6375093" y="159886"/>
                </a:lnTo>
                <a:cubicBezTo>
                  <a:pt x="6368138" y="162252"/>
                  <a:pt x="6363069" y="163701"/>
                  <a:pt x="6359885" y="164231"/>
                </a:cubicBezTo>
                <a:lnTo>
                  <a:pt x="6359885" y="184903"/>
                </a:lnTo>
                <a:cubicBezTo>
                  <a:pt x="6358838" y="185061"/>
                  <a:pt x="6361093" y="184422"/>
                  <a:pt x="6366650" y="182988"/>
                </a:cubicBezTo>
                <a:cubicBezTo>
                  <a:pt x="6372207" y="181554"/>
                  <a:pt x="6377194" y="183856"/>
                  <a:pt x="6381611" y="189893"/>
                </a:cubicBezTo>
                <a:lnTo>
                  <a:pt x="6381943" y="191223"/>
                </a:lnTo>
                <a:lnTo>
                  <a:pt x="6381892" y="187735"/>
                </a:lnTo>
                <a:cubicBezTo>
                  <a:pt x="6381756" y="180510"/>
                  <a:pt x="6381580" y="172536"/>
                  <a:pt x="6381363" y="163812"/>
                </a:cubicBezTo>
                <a:close/>
                <a:moveTo>
                  <a:pt x="3161599" y="155488"/>
                </a:moveTo>
                <a:lnTo>
                  <a:pt x="3155643" y="159886"/>
                </a:lnTo>
                <a:cubicBezTo>
                  <a:pt x="3148688" y="162252"/>
                  <a:pt x="3143618" y="163701"/>
                  <a:pt x="3140435" y="164231"/>
                </a:cubicBezTo>
                <a:lnTo>
                  <a:pt x="3140435" y="184903"/>
                </a:lnTo>
                <a:cubicBezTo>
                  <a:pt x="3139388" y="185061"/>
                  <a:pt x="3141643" y="184422"/>
                  <a:pt x="3147200" y="182988"/>
                </a:cubicBezTo>
                <a:cubicBezTo>
                  <a:pt x="3152757" y="181554"/>
                  <a:pt x="3157744" y="183856"/>
                  <a:pt x="3162160" y="189893"/>
                </a:cubicBezTo>
                <a:lnTo>
                  <a:pt x="3162493" y="191223"/>
                </a:lnTo>
                <a:lnTo>
                  <a:pt x="3162442" y="187735"/>
                </a:lnTo>
                <a:cubicBezTo>
                  <a:pt x="3162306" y="180510"/>
                  <a:pt x="3162130" y="172536"/>
                  <a:pt x="3161913" y="163812"/>
                </a:cubicBezTo>
                <a:close/>
                <a:moveTo>
                  <a:pt x="5742828" y="152815"/>
                </a:moveTo>
                <a:cubicBezTo>
                  <a:pt x="5748134" y="153213"/>
                  <a:pt x="5752136" y="155068"/>
                  <a:pt x="5754836" y="158381"/>
                </a:cubicBezTo>
                <a:cubicBezTo>
                  <a:pt x="5760235" y="165006"/>
                  <a:pt x="5757909" y="169971"/>
                  <a:pt x="5747856" y="173276"/>
                </a:cubicBezTo>
                <a:cubicBezTo>
                  <a:pt x="5737804" y="176582"/>
                  <a:pt x="5720251" y="181260"/>
                  <a:pt x="5695199" y="187312"/>
                </a:cubicBezTo>
                <a:cubicBezTo>
                  <a:pt x="5692288" y="191671"/>
                  <a:pt x="5689700" y="196113"/>
                  <a:pt x="5687433" y="200638"/>
                </a:cubicBezTo>
                <a:cubicBezTo>
                  <a:pt x="5685168" y="205162"/>
                  <a:pt x="5681540" y="209360"/>
                  <a:pt x="5676549" y="213232"/>
                </a:cubicBezTo>
                <a:cubicBezTo>
                  <a:pt x="5700569" y="210550"/>
                  <a:pt x="5720893" y="207679"/>
                  <a:pt x="5737520" y="204617"/>
                </a:cubicBezTo>
                <a:cubicBezTo>
                  <a:pt x="5754148" y="201555"/>
                  <a:pt x="5765258" y="198626"/>
                  <a:pt x="5770850" y="195830"/>
                </a:cubicBezTo>
                <a:cubicBezTo>
                  <a:pt x="5776443" y="193034"/>
                  <a:pt x="5784294" y="194547"/>
                  <a:pt x="5794404" y="200369"/>
                </a:cubicBezTo>
                <a:cubicBezTo>
                  <a:pt x="5804514" y="206191"/>
                  <a:pt x="5810347" y="210776"/>
                  <a:pt x="5811903" y="214125"/>
                </a:cubicBezTo>
                <a:cubicBezTo>
                  <a:pt x="5813459" y="217473"/>
                  <a:pt x="5812190" y="222664"/>
                  <a:pt x="5808096" y="229698"/>
                </a:cubicBezTo>
                <a:cubicBezTo>
                  <a:pt x="5804002" y="236732"/>
                  <a:pt x="5801274" y="248896"/>
                  <a:pt x="5799911" y="266190"/>
                </a:cubicBezTo>
                <a:cubicBezTo>
                  <a:pt x="5798549" y="283485"/>
                  <a:pt x="5791963" y="297681"/>
                  <a:pt x="5780154" y="308781"/>
                </a:cubicBezTo>
                <a:cubicBezTo>
                  <a:pt x="5768345" y="319880"/>
                  <a:pt x="5760777" y="321056"/>
                  <a:pt x="5757449" y="312308"/>
                </a:cubicBezTo>
                <a:cubicBezTo>
                  <a:pt x="5754123" y="303561"/>
                  <a:pt x="5748555" y="294086"/>
                  <a:pt x="5740747" y="283882"/>
                </a:cubicBezTo>
                <a:cubicBezTo>
                  <a:pt x="5732939" y="273679"/>
                  <a:pt x="5731974" y="269514"/>
                  <a:pt x="5737854" y="271385"/>
                </a:cubicBezTo>
                <a:cubicBezTo>
                  <a:pt x="5743733" y="273256"/>
                  <a:pt x="5750143" y="274830"/>
                  <a:pt x="5757084" y="276106"/>
                </a:cubicBezTo>
                <a:cubicBezTo>
                  <a:pt x="5764025" y="277383"/>
                  <a:pt x="5768510" y="273052"/>
                  <a:pt x="5770539" y="263114"/>
                </a:cubicBezTo>
                <a:cubicBezTo>
                  <a:pt x="5772568" y="253176"/>
                  <a:pt x="5773582" y="242880"/>
                  <a:pt x="5773582" y="232225"/>
                </a:cubicBezTo>
                <a:cubicBezTo>
                  <a:pt x="5773582" y="223951"/>
                  <a:pt x="5771836" y="219646"/>
                  <a:pt x="5768345" y="219308"/>
                </a:cubicBezTo>
                <a:cubicBezTo>
                  <a:pt x="5764853" y="218971"/>
                  <a:pt x="5750007" y="220818"/>
                  <a:pt x="5723807" y="224847"/>
                </a:cubicBezTo>
                <a:cubicBezTo>
                  <a:pt x="5724697" y="226066"/>
                  <a:pt x="5724213" y="235244"/>
                  <a:pt x="5722356" y="252381"/>
                </a:cubicBezTo>
                <a:cubicBezTo>
                  <a:pt x="5720499" y="269517"/>
                  <a:pt x="5717308" y="281929"/>
                  <a:pt x="5712784" y="289615"/>
                </a:cubicBezTo>
                <a:cubicBezTo>
                  <a:pt x="5708259" y="297301"/>
                  <a:pt x="5704667" y="299040"/>
                  <a:pt x="5702007" y="294831"/>
                </a:cubicBezTo>
                <a:cubicBezTo>
                  <a:pt x="5699347" y="290622"/>
                  <a:pt x="5697586" y="268427"/>
                  <a:pt x="5696726" y="228246"/>
                </a:cubicBezTo>
                <a:cubicBezTo>
                  <a:pt x="5689011" y="229135"/>
                  <a:pt x="5681748" y="230254"/>
                  <a:pt x="5674936" y="231602"/>
                </a:cubicBezTo>
                <a:cubicBezTo>
                  <a:pt x="5674148" y="242515"/>
                  <a:pt x="5672785" y="254274"/>
                  <a:pt x="5670849" y="266879"/>
                </a:cubicBezTo>
                <a:cubicBezTo>
                  <a:pt x="5668914" y="279484"/>
                  <a:pt x="5665360" y="286094"/>
                  <a:pt x="5660191" y="286711"/>
                </a:cubicBezTo>
                <a:cubicBezTo>
                  <a:pt x="5655021" y="287328"/>
                  <a:pt x="5651938" y="281255"/>
                  <a:pt x="5650941" y="268492"/>
                </a:cubicBezTo>
                <a:cubicBezTo>
                  <a:pt x="5649945" y="255729"/>
                  <a:pt x="5648722" y="244565"/>
                  <a:pt x="5647274" y="235000"/>
                </a:cubicBezTo>
                <a:cubicBezTo>
                  <a:pt x="5636677" y="235875"/>
                  <a:pt x="5630360" y="236449"/>
                  <a:pt x="5628323" y="236721"/>
                </a:cubicBezTo>
                <a:cubicBezTo>
                  <a:pt x="5626287" y="236994"/>
                  <a:pt x="5626168" y="244963"/>
                  <a:pt x="5627968" y="260630"/>
                </a:cubicBezTo>
                <a:cubicBezTo>
                  <a:pt x="5629768" y="276296"/>
                  <a:pt x="5628843" y="288539"/>
                  <a:pt x="5625194" y="297359"/>
                </a:cubicBezTo>
                <a:cubicBezTo>
                  <a:pt x="5621544" y="306178"/>
                  <a:pt x="5616793" y="307447"/>
                  <a:pt x="5610943" y="301166"/>
                </a:cubicBezTo>
                <a:cubicBezTo>
                  <a:pt x="5605092" y="294885"/>
                  <a:pt x="5602166" y="284051"/>
                  <a:pt x="5602166" y="268664"/>
                </a:cubicBezTo>
                <a:cubicBezTo>
                  <a:pt x="5602166" y="253980"/>
                  <a:pt x="5600141" y="241070"/>
                  <a:pt x="5596090" y="229935"/>
                </a:cubicBezTo>
                <a:cubicBezTo>
                  <a:pt x="5592039" y="218799"/>
                  <a:pt x="5594828" y="214809"/>
                  <a:pt x="5604458" y="217964"/>
                </a:cubicBezTo>
                <a:cubicBezTo>
                  <a:pt x="5614087" y="221119"/>
                  <a:pt x="5631377" y="220603"/>
                  <a:pt x="5656329" y="216415"/>
                </a:cubicBezTo>
                <a:cubicBezTo>
                  <a:pt x="5659011" y="213734"/>
                  <a:pt x="5661012" y="209077"/>
                  <a:pt x="5662331" y="202444"/>
                </a:cubicBezTo>
                <a:cubicBezTo>
                  <a:pt x="5663651" y="195812"/>
                  <a:pt x="5664740" y="192266"/>
                  <a:pt x="5665600" y="191808"/>
                </a:cubicBezTo>
                <a:cubicBezTo>
                  <a:pt x="5663607" y="192682"/>
                  <a:pt x="5658492" y="193349"/>
                  <a:pt x="5650253" y="193808"/>
                </a:cubicBezTo>
                <a:cubicBezTo>
                  <a:pt x="5642015" y="194267"/>
                  <a:pt x="5634188" y="192274"/>
                  <a:pt x="5626774" y="187828"/>
                </a:cubicBezTo>
                <a:cubicBezTo>
                  <a:pt x="5619361" y="183383"/>
                  <a:pt x="5619744" y="180457"/>
                  <a:pt x="5627925" y="179052"/>
                </a:cubicBezTo>
                <a:cubicBezTo>
                  <a:pt x="5636106" y="177647"/>
                  <a:pt x="5650041" y="174710"/>
                  <a:pt x="5669730" y="170243"/>
                </a:cubicBezTo>
                <a:cubicBezTo>
                  <a:pt x="5689420" y="165776"/>
                  <a:pt x="5707176" y="161026"/>
                  <a:pt x="5723001" y="155993"/>
                </a:cubicBezTo>
                <a:cubicBezTo>
                  <a:pt x="5730913" y="153476"/>
                  <a:pt x="5737522" y="152417"/>
                  <a:pt x="5742828" y="152815"/>
                </a:cubicBezTo>
                <a:close/>
                <a:moveTo>
                  <a:pt x="5637761" y="132579"/>
                </a:moveTo>
                <a:cubicBezTo>
                  <a:pt x="5641572" y="132482"/>
                  <a:pt x="5645617" y="132941"/>
                  <a:pt x="5649898" y="133956"/>
                </a:cubicBezTo>
                <a:cubicBezTo>
                  <a:pt x="5658459" y="135985"/>
                  <a:pt x="5663242" y="140961"/>
                  <a:pt x="5664245" y="148884"/>
                </a:cubicBezTo>
                <a:cubicBezTo>
                  <a:pt x="5665249" y="156807"/>
                  <a:pt x="5659040" y="159370"/>
                  <a:pt x="5645617" y="156574"/>
                </a:cubicBezTo>
                <a:cubicBezTo>
                  <a:pt x="5636096" y="153734"/>
                  <a:pt x="5628947" y="149956"/>
                  <a:pt x="5624172" y="145238"/>
                </a:cubicBezTo>
                <a:cubicBezTo>
                  <a:pt x="5619396" y="140520"/>
                  <a:pt x="5620350" y="136953"/>
                  <a:pt x="5627032" y="134536"/>
                </a:cubicBezTo>
                <a:cubicBezTo>
                  <a:pt x="5630374" y="133328"/>
                  <a:pt x="5633950" y="132676"/>
                  <a:pt x="5637761" y="132579"/>
                </a:cubicBezTo>
                <a:close/>
                <a:moveTo>
                  <a:pt x="7865222" y="131719"/>
                </a:moveTo>
                <a:cubicBezTo>
                  <a:pt x="7860598" y="132156"/>
                  <a:pt x="7850728" y="133586"/>
                  <a:pt x="7835613" y="136010"/>
                </a:cubicBezTo>
                <a:cubicBezTo>
                  <a:pt x="7820499" y="138433"/>
                  <a:pt x="7813376" y="139921"/>
                  <a:pt x="7814243" y="140473"/>
                </a:cubicBezTo>
                <a:cubicBezTo>
                  <a:pt x="7815110" y="141025"/>
                  <a:pt x="7816792" y="154480"/>
                  <a:pt x="7819286" y="180837"/>
                </a:cubicBezTo>
                <a:cubicBezTo>
                  <a:pt x="7840940" y="176507"/>
                  <a:pt x="7855962" y="172821"/>
                  <a:pt x="7864351" y="169781"/>
                </a:cubicBezTo>
                <a:cubicBezTo>
                  <a:pt x="7869556" y="143969"/>
                  <a:pt x="7869847" y="131281"/>
                  <a:pt x="7865222" y="131719"/>
                </a:cubicBezTo>
                <a:close/>
                <a:moveTo>
                  <a:pt x="1145804" y="130933"/>
                </a:moveTo>
                <a:cubicBezTo>
                  <a:pt x="1152602" y="130933"/>
                  <a:pt x="1158367" y="133300"/>
                  <a:pt x="1163099" y="138032"/>
                </a:cubicBezTo>
                <a:cubicBezTo>
                  <a:pt x="1167831" y="142764"/>
                  <a:pt x="1170198" y="148063"/>
                  <a:pt x="1170198" y="153928"/>
                </a:cubicBezTo>
                <a:cubicBezTo>
                  <a:pt x="1170198" y="161385"/>
                  <a:pt x="1167774" y="167537"/>
                  <a:pt x="1162927" y="172384"/>
                </a:cubicBezTo>
                <a:cubicBezTo>
                  <a:pt x="1158080" y="177231"/>
                  <a:pt x="1152372" y="179654"/>
                  <a:pt x="1145804" y="179654"/>
                </a:cubicBezTo>
                <a:cubicBezTo>
                  <a:pt x="1139208" y="179654"/>
                  <a:pt x="1133497" y="177242"/>
                  <a:pt x="1128672" y="172416"/>
                </a:cubicBezTo>
                <a:cubicBezTo>
                  <a:pt x="1123846" y="167591"/>
                  <a:pt x="1121433" y="161428"/>
                  <a:pt x="1121433" y="153928"/>
                </a:cubicBezTo>
                <a:cubicBezTo>
                  <a:pt x="1121433" y="148020"/>
                  <a:pt x="1123789" y="142710"/>
                  <a:pt x="1128500" y="138000"/>
                </a:cubicBezTo>
                <a:cubicBezTo>
                  <a:pt x="1133211" y="133289"/>
                  <a:pt x="1138979" y="130933"/>
                  <a:pt x="1145804" y="130933"/>
                </a:cubicBezTo>
                <a:close/>
                <a:moveTo>
                  <a:pt x="8192902" y="127204"/>
                </a:moveTo>
                <a:cubicBezTo>
                  <a:pt x="8196543" y="127837"/>
                  <a:pt x="8199496" y="129485"/>
                  <a:pt x="8201762" y="132149"/>
                </a:cubicBezTo>
                <a:cubicBezTo>
                  <a:pt x="8206294" y="137476"/>
                  <a:pt x="8203390" y="141520"/>
                  <a:pt x="8193050" y="144281"/>
                </a:cubicBezTo>
                <a:cubicBezTo>
                  <a:pt x="8182711" y="147041"/>
                  <a:pt x="8168528" y="149755"/>
                  <a:pt x="8150502" y="152422"/>
                </a:cubicBezTo>
                <a:cubicBezTo>
                  <a:pt x="8156812" y="154573"/>
                  <a:pt x="8159967" y="158223"/>
                  <a:pt x="8159967" y="163371"/>
                </a:cubicBezTo>
                <a:lnTo>
                  <a:pt x="8159967" y="175438"/>
                </a:lnTo>
                <a:cubicBezTo>
                  <a:pt x="8162477" y="175582"/>
                  <a:pt x="8167452" y="173818"/>
                  <a:pt x="8174895" y="170147"/>
                </a:cubicBezTo>
                <a:cubicBezTo>
                  <a:pt x="8182338" y="166476"/>
                  <a:pt x="8189132" y="167465"/>
                  <a:pt x="8195276" y="173115"/>
                </a:cubicBezTo>
                <a:cubicBezTo>
                  <a:pt x="8201422" y="178765"/>
                  <a:pt x="8199862" y="183067"/>
                  <a:pt x="8190598" y="186021"/>
                </a:cubicBezTo>
                <a:cubicBezTo>
                  <a:pt x="8181334" y="188975"/>
                  <a:pt x="8171002" y="190452"/>
                  <a:pt x="8159602" y="190452"/>
                </a:cubicBezTo>
                <a:lnTo>
                  <a:pt x="8157257" y="218695"/>
                </a:lnTo>
                <a:lnTo>
                  <a:pt x="8201039" y="236373"/>
                </a:lnTo>
                <a:lnTo>
                  <a:pt x="8200977" y="236439"/>
                </a:lnTo>
                <a:lnTo>
                  <a:pt x="8201162" y="236422"/>
                </a:lnTo>
                <a:lnTo>
                  <a:pt x="8232642" y="249133"/>
                </a:lnTo>
                <a:cubicBezTo>
                  <a:pt x="8252778" y="256339"/>
                  <a:pt x="8267920" y="260605"/>
                  <a:pt x="8278070" y="261931"/>
                </a:cubicBezTo>
                <a:cubicBezTo>
                  <a:pt x="8298369" y="264584"/>
                  <a:pt x="8317459" y="265911"/>
                  <a:pt x="8335341" y="265911"/>
                </a:cubicBezTo>
                <a:cubicBezTo>
                  <a:pt x="8356091" y="265911"/>
                  <a:pt x="8364774" y="268115"/>
                  <a:pt x="8361390" y="272525"/>
                </a:cubicBezTo>
                <a:cubicBezTo>
                  <a:pt x="8358006" y="276935"/>
                  <a:pt x="8346648" y="282129"/>
                  <a:pt x="8327317" y="288109"/>
                </a:cubicBezTo>
                <a:cubicBezTo>
                  <a:pt x="8307987" y="294089"/>
                  <a:pt x="8292664" y="297079"/>
                  <a:pt x="8281350" y="297079"/>
                </a:cubicBezTo>
                <a:cubicBezTo>
                  <a:pt x="8269835" y="297079"/>
                  <a:pt x="8254230" y="292271"/>
                  <a:pt x="8234533" y="282656"/>
                </a:cubicBezTo>
                <a:cubicBezTo>
                  <a:pt x="8214836" y="273041"/>
                  <a:pt x="8192692" y="261078"/>
                  <a:pt x="8168098" y="246766"/>
                </a:cubicBezTo>
                <a:cubicBezTo>
                  <a:pt x="8143504" y="232455"/>
                  <a:pt x="8123830" y="222230"/>
                  <a:pt x="8109074" y="216093"/>
                </a:cubicBezTo>
                <a:cubicBezTo>
                  <a:pt x="8105503" y="223191"/>
                  <a:pt x="8098918" y="232458"/>
                  <a:pt x="8089316" y="243895"/>
                </a:cubicBezTo>
                <a:cubicBezTo>
                  <a:pt x="8079716" y="255331"/>
                  <a:pt x="8067692" y="264581"/>
                  <a:pt x="8053244" y="271643"/>
                </a:cubicBezTo>
                <a:cubicBezTo>
                  <a:pt x="8038796" y="278706"/>
                  <a:pt x="8038814" y="274178"/>
                  <a:pt x="8053298" y="258059"/>
                </a:cubicBezTo>
                <a:cubicBezTo>
                  <a:pt x="8067782" y="241941"/>
                  <a:pt x="8078354" y="225736"/>
                  <a:pt x="8085014" y="209446"/>
                </a:cubicBezTo>
                <a:cubicBezTo>
                  <a:pt x="8091676" y="193156"/>
                  <a:pt x="8094558" y="182515"/>
                  <a:pt x="8093662" y="177525"/>
                </a:cubicBezTo>
                <a:cubicBezTo>
                  <a:pt x="8092766" y="172534"/>
                  <a:pt x="8097968" y="172083"/>
                  <a:pt x="8109268" y="176170"/>
                </a:cubicBezTo>
                <a:cubicBezTo>
                  <a:pt x="8120568" y="180257"/>
                  <a:pt x="8125684" y="184211"/>
                  <a:pt x="8124615" y="188032"/>
                </a:cubicBezTo>
                <a:cubicBezTo>
                  <a:pt x="8123546" y="191854"/>
                  <a:pt x="8120030" y="196906"/>
                  <a:pt x="8114064" y="203187"/>
                </a:cubicBezTo>
                <a:cubicBezTo>
                  <a:pt x="8126985" y="208363"/>
                  <a:pt x="8134133" y="211267"/>
                  <a:pt x="8135510" y="211898"/>
                </a:cubicBezTo>
                <a:cubicBezTo>
                  <a:pt x="8135510" y="189886"/>
                  <a:pt x="8135080" y="175897"/>
                  <a:pt x="8134219" y="169932"/>
                </a:cubicBezTo>
                <a:cubicBezTo>
                  <a:pt x="8133359" y="163966"/>
                  <a:pt x="8132348" y="160008"/>
                  <a:pt x="8131186" y="158058"/>
                </a:cubicBezTo>
                <a:cubicBezTo>
                  <a:pt x="8102406" y="166074"/>
                  <a:pt x="8084348" y="171004"/>
                  <a:pt x="8077013" y="172846"/>
                </a:cubicBezTo>
                <a:cubicBezTo>
                  <a:pt x="8069678" y="174689"/>
                  <a:pt x="8061618" y="172075"/>
                  <a:pt x="8052835" y="165006"/>
                </a:cubicBezTo>
                <a:cubicBezTo>
                  <a:pt x="8044052" y="157936"/>
                  <a:pt x="8045396" y="154100"/>
                  <a:pt x="8056868" y="153498"/>
                </a:cubicBezTo>
                <a:cubicBezTo>
                  <a:pt x="8068340" y="152895"/>
                  <a:pt x="8089209" y="149253"/>
                  <a:pt x="8119474" y="142570"/>
                </a:cubicBezTo>
                <a:cubicBezTo>
                  <a:pt x="8149739" y="135888"/>
                  <a:pt x="8169888" y="131148"/>
                  <a:pt x="8179918" y="128352"/>
                </a:cubicBezTo>
                <a:cubicBezTo>
                  <a:pt x="8184934" y="126954"/>
                  <a:pt x="8189262" y="126571"/>
                  <a:pt x="8192902" y="127204"/>
                </a:cubicBezTo>
                <a:close/>
                <a:moveTo>
                  <a:pt x="1763528" y="127204"/>
                </a:moveTo>
                <a:cubicBezTo>
                  <a:pt x="1767169" y="127837"/>
                  <a:pt x="1770122" y="129485"/>
                  <a:pt x="1772387" y="132149"/>
                </a:cubicBezTo>
                <a:cubicBezTo>
                  <a:pt x="1776919" y="137476"/>
                  <a:pt x="1774015" y="141520"/>
                  <a:pt x="1763676" y="144281"/>
                </a:cubicBezTo>
                <a:cubicBezTo>
                  <a:pt x="1753336" y="147041"/>
                  <a:pt x="1739154" y="149755"/>
                  <a:pt x="1721129" y="152422"/>
                </a:cubicBezTo>
                <a:cubicBezTo>
                  <a:pt x="1727438" y="154573"/>
                  <a:pt x="1730593" y="158223"/>
                  <a:pt x="1730593" y="163371"/>
                </a:cubicBezTo>
                <a:lnTo>
                  <a:pt x="1730593" y="175438"/>
                </a:lnTo>
                <a:cubicBezTo>
                  <a:pt x="1733102" y="175582"/>
                  <a:pt x="1738079" y="173818"/>
                  <a:pt x="1745521" y="170147"/>
                </a:cubicBezTo>
                <a:cubicBezTo>
                  <a:pt x="1752963" y="166476"/>
                  <a:pt x="1759757" y="167465"/>
                  <a:pt x="1765902" y="173115"/>
                </a:cubicBezTo>
                <a:cubicBezTo>
                  <a:pt x="1772047" y="178765"/>
                  <a:pt x="1770487" y="183067"/>
                  <a:pt x="1761224" y="186021"/>
                </a:cubicBezTo>
                <a:cubicBezTo>
                  <a:pt x="1751960" y="188975"/>
                  <a:pt x="1741628" y="190452"/>
                  <a:pt x="1730227" y="190452"/>
                </a:cubicBezTo>
                <a:lnTo>
                  <a:pt x="1727882" y="218695"/>
                </a:lnTo>
                <a:lnTo>
                  <a:pt x="1771664" y="236373"/>
                </a:lnTo>
                <a:lnTo>
                  <a:pt x="1771603" y="236439"/>
                </a:lnTo>
                <a:lnTo>
                  <a:pt x="1771787" y="236422"/>
                </a:lnTo>
                <a:lnTo>
                  <a:pt x="1803268" y="249133"/>
                </a:lnTo>
                <a:cubicBezTo>
                  <a:pt x="1823404" y="256339"/>
                  <a:pt x="1838546" y="260605"/>
                  <a:pt x="1848696" y="261931"/>
                </a:cubicBezTo>
                <a:cubicBezTo>
                  <a:pt x="1868994" y="264584"/>
                  <a:pt x="1888084" y="265911"/>
                  <a:pt x="1905967" y="265911"/>
                </a:cubicBezTo>
                <a:cubicBezTo>
                  <a:pt x="1926717" y="265911"/>
                  <a:pt x="1935400" y="268115"/>
                  <a:pt x="1932016" y="272525"/>
                </a:cubicBezTo>
                <a:cubicBezTo>
                  <a:pt x="1928632" y="276935"/>
                  <a:pt x="1917274" y="282129"/>
                  <a:pt x="1897943" y="288109"/>
                </a:cubicBezTo>
                <a:cubicBezTo>
                  <a:pt x="1878613" y="294089"/>
                  <a:pt x="1863290" y="297079"/>
                  <a:pt x="1851976" y="297079"/>
                </a:cubicBezTo>
                <a:cubicBezTo>
                  <a:pt x="1840461" y="297079"/>
                  <a:pt x="1824855" y="292271"/>
                  <a:pt x="1805158" y="282656"/>
                </a:cubicBezTo>
                <a:cubicBezTo>
                  <a:pt x="1785462" y="273041"/>
                  <a:pt x="1763317" y="261078"/>
                  <a:pt x="1738724" y="246766"/>
                </a:cubicBezTo>
                <a:cubicBezTo>
                  <a:pt x="1714130" y="232455"/>
                  <a:pt x="1694455" y="222230"/>
                  <a:pt x="1679699" y="216093"/>
                </a:cubicBezTo>
                <a:cubicBezTo>
                  <a:pt x="1676129" y="223191"/>
                  <a:pt x="1669543" y="232458"/>
                  <a:pt x="1659942" y="243895"/>
                </a:cubicBezTo>
                <a:cubicBezTo>
                  <a:pt x="1650342" y="255331"/>
                  <a:pt x="1638318" y="264581"/>
                  <a:pt x="1623869" y="271643"/>
                </a:cubicBezTo>
                <a:cubicBezTo>
                  <a:pt x="1609421" y="278706"/>
                  <a:pt x="1609440" y="274178"/>
                  <a:pt x="1623924" y="258059"/>
                </a:cubicBezTo>
                <a:cubicBezTo>
                  <a:pt x="1638407" y="241941"/>
                  <a:pt x="1648979" y="225736"/>
                  <a:pt x="1655640" y="209446"/>
                </a:cubicBezTo>
                <a:cubicBezTo>
                  <a:pt x="1662301" y="193156"/>
                  <a:pt x="1665183" y="182515"/>
                  <a:pt x="1664287" y="177525"/>
                </a:cubicBezTo>
                <a:cubicBezTo>
                  <a:pt x="1663391" y="172534"/>
                  <a:pt x="1668593" y="172083"/>
                  <a:pt x="1679893" y="176170"/>
                </a:cubicBezTo>
                <a:cubicBezTo>
                  <a:pt x="1691193" y="180257"/>
                  <a:pt x="1696309" y="184211"/>
                  <a:pt x="1695240" y="188032"/>
                </a:cubicBezTo>
                <a:cubicBezTo>
                  <a:pt x="1694172" y="191854"/>
                  <a:pt x="1690655" y="196906"/>
                  <a:pt x="1684690" y="203187"/>
                </a:cubicBezTo>
                <a:cubicBezTo>
                  <a:pt x="1697610" y="208363"/>
                  <a:pt x="1704759" y="211267"/>
                  <a:pt x="1706136" y="211898"/>
                </a:cubicBezTo>
                <a:cubicBezTo>
                  <a:pt x="1706136" y="189886"/>
                  <a:pt x="1705705" y="175897"/>
                  <a:pt x="1704845" y="169932"/>
                </a:cubicBezTo>
                <a:cubicBezTo>
                  <a:pt x="1703984" y="163966"/>
                  <a:pt x="1702973" y="160008"/>
                  <a:pt x="1701812" y="158058"/>
                </a:cubicBezTo>
                <a:cubicBezTo>
                  <a:pt x="1673031" y="166074"/>
                  <a:pt x="1654974" y="171004"/>
                  <a:pt x="1647638" y="172846"/>
                </a:cubicBezTo>
                <a:cubicBezTo>
                  <a:pt x="1640303" y="174689"/>
                  <a:pt x="1632244" y="172075"/>
                  <a:pt x="1623461" y="165006"/>
                </a:cubicBezTo>
                <a:cubicBezTo>
                  <a:pt x="1614677" y="157936"/>
                  <a:pt x="1616022" y="154100"/>
                  <a:pt x="1627494" y="153498"/>
                </a:cubicBezTo>
                <a:cubicBezTo>
                  <a:pt x="1638966" y="152895"/>
                  <a:pt x="1659834" y="149253"/>
                  <a:pt x="1690100" y="142570"/>
                </a:cubicBezTo>
                <a:cubicBezTo>
                  <a:pt x="1720365" y="135888"/>
                  <a:pt x="1740512" y="131148"/>
                  <a:pt x="1750544" y="128352"/>
                </a:cubicBezTo>
                <a:cubicBezTo>
                  <a:pt x="1755559" y="126954"/>
                  <a:pt x="1759888" y="126571"/>
                  <a:pt x="1763528" y="127204"/>
                </a:cubicBezTo>
                <a:close/>
                <a:moveTo>
                  <a:pt x="2519114" y="125534"/>
                </a:moveTo>
                <a:cubicBezTo>
                  <a:pt x="2526212" y="125534"/>
                  <a:pt x="2533848" y="127660"/>
                  <a:pt x="2542022" y="131912"/>
                </a:cubicBezTo>
                <a:cubicBezTo>
                  <a:pt x="2550196" y="136164"/>
                  <a:pt x="2552935" y="141075"/>
                  <a:pt x="2550239" y="146647"/>
                </a:cubicBezTo>
                <a:cubicBezTo>
                  <a:pt x="2547543" y="152218"/>
                  <a:pt x="2546195" y="166347"/>
                  <a:pt x="2546195" y="189033"/>
                </a:cubicBezTo>
                <a:cubicBezTo>
                  <a:pt x="2546195" y="211877"/>
                  <a:pt x="2546869" y="231286"/>
                  <a:pt x="2548217" y="247261"/>
                </a:cubicBezTo>
                <a:cubicBezTo>
                  <a:pt x="2549565" y="263236"/>
                  <a:pt x="2545403" y="277558"/>
                  <a:pt x="2535730" y="290228"/>
                </a:cubicBezTo>
                <a:cubicBezTo>
                  <a:pt x="2526058" y="302898"/>
                  <a:pt x="2518533" y="304529"/>
                  <a:pt x="2513155" y="295122"/>
                </a:cubicBezTo>
                <a:cubicBezTo>
                  <a:pt x="2507778" y="285714"/>
                  <a:pt x="2499539" y="276465"/>
                  <a:pt x="2488440" y="267373"/>
                </a:cubicBezTo>
                <a:cubicBezTo>
                  <a:pt x="2477341" y="258282"/>
                  <a:pt x="2477699" y="254636"/>
                  <a:pt x="2489515" y="256435"/>
                </a:cubicBezTo>
                <a:cubicBezTo>
                  <a:pt x="2501331" y="258235"/>
                  <a:pt x="2509215" y="259199"/>
                  <a:pt x="2513166" y="259328"/>
                </a:cubicBezTo>
                <a:cubicBezTo>
                  <a:pt x="2517117" y="259457"/>
                  <a:pt x="2519307" y="250728"/>
                  <a:pt x="2519737" y="233140"/>
                </a:cubicBezTo>
                <a:cubicBezTo>
                  <a:pt x="2520168" y="215551"/>
                  <a:pt x="2519942" y="197035"/>
                  <a:pt x="2519060" y="177589"/>
                </a:cubicBezTo>
                <a:cubicBezTo>
                  <a:pt x="2518178" y="158144"/>
                  <a:pt x="2515930" y="144607"/>
                  <a:pt x="2512316" y="136978"/>
                </a:cubicBezTo>
                <a:cubicBezTo>
                  <a:pt x="2508703" y="129349"/>
                  <a:pt x="2510968" y="125534"/>
                  <a:pt x="2519114" y="125534"/>
                </a:cubicBezTo>
                <a:close/>
                <a:moveTo>
                  <a:pt x="619937" y="124654"/>
                </a:moveTo>
                <a:cubicBezTo>
                  <a:pt x="636118" y="123570"/>
                  <a:pt x="649690" y="125943"/>
                  <a:pt x="660654" y="131772"/>
                </a:cubicBezTo>
                <a:cubicBezTo>
                  <a:pt x="675274" y="139545"/>
                  <a:pt x="681713" y="146543"/>
                  <a:pt x="679970" y="152766"/>
                </a:cubicBezTo>
                <a:cubicBezTo>
                  <a:pt x="678229" y="158990"/>
                  <a:pt x="671194" y="161654"/>
                  <a:pt x="658869" y="160757"/>
                </a:cubicBezTo>
                <a:cubicBezTo>
                  <a:pt x="646543" y="159861"/>
                  <a:pt x="629225" y="159413"/>
                  <a:pt x="606911" y="159413"/>
                </a:cubicBezTo>
                <a:cubicBezTo>
                  <a:pt x="584626" y="159413"/>
                  <a:pt x="560685" y="160535"/>
                  <a:pt x="535088" y="162779"/>
                </a:cubicBezTo>
                <a:cubicBezTo>
                  <a:pt x="509491" y="165024"/>
                  <a:pt x="488066" y="167694"/>
                  <a:pt x="470815" y="170792"/>
                </a:cubicBezTo>
                <a:cubicBezTo>
                  <a:pt x="453564" y="173889"/>
                  <a:pt x="438506" y="176815"/>
                  <a:pt x="425644" y="179568"/>
                </a:cubicBezTo>
                <a:cubicBezTo>
                  <a:pt x="412780" y="182322"/>
                  <a:pt x="399394" y="179332"/>
                  <a:pt x="385484" y="170598"/>
                </a:cubicBezTo>
                <a:cubicBezTo>
                  <a:pt x="372879" y="156731"/>
                  <a:pt x="371983" y="150483"/>
                  <a:pt x="382795" y="151852"/>
                </a:cubicBezTo>
                <a:cubicBezTo>
                  <a:pt x="393608" y="153222"/>
                  <a:pt x="412131" y="152791"/>
                  <a:pt x="438367" y="150562"/>
                </a:cubicBezTo>
                <a:cubicBezTo>
                  <a:pt x="464602" y="148332"/>
                  <a:pt x="492609" y="144958"/>
                  <a:pt x="522386" y="140441"/>
                </a:cubicBezTo>
                <a:cubicBezTo>
                  <a:pt x="552164" y="135924"/>
                  <a:pt x="578997" y="131407"/>
                  <a:pt x="602888" y="126889"/>
                </a:cubicBezTo>
                <a:cubicBezTo>
                  <a:pt x="608861" y="125760"/>
                  <a:pt x="614544" y="125015"/>
                  <a:pt x="619937" y="124654"/>
                </a:cubicBezTo>
                <a:close/>
                <a:moveTo>
                  <a:pt x="4702199" y="117514"/>
                </a:moveTo>
                <a:cubicBezTo>
                  <a:pt x="4708807" y="117472"/>
                  <a:pt x="4713476" y="118816"/>
                  <a:pt x="4716208" y="121544"/>
                </a:cubicBezTo>
                <a:cubicBezTo>
                  <a:pt x="4721672" y="127001"/>
                  <a:pt x="4720324" y="131726"/>
                  <a:pt x="4712164" y="135719"/>
                </a:cubicBezTo>
                <a:cubicBezTo>
                  <a:pt x="4704004" y="139713"/>
                  <a:pt x="4692012" y="143309"/>
                  <a:pt x="4676188" y="146507"/>
                </a:cubicBezTo>
                <a:cubicBezTo>
                  <a:pt x="4660364" y="149705"/>
                  <a:pt x="4645970" y="148199"/>
                  <a:pt x="4633006" y="141990"/>
                </a:cubicBezTo>
                <a:cubicBezTo>
                  <a:pt x="4620043" y="135780"/>
                  <a:pt x="4619573" y="131715"/>
                  <a:pt x="4631598" y="129793"/>
                </a:cubicBezTo>
                <a:cubicBezTo>
                  <a:pt x="4643622" y="127872"/>
                  <a:pt x="4658611" y="125204"/>
                  <a:pt x="4676565" y="121791"/>
                </a:cubicBezTo>
                <a:cubicBezTo>
                  <a:pt x="4687047" y="118981"/>
                  <a:pt x="4695592" y="117555"/>
                  <a:pt x="4702199" y="117514"/>
                </a:cubicBezTo>
                <a:close/>
                <a:moveTo>
                  <a:pt x="6333707" y="116220"/>
                </a:moveTo>
                <a:lnTo>
                  <a:pt x="6320736" y="118436"/>
                </a:lnTo>
                <a:cubicBezTo>
                  <a:pt x="6320736" y="129636"/>
                  <a:pt x="6320563" y="140345"/>
                  <a:pt x="6320217" y="150564"/>
                </a:cubicBezTo>
                <a:lnTo>
                  <a:pt x="6320158" y="151671"/>
                </a:lnTo>
                <a:lnTo>
                  <a:pt x="6320685" y="151242"/>
                </a:lnTo>
                <a:cubicBezTo>
                  <a:pt x="6324541" y="149684"/>
                  <a:pt x="6329907" y="148479"/>
                  <a:pt x="6336783" y="147625"/>
                </a:cubicBezTo>
                <a:cubicBezTo>
                  <a:pt x="6336783" y="135250"/>
                  <a:pt x="6335758" y="124781"/>
                  <a:pt x="6333707" y="116220"/>
                </a:cubicBezTo>
                <a:close/>
                <a:moveTo>
                  <a:pt x="3114257" y="116220"/>
                </a:moveTo>
                <a:lnTo>
                  <a:pt x="3101286" y="118436"/>
                </a:lnTo>
                <a:cubicBezTo>
                  <a:pt x="3101286" y="129636"/>
                  <a:pt x="3101113" y="140345"/>
                  <a:pt x="3100767" y="150564"/>
                </a:cubicBezTo>
                <a:lnTo>
                  <a:pt x="3100708" y="151671"/>
                </a:lnTo>
                <a:lnTo>
                  <a:pt x="3101235" y="151242"/>
                </a:lnTo>
                <a:cubicBezTo>
                  <a:pt x="3105091" y="149684"/>
                  <a:pt x="3110457" y="148479"/>
                  <a:pt x="3117333" y="147625"/>
                </a:cubicBezTo>
                <a:cubicBezTo>
                  <a:pt x="3117333" y="135250"/>
                  <a:pt x="3116308" y="124781"/>
                  <a:pt x="3114257" y="116220"/>
                </a:cubicBezTo>
                <a:close/>
                <a:moveTo>
                  <a:pt x="8259065" y="116134"/>
                </a:moveTo>
                <a:cubicBezTo>
                  <a:pt x="8264945" y="117095"/>
                  <a:pt x="8270369" y="118762"/>
                  <a:pt x="8275338" y="121135"/>
                </a:cubicBezTo>
                <a:cubicBezTo>
                  <a:pt x="8280307" y="123509"/>
                  <a:pt x="8281862" y="126642"/>
                  <a:pt x="8280006" y="130535"/>
                </a:cubicBezTo>
                <a:cubicBezTo>
                  <a:pt x="8278149" y="134429"/>
                  <a:pt x="8276557" y="141925"/>
                  <a:pt x="8275230" y="153024"/>
                </a:cubicBezTo>
                <a:cubicBezTo>
                  <a:pt x="8273904" y="164124"/>
                  <a:pt x="8271118" y="175334"/>
                  <a:pt x="8266874" y="186656"/>
                </a:cubicBezTo>
                <a:cubicBezTo>
                  <a:pt x="8262629" y="197977"/>
                  <a:pt x="8256025" y="207883"/>
                  <a:pt x="8247062" y="216372"/>
                </a:cubicBezTo>
                <a:cubicBezTo>
                  <a:pt x="8238100" y="224862"/>
                  <a:pt x="8226488" y="231214"/>
                  <a:pt x="8212226" y="235430"/>
                </a:cubicBezTo>
                <a:lnTo>
                  <a:pt x="8201162" y="236422"/>
                </a:lnTo>
                <a:lnTo>
                  <a:pt x="8201039" y="236373"/>
                </a:lnTo>
                <a:lnTo>
                  <a:pt x="8210011" y="226816"/>
                </a:lnTo>
                <a:cubicBezTo>
                  <a:pt x="8222795" y="216856"/>
                  <a:pt x="8232246" y="205979"/>
                  <a:pt x="8238362" y="194184"/>
                </a:cubicBezTo>
                <a:cubicBezTo>
                  <a:pt x="8244478" y="182390"/>
                  <a:pt x="8248662" y="169483"/>
                  <a:pt x="8250912" y="155466"/>
                </a:cubicBezTo>
                <a:cubicBezTo>
                  <a:pt x="8253164" y="141448"/>
                  <a:pt x="8252938" y="130926"/>
                  <a:pt x="8250236" y="123899"/>
                </a:cubicBezTo>
                <a:cubicBezTo>
                  <a:pt x="8247532" y="116873"/>
                  <a:pt x="8250476" y="114284"/>
                  <a:pt x="8259065" y="116134"/>
                </a:cubicBezTo>
                <a:close/>
                <a:moveTo>
                  <a:pt x="1829691" y="116134"/>
                </a:moveTo>
                <a:cubicBezTo>
                  <a:pt x="1835570" y="117095"/>
                  <a:pt x="1840994" y="118762"/>
                  <a:pt x="1845963" y="121135"/>
                </a:cubicBezTo>
                <a:cubicBezTo>
                  <a:pt x="1850932" y="123509"/>
                  <a:pt x="1852488" y="126642"/>
                  <a:pt x="1850631" y="130535"/>
                </a:cubicBezTo>
                <a:cubicBezTo>
                  <a:pt x="1848774" y="134429"/>
                  <a:pt x="1847182" y="141925"/>
                  <a:pt x="1845856" y="153024"/>
                </a:cubicBezTo>
                <a:cubicBezTo>
                  <a:pt x="1844530" y="164124"/>
                  <a:pt x="1841744" y="175334"/>
                  <a:pt x="1837499" y="186656"/>
                </a:cubicBezTo>
                <a:cubicBezTo>
                  <a:pt x="1833254" y="197977"/>
                  <a:pt x="1826651" y="207883"/>
                  <a:pt x="1817688" y="216372"/>
                </a:cubicBezTo>
                <a:cubicBezTo>
                  <a:pt x="1808726" y="224862"/>
                  <a:pt x="1797113" y="231214"/>
                  <a:pt x="1782852" y="235430"/>
                </a:cubicBezTo>
                <a:lnTo>
                  <a:pt x="1771787" y="236422"/>
                </a:lnTo>
                <a:lnTo>
                  <a:pt x="1771664" y="236373"/>
                </a:lnTo>
                <a:lnTo>
                  <a:pt x="1780637" y="226816"/>
                </a:lnTo>
                <a:cubicBezTo>
                  <a:pt x="1793421" y="216856"/>
                  <a:pt x="1802871" y="205979"/>
                  <a:pt x="1808988" y="194184"/>
                </a:cubicBezTo>
                <a:cubicBezTo>
                  <a:pt x="1815103" y="182390"/>
                  <a:pt x="1819287" y="169483"/>
                  <a:pt x="1821539" y="155466"/>
                </a:cubicBezTo>
                <a:cubicBezTo>
                  <a:pt x="1823790" y="141448"/>
                  <a:pt x="1823564" y="130926"/>
                  <a:pt x="1820861" y="123899"/>
                </a:cubicBezTo>
                <a:cubicBezTo>
                  <a:pt x="1818157" y="116873"/>
                  <a:pt x="1821101" y="114284"/>
                  <a:pt x="1829691" y="116134"/>
                </a:cubicBezTo>
                <a:close/>
                <a:moveTo>
                  <a:pt x="6479278" y="115478"/>
                </a:moveTo>
                <a:cubicBezTo>
                  <a:pt x="6486986" y="116891"/>
                  <a:pt x="6493984" y="118977"/>
                  <a:pt x="6500272" y="121738"/>
                </a:cubicBezTo>
                <a:cubicBezTo>
                  <a:pt x="6506560" y="124498"/>
                  <a:pt x="6508804" y="128012"/>
                  <a:pt x="6507004" y="132278"/>
                </a:cubicBezTo>
                <a:cubicBezTo>
                  <a:pt x="6505204" y="136544"/>
                  <a:pt x="6504306" y="141488"/>
                  <a:pt x="6504306" y="147109"/>
                </a:cubicBezTo>
                <a:cubicBezTo>
                  <a:pt x="6509768" y="147210"/>
                  <a:pt x="6515494" y="146335"/>
                  <a:pt x="6521481" y="144485"/>
                </a:cubicBezTo>
                <a:cubicBezTo>
                  <a:pt x="6527468" y="142635"/>
                  <a:pt x="6534200" y="144148"/>
                  <a:pt x="6541679" y="149024"/>
                </a:cubicBezTo>
                <a:cubicBezTo>
                  <a:pt x="6549158" y="153899"/>
                  <a:pt x="6549444" y="157965"/>
                  <a:pt x="6542540" y="161220"/>
                </a:cubicBezTo>
                <a:cubicBezTo>
                  <a:pt x="6535635" y="164475"/>
                  <a:pt x="6522890" y="167314"/>
                  <a:pt x="6504306" y="169738"/>
                </a:cubicBezTo>
                <a:lnTo>
                  <a:pt x="6504306" y="190302"/>
                </a:lnTo>
                <a:cubicBezTo>
                  <a:pt x="6522517" y="189470"/>
                  <a:pt x="6537172" y="187911"/>
                  <a:pt x="6548272" y="185623"/>
                </a:cubicBezTo>
                <a:cubicBezTo>
                  <a:pt x="6559372" y="183336"/>
                  <a:pt x="6568994" y="186215"/>
                  <a:pt x="6577140" y="194260"/>
                </a:cubicBezTo>
                <a:cubicBezTo>
                  <a:pt x="6585284" y="202305"/>
                  <a:pt x="6581258" y="206607"/>
                  <a:pt x="6565061" y="207166"/>
                </a:cubicBezTo>
                <a:cubicBezTo>
                  <a:pt x="6548864" y="207725"/>
                  <a:pt x="6528612" y="208414"/>
                  <a:pt x="6504306" y="209231"/>
                </a:cubicBezTo>
                <a:cubicBezTo>
                  <a:pt x="6504306" y="235732"/>
                  <a:pt x="6503581" y="260598"/>
                  <a:pt x="6502132" y="283829"/>
                </a:cubicBezTo>
                <a:cubicBezTo>
                  <a:pt x="6500684" y="307060"/>
                  <a:pt x="6496884" y="318675"/>
                  <a:pt x="6490733" y="318675"/>
                </a:cubicBezTo>
                <a:cubicBezTo>
                  <a:pt x="6484437" y="318675"/>
                  <a:pt x="6481049" y="308089"/>
                  <a:pt x="6480569" y="286915"/>
                </a:cubicBezTo>
                <a:cubicBezTo>
                  <a:pt x="6480088" y="265742"/>
                  <a:pt x="6479848" y="240335"/>
                  <a:pt x="6479848" y="210694"/>
                </a:cubicBezTo>
                <a:cubicBezTo>
                  <a:pt x="6455284" y="213375"/>
                  <a:pt x="6439828" y="215623"/>
                  <a:pt x="6433483" y="217437"/>
                </a:cubicBezTo>
                <a:cubicBezTo>
                  <a:pt x="6427137" y="219251"/>
                  <a:pt x="6419558" y="216534"/>
                  <a:pt x="6410746" y="209285"/>
                </a:cubicBezTo>
                <a:cubicBezTo>
                  <a:pt x="6401934" y="202036"/>
                  <a:pt x="6404304" y="198411"/>
                  <a:pt x="6417856" y="198411"/>
                </a:cubicBezTo>
                <a:cubicBezTo>
                  <a:pt x="6429457" y="198411"/>
                  <a:pt x="6450121" y="196762"/>
                  <a:pt x="6479848" y="193464"/>
                </a:cubicBezTo>
                <a:lnTo>
                  <a:pt x="6479848" y="171566"/>
                </a:lnTo>
                <a:cubicBezTo>
                  <a:pt x="6464891" y="173359"/>
                  <a:pt x="6454946" y="172455"/>
                  <a:pt x="6450014" y="168856"/>
                </a:cubicBezTo>
                <a:cubicBezTo>
                  <a:pt x="6443202" y="178780"/>
                  <a:pt x="6434773" y="186885"/>
                  <a:pt x="6424728" y="193173"/>
                </a:cubicBezTo>
                <a:cubicBezTo>
                  <a:pt x="6414683" y="199462"/>
                  <a:pt x="6412391" y="196823"/>
                  <a:pt x="6417856" y="185258"/>
                </a:cubicBezTo>
                <a:cubicBezTo>
                  <a:pt x="6423319" y="173692"/>
                  <a:pt x="6427596" y="164066"/>
                  <a:pt x="6430686" y="156380"/>
                </a:cubicBezTo>
                <a:cubicBezTo>
                  <a:pt x="6433777" y="148694"/>
                  <a:pt x="6434422" y="142076"/>
                  <a:pt x="6432622" y="136526"/>
                </a:cubicBezTo>
                <a:cubicBezTo>
                  <a:pt x="6430822" y="130976"/>
                  <a:pt x="6433572" y="128682"/>
                  <a:pt x="6440872" y="129643"/>
                </a:cubicBezTo>
                <a:cubicBezTo>
                  <a:pt x="6448171" y="130604"/>
                  <a:pt x="6454720" y="132837"/>
                  <a:pt x="6460521" y="136343"/>
                </a:cubicBezTo>
                <a:cubicBezTo>
                  <a:pt x="6466322" y="139849"/>
                  <a:pt x="6467717" y="143427"/>
                  <a:pt x="6464705" y="147077"/>
                </a:cubicBezTo>
                <a:cubicBezTo>
                  <a:pt x="6461694" y="150726"/>
                  <a:pt x="6458696" y="153433"/>
                  <a:pt x="6455713" y="155197"/>
                </a:cubicBezTo>
                <a:cubicBezTo>
                  <a:pt x="6461363" y="155269"/>
                  <a:pt x="6469408" y="154193"/>
                  <a:pt x="6479848" y="151970"/>
                </a:cubicBezTo>
                <a:cubicBezTo>
                  <a:pt x="6479002" y="140756"/>
                  <a:pt x="6476768" y="131518"/>
                  <a:pt x="6473148" y="124254"/>
                </a:cubicBezTo>
                <a:cubicBezTo>
                  <a:pt x="6469527" y="116991"/>
                  <a:pt x="6471570" y="114066"/>
                  <a:pt x="6479278" y="115478"/>
                </a:cubicBezTo>
                <a:close/>
                <a:moveTo>
                  <a:pt x="3259828" y="115478"/>
                </a:moveTo>
                <a:cubicBezTo>
                  <a:pt x="3267536" y="116891"/>
                  <a:pt x="3274534" y="118977"/>
                  <a:pt x="3280822" y="121738"/>
                </a:cubicBezTo>
                <a:cubicBezTo>
                  <a:pt x="3287110" y="124498"/>
                  <a:pt x="3289354" y="128012"/>
                  <a:pt x="3287555" y="132278"/>
                </a:cubicBezTo>
                <a:cubicBezTo>
                  <a:pt x="3285755" y="136544"/>
                  <a:pt x="3284855" y="141488"/>
                  <a:pt x="3284855" y="147109"/>
                </a:cubicBezTo>
                <a:cubicBezTo>
                  <a:pt x="3290319" y="147209"/>
                  <a:pt x="3296044" y="146335"/>
                  <a:pt x="3302031" y="144485"/>
                </a:cubicBezTo>
                <a:cubicBezTo>
                  <a:pt x="3308018" y="142635"/>
                  <a:pt x="3314751" y="144148"/>
                  <a:pt x="3322229" y="149024"/>
                </a:cubicBezTo>
                <a:cubicBezTo>
                  <a:pt x="3329708" y="153899"/>
                  <a:pt x="3329995" y="157965"/>
                  <a:pt x="3323090" y="161220"/>
                </a:cubicBezTo>
                <a:cubicBezTo>
                  <a:pt x="3316185" y="164475"/>
                  <a:pt x="3303440" y="167314"/>
                  <a:pt x="3284855" y="169738"/>
                </a:cubicBezTo>
                <a:lnTo>
                  <a:pt x="3284855" y="190302"/>
                </a:lnTo>
                <a:cubicBezTo>
                  <a:pt x="3303067" y="189470"/>
                  <a:pt x="3317723" y="187911"/>
                  <a:pt x="3328822" y="185623"/>
                </a:cubicBezTo>
                <a:cubicBezTo>
                  <a:pt x="3339922" y="183336"/>
                  <a:pt x="3349544" y="186215"/>
                  <a:pt x="3357689" y="194260"/>
                </a:cubicBezTo>
                <a:cubicBezTo>
                  <a:pt x="3365834" y="202305"/>
                  <a:pt x="3361808" y="206607"/>
                  <a:pt x="3345611" y="207166"/>
                </a:cubicBezTo>
                <a:cubicBezTo>
                  <a:pt x="3329414" y="207725"/>
                  <a:pt x="3309162" y="208414"/>
                  <a:pt x="3284855" y="209231"/>
                </a:cubicBezTo>
                <a:cubicBezTo>
                  <a:pt x="3284855" y="235732"/>
                  <a:pt x="3284131" y="260598"/>
                  <a:pt x="3282683" y="283829"/>
                </a:cubicBezTo>
                <a:cubicBezTo>
                  <a:pt x="3281234" y="307060"/>
                  <a:pt x="3277434" y="318675"/>
                  <a:pt x="3271282" y="318675"/>
                </a:cubicBezTo>
                <a:cubicBezTo>
                  <a:pt x="3264987" y="318675"/>
                  <a:pt x="3261599" y="308089"/>
                  <a:pt x="3261119" y="286915"/>
                </a:cubicBezTo>
                <a:cubicBezTo>
                  <a:pt x="3260638" y="265742"/>
                  <a:pt x="3260398" y="240335"/>
                  <a:pt x="3260398" y="210694"/>
                </a:cubicBezTo>
                <a:cubicBezTo>
                  <a:pt x="3235833" y="213375"/>
                  <a:pt x="3220378" y="215623"/>
                  <a:pt x="3214032" y="217437"/>
                </a:cubicBezTo>
                <a:cubicBezTo>
                  <a:pt x="3207687" y="219251"/>
                  <a:pt x="3200108" y="216534"/>
                  <a:pt x="3191296" y="209285"/>
                </a:cubicBezTo>
                <a:cubicBezTo>
                  <a:pt x="3182484" y="202036"/>
                  <a:pt x="3184854" y="198411"/>
                  <a:pt x="3198405" y="198411"/>
                </a:cubicBezTo>
                <a:cubicBezTo>
                  <a:pt x="3210006" y="198411"/>
                  <a:pt x="3230671" y="196762"/>
                  <a:pt x="3260398" y="193464"/>
                </a:cubicBezTo>
                <a:lnTo>
                  <a:pt x="3260398" y="171566"/>
                </a:lnTo>
                <a:cubicBezTo>
                  <a:pt x="3245441" y="173359"/>
                  <a:pt x="3235496" y="172455"/>
                  <a:pt x="3230563" y="168856"/>
                </a:cubicBezTo>
                <a:cubicBezTo>
                  <a:pt x="3223751" y="178780"/>
                  <a:pt x="3215323" y="186885"/>
                  <a:pt x="3205278" y="193173"/>
                </a:cubicBezTo>
                <a:cubicBezTo>
                  <a:pt x="3195232" y="199462"/>
                  <a:pt x="3192942" y="196823"/>
                  <a:pt x="3198405" y="185258"/>
                </a:cubicBezTo>
                <a:cubicBezTo>
                  <a:pt x="3203869" y="173692"/>
                  <a:pt x="3208146" y="164066"/>
                  <a:pt x="3211236" y="156380"/>
                </a:cubicBezTo>
                <a:cubicBezTo>
                  <a:pt x="3214326" y="148694"/>
                  <a:pt x="3214972" y="142076"/>
                  <a:pt x="3213172" y="136526"/>
                </a:cubicBezTo>
                <a:cubicBezTo>
                  <a:pt x="3211372" y="130976"/>
                  <a:pt x="3214122" y="128682"/>
                  <a:pt x="3221421" y="129643"/>
                </a:cubicBezTo>
                <a:cubicBezTo>
                  <a:pt x="3228720" y="130604"/>
                  <a:pt x="3235270" y="132837"/>
                  <a:pt x="3241071" y="136343"/>
                </a:cubicBezTo>
                <a:cubicBezTo>
                  <a:pt x="3246871" y="139849"/>
                  <a:pt x="3248266" y="143427"/>
                  <a:pt x="3245255" y="147077"/>
                </a:cubicBezTo>
                <a:cubicBezTo>
                  <a:pt x="3242243" y="150726"/>
                  <a:pt x="3239246" y="153433"/>
                  <a:pt x="3236263" y="155197"/>
                </a:cubicBezTo>
                <a:cubicBezTo>
                  <a:pt x="3241913" y="155269"/>
                  <a:pt x="3249958" y="154193"/>
                  <a:pt x="3260398" y="151970"/>
                </a:cubicBezTo>
                <a:cubicBezTo>
                  <a:pt x="3259552" y="140756"/>
                  <a:pt x="3257318" y="131518"/>
                  <a:pt x="3253697" y="124254"/>
                </a:cubicBezTo>
                <a:cubicBezTo>
                  <a:pt x="3250076" y="116991"/>
                  <a:pt x="3252120" y="114066"/>
                  <a:pt x="3259828" y="115478"/>
                </a:cubicBezTo>
                <a:close/>
                <a:moveTo>
                  <a:pt x="5741758" y="114887"/>
                </a:moveTo>
                <a:cubicBezTo>
                  <a:pt x="5758342" y="113869"/>
                  <a:pt x="5767144" y="118561"/>
                  <a:pt x="5768162" y="128965"/>
                </a:cubicBezTo>
                <a:cubicBezTo>
                  <a:pt x="5769180" y="139369"/>
                  <a:pt x="5762461" y="142707"/>
                  <a:pt x="5748006" y="138978"/>
                </a:cubicBezTo>
                <a:cubicBezTo>
                  <a:pt x="5736707" y="135207"/>
                  <a:pt x="5728694" y="130503"/>
                  <a:pt x="5723969" y="124867"/>
                </a:cubicBezTo>
                <a:cubicBezTo>
                  <a:pt x="5719244" y="119232"/>
                  <a:pt x="5725174" y="115905"/>
                  <a:pt x="5741758" y="114887"/>
                </a:cubicBezTo>
                <a:close/>
                <a:moveTo>
                  <a:pt x="927866" y="114166"/>
                </a:moveTo>
                <a:cubicBezTo>
                  <a:pt x="922245" y="114603"/>
                  <a:pt x="906664" y="117281"/>
                  <a:pt x="881125" y="122200"/>
                </a:cubicBezTo>
                <a:cubicBezTo>
                  <a:pt x="881985" y="130561"/>
                  <a:pt x="883190" y="141559"/>
                  <a:pt x="884738" y="155197"/>
                </a:cubicBezTo>
                <a:cubicBezTo>
                  <a:pt x="908730" y="150780"/>
                  <a:pt x="923485" y="148228"/>
                  <a:pt x="929006" y="147539"/>
                </a:cubicBezTo>
                <a:cubicBezTo>
                  <a:pt x="930269" y="144428"/>
                  <a:pt x="931799" y="137978"/>
                  <a:pt x="933599" y="128191"/>
                </a:cubicBezTo>
                <a:cubicBezTo>
                  <a:pt x="935399" y="118404"/>
                  <a:pt x="933487" y="113729"/>
                  <a:pt x="927866" y="114166"/>
                </a:cubicBezTo>
                <a:close/>
                <a:moveTo>
                  <a:pt x="213491" y="114166"/>
                </a:moveTo>
                <a:cubicBezTo>
                  <a:pt x="207870" y="114603"/>
                  <a:pt x="192289" y="117281"/>
                  <a:pt x="166750" y="122200"/>
                </a:cubicBezTo>
                <a:cubicBezTo>
                  <a:pt x="167610" y="130561"/>
                  <a:pt x="168814" y="141559"/>
                  <a:pt x="170363" y="155197"/>
                </a:cubicBezTo>
                <a:cubicBezTo>
                  <a:pt x="194354" y="150780"/>
                  <a:pt x="209110" y="148228"/>
                  <a:pt x="214631" y="147539"/>
                </a:cubicBezTo>
                <a:cubicBezTo>
                  <a:pt x="215893" y="144428"/>
                  <a:pt x="217424" y="137978"/>
                  <a:pt x="219224" y="128191"/>
                </a:cubicBezTo>
                <a:cubicBezTo>
                  <a:pt x="221024" y="118404"/>
                  <a:pt x="219113" y="113729"/>
                  <a:pt x="213491" y="114166"/>
                </a:cubicBezTo>
                <a:close/>
                <a:moveTo>
                  <a:pt x="790490" y="112405"/>
                </a:moveTo>
                <a:cubicBezTo>
                  <a:pt x="794789" y="112539"/>
                  <a:pt x="799844" y="114155"/>
                  <a:pt x="805655" y="117253"/>
                </a:cubicBezTo>
                <a:cubicBezTo>
                  <a:pt x="817278" y="123448"/>
                  <a:pt x="820759" y="129442"/>
                  <a:pt x="816099" y="135235"/>
                </a:cubicBezTo>
                <a:cubicBezTo>
                  <a:pt x="811438" y="141029"/>
                  <a:pt x="808272" y="146855"/>
                  <a:pt x="806602" y="152713"/>
                </a:cubicBezTo>
                <a:cubicBezTo>
                  <a:pt x="804931" y="158571"/>
                  <a:pt x="803207" y="175259"/>
                  <a:pt x="801429" y="202778"/>
                </a:cubicBezTo>
                <a:cubicBezTo>
                  <a:pt x="800569" y="217849"/>
                  <a:pt x="800338" y="223557"/>
                  <a:pt x="800740" y="219900"/>
                </a:cubicBezTo>
                <a:cubicBezTo>
                  <a:pt x="840836" y="192969"/>
                  <a:pt x="853681" y="188362"/>
                  <a:pt x="839276" y="206080"/>
                </a:cubicBezTo>
                <a:cubicBezTo>
                  <a:pt x="824871" y="223797"/>
                  <a:pt x="814618" y="236359"/>
                  <a:pt x="808516" y="243766"/>
                </a:cubicBezTo>
                <a:cubicBezTo>
                  <a:pt x="802415" y="251172"/>
                  <a:pt x="796044" y="259888"/>
                  <a:pt x="789404" y="269912"/>
                </a:cubicBezTo>
                <a:cubicBezTo>
                  <a:pt x="782765" y="279935"/>
                  <a:pt x="776570" y="279559"/>
                  <a:pt x="770819" y="268782"/>
                </a:cubicBezTo>
                <a:cubicBezTo>
                  <a:pt x="765069" y="258006"/>
                  <a:pt x="764445" y="248677"/>
                  <a:pt x="768948" y="240797"/>
                </a:cubicBezTo>
                <a:cubicBezTo>
                  <a:pt x="773451" y="232917"/>
                  <a:pt x="776372" y="219792"/>
                  <a:pt x="777713" y="201423"/>
                </a:cubicBezTo>
                <a:cubicBezTo>
                  <a:pt x="779054" y="183053"/>
                  <a:pt x="779725" y="170369"/>
                  <a:pt x="779725" y="163371"/>
                </a:cubicBezTo>
                <a:lnTo>
                  <a:pt x="779725" y="144485"/>
                </a:lnTo>
                <a:cubicBezTo>
                  <a:pt x="779725" y="140943"/>
                  <a:pt x="776628" y="141377"/>
                  <a:pt x="770433" y="145786"/>
                </a:cubicBezTo>
                <a:cubicBezTo>
                  <a:pt x="764238" y="150196"/>
                  <a:pt x="756279" y="154018"/>
                  <a:pt x="746556" y="157251"/>
                </a:cubicBezTo>
                <a:cubicBezTo>
                  <a:pt x="736833" y="160485"/>
                  <a:pt x="728010" y="158818"/>
                  <a:pt x="720087" y="152250"/>
                </a:cubicBezTo>
                <a:cubicBezTo>
                  <a:pt x="712164" y="145682"/>
                  <a:pt x="712484" y="142079"/>
                  <a:pt x="721044" y="141441"/>
                </a:cubicBezTo>
                <a:cubicBezTo>
                  <a:pt x="729605" y="140803"/>
                  <a:pt x="740156" y="137892"/>
                  <a:pt x="752697" y="132708"/>
                </a:cubicBezTo>
                <a:cubicBezTo>
                  <a:pt x="765238" y="127524"/>
                  <a:pt x="774293" y="122103"/>
                  <a:pt x="779864" y="116446"/>
                </a:cubicBezTo>
                <a:cubicBezTo>
                  <a:pt x="782650" y="113618"/>
                  <a:pt x="786192" y="112270"/>
                  <a:pt x="790490" y="112405"/>
                </a:cubicBezTo>
                <a:close/>
                <a:moveTo>
                  <a:pt x="76116" y="112405"/>
                </a:moveTo>
                <a:cubicBezTo>
                  <a:pt x="80414" y="112539"/>
                  <a:pt x="85469" y="114155"/>
                  <a:pt x="91281" y="117253"/>
                </a:cubicBezTo>
                <a:cubicBezTo>
                  <a:pt x="102903" y="123448"/>
                  <a:pt x="106384" y="129442"/>
                  <a:pt x="101724" y="135235"/>
                </a:cubicBezTo>
                <a:cubicBezTo>
                  <a:pt x="97063" y="141029"/>
                  <a:pt x="93898" y="146855"/>
                  <a:pt x="92227" y="152713"/>
                </a:cubicBezTo>
                <a:cubicBezTo>
                  <a:pt x="90556" y="158571"/>
                  <a:pt x="88832" y="175259"/>
                  <a:pt x="87054" y="202778"/>
                </a:cubicBezTo>
                <a:cubicBezTo>
                  <a:pt x="86193" y="217849"/>
                  <a:pt x="85964" y="223557"/>
                  <a:pt x="86365" y="219900"/>
                </a:cubicBezTo>
                <a:cubicBezTo>
                  <a:pt x="126461" y="192969"/>
                  <a:pt x="139306" y="188362"/>
                  <a:pt x="124901" y="206080"/>
                </a:cubicBezTo>
                <a:cubicBezTo>
                  <a:pt x="110496" y="223797"/>
                  <a:pt x="100243" y="236359"/>
                  <a:pt x="94141" y="243766"/>
                </a:cubicBezTo>
                <a:cubicBezTo>
                  <a:pt x="88040" y="251172"/>
                  <a:pt x="81669" y="259888"/>
                  <a:pt x="75029" y="269912"/>
                </a:cubicBezTo>
                <a:cubicBezTo>
                  <a:pt x="68390" y="279935"/>
                  <a:pt x="62195" y="279559"/>
                  <a:pt x="56445" y="268782"/>
                </a:cubicBezTo>
                <a:cubicBezTo>
                  <a:pt x="50694" y="258006"/>
                  <a:pt x="50070" y="248677"/>
                  <a:pt x="54573" y="240797"/>
                </a:cubicBezTo>
                <a:cubicBezTo>
                  <a:pt x="59076" y="232917"/>
                  <a:pt x="61998" y="219792"/>
                  <a:pt x="63339" y="201423"/>
                </a:cubicBezTo>
                <a:cubicBezTo>
                  <a:pt x="64679" y="183053"/>
                  <a:pt x="65350" y="170369"/>
                  <a:pt x="65350" y="163371"/>
                </a:cubicBezTo>
                <a:lnTo>
                  <a:pt x="65350" y="144485"/>
                </a:lnTo>
                <a:cubicBezTo>
                  <a:pt x="65350" y="140943"/>
                  <a:pt x="62252" y="141377"/>
                  <a:pt x="56057" y="145786"/>
                </a:cubicBezTo>
                <a:cubicBezTo>
                  <a:pt x="49862" y="150196"/>
                  <a:pt x="41904" y="154018"/>
                  <a:pt x="32181" y="157251"/>
                </a:cubicBezTo>
                <a:cubicBezTo>
                  <a:pt x="22458" y="160485"/>
                  <a:pt x="13635" y="158818"/>
                  <a:pt x="5712" y="152250"/>
                </a:cubicBezTo>
                <a:cubicBezTo>
                  <a:pt x="-2210" y="145682"/>
                  <a:pt x="-1891" y="142079"/>
                  <a:pt x="6670" y="141441"/>
                </a:cubicBezTo>
                <a:cubicBezTo>
                  <a:pt x="15231" y="140803"/>
                  <a:pt x="25782" y="137892"/>
                  <a:pt x="38322" y="132708"/>
                </a:cubicBezTo>
                <a:cubicBezTo>
                  <a:pt x="50863" y="127524"/>
                  <a:pt x="59919" y="122103"/>
                  <a:pt x="65490" y="116446"/>
                </a:cubicBezTo>
                <a:cubicBezTo>
                  <a:pt x="68275" y="113618"/>
                  <a:pt x="71817" y="112270"/>
                  <a:pt x="76116" y="112405"/>
                </a:cubicBezTo>
                <a:close/>
                <a:moveTo>
                  <a:pt x="6817043" y="111047"/>
                </a:moveTo>
                <a:cubicBezTo>
                  <a:pt x="6815882" y="109993"/>
                  <a:pt x="6809256" y="111395"/>
                  <a:pt x="6797168" y="115252"/>
                </a:cubicBezTo>
                <a:cubicBezTo>
                  <a:pt x="6796336" y="137996"/>
                  <a:pt x="6795046" y="153562"/>
                  <a:pt x="6793296" y="161951"/>
                </a:cubicBezTo>
                <a:cubicBezTo>
                  <a:pt x="6798042" y="162023"/>
                  <a:pt x="6805672" y="160933"/>
                  <a:pt x="6816183" y="158682"/>
                </a:cubicBezTo>
                <a:cubicBezTo>
                  <a:pt x="6817014" y="142836"/>
                  <a:pt x="6817656" y="131199"/>
                  <a:pt x="6818108" y="123770"/>
                </a:cubicBezTo>
                <a:cubicBezTo>
                  <a:pt x="6818560" y="116342"/>
                  <a:pt x="6818205" y="112101"/>
                  <a:pt x="6817043" y="111047"/>
                </a:cubicBezTo>
                <a:close/>
                <a:moveTo>
                  <a:pt x="6375297" y="110466"/>
                </a:moveTo>
                <a:cubicBezTo>
                  <a:pt x="6372121" y="109799"/>
                  <a:pt x="6364732" y="110233"/>
                  <a:pt x="6353131" y="111768"/>
                </a:cubicBezTo>
                <a:cubicBezTo>
                  <a:pt x="6360329" y="114105"/>
                  <a:pt x="6363255" y="117955"/>
                  <a:pt x="6361907" y="123319"/>
                </a:cubicBezTo>
                <a:cubicBezTo>
                  <a:pt x="6360559" y="128682"/>
                  <a:pt x="6359885" y="135716"/>
                  <a:pt x="6359885" y="144420"/>
                </a:cubicBezTo>
                <a:cubicBezTo>
                  <a:pt x="6358523" y="144420"/>
                  <a:pt x="6360742" y="143517"/>
                  <a:pt x="6366542" y="141710"/>
                </a:cubicBezTo>
                <a:cubicBezTo>
                  <a:pt x="6372343" y="139903"/>
                  <a:pt x="6376957" y="141889"/>
                  <a:pt x="6380385" y="147668"/>
                </a:cubicBezTo>
                <a:lnTo>
                  <a:pt x="6380860" y="150484"/>
                </a:lnTo>
                <a:lnTo>
                  <a:pt x="6380496" y="140848"/>
                </a:lnTo>
                <a:cubicBezTo>
                  <a:pt x="6379413" y="121094"/>
                  <a:pt x="6377680" y="110966"/>
                  <a:pt x="6375297" y="110466"/>
                </a:cubicBezTo>
                <a:close/>
                <a:moveTo>
                  <a:pt x="3155847" y="110466"/>
                </a:moveTo>
                <a:cubicBezTo>
                  <a:pt x="3152671" y="109799"/>
                  <a:pt x="3145282" y="110233"/>
                  <a:pt x="3133681" y="111768"/>
                </a:cubicBezTo>
                <a:cubicBezTo>
                  <a:pt x="3140879" y="114105"/>
                  <a:pt x="3143805" y="117955"/>
                  <a:pt x="3142457" y="123319"/>
                </a:cubicBezTo>
                <a:cubicBezTo>
                  <a:pt x="3141109" y="128682"/>
                  <a:pt x="3140435" y="135716"/>
                  <a:pt x="3140435" y="144420"/>
                </a:cubicBezTo>
                <a:cubicBezTo>
                  <a:pt x="3139073" y="144420"/>
                  <a:pt x="3141292" y="143517"/>
                  <a:pt x="3147092" y="141710"/>
                </a:cubicBezTo>
                <a:cubicBezTo>
                  <a:pt x="3152893" y="139903"/>
                  <a:pt x="3157507" y="141889"/>
                  <a:pt x="3160934" y="147668"/>
                </a:cubicBezTo>
                <a:lnTo>
                  <a:pt x="3161410" y="150485"/>
                </a:lnTo>
                <a:lnTo>
                  <a:pt x="3161046" y="140848"/>
                </a:lnTo>
                <a:cubicBezTo>
                  <a:pt x="3159962" y="121094"/>
                  <a:pt x="3158229" y="110966"/>
                  <a:pt x="3155847" y="110466"/>
                </a:cubicBezTo>
                <a:close/>
                <a:moveTo>
                  <a:pt x="6015466" y="109466"/>
                </a:moveTo>
                <a:lnTo>
                  <a:pt x="5992536" y="114069"/>
                </a:lnTo>
                <a:cubicBezTo>
                  <a:pt x="5994214" y="116794"/>
                  <a:pt x="5995977" y="121619"/>
                  <a:pt x="5997827" y="128546"/>
                </a:cubicBezTo>
                <a:cubicBezTo>
                  <a:pt x="5999677" y="135472"/>
                  <a:pt x="6000918" y="141208"/>
                  <a:pt x="6001548" y="145754"/>
                </a:cubicBezTo>
                <a:lnTo>
                  <a:pt x="6016670" y="144894"/>
                </a:lnTo>
                <a:close/>
                <a:moveTo>
                  <a:pt x="7875684" y="105863"/>
                </a:moveTo>
                <a:cubicBezTo>
                  <a:pt x="7878594" y="105533"/>
                  <a:pt x="7881502" y="105852"/>
                  <a:pt x="7884410" y="106820"/>
                </a:cubicBezTo>
                <a:cubicBezTo>
                  <a:pt x="7890224" y="108756"/>
                  <a:pt x="7897986" y="112915"/>
                  <a:pt x="7907694" y="119296"/>
                </a:cubicBezTo>
                <a:cubicBezTo>
                  <a:pt x="7917403" y="125678"/>
                  <a:pt x="7918496" y="131503"/>
                  <a:pt x="7910974" y="136773"/>
                </a:cubicBezTo>
                <a:cubicBezTo>
                  <a:pt x="7903453" y="142043"/>
                  <a:pt x="7896315" y="151863"/>
                  <a:pt x="7889561" y="166232"/>
                </a:cubicBezTo>
                <a:lnTo>
                  <a:pt x="7888528" y="168383"/>
                </a:lnTo>
                <a:cubicBezTo>
                  <a:pt x="7898423" y="180801"/>
                  <a:pt x="7898115" y="187574"/>
                  <a:pt x="7887604" y="188699"/>
                </a:cubicBezTo>
                <a:cubicBezTo>
                  <a:pt x="7877092" y="189825"/>
                  <a:pt x="7865928" y="191299"/>
                  <a:pt x="7854112" y="193120"/>
                </a:cubicBezTo>
                <a:cubicBezTo>
                  <a:pt x="7842296" y="194941"/>
                  <a:pt x="7830917" y="196633"/>
                  <a:pt x="7819975" y="198196"/>
                </a:cubicBezTo>
                <a:lnTo>
                  <a:pt x="7815802" y="210694"/>
                </a:lnTo>
                <a:cubicBezTo>
                  <a:pt x="7807098" y="210694"/>
                  <a:pt x="7800400" y="199917"/>
                  <a:pt x="7795712" y="178364"/>
                </a:cubicBezTo>
                <a:cubicBezTo>
                  <a:pt x="7791022" y="156810"/>
                  <a:pt x="7787294" y="143499"/>
                  <a:pt x="7784526" y="138430"/>
                </a:cubicBezTo>
                <a:cubicBezTo>
                  <a:pt x="7781759" y="133360"/>
                  <a:pt x="7780374" y="129076"/>
                  <a:pt x="7780374" y="125577"/>
                </a:cubicBezTo>
                <a:cubicBezTo>
                  <a:pt x="7780374" y="120128"/>
                  <a:pt x="7785128" y="118529"/>
                  <a:pt x="7794636" y="120780"/>
                </a:cubicBezTo>
                <a:cubicBezTo>
                  <a:pt x="7804144" y="123032"/>
                  <a:pt x="7817118" y="122412"/>
                  <a:pt x="7833559" y="118920"/>
                </a:cubicBezTo>
                <a:cubicBezTo>
                  <a:pt x="7850000" y="115428"/>
                  <a:pt x="7861132" y="112054"/>
                  <a:pt x="7866954" y="108799"/>
                </a:cubicBezTo>
                <a:cubicBezTo>
                  <a:pt x="7869865" y="107172"/>
                  <a:pt x="7872776" y="106193"/>
                  <a:pt x="7875684" y="105863"/>
                </a:cubicBezTo>
                <a:close/>
                <a:moveTo>
                  <a:pt x="6059863" y="101378"/>
                </a:moveTo>
                <a:lnTo>
                  <a:pt x="6036761" y="106218"/>
                </a:lnTo>
                <a:cubicBezTo>
                  <a:pt x="6036073" y="114464"/>
                  <a:pt x="6035728" y="125843"/>
                  <a:pt x="6035728" y="140355"/>
                </a:cubicBezTo>
                <a:lnTo>
                  <a:pt x="6050936" y="137042"/>
                </a:lnTo>
                <a:cubicBezTo>
                  <a:pt x="6056888" y="116607"/>
                  <a:pt x="6059863" y="104719"/>
                  <a:pt x="6059863" y="101378"/>
                </a:cubicBezTo>
                <a:close/>
                <a:moveTo>
                  <a:pt x="5642114" y="99784"/>
                </a:moveTo>
                <a:cubicBezTo>
                  <a:pt x="5645819" y="99696"/>
                  <a:pt x="5649805" y="100030"/>
                  <a:pt x="5654071" y="100787"/>
                </a:cubicBezTo>
                <a:cubicBezTo>
                  <a:pt x="5662603" y="102300"/>
                  <a:pt x="5667135" y="106824"/>
                  <a:pt x="5667665" y="114360"/>
                </a:cubicBezTo>
                <a:cubicBezTo>
                  <a:pt x="5668196" y="121895"/>
                  <a:pt x="5662711" y="124746"/>
                  <a:pt x="5651211" y="122910"/>
                </a:cubicBezTo>
                <a:cubicBezTo>
                  <a:pt x="5643509" y="120974"/>
                  <a:pt x="5636784" y="117357"/>
                  <a:pt x="5631033" y="112058"/>
                </a:cubicBezTo>
                <a:cubicBezTo>
                  <a:pt x="5625283" y="106759"/>
                  <a:pt x="5625552" y="103178"/>
                  <a:pt x="5631840" y="101314"/>
                </a:cubicBezTo>
                <a:cubicBezTo>
                  <a:pt x="5634984" y="100382"/>
                  <a:pt x="5638409" y="99872"/>
                  <a:pt x="5642114" y="99784"/>
                </a:cubicBezTo>
                <a:close/>
                <a:moveTo>
                  <a:pt x="2118011" y="98668"/>
                </a:moveTo>
                <a:cubicBezTo>
                  <a:pt x="2088270" y="102210"/>
                  <a:pt x="2068079" y="104734"/>
                  <a:pt x="2057438" y="106240"/>
                </a:cubicBezTo>
                <a:cubicBezTo>
                  <a:pt x="2059202" y="125240"/>
                  <a:pt x="2061310" y="144263"/>
                  <a:pt x="2063762" y="163306"/>
                </a:cubicBezTo>
                <a:cubicBezTo>
                  <a:pt x="2077615" y="162489"/>
                  <a:pt x="2095698" y="160431"/>
                  <a:pt x="2118011" y="157133"/>
                </a:cubicBezTo>
                <a:close/>
                <a:moveTo>
                  <a:pt x="6107917" y="95302"/>
                </a:moveTo>
                <a:cubicBezTo>
                  <a:pt x="6100474" y="95753"/>
                  <a:pt x="6092717" y="96710"/>
                  <a:pt x="6084643" y="98173"/>
                </a:cubicBezTo>
                <a:lnTo>
                  <a:pt x="6070833" y="133601"/>
                </a:lnTo>
                <a:lnTo>
                  <a:pt x="6108390" y="131191"/>
                </a:lnTo>
                <a:cubicBezTo>
                  <a:pt x="6113883" y="122587"/>
                  <a:pt x="6117292" y="115073"/>
                  <a:pt x="6118619" y="108649"/>
                </a:cubicBezTo>
                <a:cubicBezTo>
                  <a:pt x="6119945" y="102224"/>
                  <a:pt x="6120354" y="98281"/>
                  <a:pt x="6119845" y="96818"/>
                </a:cubicBezTo>
                <a:cubicBezTo>
                  <a:pt x="6119335" y="95355"/>
                  <a:pt x="6115360" y="94850"/>
                  <a:pt x="6107917" y="95302"/>
                </a:cubicBezTo>
                <a:close/>
                <a:moveTo>
                  <a:pt x="3808627" y="91021"/>
                </a:moveTo>
                <a:cubicBezTo>
                  <a:pt x="3807150" y="90727"/>
                  <a:pt x="3800496" y="92473"/>
                  <a:pt x="3788666" y="96259"/>
                </a:cubicBezTo>
                <a:cubicBezTo>
                  <a:pt x="3789526" y="115733"/>
                  <a:pt x="3790351" y="132683"/>
                  <a:pt x="3791139" y="147109"/>
                </a:cubicBezTo>
                <a:cubicBezTo>
                  <a:pt x="3792014" y="147267"/>
                  <a:pt x="3797937" y="145388"/>
                  <a:pt x="3808907" y="141473"/>
                </a:cubicBezTo>
                <a:cubicBezTo>
                  <a:pt x="3810613" y="125369"/>
                  <a:pt x="3811689" y="114288"/>
                  <a:pt x="3812133" y="108229"/>
                </a:cubicBezTo>
                <a:cubicBezTo>
                  <a:pt x="3812578" y="102170"/>
                  <a:pt x="3812474" y="97861"/>
                  <a:pt x="3811822" y="95302"/>
                </a:cubicBezTo>
                <a:cubicBezTo>
                  <a:pt x="3811169" y="92742"/>
                  <a:pt x="3810105" y="91315"/>
                  <a:pt x="3808627" y="91021"/>
                </a:cubicBezTo>
                <a:close/>
                <a:moveTo>
                  <a:pt x="2198543" y="89381"/>
                </a:moveTo>
                <a:cubicBezTo>
                  <a:pt x="2195781" y="89047"/>
                  <a:pt x="2192129" y="89218"/>
                  <a:pt x="2187586" y="89892"/>
                </a:cubicBezTo>
                <a:cubicBezTo>
                  <a:pt x="2178502" y="91240"/>
                  <a:pt x="2164753" y="93118"/>
                  <a:pt x="2146340" y="95527"/>
                </a:cubicBezTo>
                <a:cubicBezTo>
                  <a:pt x="2145566" y="117066"/>
                  <a:pt x="2145178" y="136060"/>
                  <a:pt x="2145178" y="152508"/>
                </a:cubicBezTo>
                <a:cubicBezTo>
                  <a:pt x="2161555" y="151677"/>
                  <a:pt x="2180499" y="149612"/>
                  <a:pt x="2202009" y="146313"/>
                </a:cubicBezTo>
                <a:cubicBezTo>
                  <a:pt x="2204519" y="131184"/>
                  <a:pt x="2205995" y="119002"/>
                  <a:pt x="2206440" y="109767"/>
                </a:cubicBezTo>
                <a:cubicBezTo>
                  <a:pt x="2206885" y="100532"/>
                  <a:pt x="2206124" y="94574"/>
                  <a:pt x="2204160" y="91892"/>
                </a:cubicBezTo>
                <a:cubicBezTo>
                  <a:pt x="2203178" y="90551"/>
                  <a:pt x="2201305" y="89714"/>
                  <a:pt x="2198543" y="89381"/>
                </a:cubicBezTo>
                <a:close/>
                <a:moveTo>
                  <a:pt x="941713" y="86620"/>
                </a:moveTo>
                <a:cubicBezTo>
                  <a:pt x="947425" y="85815"/>
                  <a:pt x="954861" y="88504"/>
                  <a:pt x="964025" y="94688"/>
                </a:cubicBezTo>
                <a:cubicBezTo>
                  <a:pt x="976243" y="102934"/>
                  <a:pt x="978674" y="110104"/>
                  <a:pt x="971317" y="116199"/>
                </a:cubicBezTo>
                <a:cubicBezTo>
                  <a:pt x="963960" y="122293"/>
                  <a:pt x="958640" y="131944"/>
                  <a:pt x="955356" y="145152"/>
                </a:cubicBezTo>
                <a:cubicBezTo>
                  <a:pt x="963458" y="152709"/>
                  <a:pt x="965674" y="157638"/>
                  <a:pt x="962003" y="159940"/>
                </a:cubicBezTo>
                <a:cubicBezTo>
                  <a:pt x="958332" y="162242"/>
                  <a:pt x="946674" y="164031"/>
                  <a:pt x="927027" y="165307"/>
                </a:cubicBezTo>
                <a:cubicBezTo>
                  <a:pt x="939618" y="171000"/>
                  <a:pt x="944311" y="176410"/>
                  <a:pt x="941106" y="181536"/>
                </a:cubicBezTo>
                <a:cubicBezTo>
                  <a:pt x="937901" y="186663"/>
                  <a:pt x="935427" y="197278"/>
                  <a:pt x="933684" y="213382"/>
                </a:cubicBezTo>
                <a:cubicBezTo>
                  <a:pt x="931943" y="229486"/>
                  <a:pt x="932735" y="242532"/>
                  <a:pt x="936062" y="252520"/>
                </a:cubicBezTo>
                <a:cubicBezTo>
                  <a:pt x="939388" y="262508"/>
                  <a:pt x="947605" y="267911"/>
                  <a:pt x="960713" y="268728"/>
                </a:cubicBezTo>
                <a:cubicBezTo>
                  <a:pt x="973820" y="269546"/>
                  <a:pt x="984130" y="268965"/>
                  <a:pt x="991644" y="266986"/>
                </a:cubicBezTo>
                <a:cubicBezTo>
                  <a:pt x="999159" y="265007"/>
                  <a:pt x="1004189" y="259429"/>
                  <a:pt x="1006734" y="250251"/>
                </a:cubicBezTo>
                <a:cubicBezTo>
                  <a:pt x="1009279" y="241073"/>
                  <a:pt x="1012308" y="230587"/>
                  <a:pt x="1015822" y="218792"/>
                </a:cubicBezTo>
                <a:cubicBezTo>
                  <a:pt x="1019335" y="206997"/>
                  <a:pt x="1022493" y="210450"/>
                  <a:pt x="1025297" y="229149"/>
                </a:cubicBezTo>
                <a:cubicBezTo>
                  <a:pt x="1028101" y="247849"/>
                  <a:pt x="1031994" y="260558"/>
                  <a:pt x="1036977" y="267276"/>
                </a:cubicBezTo>
                <a:cubicBezTo>
                  <a:pt x="1041961" y="273995"/>
                  <a:pt x="1037396" y="280419"/>
                  <a:pt x="1023286" y="286550"/>
                </a:cubicBezTo>
                <a:cubicBezTo>
                  <a:pt x="1009175" y="292680"/>
                  <a:pt x="991909" y="295745"/>
                  <a:pt x="971489" y="295745"/>
                </a:cubicBezTo>
                <a:cubicBezTo>
                  <a:pt x="951613" y="295745"/>
                  <a:pt x="936506" y="292031"/>
                  <a:pt x="926167" y="284603"/>
                </a:cubicBezTo>
                <a:cubicBezTo>
                  <a:pt x="915828" y="277175"/>
                  <a:pt x="911558" y="258816"/>
                  <a:pt x="913357" y="229526"/>
                </a:cubicBezTo>
                <a:cubicBezTo>
                  <a:pt x="915157" y="200236"/>
                  <a:pt x="914587" y="179561"/>
                  <a:pt x="911648" y="167501"/>
                </a:cubicBezTo>
                <a:cubicBezTo>
                  <a:pt x="908005" y="168404"/>
                  <a:pt x="903230" y="169215"/>
                  <a:pt x="897321" y="169932"/>
                </a:cubicBezTo>
                <a:cubicBezTo>
                  <a:pt x="909023" y="177432"/>
                  <a:pt x="913175" y="183128"/>
                  <a:pt x="909776" y="187022"/>
                </a:cubicBezTo>
                <a:cubicBezTo>
                  <a:pt x="906377" y="190915"/>
                  <a:pt x="902233" y="198415"/>
                  <a:pt x="897343" y="209521"/>
                </a:cubicBezTo>
                <a:cubicBezTo>
                  <a:pt x="892453" y="220628"/>
                  <a:pt x="885846" y="231971"/>
                  <a:pt x="877521" y="243551"/>
                </a:cubicBezTo>
                <a:cubicBezTo>
                  <a:pt x="869197" y="255130"/>
                  <a:pt x="859872" y="264434"/>
                  <a:pt x="849547" y="271460"/>
                </a:cubicBezTo>
                <a:cubicBezTo>
                  <a:pt x="839222" y="278487"/>
                  <a:pt x="829503" y="282940"/>
                  <a:pt x="820390" y="284818"/>
                </a:cubicBezTo>
                <a:cubicBezTo>
                  <a:pt x="811276" y="286697"/>
                  <a:pt x="810904" y="283538"/>
                  <a:pt x="819271" y="275343"/>
                </a:cubicBezTo>
                <a:cubicBezTo>
                  <a:pt x="827639" y="267147"/>
                  <a:pt x="837125" y="256862"/>
                  <a:pt x="847730" y="244486"/>
                </a:cubicBezTo>
                <a:cubicBezTo>
                  <a:pt x="858334" y="232111"/>
                  <a:pt x="866974" y="217620"/>
                  <a:pt x="873650" y="201014"/>
                </a:cubicBezTo>
                <a:cubicBezTo>
                  <a:pt x="876987" y="192711"/>
                  <a:pt x="879302" y="186217"/>
                  <a:pt x="880595" y="181531"/>
                </a:cubicBezTo>
                <a:lnTo>
                  <a:pt x="881380" y="177727"/>
                </a:lnTo>
                <a:lnTo>
                  <a:pt x="879997" y="180150"/>
                </a:lnTo>
                <a:cubicBezTo>
                  <a:pt x="876021" y="185197"/>
                  <a:pt x="872537" y="183634"/>
                  <a:pt x="869541" y="175460"/>
                </a:cubicBezTo>
                <a:cubicBezTo>
                  <a:pt x="865548" y="164561"/>
                  <a:pt x="862009" y="153602"/>
                  <a:pt x="858926" y="142581"/>
                </a:cubicBezTo>
                <a:cubicBezTo>
                  <a:pt x="855843" y="131561"/>
                  <a:pt x="852221" y="122136"/>
                  <a:pt x="848063" y="114306"/>
                </a:cubicBezTo>
                <a:cubicBezTo>
                  <a:pt x="843904" y="106476"/>
                  <a:pt x="846973" y="103235"/>
                  <a:pt x="857269" y="104583"/>
                </a:cubicBezTo>
                <a:cubicBezTo>
                  <a:pt x="867565" y="105931"/>
                  <a:pt x="881838" y="104648"/>
                  <a:pt x="900086" y="100733"/>
                </a:cubicBezTo>
                <a:cubicBezTo>
                  <a:pt x="918334" y="96818"/>
                  <a:pt x="930498" y="92770"/>
                  <a:pt x="936578" y="88590"/>
                </a:cubicBezTo>
                <a:cubicBezTo>
                  <a:pt x="938098" y="87545"/>
                  <a:pt x="939810" y="86889"/>
                  <a:pt x="941713" y="86620"/>
                </a:cubicBezTo>
                <a:close/>
                <a:moveTo>
                  <a:pt x="227339" y="86620"/>
                </a:moveTo>
                <a:cubicBezTo>
                  <a:pt x="233050" y="85815"/>
                  <a:pt x="240487" y="88504"/>
                  <a:pt x="249650" y="94688"/>
                </a:cubicBezTo>
                <a:cubicBezTo>
                  <a:pt x="261868" y="102934"/>
                  <a:pt x="264299" y="110104"/>
                  <a:pt x="256942" y="116199"/>
                </a:cubicBezTo>
                <a:cubicBezTo>
                  <a:pt x="249586" y="122293"/>
                  <a:pt x="244265" y="131944"/>
                  <a:pt x="240982" y="145152"/>
                </a:cubicBezTo>
                <a:cubicBezTo>
                  <a:pt x="249084" y="152709"/>
                  <a:pt x="251299" y="157638"/>
                  <a:pt x="247628" y="159940"/>
                </a:cubicBezTo>
                <a:cubicBezTo>
                  <a:pt x="243957" y="162242"/>
                  <a:pt x="232299" y="164031"/>
                  <a:pt x="212652" y="165307"/>
                </a:cubicBezTo>
                <a:cubicBezTo>
                  <a:pt x="225243" y="171000"/>
                  <a:pt x="229936" y="176410"/>
                  <a:pt x="226730" y="181536"/>
                </a:cubicBezTo>
                <a:cubicBezTo>
                  <a:pt x="223525" y="186663"/>
                  <a:pt x="221052" y="197278"/>
                  <a:pt x="219310" y="213382"/>
                </a:cubicBezTo>
                <a:cubicBezTo>
                  <a:pt x="217567" y="229486"/>
                  <a:pt x="218359" y="242532"/>
                  <a:pt x="221687" y="252520"/>
                </a:cubicBezTo>
                <a:cubicBezTo>
                  <a:pt x="225014" y="262508"/>
                  <a:pt x="233231" y="267911"/>
                  <a:pt x="246337" y="268728"/>
                </a:cubicBezTo>
                <a:cubicBezTo>
                  <a:pt x="259445" y="269546"/>
                  <a:pt x="269755" y="268965"/>
                  <a:pt x="277270" y="266986"/>
                </a:cubicBezTo>
                <a:cubicBezTo>
                  <a:pt x="284783" y="265007"/>
                  <a:pt x="289814" y="259429"/>
                  <a:pt x="292359" y="250251"/>
                </a:cubicBezTo>
                <a:cubicBezTo>
                  <a:pt x="294904" y="241073"/>
                  <a:pt x="297934" y="230587"/>
                  <a:pt x="301447" y="218792"/>
                </a:cubicBezTo>
                <a:cubicBezTo>
                  <a:pt x="304960" y="206997"/>
                  <a:pt x="308118" y="210450"/>
                  <a:pt x="310922" y="229149"/>
                </a:cubicBezTo>
                <a:cubicBezTo>
                  <a:pt x="313726" y="247849"/>
                  <a:pt x="317619" y="260558"/>
                  <a:pt x="322602" y="267276"/>
                </a:cubicBezTo>
                <a:cubicBezTo>
                  <a:pt x="327586" y="273995"/>
                  <a:pt x="323021" y="280419"/>
                  <a:pt x="308911" y="286550"/>
                </a:cubicBezTo>
                <a:cubicBezTo>
                  <a:pt x="294800" y="292680"/>
                  <a:pt x="277535" y="295745"/>
                  <a:pt x="257114" y="295745"/>
                </a:cubicBezTo>
                <a:cubicBezTo>
                  <a:pt x="237238" y="295745"/>
                  <a:pt x="222132" y="292031"/>
                  <a:pt x="211792" y="284603"/>
                </a:cubicBezTo>
                <a:cubicBezTo>
                  <a:pt x="201453" y="277175"/>
                  <a:pt x="197183" y="258816"/>
                  <a:pt x="198983" y="229526"/>
                </a:cubicBezTo>
                <a:cubicBezTo>
                  <a:pt x="200782" y="200236"/>
                  <a:pt x="200212" y="179561"/>
                  <a:pt x="197273" y="167501"/>
                </a:cubicBezTo>
                <a:cubicBezTo>
                  <a:pt x="193630" y="168404"/>
                  <a:pt x="188855" y="169215"/>
                  <a:pt x="182947" y="169932"/>
                </a:cubicBezTo>
                <a:cubicBezTo>
                  <a:pt x="194648" y="177432"/>
                  <a:pt x="198800" y="183128"/>
                  <a:pt x="195401" y="187022"/>
                </a:cubicBezTo>
                <a:cubicBezTo>
                  <a:pt x="192003" y="190915"/>
                  <a:pt x="187858" y="198415"/>
                  <a:pt x="182968" y="209521"/>
                </a:cubicBezTo>
                <a:cubicBezTo>
                  <a:pt x="178078" y="220628"/>
                  <a:pt x="171471" y="231971"/>
                  <a:pt x="163146" y="243551"/>
                </a:cubicBezTo>
                <a:cubicBezTo>
                  <a:pt x="154822" y="255130"/>
                  <a:pt x="145497" y="264434"/>
                  <a:pt x="135172" y="271460"/>
                </a:cubicBezTo>
                <a:cubicBezTo>
                  <a:pt x="124847" y="278487"/>
                  <a:pt x="115128" y="282940"/>
                  <a:pt x="106015" y="284818"/>
                </a:cubicBezTo>
                <a:cubicBezTo>
                  <a:pt x="96902" y="286697"/>
                  <a:pt x="96529" y="283538"/>
                  <a:pt x="104896" y="275343"/>
                </a:cubicBezTo>
                <a:cubicBezTo>
                  <a:pt x="113264" y="267147"/>
                  <a:pt x="122750" y="256862"/>
                  <a:pt x="133355" y="244486"/>
                </a:cubicBezTo>
                <a:cubicBezTo>
                  <a:pt x="143959" y="232111"/>
                  <a:pt x="152599" y="217620"/>
                  <a:pt x="159275" y="201014"/>
                </a:cubicBezTo>
                <a:cubicBezTo>
                  <a:pt x="162612" y="192711"/>
                  <a:pt x="164927" y="186217"/>
                  <a:pt x="166220" y="181531"/>
                </a:cubicBezTo>
                <a:lnTo>
                  <a:pt x="167006" y="177727"/>
                </a:lnTo>
                <a:lnTo>
                  <a:pt x="165622" y="180150"/>
                </a:lnTo>
                <a:cubicBezTo>
                  <a:pt x="161647" y="185197"/>
                  <a:pt x="158161" y="183634"/>
                  <a:pt x="155166" y="175460"/>
                </a:cubicBezTo>
                <a:cubicBezTo>
                  <a:pt x="151173" y="164561"/>
                  <a:pt x="147634" y="153602"/>
                  <a:pt x="144551" y="142581"/>
                </a:cubicBezTo>
                <a:cubicBezTo>
                  <a:pt x="141468" y="131561"/>
                  <a:pt x="137847" y="122136"/>
                  <a:pt x="133688" y="114306"/>
                </a:cubicBezTo>
                <a:cubicBezTo>
                  <a:pt x="129529" y="106476"/>
                  <a:pt x="132598" y="103235"/>
                  <a:pt x="142895" y="104583"/>
                </a:cubicBezTo>
                <a:cubicBezTo>
                  <a:pt x="153191" y="105931"/>
                  <a:pt x="167463" y="104648"/>
                  <a:pt x="185711" y="100733"/>
                </a:cubicBezTo>
                <a:cubicBezTo>
                  <a:pt x="203958" y="96818"/>
                  <a:pt x="216123" y="92770"/>
                  <a:pt x="222203" y="88590"/>
                </a:cubicBezTo>
                <a:cubicBezTo>
                  <a:pt x="223723" y="87545"/>
                  <a:pt x="225435" y="86889"/>
                  <a:pt x="227339" y="86620"/>
                </a:cubicBezTo>
                <a:close/>
                <a:moveTo>
                  <a:pt x="5748645" y="83211"/>
                </a:moveTo>
                <a:cubicBezTo>
                  <a:pt x="5757268" y="84089"/>
                  <a:pt x="5762354" y="88090"/>
                  <a:pt x="5763903" y="95215"/>
                </a:cubicBezTo>
                <a:cubicBezTo>
                  <a:pt x="5765968" y="104716"/>
                  <a:pt x="5760641" y="108505"/>
                  <a:pt x="5747920" y="106584"/>
                </a:cubicBezTo>
                <a:cubicBezTo>
                  <a:pt x="5738700" y="103802"/>
                  <a:pt x="5731221" y="99639"/>
                  <a:pt x="5725485" y="94097"/>
                </a:cubicBezTo>
                <a:cubicBezTo>
                  <a:pt x="5719749" y="88554"/>
                  <a:pt x="5724202" y="84980"/>
                  <a:pt x="5738843" y="83374"/>
                </a:cubicBezTo>
                <a:cubicBezTo>
                  <a:pt x="5742504" y="82973"/>
                  <a:pt x="5745771" y="82918"/>
                  <a:pt x="5748645" y="83211"/>
                </a:cubicBezTo>
                <a:close/>
                <a:moveTo>
                  <a:pt x="3594826" y="70721"/>
                </a:moveTo>
                <a:cubicBezTo>
                  <a:pt x="3598518" y="70014"/>
                  <a:pt x="3605183" y="71744"/>
                  <a:pt x="3614819" y="75910"/>
                </a:cubicBezTo>
                <a:cubicBezTo>
                  <a:pt x="3628055" y="80241"/>
                  <a:pt x="3632873" y="86178"/>
                  <a:pt x="3629274" y="93721"/>
                </a:cubicBezTo>
                <a:cubicBezTo>
                  <a:pt x="3625675" y="101263"/>
                  <a:pt x="3624549" y="118307"/>
                  <a:pt x="3625897" y="144851"/>
                </a:cubicBezTo>
                <a:cubicBezTo>
                  <a:pt x="3627245" y="171394"/>
                  <a:pt x="3624825" y="189230"/>
                  <a:pt x="3618637" y="198357"/>
                </a:cubicBezTo>
                <a:cubicBezTo>
                  <a:pt x="3612449" y="207485"/>
                  <a:pt x="3607022" y="206255"/>
                  <a:pt x="3602354" y="194668"/>
                </a:cubicBezTo>
                <a:cubicBezTo>
                  <a:pt x="3597686" y="183082"/>
                  <a:pt x="3596030" y="174248"/>
                  <a:pt x="3597385" y="168168"/>
                </a:cubicBezTo>
                <a:cubicBezTo>
                  <a:pt x="3598740" y="162087"/>
                  <a:pt x="3599418" y="148794"/>
                  <a:pt x="3599418" y="128288"/>
                </a:cubicBezTo>
                <a:cubicBezTo>
                  <a:pt x="3599418" y="107351"/>
                  <a:pt x="3597166" y="91304"/>
                  <a:pt x="3592664" y="80148"/>
                </a:cubicBezTo>
                <a:cubicBezTo>
                  <a:pt x="3590412" y="74569"/>
                  <a:pt x="3591133" y="71427"/>
                  <a:pt x="3594826" y="70721"/>
                </a:cubicBezTo>
                <a:close/>
                <a:moveTo>
                  <a:pt x="4748108" y="69605"/>
                </a:moveTo>
                <a:cubicBezTo>
                  <a:pt x="4753270" y="69911"/>
                  <a:pt x="4758153" y="70934"/>
                  <a:pt x="4762756" y="72673"/>
                </a:cubicBezTo>
                <a:cubicBezTo>
                  <a:pt x="4771962" y="76150"/>
                  <a:pt x="4777322" y="81126"/>
                  <a:pt x="4778835" y="87601"/>
                </a:cubicBezTo>
                <a:cubicBezTo>
                  <a:pt x="4780348" y="94075"/>
                  <a:pt x="4774329" y="97313"/>
                  <a:pt x="4760777" y="97313"/>
                </a:cubicBezTo>
                <a:cubicBezTo>
                  <a:pt x="4750151" y="97313"/>
                  <a:pt x="4739009" y="97764"/>
                  <a:pt x="4727350" y="98668"/>
                </a:cubicBezTo>
                <a:cubicBezTo>
                  <a:pt x="4715692" y="99571"/>
                  <a:pt x="4703366" y="100693"/>
                  <a:pt x="4690374" y="102034"/>
                </a:cubicBezTo>
                <a:cubicBezTo>
                  <a:pt x="4677382" y="103375"/>
                  <a:pt x="4665010" y="105175"/>
                  <a:pt x="4653258" y="107433"/>
                </a:cubicBezTo>
                <a:cubicBezTo>
                  <a:pt x="4641506" y="109692"/>
                  <a:pt x="4633479" y="111036"/>
                  <a:pt x="4629177" y="111467"/>
                </a:cubicBezTo>
                <a:cubicBezTo>
                  <a:pt x="4624875" y="111897"/>
                  <a:pt x="4618326" y="112797"/>
                  <a:pt x="4609528" y="114166"/>
                </a:cubicBezTo>
                <a:cubicBezTo>
                  <a:pt x="4600730" y="115536"/>
                  <a:pt x="4591782" y="111692"/>
                  <a:pt x="4582683" y="102637"/>
                </a:cubicBezTo>
                <a:cubicBezTo>
                  <a:pt x="4573584" y="93581"/>
                  <a:pt x="4573971" y="89504"/>
                  <a:pt x="4583845" y="90408"/>
                </a:cubicBezTo>
                <a:cubicBezTo>
                  <a:pt x="4593718" y="91311"/>
                  <a:pt x="4617497" y="89583"/>
                  <a:pt x="4655183" y="85224"/>
                </a:cubicBezTo>
                <a:cubicBezTo>
                  <a:pt x="4694805" y="77882"/>
                  <a:pt x="4720338" y="73085"/>
                  <a:pt x="4731782" y="70834"/>
                </a:cubicBezTo>
                <a:cubicBezTo>
                  <a:pt x="4737503" y="69708"/>
                  <a:pt x="4742945" y="69298"/>
                  <a:pt x="4748108" y="69605"/>
                </a:cubicBezTo>
                <a:close/>
                <a:moveTo>
                  <a:pt x="5015498" y="69500"/>
                </a:moveTo>
                <a:cubicBezTo>
                  <a:pt x="5011555" y="69156"/>
                  <a:pt x="5004392" y="70074"/>
                  <a:pt x="4994009" y="72253"/>
                </a:cubicBezTo>
                <a:cubicBezTo>
                  <a:pt x="4983627" y="74433"/>
                  <a:pt x="4968520" y="77975"/>
                  <a:pt x="4948687" y="82879"/>
                </a:cubicBezTo>
                <a:cubicBezTo>
                  <a:pt x="4949591" y="88070"/>
                  <a:pt x="4950042" y="92380"/>
                  <a:pt x="4950042" y="95807"/>
                </a:cubicBezTo>
                <a:cubicBezTo>
                  <a:pt x="4956280" y="95061"/>
                  <a:pt x="4965301" y="92849"/>
                  <a:pt x="4977102" y="89171"/>
                </a:cubicBezTo>
                <a:cubicBezTo>
                  <a:pt x="4988904" y="85493"/>
                  <a:pt x="4996792" y="86504"/>
                  <a:pt x="5000764" y="92204"/>
                </a:cubicBezTo>
                <a:cubicBezTo>
                  <a:pt x="5004736" y="97904"/>
                  <a:pt x="5000011" y="103106"/>
                  <a:pt x="4986588" y="107810"/>
                </a:cubicBezTo>
                <a:cubicBezTo>
                  <a:pt x="4973166" y="112513"/>
                  <a:pt x="4961429" y="113969"/>
                  <a:pt x="4951376" y="112176"/>
                </a:cubicBezTo>
                <a:lnTo>
                  <a:pt x="4951376" y="129557"/>
                </a:lnTo>
                <a:cubicBezTo>
                  <a:pt x="4959536" y="129643"/>
                  <a:pt x="4968814" y="127865"/>
                  <a:pt x="4979210" y="124222"/>
                </a:cubicBezTo>
                <a:cubicBezTo>
                  <a:pt x="4989607" y="120580"/>
                  <a:pt x="4997017" y="122186"/>
                  <a:pt x="5001441" y="129040"/>
                </a:cubicBezTo>
                <a:cubicBezTo>
                  <a:pt x="5005865" y="135895"/>
                  <a:pt x="4999939" y="140871"/>
                  <a:pt x="4983663" y="143969"/>
                </a:cubicBezTo>
                <a:cubicBezTo>
                  <a:pt x="4967387" y="147066"/>
                  <a:pt x="4956624" y="147711"/>
                  <a:pt x="4951376" y="145905"/>
                </a:cubicBezTo>
                <a:lnTo>
                  <a:pt x="4951376" y="163306"/>
                </a:lnTo>
                <a:cubicBezTo>
                  <a:pt x="4954718" y="163321"/>
                  <a:pt x="4961034" y="162442"/>
                  <a:pt x="4970327" y="160671"/>
                </a:cubicBezTo>
                <a:cubicBezTo>
                  <a:pt x="4979619" y="158900"/>
                  <a:pt x="4988245" y="157097"/>
                  <a:pt x="4996203" y="155262"/>
                </a:cubicBezTo>
                <a:cubicBezTo>
                  <a:pt x="5004162" y="153426"/>
                  <a:pt x="5009407" y="154308"/>
                  <a:pt x="5011938" y="157907"/>
                </a:cubicBezTo>
                <a:cubicBezTo>
                  <a:pt x="5014469" y="161507"/>
                  <a:pt x="5016681" y="156950"/>
                  <a:pt x="5018574" y="144238"/>
                </a:cubicBezTo>
                <a:cubicBezTo>
                  <a:pt x="5020467" y="131525"/>
                  <a:pt x="5021414" y="115410"/>
                  <a:pt x="5021414" y="95893"/>
                </a:cubicBezTo>
                <a:cubicBezTo>
                  <a:pt x="5021414" y="78642"/>
                  <a:pt x="5019442" y="69844"/>
                  <a:pt x="5015498" y="69500"/>
                </a:cubicBezTo>
                <a:close/>
                <a:moveTo>
                  <a:pt x="6653498" y="69314"/>
                </a:moveTo>
                <a:cubicBezTo>
                  <a:pt x="6655859" y="68741"/>
                  <a:pt x="6659165" y="68864"/>
                  <a:pt x="6663416" y="69683"/>
                </a:cubicBezTo>
                <a:cubicBezTo>
                  <a:pt x="6680424" y="72959"/>
                  <a:pt x="6692377" y="77824"/>
                  <a:pt x="6699274" y="84277"/>
                </a:cubicBezTo>
                <a:cubicBezTo>
                  <a:pt x="6706172" y="90731"/>
                  <a:pt x="6708513" y="99242"/>
                  <a:pt x="6706298" y="109810"/>
                </a:cubicBezTo>
                <a:cubicBezTo>
                  <a:pt x="6704082" y="120379"/>
                  <a:pt x="6698898" y="123720"/>
                  <a:pt x="6690746" y="119834"/>
                </a:cubicBezTo>
                <a:cubicBezTo>
                  <a:pt x="6682594" y="115948"/>
                  <a:pt x="6671605" y="107093"/>
                  <a:pt x="6657782" y="93269"/>
                </a:cubicBezTo>
                <a:cubicBezTo>
                  <a:pt x="6647844" y="79018"/>
                  <a:pt x="6646416" y="71033"/>
                  <a:pt x="6653498" y="69314"/>
                </a:cubicBezTo>
                <a:close/>
                <a:moveTo>
                  <a:pt x="3816852" y="64066"/>
                </a:moveTo>
                <a:cubicBezTo>
                  <a:pt x="3819525" y="63702"/>
                  <a:pt x="3822630" y="64008"/>
                  <a:pt x="3826169" y="64983"/>
                </a:cubicBezTo>
                <a:cubicBezTo>
                  <a:pt x="3833246" y="66933"/>
                  <a:pt x="3839789" y="70575"/>
                  <a:pt x="3845797" y="75910"/>
                </a:cubicBezTo>
                <a:cubicBezTo>
                  <a:pt x="3851806" y="81245"/>
                  <a:pt x="3851842" y="87558"/>
                  <a:pt x="3845905" y="94850"/>
                </a:cubicBezTo>
                <a:cubicBezTo>
                  <a:pt x="3839968" y="102142"/>
                  <a:pt x="3835286" y="115840"/>
                  <a:pt x="3831858" y="135945"/>
                </a:cubicBezTo>
                <a:cubicBezTo>
                  <a:pt x="3839057" y="145926"/>
                  <a:pt x="3838961" y="152096"/>
                  <a:pt x="3831568" y="154455"/>
                </a:cubicBezTo>
                <a:cubicBezTo>
                  <a:pt x="3824176" y="156814"/>
                  <a:pt x="3811137" y="160023"/>
                  <a:pt x="3792452" y="164081"/>
                </a:cubicBezTo>
                <a:cubicBezTo>
                  <a:pt x="3791563" y="176342"/>
                  <a:pt x="3788806" y="183128"/>
                  <a:pt x="3784181" y="184440"/>
                </a:cubicBezTo>
                <a:cubicBezTo>
                  <a:pt x="3779556" y="185752"/>
                  <a:pt x="3776444" y="182160"/>
                  <a:pt x="3774845" y="173664"/>
                </a:cubicBezTo>
                <a:cubicBezTo>
                  <a:pt x="3773247" y="165167"/>
                  <a:pt x="3771092" y="150752"/>
                  <a:pt x="3768381" y="130417"/>
                </a:cubicBezTo>
                <a:cubicBezTo>
                  <a:pt x="3765671" y="110083"/>
                  <a:pt x="3762276" y="95631"/>
                  <a:pt x="3758196" y="87063"/>
                </a:cubicBezTo>
                <a:cubicBezTo>
                  <a:pt x="3754117" y="78495"/>
                  <a:pt x="3755486" y="74691"/>
                  <a:pt x="3762305" y="75652"/>
                </a:cubicBezTo>
                <a:cubicBezTo>
                  <a:pt x="3769124" y="76613"/>
                  <a:pt x="3773738" y="77512"/>
                  <a:pt x="3776147" y="78351"/>
                </a:cubicBezTo>
                <a:cubicBezTo>
                  <a:pt x="3778556" y="79190"/>
                  <a:pt x="3782270" y="79215"/>
                  <a:pt x="3787289" y="78427"/>
                </a:cubicBezTo>
                <a:cubicBezTo>
                  <a:pt x="3792308" y="77638"/>
                  <a:pt x="3796467" y="76415"/>
                  <a:pt x="3799765" y="74759"/>
                </a:cubicBezTo>
                <a:cubicBezTo>
                  <a:pt x="3803063" y="73103"/>
                  <a:pt x="3806519" y="70572"/>
                  <a:pt x="3810133" y="67166"/>
                </a:cubicBezTo>
                <a:cubicBezTo>
                  <a:pt x="3811940" y="65463"/>
                  <a:pt x="3814180" y="64430"/>
                  <a:pt x="3816852" y="64066"/>
                </a:cubicBezTo>
                <a:close/>
                <a:moveTo>
                  <a:pt x="6368869" y="60772"/>
                </a:moveTo>
                <a:cubicBezTo>
                  <a:pt x="6367519" y="60388"/>
                  <a:pt x="6365169" y="60423"/>
                  <a:pt x="6361821" y="60874"/>
                </a:cubicBezTo>
                <a:cubicBezTo>
                  <a:pt x="6355124" y="61778"/>
                  <a:pt x="6347868" y="61778"/>
                  <a:pt x="6340052" y="60874"/>
                </a:cubicBezTo>
                <a:cubicBezTo>
                  <a:pt x="6334532" y="68145"/>
                  <a:pt x="6326311" y="77011"/>
                  <a:pt x="6315391" y="87472"/>
                </a:cubicBezTo>
                <a:lnTo>
                  <a:pt x="6299094" y="101228"/>
                </a:lnTo>
                <a:lnTo>
                  <a:pt x="6311100" y="101217"/>
                </a:lnTo>
                <a:cubicBezTo>
                  <a:pt x="6315545" y="101210"/>
                  <a:pt x="6326379" y="100432"/>
                  <a:pt x="6343602" y="98883"/>
                </a:cubicBezTo>
                <a:cubicBezTo>
                  <a:pt x="6359849" y="77516"/>
                  <a:pt x="6368622" y="65614"/>
                  <a:pt x="6369920" y="63176"/>
                </a:cubicBezTo>
                <a:cubicBezTo>
                  <a:pt x="6370568" y="61957"/>
                  <a:pt x="6370218" y="61156"/>
                  <a:pt x="6368869" y="60772"/>
                </a:cubicBezTo>
                <a:close/>
                <a:moveTo>
                  <a:pt x="3149418" y="60772"/>
                </a:moveTo>
                <a:cubicBezTo>
                  <a:pt x="3148068" y="60388"/>
                  <a:pt x="3145719" y="60423"/>
                  <a:pt x="3142371" y="60874"/>
                </a:cubicBezTo>
                <a:cubicBezTo>
                  <a:pt x="3135674" y="61778"/>
                  <a:pt x="3128418" y="61778"/>
                  <a:pt x="3120602" y="60874"/>
                </a:cubicBezTo>
                <a:cubicBezTo>
                  <a:pt x="3115081" y="68145"/>
                  <a:pt x="3106861" y="77011"/>
                  <a:pt x="3095941" y="87472"/>
                </a:cubicBezTo>
                <a:lnTo>
                  <a:pt x="3079644" y="101228"/>
                </a:lnTo>
                <a:lnTo>
                  <a:pt x="3091650" y="101217"/>
                </a:lnTo>
                <a:cubicBezTo>
                  <a:pt x="3096095" y="101210"/>
                  <a:pt x="3106929" y="100432"/>
                  <a:pt x="3124152" y="98883"/>
                </a:cubicBezTo>
                <a:cubicBezTo>
                  <a:pt x="3140399" y="77516"/>
                  <a:pt x="3149172" y="65614"/>
                  <a:pt x="3150469" y="63176"/>
                </a:cubicBezTo>
                <a:cubicBezTo>
                  <a:pt x="3151118" y="61957"/>
                  <a:pt x="3150768" y="61156"/>
                  <a:pt x="3149418" y="60772"/>
                </a:cubicBezTo>
                <a:close/>
                <a:moveTo>
                  <a:pt x="7730514" y="60745"/>
                </a:moveTo>
                <a:cubicBezTo>
                  <a:pt x="7735074" y="60745"/>
                  <a:pt x="7741248" y="63183"/>
                  <a:pt x="7749034" y="68059"/>
                </a:cubicBezTo>
                <a:cubicBezTo>
                  <a:pt x="7757438" y="72346"/>
                  <a:pt x="7761177" y="77043"/>
                  <a:pt x="7760252" y="82148"/>
                </a:cubicBezTo>
                <a:cubicBezTo>
                  <a:pt x="7759327" y="87253"/>
                  <a:pt x="7758427" y="95452"/>
                  <a:pt x="7757552" y="106745"/>
                </a:cubicBezTo>
                <a:cubicBezTo>
                  <a:pt x="7756678" y="118038"/>
                  <a:pt x="7756240" y="144564"/>
                  <a:pt x="7756240" y="186322"/>
                </a:cubicBezTo>
                <a:cubicBezTo>
                  <a:pt x="7756240" y="227092"/>
                  <a:pt x="7755075" y="253994"/>
                  <a:pt x="7752745" y="267029"/>
                </a:cubicBezTo>
                <a:cubicBezTo>
                  <a:pt x="7750414" y="280064"/>
                  <a:pt x="7746718" y="289009"/>
                  <a:pt x="7741656" y="293863"/>
                </a:cubicBezTo>
                <a:cubicBezTo>
                  <a:pt x="7736594" y="298717"/>
                  <a:pt x="7732110" y="294623"/>
                  <a:pt x="7728202" y="281581"/>
                </a:cubicBezTo>
                <a:cubicBezTo>
                  <a:pt x="7724294" y="268538"/>
                  <a:pt x="7723470" y="258113"/>
                  <a:pt x="7725728" y="250305"/>
                </a:cubicBezTo>
                <a:cubicBezTo>
                  <a:pt x="7727986" y="242497"/>
                  <a:pt x="7730012" y="226056"/>
                  <a:pt x="7731804" y="200982"/>
                </a:cubicBezTo>
                <a:cubicBezTo>
                  <a:pt x="7733597" y="175908"/>
                  <a:pt x="7734046" y="150490"/>
                  <a:pt x="7733149" y="124728"/>
                </a:cubicBezTo>
                <a:cubicBezTo>
                  <a:pt x="7732252" y="98965"/>
                  <a:pt x="7730227" y="81861"/>
                  <a:pt x="7727072" y="73415"/>
                </a:cubicBezTo>
                <a:cubicBezTo>
                  <a:pt x="7723918" y="64968"/>
                  <a:pt x="7725064" y="60745"/>
                  <a:pt x="7730514" y="60745"/>
                </a:cubicBezTo>
                <a:close/>
                <a:moveTo>
                  <a:pt x="7530198" y="56107"/>
                </a:moveTo>
                <a:cubicBezTo>
                  <a:pt x="7532500" y="55109"/>
                  <a:pt x="7536064" y="56171"/>
                  <a:pt x="7540894" y="59293"/>
                </a:cubicBezTo>
                <a:cubicBezTo>
                  <a:pt x="7550552" y="65538"/>
                  <a:pt x="7558228" y="72242"/>
                  <a:pt x="7563920" y="79405"/>
                </a:cubicBezTo>
                <a:cubicBezTo>
                  <a:pt x="7569614" y="86568"/>
                  <a:pt x="7569334" y="92727"/>
                  <a:pt x="7563082" y="97883"/>
                </a:cubicBezTo>
                <a:cubicBezTo>
                  <a:pt x="7556830" y="103038"/>
                  <a:pt x="7546032" y="114005"/>
                  <a:pt x="7530687" y="130783"/>
                </a:cubicBezTo>
                <a:cubicBezTo>
                  <a:pt x="7515343" y="147561"/>
                  <a:pt x="7498052" y="167089"/>
                  <a:pt x="7478815" y="189366"/>
                </a:cubicBezTo>
                <a:cubicBezTo>
                  <a:pt x="7459578" y="211644"/>
                  <a:pt x="7447432" y="224790"/>
                  <a:pt x="7442376" y="228805"/>
                </a:cubicBezTo>
                <a:cubicBezTo>
                  <a:pt x="7437322" y="232821"/>
                  <a:pt x="7437404" y="234843"/>
                  <a:pt x="7442624" y="234871"/>
                </a:cubicBezTo>
                <a:cubicBezTo>
                  <a:pt x="7447844" y="234900"/>
                  <a:pt x="7462722" y="233573"/>
                  <a:pt x="7487258" y="230892"/>
                </a:cubicBezTo>
                <a:cubicBezTo>
                  <a:pt x="7511794" y="228210"/>
                  <a:pt x="7531146" y="225772"/>
                  <a:pt x="7545314" y="223578"/>
                </a:cubicBezTo>
                <a:cubicBezTo>
                  <a:pt x="7541112" y="217168"/>
                  <a:pt x="7536236" y="207994"/>
                  <a:pt x="7530687" y="196056"/>
                </a:cubicBezTo>
                <a:cubicBezTo>
                  <a:pt x="7525137" y="184118"/>
                  <a:pt x="7529174" y="181458"/>
                  <a:pt x="7542797" y="188076"/>
                </a:cubicBezTo>
                <a:cubicBezTo>
                  <a:pt x="7556421" y="194694"/>
                  <a:pt x="7568786" y="203326"/>
                  <a:pt x="7579892" y="213974"/>
                </a:cubicBezTo>
                <a:cubicBezTo>
                  <a:pt x="7590998" y="224622"/>
                  <a:pt x="7597710" y="235617"/>
                  <a:pt x="7600026" y="246960"/>
                </a:cubicBezTo>
                <a:cubicBezTo>
                  <a:pt x="7602342" y="258303"/>
                  <a:pt x="7601137" y="268144"/>
                  <a:pt x="7596412" y="276483"/>
                </a:cubicBezTo>
                <a:cubicBezTo>
                  <a:pt x="7591686" y="284822"/>
                  <a:pt x="7585255" y="284435"/>
                  <a:pt x="7577117" y="275321"/>
                </a:cubicBezTo>
                <a:cubicBezTo>
                  <a:pt x="7568980" y="266208"/>
                  <a:pt x="7560816" y="254116"/>
                  <a:pt x="7552628" y="239044"/>
                </a:cubicBezTo>
                <a:cubicBezTo>
                  <a:pt x="7526686" y="243547"/>
                  <a:pt x="7498780" y="249588"/>
                  <a:pt x="7468910" y="257167"/>
                </a:cubicBezTo>
                <a:cubicBezTo>
                  <a:pt x="7439039" y="264745"/>
                  <a:pt x="7417916" y="271944"/>
                  <a:pt x="7405540" y="278763"/>
                </a:cubicBezTo>
                <a:cubicBezTo>
                  <a:pt x="7393164" y="285582"/>
                  <a:pt x="7385919" y="282280"/>
                  <a:pt x="7383804" y="268858"/>
                </a:cubicBezTo>
                <a:cubicBezTo>
                  <a:pt x="7381689" y="255435"/>
                  <a:pt x="7384640" y="246340"/>
                  <a:pt x="7392655" y="241572"/>
                </a:cubicBezTo>
                <a:cubicBezTo>
                  <a:pt x="7400672" y="236804"/>
                  <a:pt x="7410229" y="229314"/>
                  <a:pt x="7421328" y="219104"/>
                </a:cubicBezTo>
                <a:cubicBezTo>
                  <a:pt x="7432428" y="208894"/>
                  <a:pt x="7448288" y="190782"/>
                  <a:pt x="7468910" y="164769"/>
                </a:cubicBezTo>
                <a:cubicBezTo>
                  <a:pt x="7489530" y="138756"/>
                  <a:pt x="7504495" y="118232"/>
                  <a:pt x="7513802" y="103196"/>
                </a:cubicBezTo>
                <a:cubicBezTo>
                  <a:pt x="7523108" y="88160"/>
                  <a:pt x="7527536" y="75523"/>
                  <a:pt x="7527084" y="65284"/>
                </a:cubicBezTo>
                <a:cubicBezTo>
                  <a:pt x="7526858" y="60164"/>
                  <a:pt x="7527896" y="57105"/>
                  <a:pt x="7530198" y="56107"/>
                </a:cubicBezTo>
                <a:close/>
                <a:moveTo>
                  <a:pt x="6063046" y="52786"/>
                </a:moveTo>
                <a:cubicBezTo>
                  <a:pt x="6052435" y="55468"/>
                  <a:pt x="6041077" y="57268"/>
                  <a:pt x="6028975" y="58185"/>
                </a:cubicBezTo>
                <a:cubicBezTo>
                  <a:pt x="6037077" y="60179"/>
                  <a:pt x="6040454" y="63875"/>
                  <a:pt x="6039106" y="69274"/>
                </a:cubicBezTo>
                <a:cubicBezTo>
                  <a:pt x="6037758" y="74673"/>
                  <a:pt x="6037084" y="81266"/>
                  <a:pt x="6037084" y="89053"/>
                </a:cubicBezTo>
                <a:lnTo>
                  <a:pt x="6062788" y="85568"/>
                </a:lnTo>
                <a:cubicBezTo>
                  <a:pt x="6063534" y="78828"/>
                  <a:pt x="6063907" y="71923"/>
                  <a:pt x="6063907" y="64854"/>
                </a:cubicBezTo>
                <a:cubicBezTo>
                  <a:pt x="6063907" y="58386"/>
                  <a:pt x="6063620" y="54364"/>
                  <a:pt x="6063046" y="52786"/>
                </a:cubicBezTo>
                <a:close/>
                <a:moveTo>
                  <a:pt x="852476" y="43411"/>
                </a:moveTo>
                <a:cubicBezTo>
                  <a:pt x="854819" y="43308"/>
                  <a:pt x="857865" y="43716"/>
                  <a:pt x="861615" y="44634"/>
                </a:cubicBezTo>
                <a:cubicBezTo>
                  <a:pt x="875510" y="46599"/>
                  <a:pt x="884709" y="50886"/>
                  <a:pt x="889213" y="57497"/>
                </a:cubicBezTo>
                <a:cubicBezTo>
                  <a:pt x="893715" y="64108"/>
                  <a:pt x="894529" y="71948"/>
                  <a:pt x="891654" y="81019"/>
                </a:cubicBezTo>
                <a:cubicBezTo>
                  <a:pt x="888779" y="90089"/>
                  <a:pt x="883067" y="91699"/>
                  <a:pt x="874520" y="85848"/>
                </a:cubicBezTo>
                <a:cubicBezTo>
                  <a:pt x="865974" y="79997"/>
                  <a:pt x="857936" y="70747"/>
                  <a:pt x="850408" y="58099"/>
                </a:cubicBezTo>
                <a:cubicBezTo>
                  <a:pt x="844761" y="48613"/>
                  <a:pt x="845451" y="43717"/>
                  <a:pt x="852476" y="43411"/>
                </a:cubicBezTo>
                <a:close/>
                <a:moveTo>
                  <a:pt x="138102" y="43411"/>
                </a:moveTo>
                <a:cubicBezTo>
                  <a:pt x="140444" y="43308"/>
                  <a:pt x="143490" y="43716"/>
                  <a:pt x="147240" y="44634"/>
                </a:cubicBezTo>
                <a:cubicBezTo>
                  <a:pt x="161135" y="46599"/>
                  <a:pt x="170335" y="50886"/>
                  <a:pt x="174838" y="57497"/>
                </a:cubicBezTo>
                <a:cubicBezTo>
                  <a:pt x="179340" y="64108"/>
                  <a:pt x="180154" y="71948"/>
                  <a:pt x="177279" y="81019"/>
                </a:cubicBezTo>
                <a:cubicBezTo>
                  <a:pt x="174403" y="90089"/>
                  <a:pt x="168693" y="91699"/>
                  <a:pt x="160146" y="85848"/>
                </a:cubicBezTo>
                <a:cubicBezTo>
                  <a:pt x="151599" y="79997"/>
                  <a:pt x="143561" y="70747"/>
                  <a:pt x="136033" y="58099"/>
                </a:cubicBezTo>
                <a:cubicBezTo>
                  <a:pt x="130386" y="48613"/>
                  <a:pt x="131076" y="43717"/>
                  <a:pt x="138102" y="43411"/>
                </a:cubicBezTo>
                <a:close/>
                <a:moveTo>
                  <a:pt x="8160748" y="42913"/>
                </a:moveTo>
                <a:cubicBezTo>
                  <a:pt x="8158438" y="42971"/>
                  <a:pt x="8155386" y="43336"/>
                  <a:pt x="8151589" y="44010"/>
                </a:cubicBezTo>
                <a:cubicBezTo>
                  <a:pt x="8143996" y="45358"/>
                  <a:pt x="8135087" y="47423"/>
                  <a:pt x="8124862" y="50205"/>
                </a:cubicBezTo>
                <a:cubicBezTo>
                  <a:pt x="8125708" y="51553"/>
                  <a:pt x="8126906" y="58207"/>
                  <a:pt x="8128454" y="70167"/>
                </a:cubicBezTo>
                <a:cubicBezTo>
                  <a:pt x="8131280" y="70296"/>
                  <a:pt x="8136012" y="68754"/>
                  <a:pt x="8142652" y="65542"/>
                </a:cubicBezTo>
                <a:cubicBezTo>
                  <a:pt x="8149291" y="62330"/>
                  <a:pt x="8155185" y="63592"/>
                  <a:pt x="8160333" y="69328"/>
                </a:cubicBezTo>
                <a:cubicBezTo>
                  <a:pt x="8165482" y="75064"/>
                  <a:pt x="8163190" y="79362"/>
                  <a:pt x="8153460" y="82223"/>
                </a:cubicBezTo>
                <a:cubicBezTo>
                  <a:pt x="8143731" y="85084"/>
                  <a:pt x="8135998" y="86515"/>
                  <a:pt x="8130262" y="86515"/>
                </a:cubicBezTo>
                <a:lnTo>
                  <a:pt x="8132606" y="107960"/>
                </a:lnTo>
                <a:cubicBezTo>
                  <a:pt x="8149714" y="105566"/>
                  <a:pt x="8158752" y="103558"/>
                  <a:pt x="8159720" y="101937"/>
                </a:cubicBezTo>
                <a:cubicBezTo>
                  <a:pt x="8160688" y="100317"/>
                  <a:pt x="8162294" y="90480"/>
                  <a:pt x="8164538" y="72425"/>
                </a:cubicBezTo>
                <a:cubicBezTo>
                  <a:pt x="8166782" y="54371"/>
                  <a:pt x="8167084" y="44785"/>
                  <a:pt x="8165442" y="43666"/>
                </a:cubicBezTo>
                <a:cubicBezTo>
                  <a:pt x="8164621" y="43107"/>
                  <a:pt x="8163056" y="42856"/>
                  <a:pt x="8160748" y="42913"/>
                </a:cubicBezTo>
                <a:close/>
                <a:moveTo>
                  <a:pt x="1731373" y="42913"/>
                </a:moveTo>
                <a:cubicBezTo>
                  <a:pt x="1729064" y="42971"/>
                  <a:pt x="1726011" y="43336"/>
                  <a:pt x="1722214" y="44010"/>
                </a:cubicBezTo>
                <a:cubicBezTo>
                  <a:pt x="1714622" y="45358"/>
                  <a:pt x="1705713" y="47423"/>
                  <a:pt x="1695488" y="50205"/>
                </a:cubicBezTo>
                <a:cubicBezTo>
                  <a:pt x="1696334" y="51553"/>
                  <a:pt x="1697532" y="58207"/>
                  <a:pt x="1699080" y="70167"/>
                </a:cubicBezTo>
                <a:cubicBezTo>
                  <a:pt x="1701906" y="70296"/>
                  <a:pt x="1706637" y="68754"/>
                  <a:pt x="1713277" y="65542"/>
                </a:cubicBezTo>
                <a:cubicBezTo>
                  <a:pt x="1719917" y="62330"/>
                  <a:pt x="1725810" y="63592"/>
                  <a:pt x="1730958" y="69328"/>
                </a:cubicBezTo>
                <a:cubicBezTo>
                  <a:pt x="1736107" y="75064"/>
                  <a:pt x="1733816" y="79362"/>
                  <a:pt x="1724086" y="82223"/>
                </a:cubicBezTo>
                <a:cubicBezTo>
                  <a:pt x="1714356" y="85084"/>
                  <a:pt x="1706623" y="86515"/>
                  <a:pt x="1700887" y="86515"/>
                </a:cubicBezTo>
                <a:lnTo>
                  <a:pt x="1703232" y="107960"/>
                </a:lnTo>
                <a:cubicBezTo>
                  <a:pt x="1720340" y="105566"/>
                  <a:pt x="1729377" y="103558"/>
                  <a:pt x="1730345" y="101937"/>
                </a:cubicBezTo>
                <a:cubicBezTo>
                  <a:pt x="1731314" y="100317"/>
                  <a:pt x="1732920" y="90480"/>
                  <a:pt x="1735164" y="72425"/>
                </a:cubicBezTo>
                <a:cubicBezTo>
                  <a:pt x="1737408" y="54371"/>
                  <a:pt x="1737709" y="44785"/>
                  <a:pt x="1736067" y="43666"/>
                </a:cubicBezTo>
                <a:cubicBezTo>
                  <a:pt x="1735246" y="43107"/>
                  <a:pt x="1733681" y="42856"/>
                  <a:pt x="1731373" y="42913"/>
                </a:cubicBezTo>
                <a:close/>
                <a:moveTo>
                  <a:pt x="4210218" y="37104"/>
                </a:moveTo>
                <a:cubicBezTo>
                  <a:pt x="4211722" y="36802"/>
                  <a:pt x="4213666" y="36828"/>
                  <a:pt x="4216050" y="37181"/>
                </a:cubicBezTo>
                <a:cubicBezTo>
                  <a:pt x="4225587" y="38593"/>
                  <a:pt x="4233940" y="41164"/>
                  <a:pt x="4241110" y="44892"/>
                </a:cubicBezTo>
                <a:cubicBezTo>
                  <a:pt x="4248280" y="48621"/>
                  <a:pt x="4250947" y="52621"/>
                  <a:pt x="4249112" y="56895"/>
                </a:cubicBezTo>
                <a:cubicBezTo>
                  <a:pt x="4247276" y="61168"/>
                  <a:pt x="4245942" y="74139"/>
                  <a:pt x="4245111" y="95807"/>
                </a:cubicBezTo>
                <a:cubicBezTo>
                  <a:pt x="4250990" y="94258"/>
                  <a:pt x="4257787" y="91846"/>
                  <a:pt x="4265502" y="88569"/>
                </a:cubicBezTo>
                <a:cubicBezTo>
                  <a:pt x="4273217" y="85292"/>
                  <a:pt x="4279846" y="86697"/>
                  <a:pt x="4285389" y="92785"/>
                </a:cubicBezTo>
                <a:cubicBezTo>
                  <a:pt x="4290931" y="98872"/>
                  <a:pt x="4286970" y="104300"/>
                  <a:pt x="4273504" y="109068"/>
                </a:cubicBezTo>
                <a:cubicBezTo>
                  <a:pt x="4260039" y="113836"/>
                  <a:pt x="4250574" y="115317"/>
                  <a:pt x="4245111" y="113510"/>
                </a:cubicBezTo>
                <a:lnTo>
                  <a:pt x="4245111" y="163306"/>
                </a:lnTo>
                <a:cubicBezTo>
                  <a:pt x="4267180" y="154301"/>
                  <a:pt x="4280571" y="152092"/>
                  <a:pt x="4285281" y="156681"/>
                </a:cubicBezTo>
                <a:cubicBezTo>
                  <a:pt x="4289992" y="161270"/>
                  <a:pt x="4284421" y="166902"/>
                  <a:pt x="4268568" y="173578"/>
                </a:cubicBezTo>
                <a:cubicBezTo>
                  <a:pt x="4252715" y="180253"/>
                  <a:pt x="4237747" y="186674"/>
                  <a:pt x="4223665" y="192840"/>
                </a:cubicBezTo>
                <a:cubicBezTo>
                  <a:pt x="4209583" y="199006"/>
                  <a:pt x="4196956" y="205323"/>
                  <a:pt x="4185785" y="211791"/>
                </a:cubicBezTo>
                <a:cubicBezTo>
                  <a:pt x="4174614" y="218258"/>
                  <a:pt x="4166132" y="221252"/>
                  <a:pt x="4160338" y="220771"/>
                </a:cubicBezTo>
                <a:cubicBezTo>
                  <a:pt x="4154545" y="220291"/>
                  <a:pt x="4147852" y="216451"/>
                  <a:pt x="4140259" y="209252"/>
                </a:cubicBezTo>
                <a:cubicBezTo>
                  <a:pt x="4132666" y="202054"/>
                  <a:pt x="4133167" y="197569"/>
                  <a:pt x="4141765" y="195798"/>
                </a:cubicBezTo>
                <a:cubicBezTo>
                  <a:pt x="4150361" y="194027"/>
                  <a:pt x="4162712" y="190323"/>
                  <a:pt x="4178816" y="184688"/>
                </a:cubicBezTo>
                <a:cubicBezTo>
                  <a:pt x="4178816" y="170993"/>
                  <a:pt x="4177489" y="156653"/>
                  <a:pt x="4174836" y="141667"/>
                </a:cubicBezTo>
                <a:cubicBezTo>
                  <a:pt x="4172183" y="126681"/>
                  <a:pt x="4168806" y="115518"/>
                  <a:pt x="4164705" y="108175"/>
                </a:cubicBezTo>
                <a:cubicBezTo>
                  <a:pt x="4160604" y="100833"/>
                  <a:pt x="4162411" y="97639"/>
                  <a:pt x="4170126" y="98593"/>
                </a:cubicBezTo>
                <a:cubicBezTo>
                  <a:pt x="4177841" y="99546"/>
                  <a:pt x="4185517" y="101844"/>
                  <a:pt x="4193153" y="105487"/>
                </a:cubicBezTo>
                <a:cubicBezTo>
                  <a:pt x="4200789" y="109129"/>
                  <a:pt x="4203929" y="113499"/>
                  <a:pt x="4202574" y="118597"/>
                </a:cubicBezTo>
                <a:cubicBezTo>
                  <a:pt x="4201219" y="123695"/>
                  <a:pt x="4201359" y="143094"/>
                  <a:pt x="4202993" y="176793"/>
                </a:cubicBezTo>
                <a:lnTo>
                  <a:pt x="4223342" y="169846"/>
                </a:lnTo>
                <a:cubicBezTo>
                  <a:pt x="4222453" y="128173"/>
                  <a:pt x="4220904" y="99826"/>
                  <a:pt x="4218696" y="84804"/>
                </a:cubicBezTo>
                <a:cubicBezTo>
                  <a:pt x="4216488" y="69783"/>
                  <a:pt x="4213111" y="57737"/>
                  <a:pt x="4208565" y="48667"/>
                </a:cubicBezTo>
                <a:cubicBezTo>
                  <a:pt x="4205155" y="41865"/>
                  <a:pt x="4205706" y="38010"/>
                  <a:pt x="4210218" y="37104"/>
                </a:cubicBezTo>
                <a:close/>
                <a:moveTo>
                  <a:pt x="8474594" y="36439"/>
                </a:moveTo>
                <a:cubicBezTo>
                  <a:pt x="8495732" y="36439"/>
                  <a:pt x="8512277" y="42175"/>
                  <a:pt x="8524230" y="53647"/>
                </a:cubicBezTo>
                <a:cubicBezTo>
                  <a:pt x="8536182" y="65119"/>
                  <a:pt x="8542158" y="79653"/>
                  <a:pt x="8542158" y="97248"/>
                </a:cubicBezTo>
                <a:cubicBezTo>
                  <a:pt x="8542158" y="109638"/>
                  <a:pt x="8539315" y="121046"/>
                  <a:pt x="8533630" y="131471"/>
                </a:cubicBezTo>
                <a:cubicBezTo>
                  <a:pt x="8527944" y="141896"/>
                  <a:pt x="8520354" y="150909"/>
                  <a:pt x="8510861" y="158510"/>
                </a:cubicBezTo>
                <a:cubicBezTo>
                  <a:pt x="8502372" y="165336"/>
                  <a:pt x="8496467" y="172061"/>
                  <a:pt x="8493147" y="178686"/>
                </a:cubicBezTo>
                <a:cubicBezTo>
                  <a:pt x="8489828" y="185311"/>
                  <a:pt x="8488167" y="189657"/>
                  <a:pt x="8488167" y="191722"/>
                </a:cubicBezTo>
                <a:lnTo>
                  <a:pt x="8488167" y="205295"/>
                </a:lnTo>
                <a:lnTo>
                  <a:pt x="8455601" y="205295"/>
                </a:lnTo>
                <a:lnTo>
                  <a:pt x="8455601" y="187678"/>
                </a:lnTo>
                <a:cubicBezTo>
                  <a:pt x="8455601" y="179317"/>
                  <a:pt x="8457702" y="171165"/>
                  <a:pt x="8461903" y="163220"/>
                </a:cubicBezTo>
                <a:cubicBezTo>
                  <a:pt x="8466105" y="155276"/>
                  <a:pt x="8473239" y="146729"/>
                  <a:pt x="8483306" y="137580"/>
                </a:cubicBezTo>
                <a:cubicBezTo>
                  <a:pt x="8490247" y="131514"/>
                  <a:pt x="8495015" y="125244"/>
                  <a:pt x="8497610" y="118769"/>
                </a:cubicBezTo>
                <a:cubicBezTo>
                  <a:pt x="8500206" y="112295"/>
                  <a:pt x="8501504" y="106017"/>
                  <a:pt x="8501504" y="99937"/>
                </a:cubicBezTo>
                <a:cubicBezTo>
                  <a:pt x="8501504" y="89383"/>
                  <a:pt x="8499174" y="81585"/>
                  <a:pt x="8494513" y="76545"/>
                </a:cubicBezTo>
                <a:cubicBezTo>
                  <a:pt x="8489853" y="71504"/>
                  <a:pt x="8483213" y="68984"/>
                  <a:pt x="8474594" y="68984"/>
                </a:cubicBezTo>
                <a:cubicBezTo>
                  <a:pt x="8465904" y="68984"/>
                  <a:pt x="8458569" y="72372"/>
                  <a:pt x="8452589" y="79147"/>
                </a:cubicBezTo>
                <a:cubicBezTo>
                  <a:pt x="8446609" y="85923"/>
                  <a:pt x="8443620" y="98732"/>
                  <a:pt x="8443620" y="117575"/>
                </a:cubicBezTo>
                <a:lnTo>
                  <a:pt x="8404320" y="117575"/>
                </a:lnTo>
                <a:cubicBezTo>
                  <a:pt x="8405238" y="89081"/>
                  <a:pt x="8412333" y="68435"/>
                  <a:pt x="8425605" y="55637"/>
                </a:cubicBezTo>
                <a:cubicBezTo>
                  <a:pt x="8438877" y="42838"/>
                  <a:pt x="8455207" y="36439"/>
                  <a:pt x="8474594" y="36439"/>
                </a:cubicBezTo>
                <a:close/>
                <a:moveTo>
                  <a:pt x="5264670" y="36439"/>
                </a:moveTo>
                <a:cubicBezTo>
                  <a:pt x="5285807" y="36439"/>
                  <a:pt x="5302352" y="42175"/>
                  <a:pt x="5314305" y="53647"/>
                </a:cubicBezTo>
                <a:cubicBezTo>
                  <a:pt x="5326258" y="65119"/>
                  <a:pt x="5332234" y="79653"/>
                  <a:pt x="5332234" y="97248"/>
                </a:cubicBezTo>
                <a:cubicBezTo>
                  <a:pt x="5332234" y="109638"/>
                  <a:pt x="5329391" y="121046"/>
                  <a:pt x="5323705" y="131471"/>
                </a:cubicBezTo>
                <a:cubicBezTo>
                  <a:pt x="5318019" y="141896"/>
                  <a:pt x="5310430" y="150909"/>
                  <a:pt x="5300936" y="158510"/>
                </a:cubicBezTo>
                <a:cubicBezTo>
                  <a:pt x="5292447" y="165336"/>
                  <a:pt x="5286542" y="172061"/>
                  <a:pt x="5283223" y="178686"/>
                </a:cubicBezTo>
                <a:cubicBezTo>
                  <a:pt x="5279903" y="185311"/>
                  <a:pt x="5278243" y="189657"/>
                  <a:pt x="5278243" y="191722"/>
                </a:cubicBezTo>
                <a:lnTo>
                  <a:pt x="5278243" y="205295"/>
                </a:lnTo>
                <a:lnTo>
                  <a:pt x="5245676" y="205295"/>
                </a:lnTo>
                <a:lnTo>
                  <a:pt x="5245676" y="187678"/>
                </a:lnTo>
                <a:cubicBezTo>
                  <a:pt x="5245676" y="179317"/>
                  <a:pt x="5247777" y="171165"/>
                  <a:pt x="5251979" y="163220"/>
                </a:cubicBezTo>
                <a:cubicBezTo>
                  <a:pt x="5256181" y="155276"/>
                  <a:pt x="5263314" y="146729"/>
                  <a:pt x="5273381" y="137580"/>
                </a:cubicBezTo>
                <a:cubicBezTo>
                  <a:pt x="5280322" y="131514"/>
                  <a:pt x="5285090" y="125244"/>
                  <a:pt x="5287686" y="118769"/>
                </a:cubicBezTo>
                <a:cubicBezTo>
                  <a:pt x="5290281" y="112295"/>
                  <a:pt x="5291579" y="106017"/>
                  <a:pt x="5291579" y="99937"/>
                </a:cubicBezTo>
                <a:cubicBezTo>
                  <a:pt x="5291579" y="89383"/>
                  <a:pt x="5289249" y="81585"/>
                  <a:pt x="5284588" y="76545"/>
                </a:cubicBezTo>
                <a:cubicBezTo>
                  <a:pt x="5279928" y="71504"/>
                  <a:pt x="5273288" y="68984"/>
                  <a:pt x="5264670" y="68984"/>
                </a:cubicBezTo>
                <a:cubicBezTo>
                  <a:pt x="5255979" y="68984"/>
                  <a:pt x="5248644" y="72372"/>
                  <a:pt x="5242665" y="79147"/>
                </a:cubicBezTo>
                <a:cubicBezTo>
                  <a:pt x="5236685" y="85923"/>
                  <a:pt x="5233695" y="98732"/>
                  <a:pt x="5233695" y="117575"/>
                </a:cubicBezTo>
                <a:lnTo>
                  <a:pt x="5194395" y="117575"/>
                </a:lnTo>
                <a:cubicBezTo>
                  <a:pt x="5195313" y="89081"/>
                  <a:pt x="5202408" y="68435"/>
                  <a:pt x="5215680" y="55637"/>
                </a:cubicBezTo>
                <a:cubicBezTo>
                  <a:pt x="5228952" y="42838"/>
                  <a:pt x="5245282" y="36439"/>
                  <a:pt x="5264670" y="36439"/>
                </a:cubicBezTo>
                <a:close/>
                <a:moveTo>
                  <a:pt x="1351447" y="34261"/>
                </a:moveTo>
                <a:cubicBezTo>
                  <a:pt x="1353119" y="34255"/>
                  <a:pt x="1355183" y="34612"/>
                  <a:pt x="1357636" y="35331"/>
                </a:cubicBezTo>
                <a:cubicBezTo>
                  <a:pt x="1367452" y="38206"/>
                  <a:pt x="1375802" y="42490"/>
                  <a:pt x="1382685" y="48183"/>
                </a:cubicBezTo>
                <a:cubicBezTo>
                  <a:pt x="1389569" y="53876"/>
                  <a:pt x="1390662" y="60010"/>
                  <a:pt x="1385966" y="66585"/>
                </a:cubicBezTo>
                <a:cubicBezTo>
                  <a:pt x="1381269" y="73160"/>
                  <a:pt x="1376063" y="83930"/>
                  <a:pt x="1370349" y="98894"/>
                </a:cubicBezTo>
                <a:cubicBezTo>
                  <a:pt x="1364634" y="113858"/>
                  <a:pt x="1359138" y="129915"/>
                  <a:pt x="1353861" y="147066"/>
                </a:cubicBezTo>
                <a:cubicBezTo>
                  <a:pt x="1375788" y="153964"/>
                  <a:pt x="1389819" y="163403"/>
                  <a:pt x="1395957" y="175384"/>
                </a:cubicBezTo>
                <a:cubicBezTo>
                  <a:pt x="1402095" y="187366"/>
                  <a:pt x="1402554" y="198497"/>
                  <a:pt x="1397334" y="208779"/>
                </a:cubicBezTo>
                <a:cubicBezTo>
                  <a:pt x="1392113" y="219061"/>
                  <a:pt x="1383542" y="215627"/>
                  <a:pt x="1371618" y="198476"/>
                </a:cubicBezTo>
                <a:cubicBezTo>
                  <a:pt x="1359694" y="181325"/>
                  <a:pt x="1351731" y="167852"/>
                  <a:pt x="1347731" y="158058"/>
                </a:cubicBezTo>
                <a:cubicBezTo>
                  <a:pt x="1340718" y="178177"/>
                  <a:pt x="1330759" y="196995"/>
                  <a:pt x="1317853" y="214512"/>
                </a:cubicBezTo>
                <a:cubicBezTo>
                  <a:pt x="1304946" y="232028"/>
                  <a:pt x="1291048" y="244770"/>
                  <a:pt x="1276155" y="252736"/>
                </a:cubicBezTo>
                <a:cubicBezTo>
                  <a:pt x="1261263" y="260702"/>
                  <a:pt x="1259503" y="257299"/>
                  <a:pt x="1270874" y="242529"/>
                </a:cubicBezTo>
                <a:cubicBezTo>
                  <a:pt x="1282246" y="227758"/>
                  <a:pt x="1293274" y="210798"/>
                  <a:pt x="1303957" y="191646"/>
                </a:cubicBezTo>
                <a:cubicBezTo>
                  <a:pt x="1314641" y="172495"/>
                  <a:pt x="1323363" y="153681"/>
                  <a:pt x="1330124" y="135203"/>
                </a:cubicBezTo>
                <a:cubicBezTo>
                  <a:pt x="1336886" y="116726"/>
                  <a:pt x="1342055" y="99098"/>
                  <a:pt x="1345633" y="82320"/>
                </a:cubicBezTo>
                <a:cubicBezTo>
                  <a:pt x="1349212" y="65542"/>
                  <a:pt x="1349652" y="52797"/>
                  <a:pt x="1346957" y="44085"/>
                </a:cubicBezTo>
                <a:cubicBezTo>
                  <a:pt x="1344935" y="37552"/>
                  <a:pt x="1346431" y="34277"/>
                  <a:pt x="1351447" y="34261"/>
                </a:cubicBezTo>
                <a:close/>
                <a:moveTo>
                  <a:pt x="3560769" y="34255"/>
                </a:moveTo>
                <a:cubicBezTo>
                  <a:pt x="3564501" y="35022"/>
                  <a:pt x="3568106" y="36869"/>
                  <a:pt x="3571584" y="39794"/>
                </a:cubicBezTo>
                <a:cubicBezTo>
                  <a:pt x="3578538" y="45645"/>
                  <a:pt x="3577474" y="50833"/>
                  <a:pt x="3568389" y="55357"/>
                </a:cubicBezTo>
                <a:cubicBezTo>
                  <a:pt x="3559305" y="59881"/>
                  <a:pt x="3543606" y="63563"/>
                  <a:pt x="3521292" y="66402"/>
                </a:cubicBezTo>
                <a:cubicBezTo>
                  <a:pt x="3530284" y="72167"/>
                  <a:pt x="3531624" y="77469"/>
                  <a:pt x="3525315" y="82309"/>
                </a:cubicBezTo>
                <a:cubicBezTo>
                  <a:pt x="3519005" y="87149"/>
                  <a:pt x="3512319" y="93764"/>
                  <a:pt x="3505257" y="102153"/>
                </a:cubicBezTo>
                <a:cubicBezTo>
                  <a:pt x="3498194" y="110542"/>
                  <a:pt x="3492802" y="116080"/>
                  <a:pt x="3489081" y="118769"/>
                </a:cubicBezTo>
                <a:cubicBezTo>
                  <a:pt x="3485360" y="121458"/>
                  <a:pt x="3486370" y="122387"/>
                  <a:pt x="3492114" y="121555"/>
                </a:cubicBezTo>
                <a:cubicBezTo>
                  <a:pt x="3497857" y="120723"/>
                  <a:pt x="3513377" y="118658"/>
                  <a:pt x="3538673" y="115360"/>
                </a:cubicBezTo>
                <a:cubicBezTo>
                  <a:pt x="3536952" y="110384"/>
                  <a:pt x="3534722" y="103181"/>
                  <a:pt x="3531983" y="93753"/>
                </a:cubicBezTo>
                <a:cubicBezTo>
                  <a:pt x="3529244" y="84324"/>
                  <a:pt x="3532668" y="81789"/>
                  <a:pt x="3542254" y="86149"/>
                </a:cubicBezTo>
                <a:cubicBezTo>
                  <a:pt x="3551841" y="90508"/>
                  <a:pt x="3559498" y="96036"/>
                  <a:pt x="3565227" y="102733"/>
                </a:cubicBezTo>
                <a:cubicBezTo>
                  <a:pt x="3570956" y="109430"/>
                  <a:pt x="3574064" y="116514"/>
                  <a:pt x="3574552" y="123986"/>
                </a:cubicBezTo>
                <a:cubicBezTo>
                  <a:pt x="3575040" y="131457"/>
                  <a:pt x="3572397" y="137878"/>
                  <a:pt x="3566625" y="143248"/>
                </a:cubicBezTo>
                <a:cubicBezTo>
                  <a:pt x="3560853" y="148618"/>
                  <a:pt x="3553938" y="144105"/>
                  <a:pt x="3545879" y="129707"/>
                </a:cubicBezTo>
                <a:cubicBezTo>
                  <a:pt x="3530635" y="133120"/>
                  <a:pt x="3520188" y="135135"/>
                  <a:pt x="3514538" y="135752"/>
                </a:cubicBezTo>
                <a:cubicBezTo>
                  <a:pt x="3524433" y="140211"/>
                  <a:pt x="3528480" y="144933"/>
                  <a:pt x="3526681" y="149916"/>
                </a:cubicBezTo>
                <a:cubicBezTo>
                  <a:pt x="3524881" y="154899"/>
                  <a:pt x="3523981" y="162511"/>
                  <a:pt x="3523981" y="172749"/>
                </a:cubicBezTo>
                <a:cubicBezTo>
                  <a:pt x="3524999" y="172850"/>
                  <a:pt x="3530169" y="171523"/>
                  <a:pt x="3539490" y="168770"/>
                </a:cubicBezTo>
                <a:cubicBezTo>
                  <a:pt x="3548811" y="166017"/>
                  <a:pt x="3556655" y="167967"/>
                  <a:pt x="3563023" y="174621"/>
                </a:cubicBezTo>
                <a:cubicBezTo>
                  <a:pt x="3569390" y="181275"/>
                  <a:pt x="3566640" y="186240"/>
                  <a:pt x="3554773" y="189517"/>
                </a:cubicBezTo>
                <a:cubicBezTo>
                  <a:pt x="3542907" y="192793"/>
                  <a:pt x="3532105" y="195558"/>
                  <a:pt x="3522368" y="197809"/>
                </a:cubicBezTo>
                <a:cubicBezTo>
                  <a:pt x="3521651" y="209496"/>
                  <a:pt x="3521292" y="217792"/>
                  <a:pt x="3521292" y="222696"/>
                </a:cubicBezTo>
                <a:cubicBezTo>
                  <a:pt x="3525293" y="222022"/>
                  <a:pt x="3536640" y="219602"/>
                  <a:pt x="3555333" y="215437"/>
                </a:cubicBezTo>
                <a:cubicBezTo>
                  <a:pt x="3574025" y="211271"/>
                  <a:pt x="3585397" y="211604"/>
                  <a:pt x="3589448" y="216437"/>
                </a:cubicBezTo>
                <a:cubicBezTo>
                  <a:pt x="3593499" y="221270"/>
                  <a:pt x="3581360" y="227554"/>
                  <a:pt x="3553031" y="235291"/>
                </a:cubicBezTo>
                <a:cubicBezTo>
                  <a:pt x="3524702" y="243027"/>
                  <a:pt x="3502492" y="250022"/>
                  <a:pt x="3486403" y="256274"/>
                </a:cubicBezTo>
                <a:cubicBezTo>
                  <a:pt x="3470313" y="262526"/>
                  <a:pt x="3459425" y="267069"/>
                  <a:pt x="3453739" y="269901"/>
                </a:cubicBezTo>
                <a:cubicBezTo>
                  <a:pt x="3448053" y="272733"/>
                  <a:pt x="3442486" y="272109"/>
                  <a:pt x="3437037" y="268029"/>
                </a:cubicBezTo>
                <a:cubicBezTo>
                  <a:pt x="3431587" y="263950"/>
                  <a:pt x="3426916" y="257622"/>
                  <a:pt x="3423023" y="249047"/>
                </a:cubicBezTo>
                <a:cubicBezTo>
                  <a:pt x="3419129" y="240471"/>
                  <a:pt x="3423169" y="236642"/>
                  <a:pt x="3435144" y="237560"/>
                </a:cubicBezTo>
                <a:cubicBezTo>
                  <a:pt x="3447118" y="238478"/>
                  <a:pt x="3467682" y="235187"/>
                  <a:pt x="3496835" y="227687"/>
                </a:cubicBezTo>
                <a:lnTo>
                  <a:pt x="3496835" y="202606"/>
                </a:lnTo>
                <a:cubicBezTo>
                  <a:pt x="3489235" y="204384"/>
                  <a:pt x="3482656" y="205728"/>
                  <a:pt x="3477100" y="206639"/>
                </a:cubicBezTo>
                <a:cubicBezTo>
                  <a:pt x="3471543" y="207550"/>
                  <a:pt x="3465344" y="204710"/>
                  <a:pt x="3458504" y="198121"/>
                </a:cubicBezTo>
                <a:cubicBezTo>
                  <a:pt x="3451664" y="191532"/>
                  <a:pt x="3452359" y="187925"/>
                  <a:pt x="3460590" y="187301"/>
                </a:cubicBezTo>
                <a:cubicBezTo>
                  <a:pt x="3468822" y="186677"/>
                  <a:pt x="3480903" y="184372"/>
                  <a:pt x="3496835" y="180386"/>
                </a:cubicBezTo>
                <a:cubicBezTo>
                  <a:pt x="3496835" y="163407"/>
                  <a:pt x="3495172" y="150565"/>
                  <a:pt x="3491845" y="141861"/>
                </a:cubicBezTo>
                <a:cubicBezTo>
                  <a:pt x="3479197" y="147066"/>
                  <a:pt x="3469374" y="151519"/>
                  <a:pt x="3462376" y="155219"/>
                </a:cubicBezTo>
                <a:cubicBezTo>
                  <a:pt x="3455378" y="158918"/>
                  <a:pt x="3449961" y="159320"/>
                  <a:pt x="3446125" y="156423"/>
                </a:cubicBezTo>
                <a:cubicBezTo>
                  <a:pt x="3442289" y="153526"/>
                  <a:pt x="3439883" y="148554"/>
                  <a:pt x="3438908" y="141506"/>
                </a:cubicBezTo>
                <a:cubicBezTo>
                  <a:pt x="3437933" y="134457"/>
                  <a:pt x="3442328" y="129048"/>
                  <a:pt x="3452094" y="125276"/>
                </a:cubicBezTo>
                <a:cubicBezTo>
                  <a:pt x="3461859" y="121505"/>
                  <a:pt x="3471313" y="113528"/>
                  <a:pt x="3480455" y="101346"/>
                </a:cubicBezTo>
                <a:cubicBezTo>
                  <a:pt x="3489597" y="89164"/>
                  <a:pt x="3494605" y="79273"/>
                  <a:pt x="3495480" y="71672"/>
                </a:cubicBezTo>
                <a:cubicBezTo>
                  <a:pt x="3488468" y="73479"/>
                  <a:pt x="3481326" y="74146"/>
                  <a:pt x="3474056" y="73673"/>
                </a:cubicBezTo>
                <a:cubicBezTo>
                  <a:pt x="3466785" y="73200"/>
                  <a:pt x="3460214" y="70450"/>
                  <a:pt x="3454342" y="65424"/>
                </a:cubicBezTo>
                <a:cubicBezTo>
                  <a:pt x="3448469" y="60397"/>
                  <a:pt x="3449885" y="57250"/>
                  <a:pt x="3458590" y="55981"/>
                </a:cubicBezTo>
                <a:cubicBezTo>
                  <a:pt x="3467294" y="54712"/>
                  <a:pt x="3482577" y="51625"/>
                  <a:pt x="3504439" y="46720"/>
                </a:cubicBezTo>
                <a:cubicBezTo>
                  <a:pt x="3526301" y="41816"/>
                  <a:pt x="3541218" y="37973"/>
                  <a:pt x="3549191" y="35191"/>
                </a:cubicBezTo>
                <a:cubicBezTo>
                  <a:pt x="3553178" y="33800"/>
                  <a:pt x="3557037" y="33488"/>
                  <a:pt x="3560769" y="34255"/>
                </a:cubicBezTo>
                <a:close/>
                <a:moveTo>
                  <a:pt x="781166" y="32395"/>
                </a:moveTo>
                <a:cubicBezTo>
                  <a:pt x="792595" y="32395"/>
                  <a:pt x="803340" y="34417"/>
                  <a:pt x="813399" y="38461"/>
                </a:cubicBezTo>
                <a:cubicBezTo>
                  <a:pt x="823459" y="42504"/>
                  <a:pt x="827671" y="50850"/>
                  <a:pt x="826037" y="63499"/>
                </a:cubicBezTo>
                <a:cubicBezTo>
                  <a:pt x="824402" y="76147"/>
                  <a:pt x="818077" y="79606"/>
                  <a:pt x="807064" y="73877"/>
                </a:cubicBezTo>
                <a:cubicBezTo>
                  <a:pt x="796051" y="68148"/>
                  <a:pt x="785593" y="59802"/>
                  <a:pt x="775691" y="48839"/>
                </a:cubicBezTo>
                <a:cubicBezTo>
                  <a:pt x="765790" y="37876"/>
                  <a:pt x="767615" y="32395"/>
                  <a:pt x="781166" y="32395"/>
                </a:cubicBezTo>
                <a:close/>
                <a:moveTo>
                  <a:pt x="66791" y="32395"/>
                </a:moveTo>
                <a:cubicBezTo>
                  <a:pt x="78220" y="32395"/>
                  <a:pt x="88965" y="34417"/>
                  <a:pt x="99024" y="38461"/>
                </a:cubicBezTo>
                <a:cubicBezTo>
                  <a:pt x="109084" y="42504"/>
                  <a:pt x="113296" y="50850"/>
                  <a:pt x="111661" y="63499"/>
                </a:cubicBezTo>
                <a:cubicBezTo>
                  <a:pt x="110027" y="76147"/>
                  <a:pt x="103703" y="79606"/>
                  <a:pt x="92689" y="73877"/>
                </a:cubicBezTo>
                <a:cubicBezTo>
                  <a:pt x="81676" y="68148"/>
                  <a:pt x="71219" y="59802"/>
                  <a:pt x="61317" y="48839"/>
                </a:cubicBezTo>
                <a:cubicBezTo>
                  <a:pt x="51415" y="37876"/>
                  <a:pt x="53240" y="32395"/>
                  <a:pt x="66791" y="32395"/>
                </a:cubicBezTo>
                <a:close/>
                <a:moveTo>
                  <a:pt x="2918621" y="24309"/>
                </a:moveTo>
                <a:cubicBezTo>
                  <a:pt x="2922661" y="24967"/>
                  <a:pt x="2926974" y="26988"/>
                  <a:pt x="2931559" y="30373"/>
                </a:cubicBezTo>
                <a:cubicBezTo>
                  <a:pt x="2940729" y="37141"/>
                  <a:pt x="2947219" y="43921"/>
                  <a:pt x="2951026" y="50711"/>
                </a:cubicBezTo>
                <a:cubicBezTo>
                  <a:pt x="2954833" y="57501"/>
                  <a:pt x="2952499" y="61978"/>
                  <a:pt x="2944024" y="64144"/>
                </a:cubicBezTo>
                <a:cubicBezTo>
                  <a:pt x="2935549" y="66309"/>
                  <a:pt x="2923525" y="72285"/>
                  <a:pt x="2907951" y="82073"/>
                </a:cubicBezTo>
                <a:cubicBezTo>
                  <a:pt x="2892378" y="91860"/>
                  <a:pt x="2877141" y="102253"/>
                  <a:pt x="2862242" y="113252"/>
                </a:cubicBezTo>
                <a:cubicBezTo>
                  <a:pt x="2873944" y="118271"/>
                  <a:pt x="2878422" y="123179"/>
                  <a:pt x="2875675" y="127976"/>
                </a:cubicBezTo>
                <a:cubicBezTo>
                  <a:pt x="2872929" y="132773"/>
                  <a:pt x="2871122" y="141255"/>
                  <a:pt x="2870255" y="153422"/>
                </a:cubicBezTo>
                <a:cubicBezTo>
                  <a:pt x="2869387" y="165590"/>
                  <a:pt x="2869624" y="183336"/>
                  <a:pt x="2870964" y="206660"/>
                </a:cubicBezTo>
                <a:cubicBezTo>
                  <a:pt x="2872305" y="229985"/>
                  <a:pt x="2872746" y="247530"/>
                  <a:pt x="2872287" y="259296"/>
                </a:cubicBezTo>
                <a:cubicBezTo>
                  <a:pt x="2871828" y="271062"/>
                  <a:pt x="2866340" y="283678"/>
                  <a:pt x="2855821" y="297144"/>
                </a:cubicBezTo>
                <a:cubicBezTo>
                  <a:pt x="2845303" y="310609"/>
                  <a:pt x="2837107" y="312376"/>
                  <a:pt x="2831235" y="302446"/>
                </a:cubicBezTo>
                <a:cubicBezTo>
                  <a:pt x="2825363" y="292515"/>
                  <a:pt x="2816888" y="281914"/>
                  <a:pt x="2805810" y="270643"/>
                </a:cubicBezTo>
                <a:cubicBezTo>
                  <a:pt x="2794732" y="259371"/>
                  <a:pt x="2795123" y="255310"/>
                  <a:pt x="2806982" y="258457"/>
                </a:cubicBezTo>
                <a:cubicBezTo>
                  <a:pt x="2818841" y="261605"/>
                  <a:pt x="2827008" y="263046"/>
                  <a:pt x="2831482" y="262781"/>
                </a:cubicBezTo>
                <a:cubicBezTo>
                  <a:pt x="2835956" y="262516"/>
                  <a:pt x="2838803" y="259128"/>
                  <a:pt x="2840022" y="252617"/>
                </a:cubicBezTo>
                <a:cubicBezTo>
                  <a:pt x="2841241" y="246107"/>
                  <a:pt x="2842072" y="230143"/>
                  <a:pt x="2842517" y="204725"/>
                </a:cubicBezTo>
                <a:cubicBezTo>
                  <a:pt x="2842962" y="179307"/>
                  <a:pt x="2842309" y="159607"/>
                  <a:pt x="2840560" y="145625"/>
                </a:cubicBezTo>
                <a:cubicBezTo>
                  <a:pt x="2838810" y="131643"/>
                  <a:pt x="2835437" y="120745"/>
                  <a:pt x="2830439" y="112929"/>
                </a:cubicBezTo>
                <a:cubicBezTo>
                  <a:pt x="2825442" y="105114"/>
                  <a:pt x="2826069" y="101683"/>
                  <a:pt x="2832321" y="102637"/>
                </a:cubicBezTo>
                <a:cubicBezTo>
                  <a:pt x="2838573" y="103590"/>
                  <a:pt x="2844417" y="104461"/>
                  <a:pt x="2849852" y="105250"/>
                </a:cubicBezTo>
                <a:cubicBezTo>
                  <a:pt x="2871922" y="84586"/>
                  <a:pt x="2887126" y="69776"/>
                  <a:pt x="2895465" y="60820"/>
                </a:cubicBezTo>
                <a:cubicBezTo>
                  <a:pt x="2903803" y="51865"/>
                  <a:pt x="2899322" y="48961"/>
                  <a:pt x="2882021" y="52109"/>
                </a:cubicBezTo>
                <a:cubicBezTo>
                  <a:pt x="2864719" y="55256"/>
                  <a:pt x="2845145" y="59049"/>
                  <a:pt x="2823298" y="63488"/>
                </a:cubicBezTo>
                <a:cubicBezTo>
                  <a:pt x="2801450" y="67926"/>
                  <a:pt x="2787171" y="71525"/>
                  <a:pt x="2780460" y="74286"/>
                </a:cubicBezTo>
                <a:cubicBezTo>
                  <a:pt x="2773749" y="77046"/>
                  <a:pt x="2766618" y="76978"/>
                  <a:pt x="2759068" y="74082"/>
                </a:cubicBezTo>
                <a:cubicBezTo>
                  <a:pt x="2751518" y="71185"/>
                  <a:pt x="2744979" y="65983"/>
                  <a:pt x="2739450" y="58476"/>
                </a:cubicBezTo>
                <a:cubicBezTo>
                  <a:pt x="2733922" y="50969"/>
                  <a:pt x="2736970" y="47674"/>
                  <a:pt x="2748592" y="48592"/>
                </a:cubicBezTo>
                <a:cubicBezTo>
                  <a:pt x="2760215" y="49510"/>
                  <a:pt x="2777610" y="48854"/>
                  <a:pt x="2800776" y="46624"/>
                </a:cubicBezTo>
                <a:cubicBezTo>
                  <a:pt x="2823943" y="44394"/>
                  <a:pt x="2845744" y="41504"/>
                  <a:pt x="2866178" y="37955"/>
                </a:cubicBezTo>
                <a:cubicBezTo>
                  <a:pt x="2886613" y="34406"/>
                  <a:pt x="2900326" y="30563"/>
                  <a:pt x="2907317" y="26425"/>
                </a:cubicBezTo>
                <a:cubicBezTo>
                  <a:pt x="2910812" y="24357"/>
                  <a:pt x="2914580" y="23652"/>
                  <a:pt x="2918621" y="24309"/>
                </a:cubicBezTo>
                <a:close/>
                <a:moveTo>
                  <a:pt x="7467476" y="23754"/>
                </a:moveTo>
                <a:cubicBezTo>
                  <a:pt x="7469301" y="23764"/>
                  <a:pt x="7471467" y="24314"/>
                  <a:pt x="7473975" y="25404"/>
                </a:cubicBezTo>
                <a:cubicBezTo>
                  <a:pt x="7484006" y="29763"/>
                  <a:pt x="7491456" y="34847"/>
                  <a:pt x="7496324" y="40655"/>
                </a:cubicBezTo>
                <a:cubicBezTo>
                  <a:pt x="7501193" y="46462"/>
                  <a:pt x="7501204" y="51725"/>
                  <a:pt x="7496356" y="56443"/>
                </a:cubicBezTo>
                <a:cubicBezTo>
                  <a:pt x="7491510" y="61161"/>
                  <a:pt x="7482102" y="72311"/>
                  <a:pt x="7468135" y="89892"/>
                </a:cubicBezTo>
                <a:cubicBezTo>
                  <a:pt x="7454168" y="107473"/>
                  <a:pt x="7439624" y="122681"/>
                  <a:pt x="7424502" y="135515"/>
                </a:cubicBezTo>
                <a:cubicBezTo>
                  <a:pt x="7409380" y="148350"/>
                  <a:pt x="7394914" y="157341"/>
                  <a:pt x="7381104" y="162489"/>
                </a:cubicBezTo>
                <a:cubicBezTo>
                  <a:pt x="7367294" y="167637"/>
                  <a:pt x="7367922" y="163213"/>
                  <a:pt x="7382986" y="149217"/>
                </a:cubicBezTo>
                <a:cubicBezTo>
                  <a:pt x="7398051" y="135221"/>
                  <a:pt x="7414922" y="115561"/>
                  <a:pt x="7433600" y="90236"/>
                </a:cubicBezTo>
                <a:cubicBezTo>
                  <a:pt x="7452278" y="64911"/>
                  <a:pt x="7461166" y="47581"/>
                  <a:pt x="7460262" y="38245"/>
                </a:cubicBezTo>
                <a:cubicBezTo>
                  <a:pt x="7459596" y="28555"/>
                  <a:pt x="7462000" y="23725"/>
                  <a:pt x="7467476" y="23754"/>
                </a:cubicBezTo>
                <a:close/>
                <a:moveTo>
                  <a:pt x="7934424" y="23368"/>
                </a:moveTo>
                <a:cubicBezTo>
                  <a:pt x="7939670" y="24073"/>
                  <a:pt x="7946068" y="26278"/>
                  <a:pt x="7953618" y="29985"/>
                </a:cubicBezTo>
                <a:cubicBezTo>
                  <a:pt x="7968705" y="37514"/>
                  <a:pt x="7974448" y="43860"/>
                  <a:pt x="7970848" y="49022"/>
                </a:cubicBezTo>
                <a:cubicBezTo>
                  <a:pt x="7967249" y="54185"/>
                  <a:pt x="7965450" y="71156"/>
                  <a:pt x="7965450" y="99937"/>
                </a:cubicBezTo>
                <a:cubicBezTo>
                  <a:pt x="7965450" y="130424"/>
                  <a:pt x="7965664" y="154200"/>
                  <a:pt x="7966094" y="171265"/>
                </a:cubicBezTo>
                <a:cubicBezTo>
                  <a:pt x="7966525" y="188330"/>
                  <a:pt x="7967876" y="208026"/>
                  <a:pt x="7970150" y="230354"/>
                </a:cubicBezTo>
                <a:cubicBezTo>
                  <a:pt x="7972422" y="252682"/>
                  <a:pt x="7969798" y="272762"/>
                  <a:pt x="7962277" y="290594"/>
                </a:cubicBezTo>
                <a:cubicBezTo>
                  <a:pt x="7954755" y="308426"/>
                  <a:pt x="7948105" y="312588"/>
                  <a:pt x="7942326" y="303080"/>
                </a:cubicBezTo>
                <a:cubicBezTo>
                  <a:pt x="7936547" y="293573"/>
                  <a:pt x="7926782" y="282072"/>
                  <a:pt x="7913028" y="268578"/>
                </a:cubicBezTo>
                <a:cubicBezTo>
                  <a:pt x="7899276" y="255084"/>
                  <a:pt x="7896717" y="249280"/>
                  <a:pt x="7905350" y="251165"/>
                </a:cubicBezTo>
                <a:cubicBezTo>
                  <a:pt x="7913982" y="253051"/>
                  <a:pt x="7921306" y="254625"/>
                  <a:pt x="7927322" y="255887"/>
                </a:cubicBezTo>
                <a:cubicBezTo>
                  <a:pt x="7933338" y="257149"/>
                  <a:pt x="7937120" y="254374"/>
                  <a:pt x="7938669" y="247562"/>
                </a:cubicBezTo>
                <a:cubicBezTo>
                  <a:pt x="7940218" y="240751"/>
                  <a:pt x="7940992" y="224840"/>
                  <a:pt x="7940992" y="199831"/>
                </a:cubicBezTo>
                <a:cubicBezTo>
                  <a:pt x="7940992" y="173861"/>
                  <a:pt x="7940548" y="147873"/>
                  <a:pt x="7939658" y="121867"/>
                </a:cubicBezTo>
                <a:cubicBezTo>
                  <a:pt x="7938770" y="95861"/>
                  <a:pt x="7937464" y="78136"/>
                  <a:pt x="7935744" y="68693"/>
                </a:cubicBezTo>
                <a:cubicBezTo>
                  <a:pt x="7934022" y="59250"/>
                  <a:pt x="7932152" y="53113"/>
                  <a:pt x="7930130" y="50280"/>
                </a:cubicBezTo>
                <a:cubicBezTo>
                  <a:pt x="7928108" y="47448"/>
                  <a:pt x="7918180" y="47800"/>
                  <a:pt x="7900348" y="51334"/>
                </a:cubicBezTo>
                <a:cubicBezTo>
                  <a:pt x="7882516" y="54869"/>
                  <a:pt x="7868772" y="58017"/>
                  <a:pt x="7859114" y="60777"/>
                </a:cubicBezTo>
                <a:cubicBezTo>
                  <a:pt x="7849455" y="63538"/>
                  <a:pt x="7840216" y="61297"/>
                  <a:pt x="7831397" y="54055"/>
                </a:cubicBezTo>
                <a:cubicBezTo>
                  <a:pt x="7822578" y="46814"/>
                  <a:pt x="7823144" y="43193"/>
                  <a:pt x="7833096" y="43193"/>
                </a:cubicBezTo>
                <a:cubicBezTo>
                  <a:pt x="7840052" y="43193"/>
                  <a:pt x="7855159" y="41436"/>
                  <a:pt x="7878418" y="37923"/>
                </a:cubicBezTo>
                <a:cubicBezTo>
                  <a:pt x="7901679" y="34409"/>
                  <a:pt x="7916252" y="30355"/>
                  <a:pt x="7922138" y="25759"/>
                </a:cubicBezTo>
                <a:cubicBezTo>
                  <a:pt x="7925082" y="23461"/>
                  <a:pt x="7929177" y="22664"/>
                  <a:pt x="7934424" y="23368"/>
                </a:cubicBezTo>
                <a:close/>
                <a:moveTo>
                  <a:pt x="6521809" y="23199"/>
                </a:moveTo>
                <a:cubicBezTo>
                  <a:pt x="6524522" y="23117"/>
                  <a:pt x="6527372" y="23575"/>
                  <a:pt x="6530354" y="24576"/>
                </a:cubicBezTo>
                <a:cubicBezTo>
                  <a:pt x="6536320" y="26576"/>
                  <a:pt x="6542020" y="30573"/>
                  <a:pt x="6547454" y="36568"/>
                </a:cubicBezTo>
                <a:cubicBezTo>
                  <a:pt x="6552890" y="42562"/>
                  <a:pt x="6553256" y="47402"/>
                  <a:pt x="6548552" y="51087"/>
                </a:cubicBezTo>
                <a:cubicBezTo>
                  <a:pt x="6543848" y="54772"/>
                  <a:pt x="6540216" y="61319"/>
                  <a:pt x="6537657" y="70726"/>
                </a:cubicBezTo>
                <a:cubicBezTo>
                  <a:pt x="6535097" y="80133"/>
                  <a:pt x="6532853" y="88450"/>
                  <a:pt x="6530924" y="95678"/>
                </a:cubicBezTo>
                <a:cubicBezTo>
                  <a:pt x="6528995" y="102905"/>
                  <a:pt x="6523521" y="109484"/>
                  <a:pt x="6514501" y="115414"/>
                </a:cubicBezTo>
                <a:cubicBezTo>
                  <a:pt x="6505481" y="121343"/>
                  <a:pt x="6499598" y="121160"/>
                  <a:pt x="6496852" y="114865"/>
                </a:cubicBezTo>
                <a:cubicBezTo>
                  <a:pt x="6494106" y="108570"/>
                  <a:pt x="6489237" y="102020"/>
                  <a:pt x="6482246" y="95215"/>
                </a:cubicBezTo>
                <a:cubicBezTo>
                  <a:pt x="6475256" y="88411"/>
                  <a:pt x="6476070" y="85468"/>
                  <a:pt x="6484688" y="86385"/>
                </a:cubicBezTo>
                <a:cubicBezTo>
                  <a:pt x="6493306" y="87303"/>
                  <a:pt x="6498468" y="87755"/>
                  <a:pt x="6500176" y="87741"/>
                </a:cubicBezTo>
                <a:cubicBezTo>
                  <a:pt x="6501308" y="87741"/>
                  <a:pt x="6502720" y="86723"/>
                  <a:pt x="6504413" y="84686"/>
                </a:cubicBezTo>
                <a:cubicBezTo>
                  <a:pt x="6506104" y="82650"/>
                  <a:pt x="6508058" y="76849"/>
                  <a:pt x="6510274" y="67284"/>
                </a:cubicBezTo>
                <a:cubicBezTo>
                  <a:pt x="6512490" y="57719"/>
                  <a:pt x="6513328" y="52012"/>
                  <a:pt x="6512791" y="50162"/>
                </a:cubicBezTo>
                <a:cubicBezTo>
                  <a:pt x="6512253" y="48312"/>
                  <a:pt x="6510403" y="47599"/>
                  <a:pt x="6507241" y="48022"/>
                </a:cubicBezTo>
                <a:cubicBezTo>
                  <a:pt x="6504079" y="48445"/>
                  <a:pt x="6496354" y="49933"/>
                  <a:pt x="6484064" y="52485"/>
                </a:cubicBezTo>
                <a:cubicBezTo>
                  <a:pt x="6490359" y="57476"/>
                  <a:pt x="6491772" y="61910"/>
                  <a:pt x="6488302" y="65789"/>
                </a:cubicBezTo>
                <a:cubicBezTo>
                  <a:pt x="6484831" y="69668"/>
                  <a:pt x="6478343" y="79301"/>
                  <a:pt x="6468835" y="94688"/>
                </a:cubicBezTo>
                <a:cubicBezTo>
                  <a:pt x="6459328" y="110076"/>
                  <a:pt x="6446640" y="122010"/>
                  <a:pt x="6430772" y="130492"/>
                </a:cubicBezTo>
                <a:cubicBezTo>
                  <a:pt x="6414905" y="138975"/>
                  <a:pt x="6412202" y="136720"/>
                  <a:pt x="6422663" y="123727"/>
                </a:cubicBezTo>
                <a:cubicBezTo>
                  <a:pt x="6433124" y="110735"/>
                  <a:pt x="6441463" y="98023"/>
                  <a:pt x="6447679" y="85590"/>
                </a:cubicBezTo>
                <a:cubicBezTo>
                  <a:pt x="6453896" y="73157"/>
                  <a:pt x="6457872" y="63570"/>
                  <a:pt x="6459607" y="56830"/>
                </a:cubicBezTo>
                <a:cubicBezTo>
                  <a:pt x="6456495" y="58623"/>
                  <a:pt x="6453355" y="59745"/>
                  <a:pt x="6450186" y="60197"/>
                </a:cubicBezTo>
                <a:cubicBezTo>
                  <a:pt x="6447016" y="60648"/>
                  <a:pt x="6441495" y="57788"/>
                  <a:pt x="6433623" y="51614"/>
                </a:cubicBezTo>
                <a:cubicBezTo>
                  <a:pt x="6425750" y="45441"/>
                  <a:pt x="6427729" y="42060"/>
                  <a:pt x="6439559" y="41472"/>
                </a:cubicBezTo>
                <a:cubicBezTo>
                  <a:pt x="6451390" y="40884"/>
                  <a:pt x="6465543" y="38586"/>
                  <a:pt x="6482021" y="34578"/>
                </a:cubicBezTo>
                <a:cubicBezTo>
                  <a:pt x="6498498" y="30570"/>
                  <a:pt x="6509180" y="27401"/>
                  <a:pt x="6514071" y="25070"/>
                </a:cubicBezTo>
                <a:cubicBezTo>
                  <a:pt x="6516516" y="23905"/>
                  <a:pt x="6519095" y="23281"/>
                  <a:pt x="6521809" y="23199"/>
                </a:cubicBezTo>
                <a:close/>
                <a:moveTo>
                  <a:pt x="3302359" y="23199"/>
                </a:moveTo>
                <a:cubicBezTo>
                  <a:pt x="3305073" y="23117"/>
                  <a:pt x="3307922" y="23575"/>
                  <a:pt x="3310904" y="24576"/>
                </a:cubicBezTo>
                <a:cubicBezTo>
                  <a:pt x="3316870" y="26576"/>
                  <a:pt x="3322570" y="30573"/>
                  <a:pt x="3328005" y="36568"/>
                </a:cubicBezTo>
                <a:cubicBezTo>
                  <a:pt x="3333440" y="42562"/>
                  <a:pt x="3333805" y="47402"/>
                  <a:pt x="3329102" y="51087"/>
                </a:cubicBezTo>
                <a:cubicBezTo>
                  <a:pt x="3324398" y="54772"/>
                  <a:pt x="3320767" y="61319"/>
                  <a:pt x="3318207" y="70726"/>
                </a:cubicBezTo>
                <a:cubicBezTo>
                  <a:pt x="3315647" y="80133"/>
                  <a:pt x="3313403" y="88450"/>
                  <a:pt x="3311474" y="95678"/>
                </a:cubicBezTo>
                <a:cubicBezTo>
                  <a:pt x="3309545" y="102905"/>
                  <a:pt x="3304071" y="109484"/>
                  <a:pt x="3295051" y="115414"/>
                </a:cubicBezTo>
                <a:cubicBezTo>
                  <a:pt x="3286031" y="121343"/>
                  <a:pt x="3280148" y="121160"/>
                  <a:pt x="3277402" y="114865"/>
                </a:cubicBezTo>
                <a:cubicBezTo>
                  <a:pt x="3274656" y="108570"/>
                  <a:pt x="3269787" y="102020"/>
                  <a:pt x="3262796" y="95215"/>
                </a:cubicBezTo>
                <a:cubicBezTo>
                  <a:pt x="3255805" y="88411"/>
                  <a:pt x="3256619" y="85468"/>
                  <a:pt x="3265238" y="86385"/>
                </a:cubicBezTo>
                <a:cubicBezTo>
                  <a:pt x="3273856" y="87303"/>
                  <a:pt x="3279019" y="87755"/>
                  <a:pt x="3280725" y="87741"/>
                </a:cubicBezTo>
                <a:cubicBezTo>
                  <a:pt x="3281858" y="87741"/>
                  <a:pt x="3283270" y="86723"/>
                  <a:pt x="3284963" y="84686"/>
                </a:cubicBezTo>
                <a:cubicBezTo>
                  <a:pt x="3286655" y="82650"/>
                  <a:pt x="3288609" y="76849"/>
                  <a:pt x="3290824" y="67284"/>
                </a:cubicBezTo>
                <a:cubicBezTo>
                  <a:pt x="3293040" y="57719"/>
                  <a:pt x="3293879" y="52012"/>
                  <a:pt x="3293341" y="50162"/>
                </a:cubicBezTo>
                <a:cubicBezTo>
                  <a:pt x="3292803" y="48312"/>
                  <a:pt x="3290953" y="47599"/>
                  <a:pt x="3287791" y="48022"/>
                </a:cubicBezTo>
                <a:cubicBezTo>
                  <a:pt x="3284629" y="48445"/>
                  <a:pt x="3276903" y="49933"/>
                  <a:pt x="3264614" y="52485"/>
                </a:cubicBezTo>
                <a:cubicBezTo>
                  <a:pt x="3270909" y="57476"/>
                  <a:pt x="3272322" y="61910"/>
                  <a:pt x="3268852" y="65789"/>
                </a:cubicBezTo>
                <a:cubicBezTo>
                  <a:pt x="3265381" y="69668"/>
                  <a:pt x="3258892" y="79301"/>
                  <a:pt x="3249385" y="94688"/>
                </a:cubicBezTo>
                <a:cubicBezTo>
                  <a:pt x="3239877" y="110076"/>
                  <a:pt x="3227190" y="122010"/>
                  <a:pt x="3211322" y="130492"/>
                </a:cubicBezTo>
                <a:cubicBezTo>
                  <a:pt x="3195455" y="138975"/>
                  <a:pt x="3192752" y="136720"/>
                  <a:pt x="3203213" y="123727"/>
                </a:cubicBezTo>
                <a:cubicBezTo>
                  <a:pt x="3213674" y="110735"/>
                  <a:pt x="3222013" y="98023"/>
                  <a:pt x="3228229" y="85590"/>
                </a:cubicBezTo>
                <a:cubicBezTo>
                  <a:pt x="3234446" y="73157"/>
                  <a:pt x="3238421" y="63570"/>
                  <a:pt x="3240157" y="56830"/>
                </a:cubicBezTo>
                <a:cubicBezTo>
                  <a:pt x="3237045" y="58623"/>
                  <a:pt x="3233904" y="59745"/>
                  <a:pt x="3230735" y="60197"/>
                </a:cubicBezTo>
                <a:cubicBezTo>
                  <a:pt x="3227566" y="60648"/>
                  <a:pt x="3222045" y="57788"/>
                  <a:pt x="3214172" y="51614"/>
                </a:cubicBezTo>
                <a:cubicBezTo>
                  <a:pt x="3206300" y="45441"/>
                  <a:pt x="3208278" y="42060"/>
                  <a:pt x="3220109" y="41472"/>
                </a:cubicBezTo>
                <a:cubicBezTo>
                  <a:pt x="3231940" y="40884"/>
                  <a:pt x="3246094" y="38586"/>
                  <a:pt x="3262570" y="34578"/>
                </a:cubicBezTo>
                <a:cubicBezTo>
                  <a:pt x="3279047" y="30570"/>
                  <a:pt x="3289731" y="27401"/>
                  <a:pt x="3294621" y="25070"/>
                </a:cubicBezTo>
                <a:cubicBezTo>
                  <a:pt x="3297066" y="23905"/>
                  <a:pt x="3299645" y="23281"/>
                  <a:pt x="3302359" y="23199"/>
                </a:cubicBezTo>
                <a:close/>
                <a:moveTo>
                  <a:pt x="8306012" y="22973"/>
                </a:moveTo>
                <a:cubicBezTo>
                  <a:pt x="8315024" y="21138"/>
                  <a:pt x="8321954" y="23371"/>
                  <a:pt x="8326801" y="29674"/>
                </a:cubicBezTo>
                <a:cubicBezTo>
                  <a:pt x="8331648" y="35976"/>
                  <a:pt x="8328666" y="40425"/>
                  <a:pt x="8317853" y="43021"/>
                </a:cubicBezTo>
                <a:cubicBezTo>
                  <a:pt x="8307041" y="45616"/>
                  <a:pt x="8289050" y="49137"/>
                  <a:pt x="8263884" y="53582"/>
                </a:cubicBezTo>
                <a:cubicBezTo>
                  <a:pt x="8272890" y="57296"/>
                  <a:pt x="8275686" y="61634"/>
                  <a:pt x="8272272" y="66596"/>
                </a:cubicBezTo>
                <a:cubicBezTo>
                  <a:pt x="8268860" y="71558"/>
                  <a:pt x="8262464" y="79947"/>
                  <a:pt x="8253085" y="91763"/>
                </a:cubicBezTo>
                <a:cubicBezTo>
                  <a:pt x="8267985" y="88379"/>
                  <a:pt x="8278442" y="85059"/>
                  <a:pt x="8284458" y="81804"/>
                </a:cubicBezTo>
                <a:cubicBezTo>
                  <a:pt x="8290474" y="78549"/>
                  <a:pt x="8298673" y="79707"/>
                  <a:pt x="8309055" y="85278"/>
                </a:cubicBezTo>
                <a:cubicBezTo>
                  <a:pt x="8319438" y="90849"/>
                  <a:pt x="8323675" y="96069"/>
                  <a:pt x="8321768" y="100937"/>
                </a:cubicBezTo>
                <a:cubicBezTo>
                  <a:pt x="8319861" y="105806"/>
                  <a:pt x="8318283" y="110115"/>
                  <a:pt x="8317035" y="113865"/>
                </a:cubicBezTo>
                <a:cubicBezTo>
                  <a:pt x="8315788" y="117615"/>
                  <a:pt x="8315609" y="126416"/>
                  <a:pt x="8316498" y="140269"/>
                </a:cubicBezTo>
                <a:cubicBezTo>
                  <a:pt x="8317387" y="154122"/>
                  <a:pt x="8316713" y="168422"/>
                  <a:pt x="8314476" y="183171"/>
                </a:cubicBezTo>
                <a:cubicBezTo>
                  <a:pt x="8312239" y="197920"/>
                  <a:pt x="8307496" y="201645"/>
                  <a:pt x="8300247" y="194346"/>
                </a:cubicBezTo>
                <a:cubicBezTo>
                  <a:pt x="8292998" y="187047"/>
                  <a:pt x="8289825" y="181142"/>
                  <a:pt x="8290728" y="176632"/>
                </a:cubicBezTo>
                <a:cubicBezTo>
                  <a:pt x="8291632" y="172122"/>
                  <a:pt x="8292306" y="161008"/>
                  <a:pt x="8292750" y="143291"/>
                </a:cubicBezTo>
                <a:cubicBezTo>
                  <a:pt x="8293195" y="125574"/>
                  <a:pt x="8292711" y="113933"/>
                  <a:pt x="8291299" y="108369"/>
                </a:cubicBezTo>
                <a:cubicBezTo>
                  <a:pt x="8289886" y="102805"/>
                  <a:pt x="8284899" y="101285"/>
                  <a:pt x="8276338" y="103809"/>
                </a:cubicBezTo>
                <a:lnTo>
                  <a:pt x="8235554" y="111467"/>
                </a:lnTo>
                <a:cubicBezTo>
                  <a:pt x="8235554" y="124516"/>
                  <a:pt x="8235024" y="142294"/>
                  <a:pt x="8233962" y="164801"/>
                </a:cubicBezTo>
                <a:cubicBezTo>
                  <a:pt x="8232902" y="187308"/>
                  <a:pt x="8228374" y="195428"/>
                  <a:pt x="8220379" y="189162"/>
                </a:cubicBezTo>
                <a:cubicBezTo>
                  <a:pt x="8212384" y="182895"/>
                  <a:pt x="8208842" y="176248"/>
                  <a:pt x="8209753" y="169222"/>
                </a:cubicBezTo>
                <a:cubicBezTo>
                  <a:pt x="8210664" y="162195"/>
                  <a:pt x="8211564" y="151569"/>
                  <a:pt x="8212452" y="137343"/>
                </a:cubicBezTo>
                <a:cubicBezTo>
                  <a:pt x="8213342" y="123118"/>
                  <a:pt x="8211986" y="112642"/>
                  <a:pt x="8208387" y="105917"/>
                </a:cubicBezTo>
                <a:cubicBezTo>
                  <a:pt x="8204788" y="99191"/>
                  <a:pt x="8206616" y="95829"/>
                  <a:pt x="8213872" y="95829"/>
                </a:cubicBezTo>
                <a:cubicBezTo>
                  <a:pt x="8218806" y="95829"/>
                  <a:pt x="8222695" y="96051"/>
                  <a:pt x="8225542" y="96495"/>
                </a:cubicBezTo>
                <a:cubicBezTo>
                  <a:pt x="8228388" y="96940"/>
                  <a:pt x="8232250" y="96624"/>
                  <a:pt x="8237124" y="95549"/>
                </a:cubicBezTo>
                <a:cubicBezTo>
                  <a:pt x="8243162" y="74325"/>
                  <a:pt x="8245678" y="61871"/>
                  <a:pt x="8244674" y="58185"/>
                </a:cubicBezTo>
                <a:cubicBezTo>
                  <a:pt x="8239039" y="59949"/>
                  <a:pt x="8233694" y="61064"/>
                  <a:pt x="8228639" y="61530"/>
                </a:cubicBezTo>
                <a:cubicBezTo>
                  <a:pt x="8223584" y="61996"/>
                  <a:pt x="8217146" y="59516"/>
                  <a:pt x="8209323" y="54088"/>
                </a:cubicBezTo>
                <a:cubicBezTo>
                  <a:pt x="8201500" y="48660"/>
                  <a:pt x="8203518" y="45053"/>
                  <a:pt x="8215378" y="43268"/>
                </a:cubicBezTo>
                <a:cubicBezTo>
                  <a:pt x="8227238" y="41483"/>
                  <a:pt x="8238336" y="39238"/>
                  <a:pt x="8248676" y="36535"/>
                </a:cubicBezTo>
                <a:cubicBezTo>
                  <a:pt x="8259015" y="33832"/>
                  <a:pt x="8268903" y="31355"/>
                  <a:pt x="8278338" y="29104"/>
                </a:cubicBezTo>
                <a:cubicBezTo>
                  <a:pt x="8287774" y="26852"/>
                  <a:pt x="8296999" y="24809"/>
                  <a:pt x="8306012" y="22973"/>
                </a:cubicBezTo>
                <a:close/>
                <a:moveTo>
                  <a:pt x="1876637" y="22973"/>
                </a:moveTo>
                <a:cubicBezTo>
                  <a:pt x="1885650" y="21138"/>
                  <a:pt x="1892580" y="23371"/>
                  <a:pt x="1897427" y="29674"/>
                </a:cubicBezTo>
                <a:cubicBezTo>
                  <a:pt x="1902274" y="35976"/>
                  <a:pt x="1899291" y="40425"/>
                  <a:pt x="1888478" y="43021"/>
                </a:cubicBezTo>
                <a:cubicBezTo>
                  <a:pt x="1877666" y="45616"/>
                  <a:pt x="1859676" y="49137"/>
                  <a:pt x="1834510" y="53582"/>
                </a:cubicBezTo>
                <a:cubicBezTo>
                  <a:pt x="1843515" y="57296"/>
                  <a:pt x="1846311" y="61634"/>
                  <a:pt x="1842898" y="66596"/>
                </a:cubicBezTo>
                <a:cubicBezTo>
                  <a:pt x="1839485" y="71558"/>
                  <a:pt x="1833090" y="79947"/>
                  <a:pt x="1823711" y="91763"/>
                </a:cubicBezTo>
                <a:cubicBezTo>
                  <a:pt x="1838611" y="88379"/>
                  <a:pt x="1849068" y="85059"/>
                  <a:pt x="1855084" y="81804"/>
                </a:cubicBezTo>
                <a:cubicBezTo>
                  <a:pt x="1861099" y="78549"/>
                  <a:pt x="1869298" y="79707"/>
                  <a:pt x="1879681" y="85278"/>
                </a:cubicBezTo>
                <a:cubicBezTo>
                  <a:pt x="1890064" y="90849"/>
                  <a:pt x="1894301" y="96069"/>
                  <a:pt x="1892394" y="100937"/>
                </a:cubicBezTo>
                <a:cubicBezTo>
                  <a:pt x="1890486" y="105806"/>
                  <a:pt x="1888909" y="110115"/>
                  <a:pt x="1887661" y="113865"/>
                </a:cubicBezTo>
                <a:cubicBezTo>
                  <a:pt x="1886414" y="117615"/>
                  <a:pt x="1886235" y="126416"/>
                  <a:pt x="1887123" y="140269"/>
                </a:cubicBezTo>
                <a:cubicBezTo>
                  <a:pt x="1888013" y="154121"/>
                  <a:pt x="1887339" y="168422"/>
                  <a:pt x="1885101" y="183171"/>
                </a:cubicBezTo>
                <a:cubicBezTo>
                  <a:pt x="1882864" y="197920"/>
                  <a:pt x="1878121" y="201645"/>
                  <a:pt x="1870872" y="194346"/>
                </a:cubicBezTo>
                <a:cubicBezTo>
                  <a:pt x="1863623" y="187047"/>
                  <a:pt x="1860451" y="181142"/>
                  <a:pt x="1861354" y="176632"/>
                </a:cubicBezTo>
                <a:cubicBezTo>
                  <a:pt x="1862258" y="172122"/>
                  <a:pt x="1862932" y="161008"/>
                  <a:pt x="1863376" y="143291"/>
                </a:cubicBezTo>
                <a:cubicBezTo>
                  <a:pt x="1863821" y="125574"/>
                  <a:pt x="1863336" y="113933"/>
                  <a:pt x="1861924" y="108369"/>
                </a:cubicBezTo>
                <a:cubicBezTo>
                  <a:pt x="1860512" y="102805"/>
                  <a:pt x="1855525" y="101285"/>
                  <a:pt x="1846964" y="103809"/>
                </a:cubicBezTo>
                <a:lnTo>
                  <a:pt x="1806180" y="111467"/>
                </a:lnTo>
                <a:cubicBezTo>
                  <a:pt x="1806180" y="124516"/>
                  <a:pt x="1805650" y="142294"/>
                  <a:pt x="1804588" y="164801"/>
                </a:cubicBezTo>
                <a:cubicBezTo>
                  <a:pt x="1803527" y="187308"/>
                  <a:pt x="1798999" y="195428"/>
                  <a:pt x="1791005" y="189162"/>
                </a:cubicBezTo>
                <a:cubicBezTo>
                  <a:pt x="1783010" y="182895"/>
                  <a:pt x="1779468" y="176248"/>
                  <a:pt x="1780378" y="169222"/>
                </a:cubicBezTo>
                <a:cubicBezTo>
                  <a:pt x="1781289" y="162195"/>
                  <a:pt x="1782189" y="151569"/>
                  <a:pt x="1783078" y="137343"/>
                </a:cubicBezTo>
                <a:cubicBezTo>
                  <a:pt x="1783967" y="123118"/>
                  <a:pt x="1782612" y="112642"/>
                  <a:pt x="1779012" y="105917"/>
                </a:cubicBezTo>
                <a:cubicBezTo>
                  <a:pt x="1775413" y="99191"/>
                  <a:pt x="1777242" y="95829"/>
                  <a:pt x="1784498" y="95829"/>
                </a:cubicBezTo>
                <a:cubicBezTo>
                  <a:pt x="1789431" y="95829"/>
                  <a:pt x="1793321" y="96051"/>
                  <a:pt x="1796167" y="96495"/>
                </a:cubicBezTo>
                <a:cubicBezTo>
                  <a:pt x="1799014" y="96940"/>
                  <a:pt x="1802875" y="96624"/>
                  <a:pt x="1807750" y="95549"/>
                </a:cubicBezTo>
                <a:cubicBezTo>
                  <a:pt x="1813788" y="74325"/>
                  <a:pt x="1816305" y="61871"/>
                  <a:pt x="1815301" y="58185"/>
                </a:cubicBezTo>
                <a:cubicBezTo>
                  <a:pt x="1809665" y="59949"/>
                  <a:pt x="1804319" y="61064"/>
                  <a:pt x="1799264" y="61530"/>
                </a:cubicBezTo>
                <a:cubicBezTo>
                  <a:pt x="1794210" y="61996"/>
                  <a:pt x="1787771" y="59516"/>
                  <a:pt x="1779948" y="54088"/>
                </a:cubicBezTo>
                <a:cubicBezTo>
                  <a:pt x="1772126" y="48660"/>
                  <a:pt x="1774144" y="45053"/>
                  <a:pt x="1786004" y="43268"/>
                </a:cubicBezTo>
                <a:cubicBezTo>
                  <a:pt x="1797863" y="41483"/>
                  <a:pt x="1808962" y="39238"/>
                  <a:pt x="1819302" y="36535"/>
                </a:cubicBezTo>
                <a:cubicBezTo>
                  <a:pt x="1829641" y="33832"/>
                  <a:pt x="1839528" y="31355"/>
                  <a:pt x="1848964" y="29104"/>
                </a:cubicBezTo>
                <a:cubicBezTo>
                  <a:pt x="1858400" y="26852"/>
                  <a:pt x="1867625" y="24809"/>
                  <a:pt x="1876637" y="22973"/>
                </a:cubicBezTo>
                <a:close/>
                <a:moveTo>
                  <a:pt x="6100044" y="22306"/>
                </a:moveTo>
                <a:cubicBezTo>
                  <a:pt x="6108491" y="20915"/>
                  <a:pt x="6116080" y="23561"/>
                  <a:pt x="6122813" y="30244"/>
                </a:cubicBezTo>
                <a:cubicBezTo>
                  <a:pt x="6129546" y="36926"/>
                  <a:pt x="6127165" y="41673"/>
                  <a:pt x="6115672" y="44483"/>
                </a:cubicBezTo>
                <a:cubicBezTo>
                  <a:pt x="6104178" y="47294"/>
                  <a:pt x="6092380" y="49173"/>
                  <a:pt x="6080276" y="50119"/>
                </a:cubicBezTo>
                <a:cubicBezTo>
                  <a:pt x="6091074" y="53848"/>
                  <a:pt x="6095986" y="58350"/>
                  <a:pt x="6095011" y="63628"/>
                </a:cubicBezTo>
                <a:cubicBezTo>
                  <a:pt x="6094036" y="68905"/>
                  <a:pt x="6091820" y="74684"/>
                  <a:pt x="6088364" y="80965"/>
                </a:cubicBezTo>
                <a:cubicBezTo>
                  <a:pt x="6106576" y="79244"/>
                  <a:pt x="6118461" y="77462"/>
                  <a:pt x="6124018" y="75620"/>
                </a:cubicBezTo>
                <a:cubicBezTo>
                  <a:pt x="6129574" y="73777"/>
                  <a:pt x="6137100" y="76014"/>
                  <a:pt x="6146593" y="82331"/>
                </a:cubicBezTo>
                <a:cubicBezTo>
                  <a:pt x="6156086" y="88648"/>
                  <a:pt x="6161353" y="93706"/>
                  <a:pt x="6162392" y="97506"/>
                </a:cubicBezTo>
                <a:cubicBezTo>
                  <a:pt x="6163432" y="101306"/>
                  <a:pt x="6161496" y="104745"/>
                  <a:pt x="6156584" y="107821"/>
                </a:cubicBezTo>
                <a:cubicBezTo>
                  <a:pt x="6151673" y="110896"/>
                  <a:pt x="6146726" y="115948"/>
                  <a:pt x="6141742" y="122975"/>
                </a:cubicBezTo>
                <a:cubicBezTo>
                  <a:pt x="6136759" y="130001"/>
                  <a:pt x="6130163" y="138057"/>
                  <a:pt x="6121953" y="147141"/>
                </a:cubicBezTo>
                <a:cubicBezTo>
                  <a:pt x="6113743" y="156226"/>
                  <a:pt x="6108943" y="156717"/>
                  <a:pt x="6107551" y="148615"/>
                </a:cubicBezTo>
                <a:cubicBezTo>
                  <a:pt x="6086916" y="151311"/>
                  <a:pt x="6065678" y="153648"/>
                  <a:pt x="6043838" y="155627"/>
                </a:cubicBezTo>
                <a:cubicBezTo>
                  <a:pt x="6049230" y="156832"/>
                  <a:pt x="6051166" y="159209"/>
                  <a:pt x="6049646" y="162758"/>
                </a:cubicBezTo>
                <a:cubicBezTo>
                  <a:pt x="6048126" y="166307"/>
                  <a:pt x="6044390" y="171889"/>
                  <a:pt x="6038439" y="179504"/>
                </a:cubicBezTo>
                <a:lnTo>
                  <a:pt x="6067972" y="178493"/>
                </a:lnTo>
                <a:cubicBezTo>
                  <a:pt x="6067972" y="174205"/>
                  <a:pt x="6068937" y="171050"/>
                  <a:pt x="6070866" y="169028"/>
                </a:cubicBezTo>
                <a:cubicBezTo>
                  <a:pt x="6072795" y="167006"/>
                  <a:pt x="6079839" y="168698"/>
                  <a:pt x="6092000" y="174105"/>
                </a:cubicBezTo>
                <a:cubicBezTo>
                  <a:pt x="6125183" y="171452"/>
                  <a:pt x="6147808" y="169211"/>
                  <a:pt x="6159875" y="167383"/>
                </a:cubicBezTo>
                <a:cubicBezTo>
                  <a:pt x="6171943" y="165554"/>
                  <a:pt x="6183562" y="166798"/>
                  <a:pt x="6194733" y="171115"/>
                </a:cubicBezTo>
                <a:cubicBezTo>
                  <a:pt x="6205904" y="175431"/>
                  <a:pt x="6213691" y="181759"/>
                  <a:pt x="6218093" y="190097"/>
                </a:cubicBezTo>
                <a:cubicBezTo>
                  <a:pt x="6222495" y="198436"/>
                  <a:pt x="6213999" y="201032"/>
                  <a:pt x="6192604" y="197884"/>
                </a:cubicBezTo>
                <a:cubicBezTo>
                  <a:pt x="6171208" y="194737"/>
                  <a:pt x="6153533" y="193163"/>
                  <a:pt x="6139581" y="193163"/>
                </a:cubicBezTo>
                <a:lnTo>
                  <a:pt x="6096646" y="193163"/>
                </a:lnTo>
                <a:cubicBezTo>
                  <a:pt x="6091770" y="207775"/>
                  <a:pt x="6085410" y="220517"/>
                  <a:pt x="6077566" y="231387"/>
                </a:cubicBezTo>
                <a:cubicBezTo>
                  <a:pt x="6120214" y="249656"/>
                  <a:pt x="6144825" y="264688"/>
                  <a:pt x="6151400" y="276483"/>
                </a:cubicBezTo>
                <a:cubicBezTo>
                  <a:pt x="6157976" y="288278"/>
                  <a:pt x="6160327" y="298036"/>
                  <a:pt x="6158456" y="305758"/>
                </a:cubicBezTo>
                <a:cubicBezTo>
                  <a:pt x="6156584" y="313481"/>
                  <a:pt x="6149052" y="312387"/>
                  <a:pt x="6135859" y="302478"/>
                </a:cubicBezTo>
                <a:cubicBezTo>
                  <a:pt x="6122666" y="292569"/>
                  <a:pt x="6112237" y="284632"/>
                  <a:pt x="6104572" y="278666"/>
                </a:cubicBezTo>
                <a:cubicBezTo>
                  <a:pt x="6096908" y="272701"/>
                  <a:pt x="6083553" y="262196"/>
                  <a:pt x="6064509" y="247154"/>
                </a:cubicBezTo>
                <a:cubicBezTo>
                  <a:pt x="6056006" y="257393"/>
                  <a:pt x="6046391" y="265312"/>
                  <a:pt x="6035664" y="270912"/>
                </a:cubicBezTo>
                <a:cubicBezTo>
                  <a:pt x="6024938" y="276512"/>
                  <a:pt x="6013895" y="280900"/>
                  <a:pt x="6002539" y="284076"/>
                </a:cubicBezTo>
                <a:cubicBezTo>
                  <a:pt x="5991181" y="287252"/>
                  <a:pt x="5980375" y="289766"/>
                  <a:pt x="5970122" y="291615"/>
                </a:cubicBezTo>
                <a:cubicBezTo>
                  <a:pt x="5959869" y="293465"/>
                  <a:pt x="5949092" y="293605"/>
                  <a:pt x="5937792" y="292035"/>
                </a:cubicBezTo>
                <a:cubicBezTo>
                  <a:pt x="5926492" y="290465"/>
                  <a:pt x="5930238" y="286887"/>
                  <a:pt x="5949031" y="281301"/>
                </a:cubicBezTo>
                <a:cubicBezTo>
                  <a:pt x="5967824" y="275716"/>
                  <a:pt x="5985563" y="269191"/>
                  <a:pt x="6002248" y="261727"/>
                </a:cubicBezTo>
                <a:cubicBezTo>
                  <a:pt x="6018933" y="254263"/>
                  <a:pt x="6032738" y="245985"/>
                  <a:pt x="6043666" y="236893"/>
                </a:cubicBezTo>
                <a:cubicBezTo>
                  <a:pt x="6023231" y="230182"/>
                  <a:pt x="6009798" y="226220"/>
                  <a:pt x="6003366" y="225009"/>
                </a:cubicBezTo>
                <a:cubicBezTo>
                  <a:pt x="5996935" y="223797"/>
                  <a:pt x="5994898" y="220925"/>
                  <a:pt x="5997257" y="216394"/>
                </a:cubicBezTo>
                <a:cubicBezTo>
                  <a:pt x="5999617" y="211862"/>
                  <a:pt x="6003391" y="206363"/>
                  <a:pt x="6008582" y="199895"/>
                </a:cubicBezTo>
                <a:cubicBezTo>
                  <a:pt x="5972015" y="206205"/>
                  <a:pt x="5949250" y="210482"/>
                  <a:pt x="5940288" y="212726"/>
                </a:cubicBezTo>
                <a:cubicBezTo>
                  <a:pt x="5931325" y="214971"/>
                  <a:pt x="5922018" y="212189"/>
                  <a:pt x="5912367" y="204380"/>
                </a:cubicBezTo>
                <a:cubicBezTo>
                  <a:pt x="5902716" y="196572"/>
                  <a:pt x="5900669" y="192292"/>
                  <a:pt x="5906226" y="191539"/>
                </a:cubicBezTo>
                <a:cubicBezTo>
                  <a:pt x="5911782" y="190786"/>
                  <a:pt x="5918031" y="190176"/>
                  <a:pt x="5924972" y="189710"/>
                </a:cubicBezTo>
                <a:cubicBezTo>
                  <a:pt x="5931913" y="189244"/>
                  <a:pt x="5943113" y="188352"/>
                  <a:pt x="5958571" y="187032"/>
                </a:cubicBezTo>
                <a:cubicBezTo>
                  <a:pt x="5974030" y="185713"/>
                  <a:pt x="5992765" y="183784"/>
                  <a:pt x="6014777" y="181246"/>
                </a:cubicBezTo>
                <a:cubicBezTo>
                  <a:pt x="6016943" y="175768"/>
                  <a:pt x="6018925" y="170760"/>
                  <a:pt x="6020725" y="166221"/>
                </a:cubicBezTo>
                <a:cubicBezTo>
                  <a:pt x="6022525" y="161682"/>
                  <a:pt x="6024478" y="159413"/>
                  <a:pt x="6026586" y="159413"/>
                </a:cubicBezTo>
                <a:lnTo>
                  <a:pt x="6001140" y="161822"/>
                </a:lnTo>
                <a:cubicBezTo>
                  <a:pt x="5996795" y="172807"/>
                  <a:pt x="5990285" y="168530"/>
                  <a:pt x="5981608" y="148991"/>
                </a:cubicBezTo>
                <a:cubicBezTo>
                  <a:pt x="5972933" y="129453"/>
                  <a:pt x="5966261" y="115478"/>
                  <a:pt x="5961593" y="107068"/>
                </a:cubicBezTo>
                <a:cubicBezTo>
                  <a:pt x="5956926" y="98657"/>
                  <a:pt x="5959302" y="94904"/>
                  <a:pt x="5968724" y="95807"/>
                </a:cubicBezTo>
                <a:cubicBezTo>
                  <a:pt x="5978145" y="96710"/>
                  <a:pt x="5985656" y="96954"/>
                  <a:pt x="5991256" y="96538"/>
                </a:cubicBezTo>
                <a:cubicBezTo>
                  <a:pt x="5996856" y="96123"/>
                  <a:pt x="6004876" y="94810"/>
                  <a:pt x="6015315" y="92602"/>
                </a:cubicBezTo>
                <a:cubicBezTo>
                  <a:pt x="6013637" y="72296"/>
                  <a:pt x="6012060" y="61720"/>
                  <a:pt x="6010583" y="60874"/>
                </a:cubicBezTo>
                <a:cubicBezTo>
                  <a:pt x="6003083" y="61778"/>
                  <a:pt x="5996149" y="59232"/>
                  <a:pt x="5989782" y="53238"/>
                </a:cubicBezTo>
                <a:cubicBezTo>
                  <a:pt x="5983415" y="47244"/>
                  <a:pt x="5986617" y="43411"/>
                  <a:pt x="5999387" y="41741"/>
                </a:cubicBezTo>
                <a:cubicBezTo>
                  <a:pt x="6012157" y="40070"/>
                  <a:pt x="6023941" y="38109"/>
                  <a:pt x="6034739" y="35858"/>
                </a:cubicBezTo>
                <a:cubicBezTo>
                  <a:pt x="6045537" y="33606"/>
                  <a:pt x="6057010" y="31133"/>
                  <a:pt x="6069155" y="28437"/>
                </a:cubicBezTo>
                <a:cubicBezTo>
                  <a:pt x="6081302" y="25741"/>
                  <a:pt x="6091598" y="23697"/>
                  <a:pt x="6100044" y="22306"/>
                </a:cubicBezTo>
                <a:close/>
                <a:moveTo>
                  <a:pt x="1445957" y="20973"/>
                </a:moveTo>
                <a:cubicBezTo>
                  <a:pt x="1447600" y="20824"/>
                  <a:pt x="1449646" y="21107"/>
                  <a:pt x="1452099" y="21822"/>
                </a:cubicBezTo>
                <a:cubicBezTo>
                  <a:pt x="1461907" y="24683"/>
                  <a:pt x="1470257" y="28935"/>
                  <a:pt x="1477148" y="34578"/>
                </a:cubicBezTo>
                <a:cubicBezTo>
                  <a:pt x="1484038" y="40221"/>
                  <a:pt x="1485867" y="45813"/>
                  <a:pt x="1482633" y="51356"/>
                </a:cubicBezTo>
                <a:cubicBezTo>
                  <a:pt x="1479399" y="56898"/>
                  <a:pt x="1475982" y="68220"/>
                  <a:pt x="1472383" y="85321"/>
                </a:cubicBezTo>
                <a:cubicBezTo>
                  <a:pt x="1468784" y="102421"/>
                  <a:pt x="1464374" y="121182"/>
                  <a:pt x="1459154" y="141602"/>
                </a:cubicBezTo>
                <a:cubicBezTo>
                  <a:pt x="1481238" y="175030"/>
                  <a:pt x="1499579" y="198372"/>
                  <a:pt x="1514178" y="211629"/>
                </a:cubicBezTo>
                <a:cubicBezTo>
                  <a:pt x="1528776" y="224887"/>
                  <a:pt x="1545526" y="235968"/>
                  <a:pt x="1564426" y="244874"/>
                </a:cubicBezTo>
                <a:cubicBezTo>
                  <a:pt x="1583326" y="253779"/>
                  <a:pt x="1585341" y="258859"/>
                  <a:pt x="1570470" y="260114"/>
                </a:cubicBezTo>
                <a:cubicBezTo>
                  <a:pt x="1555599" y="261368"/>
                  <a:pt x="1540545" y="261759"/>
                  <a:pt x="1525309" y="261286"/>
                </a:cubicBezTo>
                <a:cubicBezTo>
                  <a:pt x="1510073" y="260813"/>
                  <a:pt x="1497525" y="252119"/>
                  <a:pt x="1487666" y="235205"/>
                </a:cubicBezTo>
                <a:cubicBezTo>
                  <a:pt x="1477807" y="218290"/>
                  <a:pt x="1466123" y="192575"/>
                  <a:pt x="1452615" y="158058"/>
                </a:cubicBezTo>
                <a:cubicBezTo>
                  <a:pt x="1441286" y="192733"/>
                  <a:pt x="1428280" y="219481"/>
                  <a:pt x="1413595" y="238302"/>
                </a:cubicBezTo>
                <a:cubicBezTo>
                  <a:pt x="1398911" y="257124"/>
                  <a:pt x="1382108" y="271177"/>
                  <a:pt x="1363186" y="280462"/>
                </a:cubicBezTo>
                <a:cubicBezTo>
                  <a:pt x="1344264" y="289748"/>
                  <a:pt x="1343170" y="285438"/>
                  <a:pt x="1359906" y="267535"/>
                </a:cubicBezTo>
                <a:cubicBezTo>
                  <a:pt x="1376640" y="249631"/>
                  <a:pt x="1391289" y="228343"/>
                  <a:pt x="1403851" y="203670"/>
                </a:cubicBezTo>
                <a:cubicBezTo>
                  <a:pt x="1416413" y="178998"/>
                  <a:pt x="1425594" y="155541"/>
                  <a:pt x="1431395" y="133300"/>
                </a:cubicBezTo>
                <a:cubicBezTo>
                  <a:pt x="1437196" y="111058"/>
                  <a:pt x="1441219" y="91684"/>
                  <a:pt x="1443463" y="75179"/>
                </a:cubicBezTo>
                <a:cubicBezTo>
                  <a:pt x="1445706" y="58673"/>
                  <a:pt x="1445255" y="44939"/>
                  <a:pt x="1442107" y="33976"/>
                </a:cubicBezTo>
                <a:cubicBezTo>
                  <a:pt x="1439746" y="25753"/>
                  <a:pt x="1441030" y="21419"/>
                  <a:pt x="1445957" y="20973"/>
                </a:cubicBezTo>
                <a:close/>
                <a:moveTo>
                  <a:pt x="7758488" y="20639"/>
                </a:moveTo>
                <a:cubicBezTo>
                  <a:pt x="7763686" y="19456"/>
                  <a:pt x="7771054" y="21195"/>
                  <a:pt x="7780590" y="25855"/>
                </a:cubicBezTo>
                <a:cubicBezTo>
                  <a:pt x="7790600" y="29856"/>
                  <a:pt x="7798716" y="35800"/>
                  <a:pt x="7804940" y="43688"/>
                </a:cubicBezTo>
                <a:cubicBezTo>
                  <a:pt x="7811164" y="51575"/>
                  <a:pt x="7811984" y="59336"/>
                  <a:pt x="7807402" y="66972"/>
                </a:cubicBezTo>
                <a:cubicBezTo>
                  <a:pt x="7802821" y="74609"/>
                  <a:pt x="7796902" y="75975"/>
                  <a:pt x="7789646" y="71070"/>
                </a:cubicBezTo>
                <a:cubicBezTo>
                  <a:pt x="7782390" y="66166"/>
                  <a:pt x="7774083" y="56830"/>
                  <a:pt x="7764726" y="43064"/>
                </a:cubicBezTo>
                <a:cubicBezTo>
                  <a:pt x="7755369" y="29297"/>
                  <a:pt x="7753290" y="21822"/>
                  <a:pt x="7758488" y="20639"/>
                </a:cubicBezTo>
                <a:close/>
                <a:moveTo>
                  <a:pt x="8168480" y="20478"/>
                </a:moveTo>
                <a:cubicBezTo>
                  <a:pt x="8171046" y="20134"/>
                  <a:pt x="8173548" y="20327"/>
                  <a:pt x="8175982" y="21059"/>
                </a:cubicBezTo>
                <a:cubicBezTo>
                  <a:pt x="8180850" y="22521"/>
                  <a:pt x="8187271" y="25415"/>
                  <a:pt x="8195244" y="29738"/>
                </a:cubicBezTo>
                <a:cubicBezTo>
                  <a:pt x="8203218" y="34062"/>
                  <a:pt x="8205548" y="38217"/>
                  <a:pt x="8202235" y="42203"/>
                </a:cubicBezTo>
                <a:cubicBezTo>
                  <a:pt x="8198922" y="46190"/>
                  <a:pt x="8196223" y="51930"/>
                  <a:pt x="8194136" y="59422"/>
                </a:cubicBezTo>
                <a:cubicBezTo>
                  <a:pt x="8192050" y="66915"/>
                  <a:pt x="8189390" y="77599"/>
                  <a:pt x="8186156" y="91473"/>
                </a:cubicBezTo>
                <a:cubicBezTo>
                  <a:pt x="8182922" y="105347"/>
                  <a:pt x="8178965" y="115188"/>
                  <a:pt x="8174282" y="120996"/>
                </a:cubicBezTo>
                <a:cubicBezTo>
                  <a:pt x="8169600" y="126803"/>
                  <a:pt x="8164864" y="125663"/>
                  <a:pt x="8160074" y="117575"/>
                </a:cubicBezTo>
                <a:lnTo>
                  <a:pt x="8132434" y="123663"/>
                </a:lnTo>
                <a:cubicBezTo>
                  <a:pt x="8131459" y="129499"/>
                  <a:pt x="8128462" y="132418"/>
                  <a:pt x="8123442" y="132418"/>
                </a:cubicBezTo>
                <a:cubicBezTo>
                  <a:pt x="8119270" y="132418"/>
                  <a:pt x="8116186" y="126459"/>
                  <a:pt x="8114193" y="114542"/>
                </a:cubicBezTo>
                <a:cubicBezTo>
                  <a:pt x="8112200" y="102626"/>
                  <a:pt x="8109444" y="89626"/>
                  <a:pt x="8105922" y="75544"/>
                </a:cubicBezTo>
                <a:cubicBezTo>
                  <a:pt x="8102402" y="61462"/>
                  <a:pt x="8099028" y="51424"/>
                  <a:pt x="8095802" y="45430"/>
                </a:cubicBezTo>
                <a:cubicBezTo>
                  <a:pt x="8092576" y="39436"/>
                  <a:pt x="8095035" y="36439"/>
                  <a:pt x="8103180" y="36439"/>
                </a:cubicBezTo>
                <a:lnTo>
                  <a:pt x="8116688" y="36439"/>
                </a:lnTo>
                <a:cubicBezTo>
                  <a:pt x="8119815" y="36439"/>
                  <a:pt x="8126562" y="34929"/>
                  <a:pt x="8136930" y="31911"/>
                </a:cubicBezTo>
                <a:cubicBezTo>
                  <a:pt x="8147298" y="28892"/>
                  <a:pt x="8155182" y="25963"/>
                  <a:pt x="8160580" y="23124"/>
                </a:cubicBezTo>
                <a:cubicBezTo>
                  <a:pt x="8163280" y="21704"/>
                  <a:pt x="8165913" y="20822"/>
                  <a:pt x="8168480" y="20478"/>
                </a:cubicBezTo>
                <a:close/>
                <a:moveTo>
                  <a:pt x="1739105" y="20478"/>
                </a:moveTo>
                <a:cubicBezTo>
                  <a:pt x="1741673" y="20134"/>
                  <a:pt x="1744173" y="20327"/>
                  <a:pt x="1746607" y="21059"/>
                </a:cubicBezTo>
                <a:cubicBezTo>
                  <a:pt x="1751475" y="22521"/>
                  <a:pt x="1757896" y="25415"/>
                  <a:pt x="1765869" y="29738"/>
                </a:cubicBezTo>
                <a:cubicBezTo>
                  <a:pt x="1773843" y="34062"/>
                  <a:pt x="1776174" y="38217"/>
                  <a:pt x="1772861" y="42203"/>
                </a:cubicBezTo>
                <a:cubicBezTo>
                  <a:pt x="1769548" y="46190"/>
                  <a:pt x="1766849" y="51930"/>
                  <a:pt x="1764762" y="59422"/>
                </a:cubicBezTo>
                <a:cubicBezTo>
                  <a:pt x="1762676" y="66915"/>
                  <a:pt x="1760015" y="77599"/>
                  <a:pt x="1756782" y="91473"/>
                </a:cubicBezTo>
                <a:cubicBezTo>
                  <a:pt x="1753548" y="105347"/>
                  <a:pt x="1749590" y="115188"/>
                  <a:pt x="1744908" y="120996"/>
                </a:cubicBezTo>
                <a:cubicBezTo>
                  <a:pt x="1740226" y="126803"/>
                  <a:pt x="1735490" y="125663"/>
                  <a:pt x="1730701" y="117575"/>
                </a:cubicBezTo>
                <a:lnTo>
                  <a:pt x="1703060" y="123663"/>
                </a:lnTo>
                <a:cubicBezTo>
                  <a:pt x="1702085" y="129499"/>
                  <a:pt x="1699088" y="132418"/>
                  <a:pt x="1694069" y="132418"/>
                </a:cubicBezTo>
                <a:cubicBezTo>
                  <a:pt x="1689896" y="132418"/>
                  <a:pt x="1686812" y="126459"/>
                  <a:pt x="1684819" y="114542"/>
                </a:cubicBezTo>
                <a:cubicBezTo>
                  <a:pt x="1682826" y="102626"/>
                  <a:pt x="1680069" y="89626"/>
                  <a:pt x="1676548" y="75544"/>
                </a:cubicBezTo>
                <a:cubicBezTo>
                  <a:pt x="1673028" y="61462"/>
                  <a:pt x="1669654" y="51424"/>
                  <a:pt x="1666428" y="45430"/>
                </a:cubicBezTo>
                <a:cubicBezTo>
                  <a:pt x="1663201" y="39436"/>
                  <a:pt x="1665661" y="36439"/>
                  <a:pt x="1673806" y="36439"/>
                </a:cubicBezTo>
                <a:lnTo>
                  <a:pt x="1687314" y="36439"/>
                </a:lnTo>
                <a:cubicBezTo>
                  <a:pt x="1690440" y="36439"/>
                  <a:pt x="1697188" y="34929"/>
                  <a:pt x="1707555" y="31911"/>
                </a:cubicBezTo>
                <a:cubicBezTo>
                  <a:pt x="1717923" y="28892"/>
                  <a:pt x="1725807" y="25963"/>
                  <a:pt x="1731206" y="23124"/>
                </a:cubicBezTo>
                <a:cubicBezTo>
                  <a:pt x="1733906" y="21704"/>
                  <a:pt x="1736539" y="20822"/>
                  <a:pt x="1739105" y="20478"/>
                </a:cubicBezTo>
                <a:close/>
                <a:moveTo>
                  <a:pt x="4655971" y="19128"/>
                </a:moveTo>
                <a:cubicBezTo>
                  <a:pt x="4659684" y="18981"/>
                  <a:pt x="4663709" y="19367"/>
                  <a:pt x="4668046" y="20284"/>
                </a:cubicBezTo>
                <a:cubicBezTo>
                  <a:pt x="4677095" y="21288"/>
                  <a:pt x="4685377" y="24296"/>
                  <a:pt x="4692891" y="29308"/>
                </a:cubicBezTo>
                <a:cubicBezTo>
                  <a:pt x="4700405" y="34320"/>
                  <a:pt x="4704162" y="41666"/>
                  <a:pt x="4704162" y="51345"/>
                </a:cubicBezTo>
                <a:cubicBezTo>
                  <a:pt x="4704162" y="63104"/>
                  <a:pt x="4698161" y="66646"/>
                  <a:pt x="4686158" y="61971"/>
                </a:cubicBezTo>
                <a:cubicBezTo>
                  <a:pt x="4674155" y="57296"/>
                  <a:pt x="4662880" y="49933"/>
                  <a:pt x="4652333" y="39880"/>
                </a:cubicBezTo>
                <a:cubicBezTo>
                  <a:pt x="4641786" y="29828"/>
                  <a:pt x="4639599" y="23590"/>
                  <a:pt x="4645773" y="21166"/>
                </a:cubicBezTo>
                <a:cubicBezTo>
                  <a:pt x="4648860" y="19954"/>
                  <a:pt x="4652259" y="19275"/>
                  <a:pt x="4655971" y="19128"/>
                </a:cubicBezTo>
                <a:close/>
                <a:moveTo>
                  <a:pt x="6763519" y="18674"/>
                </a:moveTo>
                <a:cubicBezTo>
                  <a:pt x="6764958" y="18439"/>
                  <a:pt x="6766824" y="18560"/>
                  <a:pt x="6769118" y="19037"/>
                </a:cubicBezTo>
                <a:cubicBezTo>
                  <a:pt x="6778296" y="20944"/>
                  <a:pt x="6786420" y="23697"/>
                  <a:pt x="6793490" y="27297"/>
                </a:cubicBezTo>
                <a:cubicBezTo>
                  <a:pt x="6800560" y="30896"/>
                  <a:pt x="6803402" y="35736"/>
                  <a:pt x="6802018" y="41816"/>
                </a:cubicBezTo>
                <a:cubicBezTo>
                  <a:pt x="6800635" y="47896"/>
                  <a:pt x="6799509" y="56759"/>
                  <a:pt x="6798642" y="68403"/>
                </a:cubicBezTo>
                <a:cubicBezTo>
                  <a:pt x="6797774" y="80047"/>
                  <a:pt x="6797340" y="88286"/>
                  <a:pt x="6797340" y="93118"/>
                </a:cubicBezTo>
                <a:cubicBezTo>
                  <a:pt x="6803951" y="91569"/>
                  <a:pt x="6810052" y="88931"/>
                  <a:pt x="6815645" y="85202"/>
                </a:cubicBezTo>
                <a:cubicBezTo>
                  <a:pt x="6821238" y="81474"/>
                  <a:pt x="6830836" y="83686"/>
                  <a:pt x="6844437" y="91838"/>
                </a:cubicBezTo>
                <a:cubicBezTo>
                  <a:pt x="6858038" y="99991"/>
                  <a:pt x="6862290" y="106465"/>
                  <a:pt x="6857192" y="111262"/>
                </a:cubicBezTo>
                <a:cubicBezTo>
                  <a:pt x="6852094" y="116059"/>
                  <a:pt x="6846096" y="130704"/>
                  <a:pt x="6839199" y="155197"/>
                </a:cubicBezTo>
                <a:cubicBezTo>
                  <a:pt x="6854514" y="153505"/>
                  <a:pt x="6865922" y="151508"/>
                  <a:pt x="6873422" y="149206"/>
                </a:cubicBezTo>
                <a:cubicBezTo>
                  <a:pt x="6880922" y="146905"/>
                  <a:pt x="6888100" y="146492"/>
                  <a:pt x="6894954" y="147970"/>
                </a:cubicBezTo>
                <a:cubicBezTo>
                  <a:pt x="6901808" y="149447"/>
                  <a:pt x="6907727" y="154197"/>
                  <a:pt x="6912710" y="162220"/>
                </a:cubicBezTo>
                <a:cubicBezTo>
                  <a:pt x="6917694" y="170243"/>
                  <a:pt x="6912958" y="174255"/>
                  <a:pt x="6898503" y="174255"/>
                </a:cubicBezTo>
                <a:cubicBezTo>
                  <a:pt x="6887102" y="174255"/>
                  <a:pt x="6871730" y="175381"/>
                  <a:pt x="6852384" y="177632"/>
                </a:cubicBezTo>
                <a:cubicBezTo>
                  <a:pt x="6833040" y="179884"/>
                  <a:pt x="6813344" y="182106"/>
                  <a:pt x="6793296" y="184300"/>
                </a:cubicBezTo>
                <a:cubicBezTo>
                  <a:pt x="6802832" y="195658"/>
                  <a:pt x="6814918" y="209098"/>
                  <a:pt x="6829552" y="224622"/>
                </a:cubicBezTo>
                <a:cubicBezTo>
                  <a:pt x="6844186" y="240145"/>
                  <a:pt x="6856777" y="250760"/>
                  <a:pt x="6867324" y="256468"/>
                </a:cubicBezTo>
                <a:cubicBezTo>
                  <a:pt x="6877871" y="262175"/>
                  <a:pt x="6888418" y="267094"/>
                  <a:pt x="6898966" y="271224"/>
                </a:cubicBezTo>
                <a:cubicBezTo>
                  <a:pt x="6909512" y="275354"/>
                  <a:pt x="6913722" y="278885"/>
                  <a:pt x="6911592" y="281817"/>
                </a:cubicBezTo>
                <a:cubicBezTo>
                  <a:pt x="6909462" y="284750"/>
                  <a:pt x="6902630" y="286453"/>
                  <a:pt x="6891093" y="286926"/>
                </a:cubicBezTo>
                <a:cubicBezTo>
                  <a:pt x="6879556" y="287399"/>
                  <a:pt x="6867138" y="286693"/>
                  <a:pt x="6853837" y="284807"/>
                </a:cubicBezTo>
                <a:cubicBezTo>
                  <a:pt x="6840536" y="282922"/>
                  <a:pt x="6829666" y="275174"/>
                  <a:pt x="6821228" y="261566"/>
                </a:cubicBezTo>
                <a:cubicBezTo>
                  <a:pt x="6812788" y="247957"/>
                  <a:pt x="6806382" y="237660"/>
                  <a:pt x="6802008" y="230677"/>
                </a:cubicBezTo>
                <a:lnTo>
                  <a:pt x="6786821" y="197207"/>
                </a:lnTo>
                <a:cubicBezTo>
                  <a:pt x="6782778" y="220122"/>
                  <a:pt x="6773554" y="239485"/>
                  <a:pt x="6759148" y="255295"/>
                </a:cubicBezTo>
                <a:cubicBezTo>
                  <a:pt x="6744744" y="271105"/>
                  <a:pt x="6727460" y="282248"/>
                  <a:pt x="6707298" y="288722"/>
                </a:cubicBezTo>
                <a:cubicBezTo>
                  <a:pt x="6687136" y="295197"/>
                  <a:pt x="6684612" y="292974"/>
                  <a:pt x="6699726" y="282054"/>
                </a:cubicBezTo>
                <a:cubicBezTo>
                  <a:pt x="6714841" y="271134"/>
                  <a:pt x="6728356" y="258174"/>
                  <a:pt x="6740274" y="243174"/>
                </a:cubicBezTo>
                <a:cubicBezTo>
                  <a:pt x="6752190" y="228174"/>
                  <a:pt x="6760816" y="209704"/>
                  <a:pt x="6766150" y="187764"/>
                </a:cubicBezTo>
                <a:cubicBezTo>
                  <a:pt x="6753932" y="190460"/>
                  <a:pt x="6742614" y="192933"/>
                  <a:pt x="6732196" y="195185"/>
                </a:cubicBezTo>
                <a:cubicBezTo>
                  <a:pt x="6721778" y="197436"/>
                  <a:pt x="6712456" y="194260"/>
                  <a:pt x="6704232" y="185656"/>
                </a:cubicBezTo>
                <a:lnTo>
                  <a:pt x="6699986" y="178110"/>
                </a:lnTo>
                <a:lnTo>
                  <a:pt x="6688348" y="201498"/>
                </a:lnTo>
                <a:cubicBezTo>
                  <a:pt x="6676244" y="223919"/>
                  <a:pt x="6668834" y="241633"/>
                  <a:pt x="6666116" y="254639"/>
                </a:cubicBezTo>
                <a:cubicBezTo>
                  <a:pt x="6663399" y="267646"/>
                  <a:pt x="6657892" y="270245"/>
                  <a:pt x="6649596" y="262437"/>
                </a:cubicBezTo>
                <a:cubicBezTo>
                  <a:pt x="6641300" y="254628"/>
                  <a:pt x="6635256" y="245257"/>
                  <a:pt x="6631464" y="234323"/>
                </a:cubicBezTo>
                <a:cubicBezTo>
                  <a:pt x="6627670" y="223388"/>
                  <a:pt x="6629807" y="217423"/>
                  <a:pt x="6637874" y="216426"/>
                </a:cubicBezTo>
                <a:cubicBezTo>
                  <a:pt x="6645940" y="215429"/>
                  <a:pt x="6656763" y="204742"/>
                  <a:pt x="6670344" y="184365"/>
                </a:cubicBezTo>
                <a:cubicBezTo>
                  <a:pt x="6702824" y="145130"/>
                  <a:pt x="6716970" y="132572"/>
                  <a:pt x="6712784" y="146690"/>
                </a:cubicBezTo>
                <a:cubicBezTo>
                  <a:pt x="6710690" y="153749"/>
                  <a:pt x="6707606" y="161845"/>
                  <a:pt x="6703534" y="170980"/>
                </a:cubicBezTo>
                <a:lnTo>
                  <a:pt x="6701142" y="175788"/>
                </a:lnTo>
                <a:lnTo>
                  <a:pt x="6707890" y="174126"/>
                </a:lnTo>
                <a:cubicBezTo>
                  <a:pt x="6718552" y="175044"/>
                  <a:pt x="6738911" y="172577"/>
                  <a:pt x="6768968" y="166727"/>
                </a:cubicBezTo>
                <a:cubicBezTo>
                  <a:pt x="6770688" y="142692"/>
                  <a:pt x="6771549" y="127205"/>
                  <a:pt x="6771549" y="120264"/>
                </a:cubicBezTo>
                <a:cubicBezTo>
                  <a:pt x="6770890" y="121168"/>
                  <a:pt x="6766286" y="122745"/>
                  <a:pt x="6757740" y="124997"/>
                </a:cubicBezTo>
                <a:cubicBezTo>
                  <a:pt x="6749192" y="127248"/>
                  <a:pt x="6741259" y="124297"/>
                  <a:pt x="6733938" y="116145"/>
                </a:cubicBezTo>
                <a:cubicBezTo>
                  <a:pt x="6726618" y="107993"/>
                  <a:pt x="6726930" y="104139"/>
                  <a:pt x="6734874" y="104583"/>
                </a:cubicBezTo>
                <a:cubicBezTo>
                  <a:pt x="6742818" y="105028"/>
                  <a:pt x="6755044" y="103744"/>
                  <a:pt x="6771549" y="100733"/>
                </a:cubicBezTo>
                <a:cubicBezTo>
                  <a:pt x="6771549" y="91426"/>
                  <a:pt x="6771108" y="79746"/>
                  <a:pt x="6770226" y="65693"/>
                </a:cubicBezTo>
                <a:cubicBezTo>
                  <a:pt x="6769344" y="51639"/>
                  <a:pt x="6766644" y="39873"/>
                  <a:pt x="6762128" y="30394"/>
                </a:cubicBezTo>
                <a:cubicBezTo>
                  <a:pt x="6758740" y="23285"/>
                  <a:pt x="6759204" y="19378"/>
                  <a:pt x="6763519" y="18674"/>
                </a:cubicBezTo>
                <a:close/>
                <a:moveTo>
                  <a:pt x="3924229" y="17518"/>
                </a:moveTo>
                <a:cubicBezTo>
                  <a:pt x="3927492" y="17408"/>
                  <a:pt x="3931358" y="18198"/>
                  <a:pt x="3935829" y="19886"/>
                </a:cubicBezTo>
                <a:cubicBezTo>
                  <a:pt x="3944770" y="23263"/>
                  <a:pt x="3951499" y="27361"/>
                  <a:pt x="3956016" y="32180"/>
                </a:cubicBezTo>
                <a:lnTo>
                  <a:pt x="3957091" y="44177"/>
                </a:lnTo>
                <a:lnTo>
                  <a:pt x="3958768" y="42535"/>
                </a:lnTo>
                <a:cubicBezTo>
                  <a:pt x="3959857" y="42206"/>
                  <a:pt x="3961352" y="42218"/>
                  <a:pt x="3963254" y="42569"/>
                </a:cubicBezTo>
                <a:cubicBezTo>
                  <a:pt x="3970862" y="43974"/>
                  <a:pt x="3975881" y="44874"/>
                  <a:pt x="3978311" y="45269"/>
                </a:cubicBezTo>
                <a:cubicBezTo>
                  <a:pt x="3980742" y="45663"/>
                  <a:pt x="3985026" y="45451"/>
                  <a:pt x="3991164" y="44634"/>
                </a:cubicBezTo>
                <a:cubicBezTo>
                  <a:pt x="3997302" y="43817"/>
                  <a:pt x="4003722" y="42153"/>
                  <a:pt x="4010426" y="39644"/>
                </a:cubicBezTo>
                <a:cubicBezTo>
                  <a:pt x="4017131" y="37134"/>
                  <a:pt x="4022103" y="33943"/>
                  <a:pt x="4025344" y="30071"/>
                </a:cubicBezTo>
                <a:cubicBezTo>
                  <a:pt x="4028585" y="26200"/>
                  <a:pt x="4034281" y="26207"/>
                  <a:pt x="4042434" y="30093"/>
                </a:cubicBezTo>
                <a:cubicBezTo>
                  <a:pt x="4050586" y="33979"/>
                  <a:pt x="4057573" y="39031"/>
                  <a:pt x="4063395" y="45247"/>
                </a:cubicBezTo>
                <a:cubicBezTo>
                  <a:pt x="4069217" y="51463"/>
                  <a:pt x="4067604" y="56418"/>
                  <a:pt x="4058556" y="60111"/>
                </a:cubicBezTo>
                <a:cubicBezTo>
                  <a:pt x="4049507" y="63803"/>
                  <a:pt x="4035583" y="79696"/>
                  <a:pt x="4016783" y="107788"/>
                </a:cubicBezTo>
                <a:cubicBezTo>
                  <a:pt x="4037992" y="123218"/>
                  <a:pt x="4053193" y="139760"/>
                  <a:pt x="4062384" y="157413"/>
                </a:cubicBezTo>
                <a:cubicBezTo>
                  <a:pt x="4071577" y="175065"/>
                  <a:pt x="4071505" y="193084"/>
                  <a:pt x="4062169" y="211468"/>
                </a:cubicBezTo>
                <a:cubicBezTo>
                  <a:pt x="4052834" y="229852"/>
                  <a:pt x="4044208" y="233215"/>
                  <a:pt x="4036292" y="221556"/>
                </a:cubicBezTo>
                <a:cubicBezTo>
                  <a:pt x="4028377" y="209898"/>
                  <a:pt x="4017944" y="198623"/>
                  <a:pt x="4004995" y="187731"/>
                </a:cubicBezTo>
                <a:cubicBezTo>
                  <a:pt x="3992046" y="176840"/>
                  <a:pt x="3992774" y="172968"/>
                  <a:pt x="4007178" y="176116"/>
                </a:cubicBezTo>
                <a:cubicBezTo>
                  <a:pt x="4021583" y="179263"/>
                  <a:pt x="4029908" y="180780"/>
                  <a:pt x="4032152" y="180665"/>
                </a:cubicBezTo>
                <a:cubicBezTo>
                  <a:pt x="4034396" y="180551"/>
                  <a:pt x="4034428" y="175668"/>
                  <a:pt x="4032249" y="166017"/>
                </a:cubicBezTo>
                <a:cubicBezTo>
                  <a:pt x="4030069" y="156366"/>
                  <a:pt x="4025756" y="146812"/>
                  <a:pt x="4019310" y="137354"/>
                </a:cubicBezTo>
                <a:cubicBezTo>
                  <a:pt x="4012864" y="127897"/>
                  <a:pt x="4007207" y="121333"/>
                  <a:pt x="4002338" y="117661"/>
                </a:cubicBezTo>
                <a:cubicBezTo>
                  <a:pt x="3997470" y="113990"/>
                  <a:pt x="3996387" y="109592"/>
                  <a:pt x="3999090" y="104465"/>
                </a:cubicBezTo>
                <a:cubicBezTo>
                  <a:pt x="4001794" y="99338"/>
                  <a:pt x="4006067" y="89849"/>
                  <a:pt x="4011911" y="75996"/>
                </a:cubicBezTo>
                <a:cubicBezTo>
                  <a:pt x="4017754" y="62143"/>
                  <a:pt x="4020694" y="55260"/>
                  <a:pt x="4020730" y="55346"/>
                </a:cubicBezTo>
                <a:cubicBezTo>
                  <a:pt x="4020766" y="55432"/>
                  <a:pt x="4018457" y="56138"/>
                  <a:pt x="4013803" y="57465"/>
                </a:cubicBezTo>
                <a:cubicBezTo>
                  <a:pt x="4009150" y="58791"/>
                  <a:pt x="4002048" y="60559"/>
                  <a:pt x="3992497" y="62767"/>
                </a:cubicBezTo>
                <a:lnTo>
                  <a:pt x="3992497" y="153928"/>
                </a:lnTo>
                <a:cubicBezTo>
                  <a:pt x="3992497" y="199587"/>
                  <a:pt x="3992028" y="236151"/>
                  <a:pt x="3991089" y="263620"/>
                </a:cubicBezTo>
                <a:cubicBezTo>
                  <a:pt x="3990149" y="291088"/>
                  <a:pt x="3986489" y="309544"/>
                  <a:pt x="3980108" y="318987"/>
                </a:cubicBezTo>
                <a:cubicBezTo>
                  <a:pt x="3973726" y="328430"/>
                  <a:pt x="3969442" y="320633"/>
                  <a:pt x="3967255" y="295595"/>
                </a:cubicBezTo>
                <a:cubicBezTo>
                  <a:pt x="3965068" y="270557"/>
                  <a:pt x="3964426" y="242712"/>
                  <a:pt x="3965330" y="212060"/>
                </a:cubicBezTo>
                <a:cubicBezTo>
                  <a:pt x="3966233" y="181407"/>
                  <a:pt x="3966911" y="149880"/>
                  <a:pt x="3967363" y="117479"/>
                </a:cubicBezTo>
                <a:cubicBezTo>
                  <a:pt x="3967814" y="85077"/>
                  <a:pt x="3965341" y="64140"/>
                  <a:pt x="3959942" y="54669"/>
                </a:cubicBezTo>
                <a:cubicBezTo>
                  <a:pt x="3958592" y="52301"/>
                  <a:pt x="3957648" y="50273"/>
                  <a:pt x="3957112" y="48584"/>
                </a:cubicBezTo>
                <a:lnTo>
                  <a:pt x="3957000" y="47436"/>
                </a:lnTo>
                <a:lnTo>
                  <a:pt x="3954856" y="51492"/>
                </a:lnTo>
                <a:cubicBezTo>
                  <a:pt x="3952643" y="57136"/>
                  <a:pt x="3951208" y="65687"/>
                  <a:pt x="3950552" y="77147"/>
                </a:cubicBezTo>
                <a:cubicBezTo>
                  <a:pt x="3949678" y="92426"/>
                  <a:pt x="3949011" y="110481"/>
                  <a:pt x="3948552" y="131310"/>
                </a:cubicBezTo>
                <a:cubicBezTo>
                  <a:pt x="3948093" y="152139"/>
                  <a:pt x="3946473" y="170200"/>
                  <a:pt x="3943691" y="185494"/>
                </a:cubicBezTo>
                <a:cubicBezTo>
                  <a:pt x="3940909" y="200788"/>
                  <a:pt x="3934602" y="213537"/>
                  <a:pt x="3924772" y="223740"/>
                </a:cubicBezTo>
                <a:cubicBezTo>
                  <a:pt x="3914942" y="233943"/>
                  <a:pt x="3907890" y="234072"/>
                  <a:pt x="3903617" y="224127"/>
                </a:cubicBezTo>
                <a:cubicBezTo>
                  <a:pt x="3899344" y="214182"/>
                  <a:pt x="3893038" y="205158"/>
                  <a:pt x="3884699" y="197056"/>
                </a:cubicBezTo>
                <a:cubicBezTo>
                  <a:pt x="3876360" y="188954"/>
                  <a:pt x="3878124" y="186025"/>
                  <a:pt x="3889990" y="188269"/>
                </a:cubicBezTo>
                <a:cubicBezTo>
                  <a:pt x="3901857" y="190513"/>
                  <a:pt x="3908432" y="191435"/>
                  <a:pt x="3909715" y="191033"/>
                </a:cubicBezTo>
                <a:cubicBezTo>
                  <a:pt x="3910999" y="190632"/>
                  <a:pt x="3912716" y="186348"/>
                  <a:pt x="3914867" y="178181"/>
                </a:cubicBezTo>
                <a:cubicBezTo>
                  <a:pt x="3917018" y="170014"/>
                  <a:pt x="3918993" y="157811"/>
                  <a:pt x="3920793" y="141570"/>
                </a:cubicBezTo>
                <a:cubicBezTo>
                  <a:pt x="3922593" y="125330"/>
                  <a:pt x="3923718" y="106211"/>
                  <a:pt x="3924170" y="84213"/>
                </a:cubicBezTo>
                <a:cubicBezTo>
                  <a:pt x="3924622" y="62215"/>
                  <a:pt x="3924080" y="49900"/>
                  <a:pt x="3922546" y="47269"/>
                </a:cubicBezTo>
                <a:cubicBezTo>
                  <a:pt x="3921012" y="44638"/>
                  <a:pt x="3917842" y="43978"/>
                  <a:pt x="3913038" y="45290"/>
                </a:cubicBezTo>
                <a:cubicBezTo>
                  <a:pt x="3908235" y="46602"/>
                  <a:pt x="3902326" y="48061"/>
                  <a:pt x="3895314" y="49667"/>
                </a:cubicBezTo>
                <a:cubicBezTo>
                  <a:pt x="3900706" y="54328"/>
                  <a:pt x="3902481" y="58881"/>
                  <a:pt x="3900638" y="63326"/>
                </a:cubicBezTo>
                <a:cubicBezTo>
                  <a:pt x="3898795" y="67772"/>
                  <a:pt x="3897465" y="72303"/>
                  <a:pt x="3896647" y="76921"/>
                </a:cubicBezTo>
                <a:cubicBezTo>
                  <a:pt x="3900261" y="76118"/>
                  <a:pt x="3904151" y="75240"/>
                  <a:pt x="3908317" y="74286"/>
                </a:cubicBezTo>
                <a:cubicBezTo>
                  <a:pt x="3912483" y="73332"/>
                  <a:pt x="3916079" y="74809"/>
                  <a:pt x="3919104" y="78717"/>
                </a:cubicBezTo>
                <a:cubicBezTo>
                  <a:pt x="3922130" y="82625"/>
                  <a:pt x="3921230" y="86654"/>
                  <a:pt x="3916405" y="90806"/>
                </a:cubicBezTo>
                <a:cubicBezTo>
                  <a:pt x="3911579" y="94957"/>
                  <a:pt x="3904427" y="98223"/>
                  <a:pt x="3894948" y="100604"/>
                </a:cubicBezTo>
                <a:cubicBezTo>
                  <a:pt x="3894231" y="107702"/>
                  <a:pt x="3892998" y="114650"/>
                  <a:pt x="3891248" y="121447"/>
                </a:cubicBezTo>
                <a:cubicBezTo>
                  <a:pt x="3892052" y="120687"/>
                  <a:pt x="3895332" y="119149"/>
                  <a:pt x="3901089" y="116833"/>
                </a:cubicBezTo>
                <a:cubicBezTo>
                  <a:pt x="3906847" y="114517"/>
                  <a:pt x="3911823" y="115485"/>
                  <a:pt x="3916018" y="119737"/>
                </a:cubicBezTo>
                <a:cubicBezTo>
                  <a:pt x="3920212" y="123989"/>
                  <a:pt x="3920162" y="128227"/>
                  <a:pt x="3915867" y="132450"/>
                </a:cubicBezTo>
                <a:cubicBezTo>
                  <a:pt x="3911572" y="136673"/>
                  <a:pt x="3902312" y="140871"/>
                  <a:pt x="3888086" y="145044"/>
                </a:cubicBezTo>
                <a:cubicBezTo>
                  <a:pt x="3885606" y="160790"/>
                  <a:pt x="3879260" y="178403"/>
                  <a:pt x="3869050" y="197884"/>
                </a:cubicBezTo>
                <a:cubicBezTo>
                  <a:pt x="3858840" y="217365"/>
                  <a:pt x="3845790" y="231569"/>
                  <a:pt x="3829901" y="240496"/>
                </a:cubicBezTo>
                <a:cubicBezTo>
                  <a:pt x="3814012" y="249423"/>
                  <a:pt x="3810632" y="248061"/>
                  <a:pt x="3819759" y="236409"/>
                </a:cubicBezTo>
                <a:cubicBezTo>
                  <a:pt x="3828887" y="224758"/>
                  <a:pt x="3836999" y="212063"/>
                  <a:pt x="3844098" y="198325"/>
                </a:cubicBezTo>
                <a:cubicBezTo>
                  <a:pt x="3851196" y="184587"/>
                  <a:pt x="3857413" y="168913"/>
                  <a:pt x="3862747" y="151304"/>
                </a:cubicBezTo>
                <a:cubicBezTo>
                  <a:pt x="3861571" y="153111"/>
                  <a:pt x="3859349" y="154014"/>
                  <a:pt x="3856079" y="154014"/>
                </a:cubicBezTo>
                <a:cubicBezTo>
                  <a:pt x="3852379" y="154014"/>
                  <a:pt x="3848066" y="151623"/>
                  <a:pt x="3843141" y="146840"/>
                </a:cubicBezTo>
                <a:cubicBezTo>
                  <a:pt x="3838215" y="142058"/>
                  <a:pt x="3838598" y="138717"/>
                  <a:pt x="3844291" y="136816"/>
                </a:cubicBezTo>
                <a:cubicBezTo>
                  <a:pt x="3849985" y="134916"/>
                  <a:pt x="3857148" y="132403"/>
                  <a:pt x="3865780" y="129277"/>
                </a:cubicBezTo>
                <a:cubicBezTo>
                  <a:pt x="3867358" y="122107"/>
                  <a:pt x="3868598" y="113704"/>
                  <a:pt x="3869501" y="104067"/>
                </a:cubicBezTo>
                <a:cubicBezTo>
                  <a:pt x="3862590" y="105874"/>
                  <a:pt x="3856362" y="104357"/>
                  <a:pt x="3850820" y="99518"/>
                </a:cubicBezTo>
                <a:cubicBezTo>
                  <a:pt x="3845277" y="94678"/>
                  <a:pt x="3845872" y="91315"/>
                  <a:pt x="3852605" y="89429"/>
                </a:cubicBezTo>
                <a:cubicBezTo>
                  <a:pt x="3859338" y="87543"/>
                  <a:pt x="3865472" y="85561"/>
                  <a:pt x="3871007" y="83482"/>
                </a:cubicBezTo>
                <a:cubicBezTo>
                  <a:pt x="3872700" y="69557"/>
                  <a:pt x="3872879" y="60028"/>
                  <a:pt x="3871545" y="54894"/>
                </a:cubicBezTo>
                <a:cubicBezTo>
                  <a:pt x="3867917" y="54163"/>
                  <a:pt x="3864196" y="51130"/>
                  <a:pt x="3860381" y="45796"/>
                </a:cubicBezTo>
                <a:cubicBezTo>
                  <a:pt x="3856567" y="40461"/>
                  <a:pt x="3858732" y="37794"/>
                  <a:pt x="3866877" y="37794"/>
                </a:cubicBezTo>
                <a:cubicBezTo>
                  <a:pt x="3872613" y="37794"/>
                  <a:pt x="3881250" y="35872"/>
                  <a:pt x="3892786" y="32029"/>
                </a:cubicBezTo>
                <a:cubicBezTo>
                  <a:pt x="3904323" y="28186"/>
                  <a:pt x="3912146" y="24357"/>
                  <a:pt x="3916254" y="20542"/>
                </a:cubicBezTo>
                <a:cubicBezTo>
                  <a:pt x="3918308" y="18635"/>
                  <a:pt x="3920967" y="17627"/>
                  <a:pt x="3924229" y="17518"/>
                </a:cubicBezTo>
                <a:close/>
                <a:moveTo>
                  <a:pt x="7078678" y="17211"/>
                </a:moveTo>
                <a:cubicBezTo>
                  <a:pt x="7082178" y="17453"/>
                  <a:pt x="7087654" y="19840"/>
                  <a:pt x="7095103" y="24371"/>
                </a:cubicBezTo>
                <a:cubicBezTo>
                  <a:pt x="7110002" y="33434"/>
                  <a:pt x="7115269" y="40192"/>
                  <a:pt x="7110902" y="44645"/>
                </a:cubicBezTo>
                <a:cubicBezTo>
                  <a:pt x="7106536" y="49097"/>
                  <a:pt x="7099681" y="58888"/>
                  <a:pt x="7090339" y="74017"/>
                </a:cubicBezTo>
                <a:cubicBezTo>
                  <a:pt x="7080996" y="89146"/>
                  <a:pt x="7072488" y="102748"/>
                  <a:pt x="7064816" y="114822"/>
                </a:cubicBezTo>
                <a:cubicBezTo>
                  <a:pt x="7073808" y="124272"/>
                  <a:pt x="7077856" y="136408"/>
                  <a:pt x="7076960" y="151228"/>
                </a:cubicBezTo>
                <a:cubicBezTo>
                  <a:pt x="7076063" y="166049"/>
                  <a:pt x="7075614" y="190797"/>
                  <a:pt x="7075614" y="225471"/>
                </a:cubicBezTo>
                <a:cubicBezTo>
                  <a:pt x="7075614" y="260504"/>
                  <a:pt x="7072715" y="281423"/>
                  <a:pt x="7066914" y="288228"/>
                </a:cubicBezTo>
                <a:cubicBezTo>
                  <a:pt x="7061113" y="295032"/>
                  <a:pt x="7055686" y="292383"/>
                  <a:pt x="7050630" y="280279"/>
                </a:cubicBezTo>
                <a:cubicBezTo>
                  <a:pt x="7045576" y="268176"/>
                  <a:pt x="7044403" y="258880"/>
                  <a:pt x="7047114" y="252391"/>
                </a:cubicBezTo>
                <a:cubicBezTo>
                  <a:pt x="7049824" y="245902"/>
                  <a:pt x="7052076" y="224743"/>
                  <a:pt x="7053868" y="188914"/>
                </a:cubicBezTo>
                <a:cubicBezTo>
                  <a:pt x="7055660" y="153085"/>
                  <a:pt x="7055202" y="132905"/>
                  <a:pt x="7052491" y="128374"/>
                </a:cubicBezTo>
                <a:cubicBezTo>
                  <a:pt x="7033548" y="151232"/>
                  <a:pt x="7015092" y="167745"/>
                  <a:pt x="6997124" y="177912"/>
                </a:cubicBezTo>
                <a:cubicBezTo>
                  <a:pt x="6979156" y="188079"/>
                  <a:pt x="6977883" y="184630"/>
                  <a:pt x="6993306" y="167565"/>
                </a:cubicBezTo>
                <a:cubicBezTo>
                  <a:pt x="7008728" y="150501"/>
                  <a:pt x="7024499" y="129213"/>
                  <a:pt x="7040618" y="103701"/>
                </a:cubicBezTo>
                <a:cubicBezTo>
                  <a:pt x="7056736" y="78190"/>
                  <a:pt x="7066570" y="60372"/>
                  <a:pt x="7070119" y="50248"/>
                </a:cubicBezTo>
                <a:cubicBezTo>
                  <a:pt x="7073668" y="40124"/>
                  <a:pt x="7074995" y="31014"/>
                  <a:pt x="7074098" y="22919"/>
                </a:cubicBezTo>
                <a:cubicBezTo>
                  <a:pt x="7073650" y="18872"/>
                  <a:pt x="7075176" y="16969"/>
                  <a:pt x="7078678" y="17211"/>
                </a:cubicBezTo>
                <a:close/>
                <a:moveTo>
                  <a:pt x="949856" y="15434"/>
                </a:moveTo>
                <a:cubicBezTo>
                  <a:pt x="952530" y="15803"/>
                  <a:pt x="955669" y="16567"/>
                  <a:pt x="959271" y="17725"/>
                </a:cubicBezTo>
                <a:cubicBezTo>
                  <a:pt x="971130" y="21682"/>
                  <a:pt x="978842" y="26149"/>
                  <a:pt x="982406" y="31125"/>
                </a:cubicBezTo>
                <a:cubicBezTo>
                  <a:pt x="985969" y="36102"/>
                  <a:pt x="984280" y="39973"/>
                  <a:pt x="977340" y="42741"/>
                </a:cubicBezTo>
                <a:cubicBezTo>
                  <a:pt x="970399" y="45509"/>
                  <a:pt x="961136" y="52238"/>
                  <a:pt x="949549" y="62928"/>
                </a:cubicBezTo>
                <a:cubicBezTo>
                  <a:pt x="937962" y="73619"/>
                  <a:pt x="927458" y="81123"/>
                  <a:pt x="918036" y="85439"/>
                </a:cubicBezTo>
                <a:cubicBezTo>
                  <a:pt x="908615" y="89755"/>
                  <a:pt x="906621" y="87737"/>
                  <a:pt x="912056" y="79384"/>
                </a:cubicBezTo>
                <a:cubicBezTo>
                  <a:pt x="917491" y="71031"/>
                  <a:pt x="923342" y="61502"/>
                  <a:pt x="929608" y="50797"/>
                </a:cubicBezTo>
                <a:cubicBezTo>
                  <a:pt x="935875" y="40092"/>
                  <a:pt x="938783" y="30745"/>
                  <a:pt x="938331" y="22758"/>
                </a:cubicBezTo>
                <a:cubicBezTo>
                  <a:pt x="937992" y="16767"/>
                  <a:pt x="941834" y="14326"/>
                  <a:pt x="949856" y="15434"/>
                </a:cubicBezTo>
                <a:close/>
                <a:moveTo>
                  <a:pt x="235480" y="15434"/>
                </a:moveTo>
                <a:cubicBezTo>
                  <a:pt x="238155" y="15803"/>
                  <a:pt x="241293" y="16567"/>
                  <a:pt x="244896" y="17725"/>
                </a:cubicBezTo>
                <a:cubicBezTo>
                  <a:pt x="256756" y="21682"/>
                  <a:pt x="264467" y="26149"/>
                  <a:pt x="268031" y="31125"/>
                </a:cubicBezTo>
                <a:cubicBezTo>
                  <a:pt x="271595" y="36102"/>
                  <a:pt x="269906" y="39973"/>
                  <a:pt x="262965" y="42741"/>
                </a:cubicBezTo>
                <a:cubicBezTo>
                  <a:pt x="256024" y="45509"/>
                  <a:pt x="246761" y="52238"/>
                  <a:pt x="235174" y="62928"/>
                </a:cubicBezTo>
                <a:cubicBezTo>
                  <a:pt x="223587" y="73619"/>
                  <a:pt x="213082" y="81123"/>
                  <a:pt x="203661" y="85439"/>
                </a:cubicBezTo>
                <a:cubicBezTo>
                  <a:pt x="194240" y="89755"/>
                  <a:pt x="192246" y="87737"/>
                  <a:pt x="197681" y="79384"/>
                </a:cubicBezTo>
                <a:cubicBezTo>
                  <a:pt x="203116" y="71031"/>
                  <a:pt x="208967" y="61502"/>
                  <a:pt x="215234" y="50797"/>
                </a:cubicBezTo>
                <a:cubicBezTo>
                  <a:pt x="221501" y="40092"/>
                  <a:pt x="224408" y="30745"/>
                  <a:pt x="223956" y="22758"/>
                </a:cubicBezTo>
                <a:cubicBezTo>
                  <a:pt x="223617" y="16767"/>
                  <a:pt x="227459" y="14326"/>
                  <a:pt x="235480" y="15434"/>
                </a:cubicBezTo>
                <a:close/>
                <a:moveTo>
                  <a:pt x="3648852" y="14308"/>
                </a:moveTo>
                <a:cubicBezTo>
                  <a:pt x="3650655" y="14083"/>
                  <a:pt x="3653002" y="14326"/>
                  <a:pt x="3655893" y="15036"/>
                </a:cubicBezTo>
                <a:cubicBezTo>
                  <a:pt x="3667459" y="17875"/>
                  <a:pt x="3676668" y="21740"/>
                  <a:pt x="3683523" y="26630"/>
                </a:cubicBezTo>
                <a:cubicBezTo>
                  <a:pt x="3690550" y="31090"/>
                  <a:pt x="3692246" y="36335"/>
                  <a:pt x="3688610" y="42365"/>
                </a:cubicBezTo>
                <a:cubicBezTo>
                  <a:pt x="3684975" y="48395"/>
                  <a:pt x="3682713" y="63990"/>
                  <a:pt x="3681824" y="89150"/>
                </a:cubicBezTo>
                <a:cubicBezTo>
                  <a:pt x="3680935" y="114309"/>
                  <a:pt x="3680716" y="140147"/>
                  <a:pt x="3681168" y="166662"/>
                </a:cubicBezTo>
                <a:cubicBezTo>
                  <a:pt x="3681620" y="193177"/>
                  <a:pt x="3682297" y="215537"/>
                  <a:pt x="3683201" y="233742"/>
                </a:cubicBezTo>
                <a:cubicBezTo>
                  <a:pt x="3684104" y="251947"/>
                  <a:pt x="3683387" y="266678"/>
                  <a:pt x="3681050" y="277935"/>
                </a:cubicBezTo>
                <a:cubicBezTo>
                  <a:pt x="3678712" y="289192"/>
                  <a:pt x="3673994" y="298348"/>
                  <a:pt x="3666896" y="305404"/>
                </a:cubicBezTo>
                <a:cubicBezTo>
                  <a:pt x="3659797" y="312459"/>
                  <a:pt x="3653627" y="310315"/>
                  <a:pt x="3648386" y="298972"/>
                </a:cubicBezTo>
                <a:cubicBezTo>
                  <a:pt x="3643145" y="287629"/>
                  <a:pt x="3634795" y="275680"/>
                  <a:pt x="3623337" y="263125"/>
                </a:cubicBezTo>
                <a:cubicBezTo>
                  <a:pt x="3611879" y="250570"/>
                  <a:pt x="3612758" y="246092"/>
                  <a:pt x="3625972" y="249692"/>
                </a:cubicBezTo>
                <a:cubicBezTo>
                  <a:pt x="3639187" y="253291"/>
                  <a:pt x="3646683" y="255177"/>
                  <a:pt x="3648461" y="255349"/>
                </a:cubicBezTo>
                <a:cubicBezTo>
                  <a:pt x="3650240" y="255521"/>
                  <a:pt x="3651731" y="252789"/>
                  <a:pt x="3652936" y="247154"/>
                </a:cubicBezTo>
                <a:cubicBezTo>
                  <a:pt x="3654140" y="241518"/>
                  <a:pt x="3654968" y="225245"/>
                  <a:pt x="3655420" y="198336"/>
                </a:cubicBezTo>
                <a:cubicBezTo>
                  <a:pt x="3655872" y="171427"/>
                  <a:pt x="3656098" y="139530"/>
                  <a:pt x="3656098" y="102647"/>
                </a:cubicBezTo>
                <a:cubicBezTo>
                  <a:pt x="3656098" y="65621"/>
                  <a:pt x="3653172" y="41053"/>
                  <a:pt x="3647321" y="28942"/>
                </a:cubicBezTo>
                <a:cubicBezTo>
                  <a:pt x="3642933" y="19859"/>
                  <a:pt x="3643443" y="14981"/>
                  <a:pt x="3648852" y="14308"/>
                </a:cubicBezTo>
                <a:close/>
                <a:moveTo>
                  <a:pt x="4560036" y="14294"/>
                </a:moveTo>
                <a:cubicBezTo>
                  <a:pt x="4561862" y="14665"/>
                  <a:pt x="4564030" y="15453"/>
                  <a:pt x="4566539" y="16660"/>
                </a:cubicBezTo>
                <a:cubicBezTo>
                  <a:pt x="4576577" y="21485"/>
                  <a:pt x="4583353" y="25834"/>
                  <a:pt x="4586867" y="29706"/>
                </a:cubicBezTo>
                <a:cubicBezTo>
                  <a:pt x="4590380" y="33578"/>
                  <a:pt x="4590427" y="37675"/>
                  <a:pt x="4587007" y="41999"/>
                </a:cubicBezTo>
                <a:cubicBezTo>
                  <a:pt x="4583586" y="46323"/>
                  <a:pt x="4578105" y="55805"/>
                  <a:pt x="4570562" y="70446"/>
                </a:cubicBezTo>
                <a:cubicBezTo>
                  <a:pt x="4563019" y="85088"/>
                  <a:pt x="4555813" y="98790"/>
                  <a:pt x="4548944" y="111553"/>
                </a:cubicBezTo>
                <a:cubicBezTo>
                  <a:pt x="4562438" y="120357"/>
                  <a:pt x="4568271" y="128384"/>
                  <a:pt x="4566443" y="135633"/>
                </a:cubicBezTo>
                <a:cubicBezTo>
                  <a:pt x="4564614" y="142882"/>
                  <a:pt x="4563255" y="161722"/>
                  <a:pt x="4562366" y="192152"/>
                </a:cubicBezTo>
                <a:cubicBezTo>
                  <a:pt x="4561477" y="222582"/>
                  <a:pt x="4560803" y="244891"/>
                  <a:pt x="4560344" y="259081"/>
                </a:cubicBezTo>
                <a:cubicBezTo>
                  <a:pt x="4559885" y="273271"/>
                  <a:pt x="4557147" y="285177"/>
                  <a:pt x="4552127" y="294799"/>
                </a:cubicBezTo>
                <a:cubicBezTo>
                  <a:pt x="4547108" y="304421"/>
                  <a:pt x="4541695" y="302733"/>
                  <a:pt x="4535887" y="289733"/>
                </a:cubicBezTo>
                <a:cubicBezTo>
                  <a:pt x="4530079" y="276734"/>
                  <a:pt x="4528527" y="266990"/>
                  <a:pt x="4531230" y="260501"/>
                </a:cubicBezTo>
                <a:cubicBezTo>
                  <a:pt x="4533933" y="254012"/>
                  <a:pt x="4536185" y="240209"/>
                  <a:pt x="4537985" y="219093"/>
                </a:cubicBezTo>
                <a:cubicBezTo>
                  <a:pt x="4539784" y="197977"/>
                  <a:pt x="4540684" y="177604"/>
                  <a:pt x="4540684" y="157972"/>
                </a:cubicBezTo>
                <a:cubicBezTo>
                  <a:pt x="4540684" y="138483"/>
                  <a:pt x="4539981" y="127262"/>
                  <a:pt x="4538576" y="124308"/>
                </a:cubicBezTo>
                <a:cubicBezTo>
                  <a:pt x="4531549" y="135694"/>
                  <a:pt x="4523415" y="146700"/>
                  <a:pt x="4514173" y="157327"/>
                </a:cubicBezTo>
                <a:cubicBezTo>
                  <a:pt x="4504930" y="167953"/>
                  <a:pt x="4494214" y="176582"/>
                  <a:pt x="4482025" y="183214"/>
                </a:cubicBezTo>
                <a:cubicBezTo>
                  <a:pt x="4469836" y="189847"/>
                  <a:pt x="4469886" y="185297"/>
                  <a:pt x="4482176" y="169566"/>
                </a:cubicBezTo>
                <a:cubicBezTo>
                  <a:pt x="4494465" y="153835"/>
                  <a:pt x="4507744" y="133264"/>
                  <a:pt x="4522013" y="107853"/>
                </a:cubicBezTo>
                <a:cubicBezTo>
                  <a:pt x="4536282" y="82442"/>
                  <a:pt x="4545208" y="63957"/>
                  <a:pt x="4548793" y="52399"/>
                </a:cubicBezTo>
                <a:cubicBezTo>
                  <a:pt x="4552378" y="40841"/>
                  <a:pt x="4553723" y="30788"/>
                  <a:pt x="4552827" y="22242"/>
                </a:cubicBezTo>
                <a:cubicBezTo>
                  <a:pt x="4552154" y="15832"/>
                  <a:pt x="4554557" y="13183"/>
                  <a:pt x="4560036" y="14294"/>
                </a:cubicBezTo>
                <a:close/>
                <a:moveTo>
                  <a:pt x="7173017" y="13603"/>
                </a:moveTo>
                <a:cubicBezTo>
                  <a:pt x="7176064" y="13978"/>
                  <a:pt x="7179788" y="14842"/>
                  <a:pt x="7184188" y="16197"/>
                </a:cubicBezTo>
                <a:cubicBezTo>
                  <a:pt x="7201790" y="21618"/>
                  <a:pt x="7208566" y="28770"/>
                  <a:pt x="7204516" y="37654"/>
                </a:cubicBezTo>
                <a:cubicBezTo>
                  <a:pt x="7200464" y="46538"/>
                  <a:pt x="7198438" y="74469"/>
                  <a:pt x="7198438" y="121447"/>
                </a:cubicBezTo>
                <a:cubicBezTo>
                  <a:pt x="7214270" y="119683"/>
                  <a:pt x="7226628" y="117912"/>
                  <a:pt x="7235512" y="116134"/>
                </a:cubicBezTo>
                <a:cubicBezTo>
                  <a:pt x="7244396" y="114356"/>
                  <a:pt x="7252856" y="112549"/>
                  <a:pt x="7260894" y="110714"/>
                </a:cubicBezTo>
                <a:cubicBezTo>
                  <a:pt x="7268932" y="108878"/>
                  <a:pt x="7276729" y="112711"/>
                  <a:pt x="7284286" y="122211"/>
                </a:cubicBezTo>
                <a:cubicBezTo>
                  <a:pt x="7291844" y="131711"/>
                  <a:pt x="7287047" y="136462"/>
                  <a:pt x="7269896" y="136462"/>
                </a:cubicBezTo>
                <a:cubicBezTo>
                  <a:pt x="7255756" y="136462"/>
                  <a:pt x="7231938" y="138139"/>
                  <a:pt x="7198438" y="141495"/>
                </a:cubicBezTo>
                <a:cubicBezTo>
                  <a:pt x="7198438" y="197924"/>
                  <a:pt x="7197492" y="241055"/>
                  <a:pt x="7195599" y="270890"/>
                </a:cubicBezTo>
                <a:cubicBezTo>
                  <a:pt x="7193706" y="300725"/>
                  <a:pt x="7189182" y="315926"/>
                  <a:pt x="7182026" y="316492"/>
                </a:cubicBezTo>
                <a:cubicBezTo>
                  <a:pt x="7174871" y="317059"/>
                  <a:pt x="7171292" y="302916"/>
                  <a:pt x="7171292" y="274063"/>
                </a:cubicBezTo>
                <a:lnTo>
                  <a:pt x="7171292" y="145905"/>
                </a:lnTo>
                <a:cubicBezTo>
                  <a:pt x="7149066" y="151153"/>
                  <a:pt x="7133725" y="154717"/>
                  <a:pt x="7125272" y="156595"/>
                </a:cubicBezTo>
                <a:cubicBezTo>
                  <a:pt x="7116818" y="158474"/>
                  <a:pt x="7107078" y="155115"/>
                  <a:pt x="7096050" y="146518"/>
                </a:cubicBezTo>
                <a:cubicBezTo>
                  <a:pt x="7085022" y="137921"/>
                  <a:pt x="7087180" y="133622"/>
                  <a:pt x="7102524" y="133622"/>
                </a:cubicBezTo>
                <a:cubicBezTo>
                  <a:pt x="7114771" y="133622"/>
                  <a:pt x="7137694" y="130682"/>
                  <a:pt x="7171292" y="124803"/>
                </a:cubicBezTo>
                <a:cubicBezTo>
                  <a:pt x="7171292" y="94861"/>
                  <a:pt x="7171070" y="73056"/>
                  <a:pt x="7170626" y="59390"/>
                </a:cubicBezTo>
                <a:cubicBezTo>
                  <a:pt x="7170182" y="45724"/>
                  <a:pt x="7167930" y="33753"/>
                  <a:pt x="7163872" y="23479"/>
                </a:cubicBezTo>
                <a:cubicBezTo>
                  <a:pt x="7160828" y="15773"/>
                  <a:pt x="7163876" y="12481"/>
                  <a:pt x="7173017" y="13603"/>
                </a:cubicBezTo>
                <a:close/>
                <a:moveTo>
                  <a:pt x="2422710" y="13490"/>
                </a:moveTo>
                <a:cubicBezTo>
                  <a:pt x="2426209" y="13294"/>
                  <a:pt x="2431796" y="15803"/>
                  <a:pt x="2439472" y="21016"/>
                </a:cubicBezTo>
                <a:cubicBezTo>
                  <a:pt x="2454823" y="31441"/>
                  <a:pt x="2460541" y="38876"/>
                  <a:pt x="2456626" y="43322"/>
                </a:cubicBezTo>
                <a:cubicBezTo>
                  <a:pt x="2452711" y="47767"/>
                  <a:pt x="2447954" y="54278"/>
                  <a:pt x="2442354" y="62853"/>
                </a:cubicBezTo>
                <a:cubicBezTo>
                  <a:pt x="2436754" y="71429"/>
                  <a:pt x="2428175" y="85547"/>
                  <a:pt x="2416617" y="105207"/>
                </a:cubicBezTo>
                <a:cubicBezTo>
                  <a:pt x="2427415" y="114915"/>
                  <a:pt x="2431688" y="123111"/>
                  <a:pt x="2429437" y="129793"/>
                </a:cubicBezTo>
                <a:cubicBezTo>
                  <a:pt x="2427186" y="136476"/>
                  <a:pt x="2426060" y="148120"/>
                  <a:pt x="2426060" y="164726"/>
                </a:cubicBezTo>
                <a:cubicBezTo>
                  <a:pt x="2426060" y="179941"/>
                  <a:pt x="2425597" y="199648"/>
                  <a:pt x="2424673" y="223847"/>
                </a:cubicBezTo>
                <a:cubicBezTo>
                  <a:pt x="2423748" y="248046"/>
                  <a:pt x="2420872" y="265853"/>
                  <a:pt x="2416047" y="277268"/>
                </a:cubicBezTo>
                <a:cubicBezTo>
                  <a:pt x="2411221" y="288683"/>
                  <a:pt x="2405582" y="287898"/>
                  <a:pt x="2399129" y="274913"/>
                </a:cubicBezTo>
                <a:cubicBezTo>
                  <a:pt x="2392676" y="261928"/>
                  <a:pt x="2391030" y="251284"/>
                  <a:pt x="2394192" y="242981"/>
                </a:cubicBezTo>
                <a:cubicBezTo>
                  <a:pt x="2397354" y="234678"/>
                  <a:pt x="2399606" y="222216"/>
                  <a:pt x="2400947" y="205596"/>
                </a:cubicBezTo>
                <a:cubicBezTo>
                  <a:pt x="2402288" y="188975"/>
                  <a:pt x="2402958" y="172205"/>
                  <a:pt x="2402958" y="155283"/>
                </a:cubicBezTo>
                <a:cubicBezTo>
                  <a:pt x="2402958" y="137802"/>
                  <a:pt x="2402750" y="126581"/>
                  <a:pt x="2402334" y="121619"/>
                </a:cubicBezTo>
                <a:cubicBezTo>
                  <a:pt x="2394805" y="134339"/>
                  <a:pt x="2386693" y="144592"/>
                  <a:pt x="2377995" y="152379"/>
                </a:cubicBezTo>
                <a:cubicBezTo>
                  <a:pt x="2369298" y="160166"/>
                  <a:pt x="2358012" y="167558"/>
                  <a:pt x="2344138" y="174556"/>
                </a:cubicBezTo>
                <a:cubicBezTo>
                  <a:pt x="2330264" y="181554"/>
                  <a:pt x="2329507" y="178055"/>
                  <a:pt x="2341869" y="164059"/>
                </a:cubicBezTo>
                <a:cubicBezTo>
                  <a:pt x="2354230" y="150063"/>
                  <a:pt x="2365953" y="135529"/>
                  <a:pt x="2377038" y="120458"/>
                </a:cubicBezTo>
                <a:cubicBezTo>
                  <a:pt x="2388123" y="105386"/>
                  <a:pt x="2398140" y="88042"/>
                  <a:pt x="2407088" y="68424"/>
                </a:cubicBezTo>
                <a:cubicBezTo>
                  <a:pt x="2416036" y="48807"/>
                  <a:pt x="2419833" y="33395"/>
                  <a:pt x="2418478" y="22188"/>
                </a:cubicBezTo>
                <a:cubicBezTo>
                  <a:pt x="2417800" y="16585"/>
                  <a:pt x="2419211" y="13685"/>
                  <a:pt x="2422710" y="13490"/>
                </a:cubicBezTo>
                <a:close/>
                <a:moveTo>
                  <a:pt x="5755212" y="11648"/>
                </a:moveTo>
                <a:cubicBezTo>
                  <a:pt x="5765767" y="12214"/>
                  <a:pt x="5769427" y="15767"/>
                  <a:pt x="5766194" y="22306"/>
                </a:cubicBezTo>
                <a:cubicBezTo>
                  <a:pt x="5762960" y="28845"/>
                  <a:pt x="5741632" y="35886"/>
                  <a:pt x="5702211" y="43429"/>
                </a:cubicBezTo>
                <a:cubicBezTo>
                  <a:pt x="5704835" y="44677"/>
                  <a:pt x="5706388" y="46968"/>
                  <a:pt x="5706868" y="50302"/>
                </a:cubicBezTo>
                <a:cubicBezTo>
                  <a:pt x="5707348" y="53636"/>
                  <a:pt x="5707144" y="58458"/>
                  <a:pt x="5706255" y="64768"/>
                </a:cubicBezTo>
                <a:cubicBezTo>
                  <a:pt x="5726805" y="61168"/>
                  <a:pt x="5744024" y="58289"/>
                  <a:pt x="5757912" y="56131"/>
                </a:cubicBezTo>
                <a:cubicBezTo>
                  <a:pt x="5771801" y="53973"/>
                  <a:pt x="5782419" y="51274"/>
                  <a:pt x="5789769" y="48033"/>
                </a:cubicBezTo>
                <a:cubicBezTo>
                  <a:pt x="5797119" y="44792"/>
                  <a:pt x="5804134" y="44867"/>
                  <a:pt x="5810817" y="48258"/>
                </a:cubicBezTo>
                <a:cubicBezTo>
                  <a:pt x="5817499" y="51650"/>
                  <a:pt x="5826487" y="58483"/>
                  <a:pt x="5837780" y="68758"/>
                </a:cubicBezTo>
                <a:cubicBezTo>
                  <a:pt x="5849073" y="79033"/>
                  <a:pt x="5848449" y="84991"/>
                  <a:pt x="5835909" y="86633"/>
                </a:cubicBezTo>
                <a:cubicBezTo>
                  <a:pt x="5823368" y="88275"/>
                  <a:pt x="5810971" y="92943"/>
                  <a:pt x="5798717" y="100636"/>
                </a:cubicBezTo>
                <a:cubicBezTo>
                  <a:pt x="5786463" y="108330"/>
                  <a:pt x="5782376" y="107792"/>
                  <a:pt x="5786456" y="99023"/>
                </a:cubicBezTo>
                <a:cubicBezTo>
                  <a:pt x="5790536" y="90254"/>
                  <a:pt x="5793909" y="83277"/>
                  <a:pt x="5796577" y="78093"/>
                </a:cubicBezTo>
                <a:cubicBezTo>
                  <a:pt x="5799244" y="72909"/>
                  <a:pt x="5795111" y="70762"/>
                  <a:pt x="5784176" y="71651"/>
                </a:cubicBezTo>
                <a:cubicBezTo>
                  <a:pt x="5773242" y="72540"/>
                  <a:pt x="5747720" y="76398"/>
                  <a:pt x="5707610" y="83223"/>
                </a:cubicBezTo>
                <a:cubicBezTo>
                  <a:pt x="5707610" y="102110"/>
                  <a:pt x="5707112" y="118249"/>
                  <a:pt x="5706115" y="131643"/>
                </a:cubicBezTo>
                <a:cubicBezTo>
                  <a:pt x="5705119" y="145037"/>
                  <a:pt x="5701863" y="152340"/>
                  <a:pt x="5696350" y="153551"/>
                </a:cubicBezTo>
                <a:cubicBezTo>
                  <a:pt x="5690836" y="154763"/>
                  <a:pt x="5687032" y="149809"/>
                  <a:pt x="5684938" y="138688"/>
                </a:cubicBezTo>
                <a:cubicBezTo>
                  <a:pt x="5682845" y="127567"/>
                  <a:pt x="5681798" y="110176"/>
                  <a:pt x="5681798" y="86515"/>
                </a:cubicBezTo>
                <a:cubicBezTo>
                  <a:pt x="5639667" y="93713"/>
                  <a:pt x="5616084" y="96868"/>
                  <a:pt x="5611050" y="95979"/>
                </a:cubicBezTo>
                <a:cubicBezTo>
                  <a:pt x="5608699" y="110391"/>
                  <a:pt x="5603554" y="123215"/>
                  <a:pt x="5595617" y="134450"/>
                </a:cubicBezTo>
                <a:cubicBezTo>
                  <a:pt x="5587680" y="145686"/>
                  <a:pt x="5580710" y="148038"/>
                  <a:pt x="5574709" y="141506"/>
                </a:cubicBezTo>
                <a:cubicBezTo>
                  <a:pt x="5568707" y="134974"/>
                  <a:pt x="5568421" y="126993"/>
                  <a:pt x="5573848" y="117565"/>
                </a:cubicBezTo>
                <a:cubicBezTo>
                  <a:pt x="5579276" y="108136"/>
                  <a:pt x="5583811" y="98872"/>
                  <a:pt x="5587453" y="89773"/>
                </a:cubicBezTo>
                <a:cubicBezTo>
                  <a:pt x="5591096" y="80675"/>
                  <a:pt x="5594649" y="74458"/>
                  <a:pt x="5598112" y="71124"/>
                </a:cubicBezTo>
                <a:cubicBezTo>
                  <a:pt x="5601575" y="67790"/>
                  <a:pt x="5605745" y="70167"/>
                  <a:pt x="5610620" y="78255"/>
                </a:cubicBezTo>
                <a:cubicBezTo>
                  <a:pt x="5633206" y="78326"/>
                  <a:pt x="5656480" y="75465"/>
                  <a:pt x="5680443" y="69672"/>
                </a:cubicBezTo>
                <a:cubicBezTo>
                  <a:pt x="5680443" y="64180"/>
                  <a:pt x="5679711" y="56300"/>
                  <a:pt x="5678249" y="46032"/>
                </a:cubicBezTo>
                <a:cubicBezTo>
                  <a:pt x="5662905" y="46032"/>
                  <a:pt x="5650888" y="43601"/>
                  <a:pt x="5642198" y="38740"/>
                </a:cubicBezTo>
                <a:cubicBezTo>
                  <a:pt x="5633507" y="33879"/>
                  <a:pt x="5634966" y="30480"/>
                  <a:pt x="5646575" y="28544"/>
                </a:cubicBezTo>
                <a:cubicBezTo>
                  <a:pt x="5658183" y="26608"/>
                  <a:pt x="5671219" y="24328"/>
                  <a:pt x="5685681" y="21704"/>
                </a:cubicBezTo>
                <a:cubicBezTo>
                  <a:pt x="5700142" y="19080"/>
                  <a:pt x="5712708" y="16606"/>
                  <a:pt x="5723377" y="14283"/>
                </a:cubicBezTo>
                <a:cubicBezTo>
                  <a:pt x="5734046" y="11960"/>
                  <a:pt x="5744658" y="11081"/>
                  <a:pt x="5755212" y="11648"/>
                </a:cubicBezTo>
                <a:close/>
                <a:moveTo>
                  <a:pt x="4291692" y="11573"/>
                </a:moveTo>
                <a:cubicBezTo>
                  <a:pt x="4299457" y="13007"/>
                  <a:pt x="4306906" y="15574"/>
                  <a:pt x="4314041" y="19273"/>
                </a:cubicBezTo>
                <a:cubicBezTo>
                  <a:pt x="4321175" y="22973"/>
                  <a:pt x="4323379" y="28078"/>
                  <a:pt x="4320655" y="34589"/>
                </a:cubicBezTo>
                <a:cubicBezTo>
                  <a:pt x="4317930" y="41099"/>
                  <a:pt x="4316145" y="65105"/>
                  <a:pt x="4315299" y="106605"/>
                </a:cubicBezTo>
                <a:cubicBezTo>
                  <a:pt x="4319372" y="102862"/>
                  <a:pt x="4326452" y="96391"/>
                  <a:pt x="4336541" y="87192"/>
                </a:cubicBezTo>
                <a:cubicBezTo>
                  <a:pt x="4346629" y="77993"/>
                  <a:pt x="4352207" y="69930"/>
                  <a:pt x="4353276" y="63004"/>
                </a:cubicBezTo>
                <a:cubicBezTo>
                  <a:pt x="4354344" y="56077"/>
                  <a:pt x="4358832" y="54084"/>
                  <a:pt x="4366741" y="57024"/>
                </a:cubicBezTo>
                <a:cubicBezTo>
                  <a:pt x="4374649" y="59964"/>
                  <a:pt x="4382225" y="65083"/>
                  <a:pt x="4389466" y="72382"/>
                </a:cubicBezTo>
                <a:cubicBezTo>
                  <a:pt x="4396708" y="79681"/>
                  <a:pt x="4394733" y="84941"/>
                  <a:pt x="4383541" y="88160"/>
                </a:cubicBezTo>
                <a:cubicBezTo>
                  <a:pt x="4372348" y="91379"/>
                  <a:pt x="4349536" y="102884"/>
                  <a:pt x="4315105" y="122673"/>
                </a:cubicBezTo>
                <a:cubicBezTo>
                  <a:pt x="4314302" y="137085"/>
                  <a:pt x="4315342" y="148618"/>
                  <a:pt x="4318224" y="157273"/>
                </a:cubicBezTo>
                <a:cubicBezTo>
                  <a:pt x="4321107" y="165927"/>
                  <a:pt x="4332127" y="170444"/>
                  <a:pt x="4351286" y="170824"/>
                </a:cubicBezTo>
                <a:cubicBezTo>
                  <a:pt x="4370444" y="171204"/>
                  <a:pt x="4382999" y="170036"/>
                  <a:pt x="4388950" y="167318"/>
                </a:cubicBezTo>
                <a:cubicBezTo>
                  <a:pt x="4394901" y="164601"/>
                  <a:pt x="4401437" y="155828"/>
                  <a:pt x="4408557" y="141000"/>
                </a:cubicBezTo>
                <a:cubicBezTo>
                  <a:pt x="4415677" y="126172"/>
                  <a:pt x="4419237" y="127334"/>
                  <a:pt x="4419237" y="144485"/>
                </a:cubicBezTo>
                <a:cubicBezTo>
                  <a:pt x="4419237" y="157850"/>
                  <a:pt x="4420810" y="168587"/>
                  <a:pt x="4423958" y="176697"/>
                </a:cubicBezTo>
                <a:cubicBezTo>
                  <a:pt x="4427106" y="184806"/>
                  <a:pt x="4422255" y="191151"/>
                  <a:pt x="4409406" y="195733"/>
                </a:cubicBezTo>
                <a:cubicBezTo>
                  <a:pt x="4396558" y="200315"/>
                  <a:pt x="4379400" y="202373"/>
                  <a:pt x="4357932" y="201907"/>
                </a:cubicBezTo>
                <a:cubicBezTo>
                  <a:pt x="4336465" y="201441"/>
                  <a:pt x="4320598" y="196809"/>
                  <a:pt x="4310330" y="188011"/>
                </a:cubicBezTo>
                <a:cubicBezTo>
                  <a:pt x="4300062" y="179213"/>
                  <a:pt x="4294695" y="164586"/>
                  <a:pt x="4294230" y="144130"/>
                </a:cubicBezTo>
                <a:cubicBezTo>
                  <a:pt x="4293763" y="123674"/>
                  <a:pt x="4293530" y="101292"/>
                  <a:pt x="4293530" y="76985"/>
                </a:cubicBezTo>
                <a:cubicBezTo>
                  <a:pt x="4293530" y="52507"/>
                  <a:pt x="4291283" y="35126"/>
                  <a:pt x="4286787" y="24844"/>
                </a:cubicBezTo>
                <a:cubicBezTo>
                  <a:pt x="4282292" y="14563"/>
                  <a:pt x="4283926" y="10139"/>
                  <a:pt x="4291692" y="11573"/>
                </a:cubicBezTo>
                <a:close/>
                <a:moveTo>
                  <a:pt x="2508264" y="5687"/>
                </a:moveTo>
                <a:cubicBezTo>
                  <a:pt x="2511876" y="5215"/>
                  <a:pt x="2517744" y="7098"/>
                  <a:pt x="2525868" y="11336"/>
                </a:cubicBezTo>
                <a:cubicBezTo>
                  <a:pt x="2542115" y="19811"/>
                  <a:pt x="2547862" y="26985"/>
                  <a:pt x="2543108" y="32857"/>
                </a:cubicBezTo>
                <a:cubicBezTo>
                  <a:pt x="2538355" y="38729"/>
                  <a:pt x="2533407" y="46362"/>
                  <a:pt x="2528266" y="55755"/>
                </a:cubicBezTo>
                <a:cubicBezTo>
                  <a:pt x="2523125" y="65148"/>
                  <a:pt x="2513800" y="79861"/>
                  <a:pt x="2500292" y="99894"/>
                </a:cubicBezTo>
                <a:cubicBezTo>
                  <a:pt x="2502501" y="99894"/>
                  <a:pt x="2510004" y="98345"/>
                  <a:pt x="2522803" y="95248"/>
                </a:cubicBezTo>
                <a:cubicBezTo>
                  <a:pt x="2535601" y="92150"/>
                  <a:pt x="2546360" y="89078"/>
                  <a:pt x="2555079" y="86031"/>
                </a:cubicBezTo>
                <a:cubicBezTo>
                  <a:pt x="2563797" y="82983"/>
                  <a:pt x="2570900" y="79577"/>
                  <a:pt x="2576385" y="75813"/>
                </a:cubicBezTo>
                <a:cubicBezTo>
                  <a:pt x="2581870" y="72049"/>
                  <a:pt x="2588746" y="71852"/>
                  <a:pt x="2597013" y="75222"/>
                </a:cubicBezTo>
                <a:cubicBezTo>
                  <a:pt x="2605280" y="78592"/>
                  <a:pt x="2613723" y="84105"/>
                  <a:pt x="2622342" y="91763"/>
                </a:cubicBezTo>
                <a:cubicBezTo>
                  <a:pt x="2630960" y="99421"/>
                  <a:pt x="2629099" y="105336"/>
                  <a:pt x="2616760" y="109509"/>
                </a:cubicBezTo>
                <a:cubicBezTo>
                  <a:pt x="2604420" y="113682"/>
                  <a:pt x="2591571" y="121917"/>
                  <a:pt x="2578213" y="134214"/>
                </a:cubicBezTo>
                <a:cubicBezTo>
                  <a:pt x="2564855" y="146510"/>
                  <a:pt x="2561328" y="144173"/>
                  <a:pt x="2567630" y="127201"/>
                </a:cubicBezTo>
                <a:cubicBezTo>
                  <a:pt x="2573933" y="110230"/>
                  <a:pt x="2576940" y="101457"/>
                  <a:pt x="2576654" y="100883"/>
                </a:cubicBezTo>
                <a:cubicBezTo>
                  <a:pt x="2576367" y="100310"/>
                  <a:pt x="2573829" y="100686"/>
                  <a:pt x="2569039" y="102013"/>
                </a:cubicBezTo>
                <a:cubicBezTo>
                  <a:pt x="2564249" y="103339"/>
                  <a:pt x="2552426" y="106247"/>
                  <a:pt x="2533568" y="110735"/>
                </a:cubicBezTo>
                <a:lnTo>
                  <a:pt x="2522921" y="114736"/>
                </a:lnTo>
                <a:cubicBezTo>
                  <a:pt x="2516740" y="116500"/>
                  <a:pt x="2511255" y="118088"/>
                  <a:pt x="2506465" y="119501"/>
                </a:cubicBezTo>
                <a:cubicBezTo>
                  <a:pt x="2501676" y="120913"/>
                  <a:pt x="2496664" y="118916"/>
                  <a:pt x="2491430" y="113510"/>
                </a:cubicBezTo>
                <a:cubicBezTo>
                  <a:pt x="2482998" y="126287"/>
                  <a:pt x="2472217" y="136680"/>
                  <a:pt x="2459089" y="144689"/>
                </a:cubicBezTo>
                <a:cubicBezTo>
                  <a:pt x="2445960" y="152698"/>
                  <a:pt x="2443053" y="150902"/>
                  <a:pt x="2450367" y="139301"/>
                </a:cubicBezTo>
                <a:cubicBezTo>
                  <a:pt x="2457680" y="127700"/>
                  <a:pt x="2466019" y="114542"/>
                  <a:pt x="2475383" y="99829"/>
                </a:cubicBezTo>
                <a:cubicBezTo>
                  <a:pt x="2484747" y="85116"/>
                  <a:pt x="2492340" y="69751"/>
                  <a:pt x="2498163" y="53733"/>
                </a:cubicBezTo>
                <a:cubicBezTo>
                  <a:pt x="2503985" y="37715"/>
                  <a:pt x="2505996" y="24525"/>
                  <a:pt x="2504196" y="14165"/>
                </a:cubicBezTo>
                <a:cubicBezTo>
                  <a:pt x="2503296" y="8984"/>
                  <a:pt x="2504652" y="6158"/>
                  <a:pt x="2508264" y="5687"/>
                </a:cubicBezTo>
                <a:close/>
                <a:moveTo>
                  <a:pt x="6338802" y="5509"/>
                </a:moveTo>
                <a:cubicBezTo>
                  <a:pt x="6342396" y="5206"/>
                  <a:pt x="6348011" y="7199"/>
                  <a:pt x="6355648" y="11487"/>
                </a:cubicBezTo>
                <a:cubicBezTo>
                  <a:pt x="6367478" y="19173"/>
                  <a:pt x="6371185" y="25282"/>
                  <a:pt x="6366768" y="29813"/>
                </a:cubicBezTo>
                <a:cubicBezTo>
                  <a:pt x="6362351" y="34345"/>
                  <a:pt x="6356006" y="39694"/>
                  <a:pt x="6347731" y="45860"/>
                </a:cubicBezTo>
                <a:cubicBezTo>
                  <a:pt x="6365427" y="44211"/>
                  <a:pt x="6376710" y="41777"/>
                  <a:pt x="6381578" y="38557"/>
                </a:cubicBezTo>
                <a:cubicBezTo>
                  <a:pt x="6386447" y="35338"/>
                  <a:pt x="6392158" y="34972"/>
                  <a:pt x="6398711" y="37460"/>
                </a:cubicBezTo>
                <a:cubicBezTo>
                  <a:pt x="6405265" y="39948"/>
                  <a:pt x="6411004" y="44369"/>
                  <a:pt x="6415930" y="50721"/>
                </a:cubicBezTo>
                <a:cubicBezTo>
                  <a:pt x="6420856" y="57074"/>
                  <a:pt x="6420218" y="61423"/>
                  <a:pt x="6414016" y="63767"/>
                </a:cubicBezTo>
                <a:cubicBezTo>
                  <a:pt x="6407814" y="66112"/>
                  <a:pt x="6401425" y="69041"/>
                  <a:pt x="6394850" y="72554"/>
                </a:cubicBezTo>
                <a:cubicBezTo>
                  <a:pt x="6388275" y="76068"/>
                  <a:pt x="6376168" y="83819"/>
                  <a:pt x="6358530" y="95807"/>
                </a:cubicBezTo>
                <a:cubicBezTo>
                  <a:pt x="6368295" y="94172"/>
                  <a:pt x="6375218" y="92416"/>
                  <a:pt x="6379298" y="90537"/>
                </a:cubicBezTo>
                <a:cubicBezTo>
                  <a:pt x="6383378" y="88658"/>
                  <a:pt x="6387655" y="88730"/>
                  <a:pt x="6392129" y="90752"/>
                </a:cubicBezTo>
                <a:cubicBezTo>
                  <a:pt x="6396603" y="92774"/>
                  <a:pt x="6401572" y="96216"/>
                  <a:pt x="6407036" y="101077"/>
                </a:cubicBezTo>
                <a:cubicBezTo>
                  <a:pt x="6412499" y="105938"/>
                  <a:pt x="6413410" y="110427"/>
                  <a:pt x="6409768" y="114542"/>
                </a:cubicBezTo>
                <a:cubicBezTo>
                  <a:pt x="6406125" y="118658"/>
                  <a:pt x="6404093" y="126266"/>
                  <a:pt x="6403669" y="137365"/>
                </a:cubicBezTo>
                <a:cubicBezTo>
                  <a:pt x="6403246" y="148464"/>
                  <a:pt x="6403934" y="169146"/>
                  <a:pt x="6405734" y="199411"/>
                </a:cubicBezTo>
                <a:cubicBezTo>
                  <a:pt x="6407534" y="229676"/>
                  <a:pt x="6407735" y="249254"/>
                  <a:pt x="6406337" y="258145"/>
                </a:cubicBezTo>
                <a:cubicBezTo>
                  <a:pt x="6404938" y="267036"/>
                  <a:pt x="6400949" y="275748"/>
                  <a:pt x="6394366" y="284280"/>
                </a:cubicBezTo>
                <a:cubicBezTo>
                  <a:pt x="6387784" y="292813"/>
                  <a:pt x="6382507" y="292791"/>
                  <a:pt x="6378535" y="284216"/>
                </a:cubicBezTo>
                <a:cubicBezTo>
                  <a:pt x="6374562" y="275640"/>
                  <a:pt x="6367959" y="267065"/>
                  <a:pt x="6358723" y="258490"/>
                </a:cubicBezTo>
                <a:cubicBezTo>
                  <a:pt x="6349488" y="249914"/>
                  <a:pt x="6350062" y="246752"/>
                  <a:pt x="6360445" y="249003"/>
                </a:cubicBezTo>
                <a:cubicBezTo>
                  <a:pt x="6370827" y="251255"/>
                  <a:pt x="6376910" y="251793"/>
                  <a:pt x="6378696" y="250617"/>
                </a:cubicBezTo>
                <a:cubicBezTo>
                  <a:pt x="6380481" y="249441"/>
                  <a:pt x="6381589" y="243404"/>
                  <a:pt x="6382019" y="232505"/>
                </a:cubicBezTo>
                <a:cubicBezTo>
                  <a:pt x="6382235" y="227056"/>
                  <a:pt x="6382287" y="218607"/>
                  <a:pt x="6382178" y="207158"/>
                </a:cubicBezTo>
                <a:lnTo>
                  <a:pt x="6382040" y="197787"/>
                </a:lnTo>
                <a:lnTo>
                  <a:pt x="6375620" y="200777"/>
                </a:lnTo>
                <a:cubicBezTo>
                  <a:pt x="6367209" y="201996"/>
                  <a:pt x="6361900" y="202821"/>
                  <a:pt x="6359691" y="203251"/>
                </a:cubicBezTo>
                <a:cubicBezTo>
                  <a:pt x="6358860" y="225823"/>
                  <a:pt x="6355863" y="242382"/>
                  <a:pt x="6350700" y="252929"/>
                </a:cubicBezTo>
                <a:cubicBezTo>
                  <a:pt x="6345538" y="263476"/>
                  <a:pt x="6341928" y="262304"/>
                  <a:pt x="6339870" y="249412"/>
                </a:cubicBezTo>
                <a:cubicBezTo>
                  <a:pt x="6337812" y="236520"/>
                  <a:pt x="6336783" y="222266"/>
                  <a:pt x="6336783" y="206650"/>
                </a:cubicBezTo>
                <a:cubicBezTo>
                  <a:pt x="6329010" y="207553"/>
                  <a:pt x="6322568" y="206133"/>
                  <a:pt x="6317456" y="202391"/>
                </a:cubicBezTo>
                <a:lnTo>
                  <a:pt x="6316162" y="195176"/>
                </a:lnTo>
                <a:lnTo>
                  <a:pt x="6309702" y="235076"/>
                </a:lnTo>
                <a:cubicBezTo>
                  <a:pt x="6305113" y="253481"/>
                  <a:pt x="6295881" y="268642"/>
                  <a:pt x="6282007" y="280559"/>
                </a:cubicBezTo>
                <a:cubicBezTo>
                  <a:pt x="6268133" y="292476"/>
                  <a:pt x="6265469" y="290250"/>
                  <a:pt x="6274016" y="273880"/>
                </a:cubicBezTo>
                <a:cubicBezTo>
                  <a:pt x="6282563" y="257511"/>
                  <a:pt x="6288636" y="237180"/>
                  <a:pt x="6292235" y="212888"/>
                </a:cubicBezTo>
                <a:cubicBezTo>
                  <a:pt x="6295835" y="188595"/>
                  <a:pt x="6297634" y="167142"/>
                  <a:pt x="6297634" y="148529"/>
                </a:cubicBezTo>
                <a:cubicBezTo>
                  <a:pt x="6297634" y="129514"/>
                  <a:pt x="6296286" y="116876"/>
                  <a:pt x="6293590" y="110617"/>
                </a:cubicBezTo>
                <a:lnTo>
                  <a:pt x="6293080" y="105087"/>
                </a:lnTo>
                <a:lnTo>
                  <a:pt x="6281448" y="112391"/>
                </a:lnTo>
                <a:cubicBezTo>
                  <a:pt x="6269739" y="118543"/>
                  <a:pt x="6268717" y="115747"/>
                  <a:pt x="6278382" y="104002"/>
                </a:cubicBezTo>
                <a:cubicBezTo>
                  <a:pt x="6288048" y="92258"/>
                  <a:pt x="6299972" y="76652"/>
                  <a:pt x="6314154" y="57185"/>
                </a:cubicBezTo>
                <a:cubicBezTo>
                  <a:pt x="6328337" y="37718"/>
                  <a:pt x="6334980" y="23091"/>
                  <a:pt x="6334083" y="13304"/>
                </a:cubicBezTo>
                <a:cubicBezTo>
                  <a:pt x="6333635" y="8411"/>
                  <a:pt x="6335208" y="5812"/>
                  <a:pt x="6338802" y="5509"/>
                </a:cubicBezTo>
                <a:close/>
                <a:moveTo>
                  <a:pt x="3119352" y="5509"/>
                </a:moveTo>
                <a:cubicBezTo>
                  <a:pt x="3122946" y="5206"/>
                  <a:pt x="3128561" y="7199"/>
                  <a:pt x="3136197" y="11487"/>
                </a:cubicBezTo>
                <a:cubicBezTo>
                  <a:pt x="3148028" y="19173"/>
                  <a:pt x="3151735" y="25282"/>
                  <a:pt x="3147318" y="29813"/>
                </a:cubicBezTo>
                <a:cubicBezTo>
                  <a:pt x="3142902" y="34345"/>
                  <a:pt x="3136556" y="39694"/>
                  <a:pt x="3128282" y="45860"/>
                </a:cubicBezTo>
                <a:cubicBezTo>
                  <a:pt x="3145977" y="44211"/>
                  <a:pt x="3157259" y="41777"/>
                  <a:pt x="3162128" y="38557"/>
                </a:cubicBezTo>
                <a:cubicBezTo>
                  <a:pt x="3166997" y="35338"/>
                  <a:pt x="3172707" y="34972"/>
                  <a:pt x="3179261" y="37460"/>
                </a:cubicBezTo>
                <a:cubicBezTo>
                  <a:pt x="3185814" y="39948"/>
                  <a:pt x="3191554" y="44369"/>
                  <a:pt x="3196480" y="50721"/>
                </a:cubicBezTo>
                <a:cubicBezTo>
                  <a:pt x="3201406" y="57074"/>
                  <a:pt x="3200768" y="61423"/>
                  <a:pt x="3194566" y="63767"/>
                </a:cubicBezTo>
                <a:cubicBezTo>
                  <a:pt x="3188363" y="66112"/>
                  <a:pt x="3181975" y="69041"/>
                  <a:pt x="3175400" y="72554"/>
                </a:cubicBezTo>
                <a:cubicBezTo>
                  <a:pt x="3168825" y="76068"/>
                  <a:pt x="3156718" y="83819"/>
                  <a:pt x="3139080" y="95807"/>
                </a:cubicBezTo>
                <a:cubicBezTo>
                  <a:pt x="3148845" y="94172"/>
                  <a:pt x="3155768" y="92416"/>
                  <a:pt x="3159848" y="90537"/>
                </a:cubicBezTo>
                <a:cubicBezTo>
                  <a:pt x="3163928" y="88658"/>
                  <a:pt x="3168205" y="88730"/>
                  <a:pt x="3172679" y="90752"/>
                </a:cubicBezTo>
                <a:cubicBezTo>
                  <a:pt x="3177153" y="92774"/>
                  <a:pt x="3182122" y="96216"/>
                  <a:pt x="3187586" y="101077"/>
                </a:cubicBezTo>
                <a:cubicBezTo>
                  <a:pt x="3193049" y="105938"/>
                  <a:pt x="3193960" y="110427"/>
                  <a:pt x="3190317" y="114542"/>
                </a:cubicBezTo>
                <a:cubicBezTo>
                  <a:pt x="3186675" y="118658"/>
                  <a:pt x="3184642" y="126266"/>
                  <a:pt x="3184219" y="137365"/>
                </a:cubicBezTo>
                <a:cubicBezTo>
                  <a:pt x="3183796" y="148464"/>
                  <a:pt x="3184484" y="169146"/>
                  <a:pt x="3186284" y="199411"/>
                </a:cubicBezTo>
                <a:cubicBezTo>
                  <a:pt x="3188084" y="229676"/>
                  <a:pt x="3188285" y="249254"/>
                  <a:pt x="3186886" y="258145"/>
                </a:cubicBezTo>
                <a:cubicBezTo>
                  <a:pt x="3185488" y="267036"/>
                  <a:pt x="3181498" y="275748"/>
                  <a:pt x="3174916" y="284280"/>
                </a:cubicBezTo>
                <a:cubicBezTo>
                  <a:pt x="3168334" y="292813"/>
                  <a:pt x="3163057" y="292791"/>
                  <a:pt x="3159084" y="284216"/>
                </a:cubicBezTo>
                <a:cubicBezTo>
                  <a:pt x="3155112" y="275640"/>
                  <a:pt x="3148508" y="267065"/>
                  <a:pt x="3139273" y="258490"/>
                </a:cubicBezTo>
                <a:cubicBezTo>
                  <a:pt x="3130038" y="249914"/>
                  <a:pt x="3130612" y="246752"/>
                  <a:pt x="3140994" y="249003"/>
                </a:cubicBezTo>
                <a:cubicBezTo>
                  <a:pt x="3151376" y="251255"/>
                  <a:pt x="3157460" y="251793"/>
                  <a:pt x="3159246" y="250617"/>
                </a:cubicBezTo>
                <a:cubicBezTo>
                  <a:pt x="3161031" y="249441"/>
                  <a:pt x="3162139" y="243404"/>
                  <a:pt x="3162569" y="232505"/>
                </a:cubicBezTo>
                <a:cubicBezTo>
                  <a:pt x="3162784" y="227056"/>
                  <a:pt x="3162837" y="218607"/>
                  <a:pt x="3162728" y="207158"/>
                </a:cubicBezTo>
                <a:lnTo>
                  <a:pt x="3162590" y="197787"/>
                </a:lnTo>
                <a:lnTo>
                  <a:pt x="3156170" y="200777"/>
                </a:lnTo>
                <a:cubicBezTo>
                  <a:pt x="3147759" y="201996"/>
                  <a:pt x="3142450" y="202821"/>
                  <a:pt x="3140241" y="203251"/>
                </a:cubicBezTo>
                <a:cubicBezTo>
                  <a:pt x="3139409" y="225823"/>
                  <a:pt x="3136412" y="242382"/>
                  <a:pt x="3131250" y="252929"/>
                </a:cubicBezTo>
                <a:cubicBezTo>
                  <a:pt x="3126088" y="263476"/>
                  <a:pt x="3122477" y="262304"/>
                  <a:pt x="3120420" y="249412"/>
                </a:cubicBezTo>
                <a:cubicBezTo>
                  <a:pt x="3118362" y="236520"/>
                  <a:pt x="3117333" y="222266"/>
                  <a:pt x="3117333" y="206650"/>
                </a:cubicBezTo>
                <a:cubicBezTo>
                  <a:pt x="3109561" y="207553"/>
                  <a:pt x="3103118" y="206133"/>
                  <a:pt x="3098006" y="202391"/>
                </a:cubicBezTo>
                <a:lnTo>
                  <a:pt x="3096713" y="195176"/>
                </a:lnTo>
                <a:lnTo>
                  <a:pt x="3090251" y="235076"/>
                </a:lnTo>
                <a:cubicBezTo>
                  <a:pt x="3085662" y="253481"/>
                  <a:pt x="3076431" y="268642"/>
                  <a:pt x="3062557" y="280559"/>
                </a:cubicBezTo>
                <a:cubicBezTo>
                  <a:pt x="3048683" y="292476"/>
                  <a:pt x="3046019" y="290250"/>
                  <a:pt x="3054566" y="273880"/>
                </a:cubicBezTo>
                <a:cubicBezTo>
                  <a:pt x="3063112" y="257511"/>
                  <a:pt x="3069185" y="237180"/>
                  <a:pt x="3072785" y="212888"/>
                </a:cubicBezTo>
                <a:cubicBezTo>
                  <a:pt x="3076384" y="188595"/>
                  <a:pt x="3078184" y="167142"/>
                  <a:pt x="3078184" y="148529"/>
                </a:cubicBezTo>
                <a:cubicBezTo>
                  <a:pt x="3078184" y="129514"/>
                  <a:pt x="3076836" y="116876"/>
                  <a:pt x="3074140" y="110617"/>
                </a:cubicBezTo>
                <a:lnTo>
                  <a:pt x="3073629" y="105087"/>
                </a:lnTo>
                <a:lnTo>
                  <a:pt x="3061998" y="112391"/>
                </a:lnTo>
                <a:cubicBezTo>
                  <a:pt x="3050289" y="118543"/>
                  <a:pt x="3049267" y="115747"/>
                  <a:pt x="3058932" y="104002"/>
                </a:cubicBezTo>
                <a:cubicBezTo>
                  <a:pt x="3068598" y="92258"/>
                  <a:pt x="3080521" y="76652"/>
                  <a:pt x="3094704" y="57185"/>
                </a:cubicBezTo>
                <a:cubicBezTo>
                  <a:pt x="3108887" y="37718"/>
                  <a:pt x="3115529" y="23091"/>
                  <a:pt x="3114633" y="13304"/>
                </a:cubicBezTo>
                <a:cubicBezTo>
                  <a:pt x="3114185" y="8411"/>
                  <a:pt x="3115758" y="5812"/>
                  <a:pt x="3119352" y="5509"/>
                </a:cubicBezTo>
                <a:close/>
                <a:moveTo>
                  <a:pt x="2110236" y="2495"/>
                </a:moveTo>
                <a:cubicBezTo>
                  <a:pt x="2111917" y="2226"/>
                  <a:pt x="2114121" y="2327"/>
                  <a:pt x="2116850" y="2796"/>
                </a:cubicBezTo>
                <a:cubicBezTo>
                  <a:pt x="2127763" y="4675"/>
                  <a:pt x="2137686" y="7984"/>
                  <a:pt x="2146620" y="12723"/>
                </a:cubicBezTo>
                <a:cubicBezTo>
                  <a:pt x="2155554" y="17463"/>
                  <a:pt x="2157977" y="22650"/>
                  <a:pt x="2153890" y="28286"/>
                </a:cubicBezTo>
                <a:cubicBezTo>
                  <a:pt x="2149803" y="33922"/>
                  <a:pt x="2147351" y="50578"/>
                  <a:pt x="2146533" y="78255"/>
                </a:cubicBezTo>
                <a:cubicBezTo>
                  <a:pt x="2175974" y="73910"/>
                  <a:pt x="2194803" y="69450"/>
                  <a:pt x="2203020" y="64875"/>
                </a:cubicBezTo>
                <a:cubicBezTo>
                  <a:pt x="2211237" y="60301"/>
                  <a:pt x="2218966" y="60193"/>
                  <a:pt x="2226208" y="64553"/>
                </a:cubicBezTo>
                <a:cubicBezTo>
                  <a:pt x="2233449" y="68912"/>
                  <a:pt x="2240878" y="73967"/>
                  <a:pt x="2248493" y="79717"/>
                </a:cubicBezTo>
                <a:cubicBezTo>
                  <a:pt x="2256107" y="85468"/>
                  <a:pt x="2256645" y="90949"/>
                  <a:pt x="2250106" y="96162"/>
                </a:cubicBezTo>
                <a:cubicBezTo>
                  <a:pt x="2243567" y="101375"/>
                  <a:pt x="2235587" y="117776"/>
                  <a:pt x="2226165" y="145367"/>
                </a:cubicBezTo>
                <a:cubicBezTo>
                  <a:pt x="2239659" y="159807"/>
                  <a:pt x="2237236" y="167558"/>
                  <a:pt x="2218894" y="168619"/>
                </a:cubicBezTo>
                <a:cubicBezTo>
                  <a:pt x="2200553" y="169681"/>
                  <a:pt x="2175981" y="171875"/>
                  <a:pt x="2145178" y="175202"/>
                </a:cubicBezTo>
                <a:cubicBezTo>
                  <a:pt x="2145178" y="241167"/>
                  <a:pt x="2144207" y="281670"/>
                  <a:pt x="2142264" y="296713"/>
                </a:cubicBezTo>
                <a:cubicBezTo>
                  <a:pt x="2140321" y="311756"/>
                  <a:pt x="2136284" y="319855"/>
                  <a:pt x="2130154" y="321009"/>
                </a:cubicBezTo>
                <a:cubicBezTo>
                  <a:pt x="2124023" y="322164"/>
                  <a:pt x="2120467" y="312900"/>
                  <a:pt x="2119484" y="293218"/>
                </a:cubicBezTo>
                <a:cubicBezTo>
                  <a:pt x="2118502" y="273536"/>
                  <a:pt x="2118011" y="234785"/>
                  <a:pt x="2118011" y="176965"/>
                </a:cubicBezTo>
                <a:cubicBezTo>
                  <a:pt x="2104202" y="177826"/>
                  <a:pt x="2086133" y="179912"/>
                  <a:pt x="2063805" y="183225"/>
                </a:cubicBezTo>
                <a:cubicBezTo>
                  <a:pt x="2063060" y="190639"/>
                  <a:pt x="2061582" y="196171"/>
                  <a:pt x="2059374" y="199820"/>
                </a:cubicBezTo>
                <a:cubicBezTo>
                  <a:pt x="2057166" y="203470"/>
                  <a:pt x="2054072" y="204086"/>
                  <a:pt x="2050093" y="201670"/>
                </a:cubicBezTo>
                <a:cubicBezTo>
                  <a:pt x="2046113" y="199254"/>
                  <a:pt x="2043209" y="193245"/>
                  <a:pt x="2041381" y="183644"/>
                </a:cubicBezTo>
                <a:cubicBezTo>
                  <a:pt x="2039552" y="174044"/>
                  <a:pt x="2036609" y="159761"/>
                  <a:pt x="2032551" y="140796"/>
                </a:cubicBezTo>
                <a:cubicBezTo>
                  <a:pt x="2028492" y="121831"/>
                  <a:pt x="2023950" y="107795"/>
                  <a:pt x="2018923" y="98689"/>
                </a:cubicBezTo>
                <a:cubicBezTo>
                  <a:pt x="2013898" y="89583"/>
                  <a:pt x="2015464" y="85030"/>
                  <a:pt x="2023624" y="85030"/>
                </a:cubicBezTo>
                <a:cubicBezTo>
                  <a:pt x="2029504" y="85030"/>
                  <a:pt x="2035329" y="85701"/>
                  <a:pt x="2041101" y="87042"/>
                </a:cubicBezTo>
                <a:cubicBezTo>
                  <a:pt x="2046873" y="88382"/>
                  <a:pt x="2057359" y="88404"/>
                  <a:pt x="2072559" y="87106"/>
                </a:cubicBezTo>
                <a:cubicBezTo>
                  <a:pt x="2087761" y="85808"/>
                  <a:pt x="2102910" y="83969"/>
                  <a:pt x="2118011" y="81589"/>
                </a:cubicBezTo>
                <a:cubicBezTo>
                  <a:pt x="2118011" y="47043"/>
                  <a:pt x="2115089" y="24805"/>
                  <a:pt x="2109246" y="14874"/>
                </a:cubicBezTo>
                <a:cubicBezTo>
                  <a:pt x="2104863" y="7427"/>
                  <a:pt x="2105193" y="3300"/>
                  <a:pt x="2110236" y="2495"/>
                </a:cubicBezTo>
                <a:close/>
                <a:moveTo>
                  <a:pt x="4962110" y="0"/>
                </a:moveTo>
                <a:cubicBezTo>
                  <a:pt x="4965107" y="0"/>
                  <a:pt x="4973291" y="1646"/>
                  <a:pt x="4986663" y="4937"/>
                </a:cubicBezTo>
                <a:cubicBezTo>
                  <a:pt x="5000036" y="8228"/>
                  <a:pt x="5001348" y="14362"/>
                  <a:pt x="4990600" y="23339"/>
                </a:cubicBezTo>
                <a:cubicBezTo>
                  <a:pt x="4979852" y="32316"/>
                  <a:pt x="4966777" y="46125"/>
                  <a:pt x="4951376" y="64768"/>
                </a:cubicBezTo>
                <a:cubicBezTo>
                  <a:pt x="4967294" y="62258"/>
                  <a:pt x="4982688" y="57805"/>
                  <a:pt x="4997559" y="51410"/>
                </a:cubicBezTo>
                <a:cubicBezTo>
                  <a:pt x="5012430" y="45014"/>
                  <a:pt x="5023170" y="43010"/>
                  <a:pt x="5029781" y="45398"/>
                </a:cubicBezTo>
                <a:cubicBezTo>
                  <a:pt x="5036392" y="47785"/>
                  <a:pt x="5044100" y="51564"/>
                  <a:pt x="5052905" y="56734"/>
                </a:cubicBezTo>
                <a:cubicBezTo>
                  <a:pt x="5061710" y="61903"/>
                  <a:pt x="5064050" y="67309"/>
                  <a:pt x="5059927" y="72952"/>
                </a:cubicBezTo>
                <a:cubicBezTo>
                  <a:pt x="5055805" y="78595"/>
                  <a:pt x="5052869" y="88630"/>
                  <a:pt x="5051119" y="103056"/>
                </a:cubicBezTo>
                <a:cubicBezTo>
                  <a:pt x="5049370" y="117482"/>
                  <a:pt x="5047578" y="133403"/>
                  <a:pt x="5045742" y="150820"/>
                </a:cubicBezTo>
                <a:cubicBezTo>
                  <a:pt x="5043906" y="168236"/>
                  <a:pt x="5039665" y="181447"/>
                  <a:pt x="5033018" y="190452"/>
                </a:cubicBezTo>
                <a:cubicBezTo>
                  <a:pt x="5026371" y="199458"/>
                  <a:pt x="5021475" y="200179"/>
                  <a:pt x="5018327" y="192614"/>
                </a:cubicBezTo>
                <a:cubicBezTo>
                  <a:pt x="5015179" y="185050"/>
                  <a:pt x="5012329" y="178930"/>
                  <a:pt x="5009776" y="174255"/>
                </a:cubicBezTo>
                <a:cubicBezTo>
                  <a:pt x="4988238" y="176951"/>
                  <a:pt x="4968584" y="179511"/>
                  <a:pt x="4950817" y="181934"/>
                </a:cubicBezTo>
                <a:cubicBezTo>
                  <a:pt x="4947189" y="198411"/>
                  <a:pt x="4942077" y="202312"/>
                  <a:pt x="4935480" y="193636"/>
                </a:cubicBezTo>
                <a:cubicBezTo>
                  <a:pt x="4928884" y="184960"/>
                  <a:pt x="4926033" y="175503"/>
                  <a:pt x="4926929" y="165264"/>
                </a:cubicBezTo>
                <a:cubicBezTo>
                  <a:pt x="4927826" y="155025"/>
                  <a:pt x="4927392" y="139394"/>
                  <a:pt x="4925628" y="118371"/>
                </a:cubicBezTo>
                <a:cubicBezTo>
                  <a:pt x="4923864" y="97349"/>
                  <a:pt x="4920939" y="84116"/>
                  <a:pt x="4916852" y="78674"/>
                </a:cubicBezTo>
                <a:cubicBezTo>
                  <a:pt x="4912765" y="73232"/>
                  <a:pt x="4912959" y="69554"/>
                  <a:pt x="4917433" y="67639"/>
                </a:cubicBezTo>
                <a:cubicBezTo>
                  <a:pt x="4921907" y="65725"/>
                  <a:pt x="4927435" y="65664"/>
                  <a:pt x="4934017" y="67456"/>
                </a:cubicBezTo>
                <a:cubicBezTo>
                  <a:pt x="4939366" y="58781"/>
                  <a:pt x="4944697" y="48312"/>
                  <a:pt x="4950010" y="36051"/>
                </a:cubicBezTo>
                <a:cubicBezTo>
                  <a:pt x="4955323" y="23790"/>
                  <a:pt x="4957302" y="14717"/>
                  <a:pt x="4955947" y="8830"/>
                </a:cubicBezTo>
                <a:cubicBezTo>
                  <a:pt x="4954591" y="2943"/>
                  <a:pt x="4956646" y="0"/>
                  <a:pt x="4962110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3058643" y="5778505"/>
            <a:ext cx="2592000" cy="0"/>
          </a:xfrm>
          <a:prstGeom prst="line">
            <a:avLst/>
          </a:prstGeom>
          <a:ln w="19050" cmpd="sng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3434197" y="3408096"/>
            <a:ext cx="3636000" cy="0"/>
          </a:xfrm>
          <a:prstGeom prst="line">
            <a:avLst/>
          </a:prstGeom>
          <a:ln w="19050" cmpd="sng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6095997" y="5778505"/>
            <a:ext cx="2412000" cy="0"/>
          </a:xfrm>
          <a:prstGeom prst="line">
            <a:avLst/>
          </a:prstGeom>
          <a:ln w="1905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温故知新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-4258719" y="-919168"/>
            <a:ext cx="9103285" cy="9103285"/>
          </a:xfrm>
          <a:prstGeom prst="ellipse">
            <a:avLst/>
          </a:prstGeom>
          <a:blipFill>
            <a:blip r:embed="rId3"/>
            <a:stretch>
              <a:fillRect l="-39140" r="-17320"/>
            </a:stretch>
          </a:blipFill>
          <a:ln w="165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558415" y="2505670"/>
            <a:ext cx="3776663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290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60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cs typeface="+mn-ea"/>
                <a:sym typeface="+mn-lt"/>
              </a:rPr>
              <a:t>新知探究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6844165" y="3858417"/>
            <a:ext cx="4162425" cy="4635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学，然后知不足。</a:t>
            </a:r>
          </a:p>
        </p:txBody>
      </p:sp>
      <p:sp>
        <p:nvSpPr>
          <p:cNvPr id="15" name="椭圆 14"/>
          <p:cNvSpPr>
            <a:spLocks noChangeAspect="1"/>
          </p:cNvSpPr>
          <p:nvPr/>
        </p:nvSpPr>
        <p:spPr>
          <a:xfrm>
            <a:off x="4085090" y="2644773"/>
            <a:ext cx="2087563" cy="2085975"/>
          </a:xfrm>
          <a:prstGeom prst="ellipse">
            <a:avLst/>
          </a:prstGeom>
          <a:gradFill>
            <a:gsLst>
              <a:gs pos="0">
                <a:srgbClr val="C00000"/>
              </a:gs>
              <a:gs pos="22000">
                <a:srgbClr val="FFC000"/>
              </a:gs>
              <a:gs pos="84000">
                <a:srgbClr val="00B0F0"/>
              </a:gs>
              <a:gs pos="62000">
                <a:srgbClr val="00B050"/>
              </a:gs>
              <a:gs pos="42000">
                <a:srgbClr val="92D050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800" dirty="0">
                <a:solidFill>
                  <a:schemeClr val="tx1"/>
                </a:solidFill>
                <a:cs typeface="+mn-ea"/>
                <a:sym typeface="+mn-lt"/>
              </a:rPr>
              <a:t>03</a:t>
            </a:r>
            <a:endParaRPr lang="zh-CN" altLang="en-US" sz="48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4386715" y="2793998"/>
            <a:ext cx="1800225" cy="18002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2</a:t>
            </a:r>
            <a:endParaRPr lang="zh-CN" altLang="en-US" sz="80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7" name="直接连接符 16"/>
          <p:cNvCxnSpPr/>
          <p:nvPr/>
        </p:nvCxnSpPr>
        <p:spPr>
          <a:xfrm flipV="1">
            <a:off x="6172653" y="3700461"/>
            <a:ext cx="470535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3054092" y="5458563"/>
            <a:ext cx="610792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这本书一共</a:t>
            </a:r>
            <a:r>
              <a:rPr kumimoji="1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234</a:t>
            </a: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页，还剩多少页没看？</a:t>
            </a:r>
          </a:p>
        </p:txBody>
      </p:sp>
      <p:pic>
        <p:nvPicPr>
          <p:cNvPr id="3" name="Picture 1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472" y="3193434"/>
            <a:ext cx="6157927" cy="2185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直接连接符 10"/>
          <p:cNvCxnSpPr/>
          <p:nvPr/>
        </p:nvCxnSpPr>
        <p:spPr>
          <a:xfrm>
            <a:off x="3172079" y="5940631"/>
            <a:ext cx="2592000" cy="0"/>
          </a:xfrm>
          <a:prstGeom prst="line">
            <a:avLst/>
          </a:prstGeom>
          <a:ln w="19050" cmpd="sng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3547633" y="3587156"/>
            <a:ext cx="3636000" cy="0"/>
          </a:xfrm>
          <a:prstGeom prst="line">
            <a:avLst/>
          </a:prstGeom>
          <a:ln w="19050" cmpd="sng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6209433" y="5940631"/>
            <a:ext cx="2412000" cy="0"/>
          </a:xfrm>
          <a:prstGeom prst="line">
            <a:avLst/>
          </a:prstGeom>
          <a:ln w="1905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24"/>
          <p:cNvSpPr txBox="1"/>
          <p:nvPr/>
        </p:nvSpPr>
        <p:spPr>
          <a:xfrm>
            <a:off x="1106269" y="1194790"/>
            <a:ext cx="9979462" cy="14636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小组讨论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: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可以怎样解决问题呢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?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写一写，展示你的答案并说说你是怎样思考的。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572866" y="2872893"/>
            <a:ext cx="2124299" cy="17272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 234-66-34</a:t>
            </a:r>
          </a:p>
          <a:p>
            <a:pPr marL="0" marR="0" lvl="0" indent="0" algn="l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=168-34</a:t>
            </a:r>
          </a:p>
          <a:p>
            <a:pPr marL="0" marR="0" lvl="0" indent="0" algn="l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=134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（页）</a:t>
            </a:r>
          </a:p>
        </p:txBody>
      </p:sp>
      <p:sp>
        <p:nvSpPr>
          <p:cNvPr id="42" name="MH_SubTitle_1"/>
          <p:cNvSpPr/>
          <p:nvPr>
            <p:custDataLst>
              <p:tags r:id="rId1"/>
            </p:custDataLst>
          </p:nvPr>
        </p:nvSpPr>
        <p:spPr>
          <a:xfrm>
            <a:off x="3448746" y="2826787"/>
            <a:ext cx="1298704" cy="571437"/>
          </a:xfrm>
          <a:custGeom>
            <a:avLst/>
            <a:gdLst>
              <a:gd name="connsiteX0" fmla="*/ 653143 w 1320800"/>
              <a:gd name="connsiteY0" fmla="*/ 0 h 1480457"/>
              <a:gd name="connsiteX1" fmla="*/ 14515 w 1320800"/>
              <a:gd name="connsiteY1" fmla="*/ 391886 h 1480457"/>
              <a:gd name="connsiteX2" fmla="*/ 0 w 1320800"/>
              <a:gd name="connsiteY2" fmla="*/ 1074057 h 1480457"/>
              <a:gd name="connsiteX3" fmla="*/ 667657 w 1320800"/>
              <a:gd name="connsiteY3" fmla="*/ 1480457 h 1480457"/>
              <a:gd name="connsiteX4" fmla="*/ 1320800 w 1320800"/>
              <a:gd name="connsiteY4" fmla="*/ 1103086 h 1480457"/>
              <a:gd name="connsiteX5" fmla="*/ 1306286 w 1320800"/>
              <a:gd name="connsiteY5" fmla="*/ 406400 h 1480457"/>
              <a:gd name="connsiteX6" fmla="*/ 653143 w 1320800"/>
              <a:gd name="connsiteY6" fmla="*/ 0 h 1480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20800" h="1480457">
                <a:moveTo>
                  <a:pt x="653143" y="0"/>
                </a:moveTo>
                <a:lnTo>
                  <a:pt x="14515" y="391886"/>
                </a:lnTo>
                <a:lnTo>
                  <a:pt x="0" y="1074057"/>
                </a:lnTo>
                <a:lnTo>
                  <a:pt x="667657" y="1480457"/>
                </a:lnTo>
                <a:lnTo>
                  <a:pt x="1320800" y="1103086"/>
                </a:lnTo>
                <a:lnTo>
                  <a:pt x="1306286" y="406400"/>
                </a:lnTo>
                <a:lnTo>
                  <a:pt x="653143" y="0"/>
                </a:lnTo>
                <a:close/>
              </a:path>
            </a:pathLst>
          </a:custGeom>
          <a:solidFill>
            <a:srgbClr val="FFFFFF"/>
          </a:solidFill>
          <a:ln w="31750">
            <a:gradFill>
              <a:gsLst>
                <a:gs pos="0">
                  <a:srgbClr val="22CEB8"/>
                </a:gs>
                <a:gs pos="100000">
                  <a:srgbClr val="00A8E7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1750" tIns="0" rIns="0" bIns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方法一</a:t>
            </a:r>
          </a:p>
        </p:txBody>
      </p:sp>
      <p:sp>
        <p:nvSpPr>
          <p:cNvPr id="44" name="Text Box 3"/>
          <p:cNvSpPr txBox="1">
            <a:spLocks noChangeArrowheads="1"/>
          </p:cNvSpPr>
          <p:nvPr/>
        </p:nvSpPr>
        <p:spPr bwMode="auto">
          <a:xfrm>
            <a:off x="5572864" y="4697538"/>
            <a:ext cx="360667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答：还剩</a:t>
            </a:r>
            <a:r>
              <a:rPr kumimoji="1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134</a:t>
            </a: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页没看。</a:t>
            </a:r>
          </a:p>
        </p:txBody>
      </p:sp>
      <p:sp>
        <p:nvSpPr>
          <p:cNvPr id="9" name="TextBox 18"/>
          <p:cNvSpPr txBox="1">
            <a:spLocks noChangeArrowheads="1"/>
          </p:cNvSpPr>
          <p:nvPr/>
        </p:nvSpPr>
        <p:spPr bwMode="auto">
          <a:xfrm>
            <a:off x="8020608" y="3172649"/>
            <a:ext cx="248574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总页数先减去昨天看的页数，再减去今天看的。</a:t>
            </a:r>
          </a:p>
        </p:txBody>
      </p:sp>
      <p:cxnSp>
        <p:nvCxnSpPr>
          <p:cNvPr id="10" name="直接连接符 9"/>
          <p:cNvCxnSpPr/>
          <p:nvPr/>
        </p:nvCxnSpPr>
        <p:spPr>
          <a:xfrm>
            <a:off x="7376204" y="3772812"/>
            <a:ext cx="510293" cy="0"/>
          </a:xfrm>
          <a:prstGeom prst="line">
            <a:avLst/>
          </a:prstGeom>
          <a:ln w="12700">
            <a:solidFill>
              <a:schemeClr val="accent6">
                <a:lumMod val="60000"/>
                <a:lumOff val="40000"/>
              </a:schemeClr>
            </a:solidFill>
            <a:prstDash val="sysDash"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24"/>
          <p:cNvSpPr txBox="1"/>
          <p:nvPr/>
        </p:nvSpPr>
        <p:spPr>
          <a:xfrm>
            <a:off x="535233" y="1144183"/>
            <a:ext cx="11121534" cy="5865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小组讨论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: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可以怎样解决问题呢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?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写一写，展示你的答案并说说你是怎样思考的。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新知探究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657" y="3365598"/>
            <a:ext cx="2743457" cy="27434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4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Text Box 3"/>
          <p:cNvSpPr txBox="1">
            <a:spLocks noChangeArrowheads="1"/>
          </p:cNvSpPr>
          <p:nvPr/>
        </p:nvSpPr>
        <p:spPr bwMode="auto">
          <a:xfrm>
            <a:off x="4594604" y="4872556"/>
            <a:ext cx="374857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答：还剩</a:t>
            </a:r>
            <a:r>
              <a:rPr kumimoji="1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134</a:t>
            </a: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页没看。</a:t>
            </a:r>
          </a:p>
        </p:txBody>
      </p:sp>
      <p:sp>
        <p:nvSpPr>
          <p:cNvPr id="12" name="MH_SubTitle_1"/>
          <p:cNvSpPr/>
          <p:nvPr>
            <p:custDataLst>
              <p:tags r:id="rId1"/>
            </p:custDataLst>
          </p:nvPr>
        </p:nvSpPr>
        <p:spPr>
          <a:xfrm>
            <a:off x="2582582" y="2894665"/>
            <a:ext cx="1298704" cy="571437"/>
          </a:xfrm>
          <a:custGeom>
            <a:avLst/>
            <a:gdLst>
              <a:gd name="connsiteX0" fmla="*/ 653143 w 1320800"/>
              <a:gd name="connsiteY0" fmla="*/ 0 h 1480457"/>
              <a:gd name="connsiteX1" fmla="*/ 14515 w 1320800"/>
              <a:gd name="connsiteY1" fmla="*/ 391886 h 1480457"/>
              <a:gd name="connsiteX2" fmla="*/ 0 w 1320800"/>
              <a:gd name="connsiteY2" fmla="*/ 1074057 h 1480457"/>
              <a:gd name="connsiteX3" fmla="*/ 667657 w 1320800"/>
              <a:gd name="connsiteY3" fmla="*/ 1480457 h 1480457"/>
              <a:gd name="connsiteX4" fmla="*/ 1320800 w 1320800"/>
              <a:gd name="connsiteY4" fmla="*/ 1103086 h 1480457"/>
              <a:gd name="connsiteX5" fmla="*/ 1306286 w 1320800"/>
              <a:gd name="connsiteY5" fmla="*/ 406400 h 1480457"/>
              <a:gd name="connsiteX6" fmla="*/ 653143 w 1320800"/>
              <a:gd name="connsiteY6" fmla="*/ 0 h 1480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20800" h="1480457">
                <a:moveTo>
                  <a:pt x="653143" y="0"/>
                </a:moveTo>
                <a:lnTo>
                  <a:pt x="14515" y="391886"/>
                </a:lnTo>
                <a:lnTo>
                  <a:pt x="0" y="1074057"/>
                </a:lnTo>
                <a:lnTo>
                  <a:pt x="667657" y="1480457"/>
                </a:lnTo>
                <a:lnTo>
                  <a:pt x="1320800" y="1103086"/>
                </a:lnTo>
                <a:lnTo>
                  <a:pt x="1306286" y="406400"/>
                </a:lnTo>
                <a:lnTo>
                  <a:pt x="653143" y="0"/>
                </a:lnTo>
                <a:close/>
              </a:path>
            </a:pathLst>
          </a:custGeom>
          <a:solidFill>
            <a:srgbClr val="FFFFFF"/>
          </a:solidFill>
          <a:ln w="31750">
            <a:gradFill>
              <a:gsLst>
                <a:gs pos="0">
                  <a:srgbClr val="22CEB8"/>
                </a:gs>
                <a:gs pos="100000">
                  <a:srgbClr val="00A8E7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1750" tIns="0" rIns="0" bIns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方法二</a:t>
            </a:r>
          </a:p>
        </p:txBody>
      </p:sp>
      <p:sp>
        <p:nvSpPr>
          <p:cNvPr id="13" name="矩形 12"/>
          <p:cNvSpPr/>
          <p:nvPr/>
        </p:nvSpPr>
        <p:spPr>
          <a:xfrm>
            <a:off x="4740698" y="2641045"/>
            <a:ext cx="2932213" cy="22874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 234-66-34</a:t>
            </a:r>
          </a:p>
          <a:p>
            <a:pPr marL="0" marR="0" lvl="0" indent="0" algn="l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=234-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（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66+34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）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=234-100</a:t>
            </a:r>
          </a:p>
          <a:p>
            <a:pPr marL="0" marR="0" lvl="0" indent="0" algn="l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=134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（页）</a:t>
            </a:r>
          </a:p>
        </p:txBody>
      </p:sp>
      <p:sp>
        <p:nvSpPr>
          <p:cNvPr id="16" name="TextBox 18"/>
          <p:cNvSpPr txBox="1">
            <a:spLocks noChangeArrowheads="1"/>
          </p:cNvSpPr>
          <p:nvPr/>
        </p:nvSpPr>
        <p:spPr bwMode="auto">
          <a:xfrm>
            <a:off x="8029755" y="2987046"/>
            <a:ext cx="248574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总页数减去昨天和今天看的页数和。</a:t>
            </a:r>
          </a:p>
        </p:txBody>
      </p:sp>
      <p:cxnSp>
        <p:nvCxnSpPr>
          <p:cNvPr id="17" name="直接连接符 16"/>
          <p:cNvCxnSpPr/>
          <p:nvPr/>
        </p:nvCxnSpPr>
        <p:spPr>
          <a:xfrm>
            <a:off x="7458109" y="3602245"/>
            <a:ext cx="510293" cy="0"/>
          </a:xfrm>
          <a:prstGeom prst="line">
            <a:avLst/>
          </a:prstGeom>
          <a:ln w="12700">
            <a:solidFill>
              <a:schemeClr val="accent6">
                <a:lumMod val="60000"/>
                <a:lumOff val="40000"/>
              </a:schemeClr>
            </a:solidFill>
            <a:prstDash val="sysDash"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24"/>
          <p:cNvSpPr txBox="1"/>
          <p:nvPr/>
        </p:nvSpPr>
        <p:spPr>
          <a:xfrm>
            <a:off x="812800" y="1479338"/>
            <a:ext cx="10442804" cy="5453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小组讨论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: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可以怎样解决问题呢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?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写一写，展示你的答案并说说你是怎样思考的。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5633125" y="3205782"/>
            <a:ext cx="508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6242743" y="3205776"/>
            <a:ext cx="508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新知探究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" y="4006933"/>
            <a:ext cx="2743457" cy="27434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" grpId="0"/>
      <p:bldP spid="12" grpId="0" animBg="1"/>
      <p:bldP spid="1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10221645"/>
  <p:tag name="MH_LIBRARY" val="GRAPHIC"/>
  <p:tag name="MH_TYPE" val="SubTitle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10221645"/>
  <p:tag name="MH_LIBRARY" val="GRAPHIC"/>
  <p:tag name="MH_TYPE" val="SubTitle"/>
  <p:tag name="MH_ORDER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10221645"/>
  <p:tag name="MH_LIBRARY" val="GRAPHIC"/>
  <p:tag name="MH_TYPE" val="SubTitle"/>
  <p:tag name="MH_ORDER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10221645"/>
  <p:tag name="MH_LIBRARY" val="GRAPHIC"/>
  <p:tag name="MH_TYPE" val="SubTitle"/>
  <p:tag name="MH_ORDER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10221645"/>
  <p:tag name="MH_LIBRARY" val="GRAPHIC"/>
  <p:tag name="MH_TYPE" val="SubTitle"/>
  <p:tag name="MH_ORDER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10221645"/>
  <p:tag name="MH_LIBRARY" val="GRAPHIC"/>
  <p:tag name="MH_TYPE" val="SubTitle"/>
  <p:tag name="MH_ORDER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1"/>
</p:tagLst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4vzo5tky">
      <a:majorFont>
        <a:latin typeface="Arial"/>
        <a:ea typeface="思源黑体 CN Regular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787</Words>
  <Application>Microsoft Office PowerPoint</Application>
  <PresentationFormat>宽屏</PresentationFormat>
  <Paragraphs>177</Paragraphs>
  <Slides>22</Slides>
  <Notes>22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7" baseType="lpstr">
      <vt:lpstr>FandolFang R</vt:lpstr>
      <vt:lpstr>思源黑体 CN Light</vt:lpstr>
      <vt:lpstr>Arial</vt:lpstr>
      <vt:lpstr>Calibri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天 下</cp:lastModifiedBy>
  <cp:revision>22</cp:revision>
  <dcterms:created xsi:type="dcterms:W3CDTF">2020-06-25T17:51:00Z</dcterms:created>
  <dcterms:modified xsi:type="dcterms:W3CDTF">2021-01-08T23:23:27Z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2052-11.1.0.9739</vt:lpwstr>
  </property>
</Properties>
</file>